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notesSlides/notesSlide15.xml" ContentType="application/vnd.openxmlformats-officedocument.presentationml.notesSlide+xml"/>
  <Override PartName="/ppt/tags/tag22.xml" ContentType="application/vnd.openxmlformats-officedocument.presentationml.tags+xml"/>
  <Override PartName="/ppt/notesSlides/notesSlide16.xml" ContentType="application/vnd.openxmlformats-officedocument.presentationml.notesSlide+xml"/>
  <Override PartName="/ppt/tags/tag23.xml" ContentType="application/vnd.openxmlformats-officedocument.presentationml.tags+xml"/>
  <Override PartName="/ppt/notesSlides/notesSlide17.xml" ContentType="application/vnd.openxmlformats-officedocument.presentationml.notesSlide+xml"/>
  <Override PartName="/ppt/tags/tag24.xml" ContentType="application/vnd.openxmlformats-officedocument.presentationml.tags+xml"/>
  <Override PartName="/ppt/notesSlides/notesSlide18.xml" ContentType="application/vnd.openxmlformats-officedocument.presentationml.notesSlide+xml"/>
  <Override PartName="/ppt/tags/tag25.xml" ContentType="application/vnd.openxmlformats-officedocument.presentationml.tags+xml"/>
  <Override PartName="/ppt/notesSlides/notesSlide19.xml" ContentType="application/vnd.openxmlformats-officedocument.presentationml.notesSlide+xml"/>
  <Override PartName="/ppt/tags/tag26.xml" ContentType="application/vnd.openxmlformats-officedocument.presentationml.tags+xml"/>
  <Override PartName="/ppt/notesSlides/notesSlide20.xml" ContentType="application/vnd.openxmlformats-officedocument.presentationml.notesSlide+xml"/>
  <Override PartName="/ppt/tags/tag27.xml" ContentType="application/vnd.openxmlformats-officedocument.presentationml.tags+xml"/>
  <Override PartName="/ppt/notesSlides/notesSlide21.xml" ContentType="application/vnd.openxmlformats-officedocument.presentationml.notesSlide+xml"/>
  <Override PartName="/ppt/tags/tag28.xml" ContentType="application/vnd.openxmlformats-officedocument.presentationml.tags+xml"/>
  <Override PartName="/ppt/notesSlides/notesSlide22.xml" ContentType="application/vnd.openxmlformats-officedocument.presentationml.notesSlide+xml"/>
  <Override PartName="/ppt/tags/tag29.xml" ContentType="application/vnd.openxmlformats-officedocument.presentationml.tags+xml"/>
  <Override PartName="/ppt/notesSlides/notesSlide23.xml" ContentType="application/vnd.openxmlformats-officedocument.presentationml.notesSlide+xml"/>
  <Override PartName="/ppt/tags/tag30.xml" ContentType="application/vnd.openxmlformats-officedocument.presentationml.tags+xml"/>
  <Override PartName="/ppt/notesSlides/notesSlide24.xml" ContentType="application/vnd.openxmlformats-officedocument.presentationml.notesSlide+xml"/>
  <Override PartName="/ppt/tags/tag31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4"/>
  </p:notesMasterIdLst>
  <p:sldIdLst>
    <p:sldId id="256" r:id="rId2"/>
    <p:sldId id="257" r:id="rId3"/>
    <p:sldId id="261" r:id="rId4"/>
    <p:sldId id="262" r:id="rId5"/>
    <p:sldId id="263" r:id="rId6"/>
    <p:sldId id="264" r:id="rId7"/>
    <p:sldId id="271" r:id="rId8"/>
    <p:sldId id="268" r:id="rId9"/>
    <p:sldId id="269" r:id="rId10"/>
    <p:sldId id="270" r:id="rId11"/>
    <p:sldId id="273" r:id="rId12"/>
    <p:sldId id="267" r:id="rId13"/>
    <p:sldId id="859" r:id="rId14"/>
    <p:sldId id="272" r:id="rId15"/>
    <p:sldId id="858" r:id="rId16"/>
    <p:sldId id="860" r:id="rId17"/>
    <p:sldId id="869" r:id="rId18"/>
    <p:sldId id="861" r:id="rId19"/>
    <p:sldId id="864" r:id="rId20"/>
    <p:sldId id="862" r:id="rId21"/>
    <p:sldId id="857" r:id="rId22"/>
    <p:sldId id="863" r:id="rId23"/>
    <p:sldId id="856" r:id="rId24"/>
    <p:sldId id="868" r:id="rId25"/>
    <p:sldId id="867" r:id="rId26"/>
    <p:sldId id="275" r:id="rId27"/>
    <p:sldId id="866" r:id="rId28"/>
    <p:sldId id="865" r:id="rId29"/>
    <p:sldId id="258" r:id="rId30"/>
    <p:sldId id="259" r:id="rId31"/>
    <p:sldId id="870" r:id="rId32"/>
    <p:sldId id="871" r:id="rId33"/>
    <p:sldId id="872" r:id="rId34"/>
    <p:sldId id="892" r:id="rId35"/>
    <p:sldId id="893" r:id="rId36"/>
    <p:sldId id="894" r:id="rId37"/>
    <p:sldId id="895" r:id="rId38"/>
    <p:sldId id="907" r:id="rId39"/>
    <p:sldId id="902" r:id="rId40"/>
    <p:sldId id="904" r:id="rId41"/>
    <p:sldId id="901" r:id="rId42"/>
    <p:sldId id="905" r:id="rId43"/>
    <p:sldId id="906" r:id="rId44"/>
    <p:sldId id="897" r:id="rId45"/>
    <p:sldId id="896" r:id="rId46"/>
    <p:sldId id="899" r:id="rId47"/>
    <p:sldId id="898" r:id="rId48"/>
    <p:sldId id="900" r:id="rId49"/>
    <p:sldId id="265" r:id="rId50"/>
    <p:sldId id="873" r:id="rId51"/>
    <p:sldId id="909" r:id="rId52"/>
    <p:sldId id="910" r:id="rId53"/>
    <p:sldId id="911" r:id="rId54"/>
    <p:sldId id="912" r:id="rId55"/>
    <p:sldId id="913" r:id="rId56"/>
    <p:sldId id="914" r:id="rId57"/>
    <p:sldId id="915" r:id="rId58"/>
    <p:sldId id="916" r:id="rId59"/>
    <p:sldId id="917" r:id="rId60"/>
    <p:sldId id="918" r:id="rId61"/>
    <p:sldId id="919" r:id="rId62"/>
    <p:sldId id="920" r:id="rId63"/>
    <p:sldId id="921" r:id="rId64"/>
    <p:sldId id="924" r:id="rId65"/>
    <p:sldId id="925" r:id="rId66"/>
    <p:sldId id="927" r:id="rId67"/>
    <p:sldId id="928" r:id="rId68"/>
    <p:sldId id="874" r:id="rId69"/>
    <p:sldId id="875" r:id="rId70"/>
    <p:sldId id="357" r:id="rId71"/>
    <p:sldId id="929" r:id="rId72"/>
    <p:sldId id="930" r:id="rId73"/>
    <p:sldId id="931" r:id="rId74"/>
    <p:sldId id="932" r:id="rId75"/>
    <p:sldId id="934" r:id="rId76"/>
    <p:sldId id="935" r:id="rId77"/>
    <p:sldId id="366" r:id="rId78"/>
    <p:sldId id="937" r:id="rId79"/>
    <p:sldId id="876" r:id="rId80"/>
    <p:sldId id="877" r:id="rId81"/>
    <p:sldId id="880" r:id="rId82"/>
    <p:sldId id="374" r:id="rId83"/>
    <p:sldId id="939" r:id="rId84"/>
    <p:sldId id="940" r:id="rId85"/>
    <p:sldId id="941" r:id="rId86"/>
    <p:sldId id="942" r:id="rId87"/>
    <p:sldId id="944" r:id="rId88"/>
    <p:sldId id="945" r:id="rId89"/>
    <p:sldId id="946" r:id="rId90"/>
    <p:sldId id="881" r:id="rId91"/>
    <p:sldId id="948" r:id="rId92"/>
    <p:sldId id="949" r:id="rId93"/>
    <p:sldId id="950" r:id="rId94"/>
    <p:sldId id="951" r:id="rId95"/>
    <p:sldId id="953" r:id="rId96"/>
    <p:sldId id="954" r:id="rId97"/>
    <p:sldId id="543" r:id="rId98"/>
    <p:sldId id="955" r:id="rId99"/>
    <p:sldId id="956" r:id="rId100"/>
    <p:sldId id="957" r:id="rId101"/>
    <p:sldId id="958" r:id="rId102"/>
    <p:sldId id="959" r:id="rId103"/>
    <p:sldId id="960" r:id="rId104"/>
    <p:sldId id="961" r:id="rId105"/>
    <p:sldId id="962" r:id="rId106"/>
    <p:sldId id="963" r:id="rId107"/>
    <p:sldId id="964" r:id="rId108"/>
    <p:sldId id="965" r:id="rId109"/>
    <p:sldId id="416" r:id="rId110"/>
    <p:sldId id="415" r:id="rId111"/>
    <p:sldId id="966" r:id="rId112"/>
    <p:sldId id="967" r:id="rId113"/>
    <p:sldId id="878" r:id="rId114"/>
    <p:sldId id="879" r:id="rId115"/>
    <p:sldId id="882" r:id="rId116"/>
    <p:sldId id="359" r:id="rId117"/>
    <p:sldId id="441" r:id="rId118"/>
    <p:sldId id="445" r:id="rId119"/>
    <p:sldId id="968" r:id="rId120"/>
    <p:sldId id="971" r:id="rId121"/>
    <p:sldId id="970" r:id="rId122"/>
    <p:sldId id="969" r:id="rId123"/>
    <p:sldId id="972" r:id="rId124"/>
    <p:sldId id="973" r:id="rId125"/>
    <p:sldId id="974" r:id="rId126"/>
    <p:sldId id="455" r:id="rId127"/>
    <p:sldId id="975" r:id="rId128"/>
    <p:sldId id="976" r:id="rId129"/>
    <p:sldId id="977" r:id="rId130"/>
    <p:sldId id="883" r:id="rId131"/>
    <p:sldId id="884" r:id="rId132"/>
    <p:sldId id="457" r:id="rId133"/>
    <p:sldId id="459" r:id="rId134"/>
    <p:sldId id="978" r:id="rId135"/>
    <p:sldId id="979" r:id="rId136"/>
    <p:sldId id="980" r:id="rId137"/>
    <p:sldId id="463" r:id="rId138"/>
    <p:sldId id="462" r:id="rId139"/>
    <p:sldId id="981" r:id="rId140"/>
    <p:sldId id="982" r:id="rId141"/>
    <p:sldId id="983" r:id="rId142"/>
    <p:sldId id="743" r:id="rId143"/>
    <p:sldId id="985" r:id="rId144"/>
    <p:sldId id="993" r:id="rId145"/>
    <p:sldId id="997" r:id="rId146"/>
    <p:sldId id="987" r:id="rId147"/>
    <p:sldId id="994" r:id="rId148"/>
    <p:sldId id="988" r:id="rId149"/>
    <p:sldId id="996" r:id="rId150"/>
    <p:sldId id="995" r:id="rId151"/>
    <p:sldId id="989" r:id="rId152"/>
    <p:sldId id="990" r:id="rId153"/>
    <p:sldId id="991" r:id="rId154"/>
    <p:sldId id="885" r:id="rId155"/>
    <p:sldId id="886" r:id="rId156"/>
    <p:sldId id="998" r:id="rId157"/>
    <p:sldId id="749" r:id="rId158"/>
    <p:sldId id="999" r:id="rId159"/>
    <p:sldId id="1000" r:id="rId160"/>
    <p:sldId id="753" r:id="rId161"/>
    <p:sldId id="1001" r:id="rId162"/>
    <p:sldId id="1002" r:id="rId163"/>
    <p:sldId id="755" r:id="rId164"/>
    <p:sldId id="1003" r:id="rId165"/>
    <p:sldId id="1004" r:id="rId166"/>
    <p:sldId id="1005" r:id="rId167"/>
    <p:sldId id="1006" r:id="rId168"/>
    <p:sldId id="1007" r:id="rId169"/>
    <p:sldId id="1009" r:id="rId170"/>
    <p:sldId id="1010" r:id="rId171"/>
    <p:sldId id="1011" r:id="rId172"/>
    <p:sldId id="1012" r:id="rId173"/>
    <p:sldId id="1013" r:id="rId174"/>
    <p:sldId id="1014" r:id="rId175"/>
    <p:sldId id="1015" r:id="rId176"/>
    <p:sldId id="1016" r:id="rId177"/>
    <p:sldId id="1017" r:id="rId178"/>
    <p:sldId id="1018" r:id="rId179"/>
    <p:sldId id="1019" r:id="rId180"/>
    <p:sldId id="887" r:id="rId181"/>
    <p:sldId id="888" r:id="rId182"/>
    <p:sldId id="1020" r:id="rId183"/>
    <p:sldId id="819" r:id="rId184"/>
    <p:sldId id="1021" r:id="rId185"/>
    <p:sldId id="1022" r:id="rId186"/>
    <p:sldId id="1023" r:id="rId187"/>
    <p:sldId id="1024" r:id="rId188"/>
    <p:sldId id="1025" r:id="rId189"/>
    <p:sldId id="823" r:id="rId190"/>
    <p:sldId id="1026" r:id="rId191"/>
    <p:sldId id="1027" r:id="rId192"/>
    <p:sldId id="1029" r:id="rId193"/>
    <p:sldId id="1030" r:id="rId194"/>
    <p:sldId id="1031" r:id="rId195"/>
    <p:sldId id="1032" r:id="rId196"/>
    <p:sldId id="1033" r:id="rId197"/>
    <p:sldId id="1035" r:id="rId198"/>
    <p:sldId id="889" r:id="rId199"/>
    <p:sldId id="890" r:id="rId200"/>
    <p:sldId id="842" r:id="rId201"/>
    <p:sldId id="832" r:id="rId202"/>
    <p:sldId id="1036" r:id="rId203"/>
    <p:sldId id="1037" r:id="rId204"/>
    <p:sldId id="1038" r:id="rId205"/>
    <p:sldId id="1039" r:id="rId206"/>
    <p:sldId id="845" r:id="rId207"/>
    <p:sldId id="848" r:id="rId208"/>
    <p:sldId id="1040" r:id="rId209"/>
    <p:sldId id="1041" r:id="rId210"/>
    <p:sldId id="1042" r:id="rId211"/>
    <p:sldId id="1043" r:id="rId212"/>
    <p:sldId id="891" r:id="rId213"/>
  </p:sldIdLst>
  <p:sldSz cx="12192000" cy="6858000"/>
  <p:notesSz cx="6858000" cy="9144000"/>
  <p:embeddedFontLst>
    <p:embeddedFont>
      <p:font typeface="Calibri" panose="020F0502020204030204" pitchFamily="34" charset="0"/>
      <p:regular r:id="rId215"/>
      <p:bold r:id="rId216"/>
      <p:italic r:id="rId217"/>
      <p:boldItalic r:id="rId218"/>
    </p:embeddedFont>
    <p:embeddedFont>
      <p:font typeface="Calibri Light" panose="020F0302020204030204" pitchFamily="34" charset="0"/>
      <p:regular r:id="rId219"/>
      <p:italic r:id="rId220"/>
    </p:embeddedFont>
    <p:embeddedFont>
      <p:font typeface="Itim" panose="00000500000000000000" pitchFamily="2" charset="-34"/>
      <p:regular r:id="rId221"/>
    </p:embeddedFont>
    <p:embeddedFont>
      <p:font typeface="Mali" panose="00000800000000000000" pitchFamily="2" charset="-34"/>
      <p:bold r:id="rId2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F1FF"/>
    <a:srgbClr val="8FE2FF"/>
    <a:srgbClr val="018A3E"/>
    <a:srgbClr val="FFFFFF"/>
    <a:srgbClr val="4BD0FF"/>
    <a:srgbClr val="B0DD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5205F1-9901-4B9E-B198-B2BAFFDC325D}" v="2" dt="2022-02-18T09:28:02.1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5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1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0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font" Target="fonts/font2.fntdata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microsoft.com/office/2016/11/relationships/changesInfo" Target="changesInfos/changesInfo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font" Target="fonts/font3.fntdata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microsoft.com/office/2015/10/relationships/revisionInfo" Target="revisionInfo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font" Target="fonts/font4.fntdata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font" Target="fonts/font5.fntdata"/><Relationship Id="rId3" Type="http://schemas.openxmlformats.org/officeDocument/2006/relationships/slide" Target="slides/slide2.xml"/><Relationship Id="rId214" Type="http://schemas.openxmlformats.org/officeDocument/2006/relationships/notesMaster" Target="notesMasters/notesMaster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font" Target="fonts/font6.fntdata"/><Relationship Id="rId225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font" Target="fonts/font1.fntdata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font" Target="fonts/font7.fntdata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font" Target="fonts/font8.fntdata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presProps" Target="presProps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viewProps" Target="viewProps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คณิต พี่นา" userId="fd0cb80c2fc1ad3b" providerId="LiveId" clId="{9E5205F1-9901-4B9E-B198-B2BAFFDC325D}"/>
    <pc:docChg chg="custSel modSld">
      <pc:chgData name="คณิต พี่นา" userId="fd0cb80c2fc1ad3b" providerId="LiveId" clId="{9E5205F1-9901-4B9E-B198-B2BAFFDC325D}" dt="2023-02-07T04:36:04.271" v="36" actId="1037"/>
      <pc:docMkLst>
        <pc:docMk/>
      </pc:docMkLst>
      <pc:sldChg chg="addSp delSp modSp mod">
        <pc:chgData name="คณิต พี่นา" userId="fd0cb80c2fc1ad3b" providerId="LiveId" clId="{9E5205F1-9901-4B9E-B198-B2BAFFDC325D}" dt="2022-02-18T09:27:49.927" v="1"/>
        <pc:sldMkLst>
          <pc:docMk/>
          <pc:sldMk cId="2905166454" sldId="743"/>
        </pc:sldMkLst>
        <pc:grpChg chg="add mod">
          <ac:chgData name="คณิต พี่นา" userId="fd0cb80c2fc1ad3b" providerId="LiveId" clId="{9E5205F1-9901-4B9E-B198-B2BAFFDC325D}" dt="2022-02-18T09:27:49.927" v="1"/>
          <ac:grpSpMkLst>
            <pc:docMk/>
            <pc:sldMk cId="2905166454" sldId="743"/>
            <ac:grpSpMk id="45" creationId="{BC07A818-6A11-4401-AAF6-06C7EF1DE41F}"/>
          </ac:grpSpMkLst>
        </pc:grpChg>
        <pc:picChg chg="del">
          <ac:chgData name="คณิต พี่นา" userId="fd0cb80c2fc1ad3b" providerId="LiveId" clId="{9E5205F1-9901-4B9E-B198-B2BAFFDC325D}" dt="2022-02-18T09:27:49.115" v="0" actId="478"/>
          <ac:picMkLst>
            <pc:docMk/>
            <pc:sldMk cId="2905166454" sldId="743"/>
            <ac:picMk id="46" creationId="{62D26F61-EA22-45FB-BCCD-D67091365580}"/>
          </ac:picMkLst>
        </pc:picChg>
        <pc:picChg chg="mod">
          <ac:chgData name="คณิต พี่นา" userId="fd0cb80c2fc1ad3b" providerId="LiveId" clId="{9E5205F1-9901-4B9E-B198-B2BAFFDC325D}" dt="2022-02-18T09:27:49.927" v="1"/>
          <ac:picMkLst>
            <pc:docMk/>
            <pc:sldMk cId="2905166454" sldId="743"/>
            <ac:picMk id="47" creationId="{4C6E1C7E-C6EC-43A6-8696-36B9419DB3B4}"/>
          </ac:picMkLst>
        </pc:picChg>
        <pc:picChg chg="mod">
          <ac:chgData name="คณิต พี่นา" userId="fd0cb80c2fc1ad3b" providerId="LiveId" clId="{9E5205F1-9901-4B9E-B198-B2BAFFDC325D}" dt="2022-02-18T09:27:49.927" v="1"/>
          <ac:picMkLst>
            <pc:docMk/>
            <pc:sldMk cId="2905166454" sldId="743"/>
            <ac:picMk id="48" creationId="{4A3C3E60-33D5-4014-98AB-DF53F4DD91C1}"/>
          </ac:picMkLst>
        </pc:picChg>
      </pc:sldChg>
      <pc:sldChg chg="modSp mod">
        <pc:chgData name="คณิต พี่นา" userId="fd0cb80c2fc1ad3b" providerId="LiveId" clId="{9E5205F1-9901-4B9E-B198-B2BAFFDC325D}" dt="2023-02-07T04:36:04.271" v="36" actId="1037"/>
        <pc:sldMkLst>
          <pc:docMk/>
          <pc:sldMk cId="3090331126" sldId="976"/>
        </pc:sldMkLst>
        <pc:spChg chg="mod">
          <ac:chgData name="คณิต พี่นา" userId="fd0cb80c2fc1ad3b" providerId="LiveId" clId="{9E5205F1-9901-4B9E-B198-B2BAFFDC325D}" dt="2023-02-07T04:36:00.079" v="8" actId="20577"/>
          <ac:spMkLst>
            <pc:docMk/>
            <pc:sldMk cId="3090331126" sldId="976"/>
            <ac:spMk id="51" creationId="{26E08DDD-8300-4D0E-B154-9AB2AD0ADC3F}"/>
          </ac:spMkLst>
        </pc:spChg>
        <pc:spChg chg="mod">
          <ac:chgData name="คณิต พี่นา" userId="fd0cb80c2fc1ad3b" providerId="LiveId" clId="{9E5205F1-9901-4B9E-B198-B2BAFFDC325D}" dt="2023-02-07T04:36:04.271" v="36" actId="1037"/>
          <ac:spMkLst>
            <pc:docMk/>
            <pc:sldMk cId="3090331126" sldId="976"/>
            <ac:spMk id="58" creationId="{5470FD8C-EB6C-4950-A5CD-3F9FAFE1EEFB}"/>
          </ac:spMkLst>
        </pc:spChg>
      </pc:sldChg>
      <pc:sldChg chg="addSp delSp modSp mod">
        <pc:chgData name="คณิต พี่นา" userId="fd0cb80c2fc1ad3b" providerId="LiveId" clId="{9E5205F1-9901-4B9E-B198-B2BAFFDC325D}" dt="2022-02-18T09:28:02.121" v="3"/>
        <pc:sldMkLst>
          <pc:docMk/>
          <pc:sldMk cId="297772492" sldId="1007"/>
        </pc:sldMkLst>
        <pc:grpChg chg="add mod">
          <ac:chgData name="คณิต พี่นา" userId="fd0cb80c2fc1ad3b" providerId="LiveId" clId="{9E5205F1-9901-4B9E-B198-B2BAFFDC325D}" dt="2022-02-18T09:28:02.121" v="3"/>
          <ac:grpSpMkLst>
            <pc:docMk/>
            <pc:sldMk cId="297772492" sldId="1007"/>
            <ac:grpSpMk id="45" creationId="{1E233CCC-D256-4049-B847-63C2AF81BD23}"/>
          </ac:grpSpMkLst>
        </pc:grpChg>
        <pc:picChg chg="del">
          <ac:chgData name="คณิต พี่นา" userId="fd0cb80c2fc1ad3b" providerId="LiveId" clId="{9E5205F1-9901-4B9E-B198-B2BAFFDC325D}" dt="2022-02-18T09:28:01.354" v="2" actId="478"/>
          <ac:picMkLst>
            <pc:docMk/>
            <pc:sldMk cId="297772492" sldId="1007"/>
            <ac:picMk id="46" creationId="{62D26F61-EA22-45FB-BCCD-D67091365580}"/>
          </ac:picMkLst>
        </pc:picChg>
        <pc:picChg chg="mod">
          <ac:chgData name="คณิต พี่นา" userId="fd0cb80c2fc1ad3b" providerId="LiveId" clId="{9E5205F1-9901-4B9E-B198-B2BAFFDC325D}" dt="2022-02-18T09:28:02.121" v="3"/>
          <ac:picMkLst>
            <pc:docMk/>
            <pc:sldMk cId="297772492" sldId="1007"/>
            <ac:picMk id="47" creationId="{0FCB5CB9-6F47-4580-AF6C-E096A284B932}"/>
          </ac:picMkLst>
        </pc:picChg>
        <pc:picChg chg="mod">
          <ac:chgData name="คณิต พี่นา" userId="fd0cb80c2fc1ad3b" providerId="LiveId" clId="{9E5205F1-9901-4B9E-B198-B2BAFFDC325D}" dt="2022-02-18T09:28:02.121" v="3"/>
          <ac:picMkLst>
            <pc:docMk/>
            <pc:sldMk cId="297772492" sldId="1007"/>
            <ac:picMk id="48" creationId="{90DE6605-D6C8-4EDD-AE24-B35A5426DAB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8E433-1671-46B2-97DB-BB8720077D0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C11F77-EDA1-498D-A1B7-4BE996BBC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05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623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847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529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396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71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1225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8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8039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142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1721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346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003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267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7059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499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4304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1403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2031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627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54F1A-0927-4596-8F26-B4E8C2E6AB31}" type="slidenum">
              <a:rPr lang="en-US" smtClean="0"/>
              <a:t>200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3446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54F1A-0927-4596-8F26-B4E8C2E6AB31}" type="slidenum">
              <a:rPr lang="en-US" smtClean="0"/>
              <a:t>202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71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54F1A-0927-4596-8F26-B4E8C2E6AB31}" type="slidenum">
              <a:rPr lang="en-US" smtClean="0"/>
              <a:t>204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881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6060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54F1A-0927-4596-8F26-B4E8C2E6AB31}" type="slidenum">
              <a:rPr lang="en-US" smtClean="0"/>
              <a:t>206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5364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54F1A-0927-4596-8F26-B4E8C2E6AB31}" type="slidenum">
              <a:rPr lang="en-US" smtClean="0"/>
              <a:t>208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1146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54F1A-0927-4596-8F26-B4E8C2E6AB31}" type="slidenum">
              <a:rPr lang="en-US" smtClean="0"/>
              <a:t>210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903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342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766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484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40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641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306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B14B7-F30F-4807-AE10-C54789C7A6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22EE51-1C49-4CCA-97C6-4C3187788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FB0D7-FCBA-45C2-95A4-703A65EFF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F8C94-B888-40EF-8368-930F7A0516C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319F0-4AA8-445A-B4A5-4709C5F32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3974C-260A-4430-B961-5D0D8BE0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7D0D0-464F-4507-A968-E18995DEF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87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885DD-F648-4925-9645-CCC82D24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FD6D98-61D3-452F-992E-D6DE1D583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5A4E-F887-4D8A-92A5-B5F4823C3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F8C94-B888-40EF-8368-930F7A0516C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A1719-B03A-46A1-86A3-40449D8DE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01975-FC15-42D4-AF81-26329A4DC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7D0D0-464F-4507-A968-E18995DEF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F65AAE-20AE-4887-A0F9-C9F0FF4CBF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3AE527-1FCF-4D9B-9E94-E1490DED7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50898-5465-417A-9A73-9E296F75D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F8C94-B888-40EF-8368-930F7A0516C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4F895-AE25-4F2B-B2C4-D3C29CA20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AAC08-5F32-454D-8B8E-221D71DDB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7D0D0-464F-4507-A968-E18995DEF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57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848F0-2EA3-4D34-8F9D-3C848CD31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A2C30-296B-4B05-B422-7C18327D8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1AE8D-7653-46EE-8092-0DD9A0983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F8C94-B888-40EF-8368-930F7A0516C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56A7A-AAD8-4C6D-8A7D-DAC3C0C8A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C6436-9306-4065-ADA8-868CB853F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7D0D0-464F-4507-A968-E18995DEF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04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F6996-503E-4983-877C-E39631EBB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1272F-3134-4400-BC07-A1ACEC1CB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1666F-C9E0-4723-A1BE-F233AA19C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F8C94-B888-40EF-8368-930F7A0516C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58B10-451C-4C96-AA33-FE72265AA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D1751-9108-4F64-9996-CAFDDC1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7D0D0-464F-4507-A968-E18995DEF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70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090AB-A52C-4712-AC16-59D78EBA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1DDBA-A807-4134-B4B0-08624F42D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BA384E-98EB-4A63-9675-03FBC828F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936AA-E844-4179-A424-25B60473E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F8C94-B888-40EF-8368-930F7A0516C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69FFA5-FF48-48DC-9ABC-67611FF9D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54276-E8CB-4710-8FCD-14B81F455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7D0D0-464F-4507-A968-E18995DEF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31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C718D-E146-4AB8-B83A-9AE428796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5F5B55-3887-4067-BA06-0916058AB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69B0DD-5352-419F-903E-5AD7980C4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1D3BDD-65C1-401A-9B5A-03AFF8799F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FDC7BB-EABB-4DEC-84F0-0FDF297B2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ED06F5-D479-480A-841B-E659023C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F8C94-B888-40EF-8368-930F7A0516C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3BC509-14CC-440F-B10C-EF23B07AC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A607E9-47FC-4318-8072-4C0ADB3A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7D0D0-464F-4507-A968-E18995DEF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2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B8EDA-7B6D-4A4E-9CB1-C702D9F70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D77FFA-5472-4E1F-BFDA-DB243FB1C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F8C94-B888-40EF-8368-930F7A0516C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0BF9AE-6C8D-426A-A0CD-2C01F9EC6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55885A-B342-4BAF-BDE3-9B95DD44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7D0D0-464F-4507-A968-E18995DEF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01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D4C7AE-5FF6-469C-9445-E202C287F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F8C94-B888-40EF-8368-930F7A0516C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3BB56D-B55D-4745-890F-12712B4BB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6DBA0-AA86-4B58-9145-A3089DE5A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7D0D0-464F-4507-A968-E18995DEF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74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5ED4A-4AC7-4CAF-8094-5A4DD76B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1A27F-EA03-4A20-8986-E5402746D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437F40-0936-42AF-A56E-270A05D28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2626A7-9FC2-4A00-BAB6-A09032E02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F8C94-B888-40EF-8368-930F7A0516C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D410D8-5791-43D3-A108-F5AA9473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AA3C2-2045-4AA1-8C39-C94A8FD8E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7D0D0-464F-4507-A968-E18995DEF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50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6CF5F-AAA8-4B7F-825D-553688DEB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758CE-B7D3-44DE-88EF-1C1D5AF655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089B6D-9359-4AA5-BA26-C0701C4DD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4D1FEF-8B64-4BAA-81E9-91C1FDB34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F8C94-B888-40EF-8368-930F7A0516C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6AA42A-CF73-475D-A9CF-585942AB1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C8C87-5C92-4EAA-BBDD-36B51CF92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7D0D0-464F-4507-A968-E18995DEF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84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B4F481-DE61-4DCA-84C0-AFFD8C9F1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A22DF-4506-4878-9A7F-ADDA766FC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23B1C-517A-4B84-A9BA-D3E84547C4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F8C94-B888-40EF-8368-930F7A0516C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0191F-62E7-457F-9C9F-8A449C49AE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E3E90-53B8-4783-82A0-A1741D7F02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7D0D0-464F-4507-A968-E18995DEF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9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5" Type="http://schemas.openxmlformats.org/officeDocument/2006/relationships/image" Target="../media/image50.emf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49.emf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audio" Target="../media/audio2.wav"/><Relationship Id="rId7" Type="http://schemas.openxmlformats.org/officeDocument/2006/relationships/image" Target="../media/image211.png"/><Relationship Id="rId12" Type="http://schemas.openxmlformats.org/officeDocument/2006/relationships/image" Target="../media/image50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11" Type="http://schemas.openxmlformats.org/officeDocument/2006/relationships/image" Target="../media/image49.emf"/><Relationship Id="rId5" Type="http://schemas.openxmlformats.org/officeDocument/2006/relationships/image" Target="../media/image60.emf"/><Relationship Id="rId10" Type="http://schemas.openxmlformats.org/officeDocument/2006/relationships/image" Target="../media/image214.png"/><Relationship Id="rId4" Type="http://schemas.openxmlformats.org/officeDocument/2006/relationships/image" Target="../media/image209.png"/><Relationship Id="rId9" Type="http://schemas.openxmlformats.org/officeDocument/2006/relationships/image" Target="../media/image213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audio" Target="../media/audio2.wav"/><Relationship Id="rId7" Type="http://schemas.openxmlformats.org/officeDocument/2006/relationships/image" Target="../media/image211.png"/><Relationship Id="rId12" Type="http://schemas.openxmlformats.org/officeDocument/2006/relationships/image" Target="../media/image50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11" Type="http://schemas.openxmlformats.org/officeDocument/2006/relationships/image" Target="../media/image49.emf"/><Relationship Id="rId5" Type="http://schemas.openxmlformats.org/officeDocument/2006/relationships/image" Target="../media/image60.emf"/><Relationship Id="rId10" Type="http://schemas.openxmlformats.org/officeDocument/2006/relationships/image" Target="../media/image214.png"/><Relationship Id="rId4" Type="http://schemas.openxmlformats.org/officeDocument/2006/relationships/image" Target="../media/image209.png"/><Relationship Id="rId9" Type="http://schemas.openxmlformats.org/officeDocument/2006/relationships/image" Target="../media/image213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audio" Target="../media/audio1.wav"/><Relationship Id="rId7" Type="http://schemas.openxmlformats.org/officeDocument/2006/relationships/image" Target="../media/image211.png"/><Relationship Id="rId12" Type="http://schemas.openxmlformats.org/officeDocument/2006/relationships/image" Target="../media/image50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11" Type="http://schemas.openxmlformats.org/officeDocument/2006/relationships/image" Target="../media/image49.emf"/><Relationship Id="rId5" Type="http://schemas.openxmlformats.org/officeDocument/2006/relationships/image" Target="../media/image60.emf"/><Relationship Id="rId10" Type="http://schemas.openxmlformats.org/officeDocument/2006/relationships/image" Target="../media/image214.png"/><Relationship Id="rId4" Type="http://schemas.openxmlformats.org/officeDocument/2006/relationships/image" Target="../media/image209.png"/><Relationship Id="rId9" Type="http://schemas.openxmlformats.org/officeDocument/2006/relationships/image" Target="../media/image213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audio" Target="../media/audio2.wav"/><Relationship Id="rId7" Type="http://schemas.openxmlformats.org/officeDocument/2006/relationships/image" Target="../media/image211.png"/><Relationship Id="rId12" Type="http://schemas.openxmlformats.org/officeDocument/2006/relationships/image" Target="../media/image50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11" Type="http://schemas.openxmlformats.org/officeDocument/2006/relationships/image" Target="../media/image49.emf"/><Relationship Id="rId5" Type="http://schemas.openxmlformats.org/officeDocument/2006/relationships/image" Target="../media/image60.emf"/><Relationship Id="rId10" Type="http://schemas.openxmlformats.org/officeDocument/2006/relationships/image" Target="../media/image214.png"/><Relationship Id="rId4" Type="http://schemas.openxmlformats.org/officeDocument/2006/relationships/image" Target="../media/image209.png"/><Relationship Id="rId9" Type="http://schemas.openxmlformats.org/officeDocument/2006/relationships/image" Target="../media/image213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audio" Target="../media/audio1.wav"/><Relationship Id="rId7" Type="http://schemas.openxmlformats.org/officeDocument/2006/relationships/image" Target="../media/image211.png"/><Relationship Id="rId12" Type="http://schemas.openxmlformats.org/officeDocument/2006/relationships/image" Target="../media/image50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11" Type="http://schemas.openxmlformats.org/officeDocument/2006/relationships/image" Target="../media/image49.emf"/><Relationship Id="rId5" Type="http://schemas.openxmlformats.org/officeDocument/2006/relationships/image" Target="../media/image60.emf"/><Relationship Id="rId10" Type="http://schemas.openxmlformats.org/officeDocument/2006/relationships/image" Target="../media/image214.png"/><Relationship Id="rId4" Type="http://schemas.openxmlformats.org/officeDocument/2006/relationships/image" Target="../media/image209.png"/><Relationship Id="rId9" Type="http://schemas.openxmlformats.org/officeDocument/2006/relationships/image" Target="../media/image213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audio" Target="../media/audio2.wav"/><Relationship Id="rId7" Type="http://schemas.openxmlformats.org/officeDocument/2006/relationships/image" Target="../media/image211.png"/><Relationship Id="rId12" Type="http://schemas.openxmlformats.org/officeDocument/2006/relationships/image" Target="../media/image50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11" Type="http://schemas.openxmlformats.org/officeDocument/2006/relationships/image" Target="../media/image49.emf"/><Relationship Id="rId5" Type="http://schemas.openxmlformats.org/officeDocument/2006/relationships/image" Target="../media/image60.emf"/><Relationship Id="rId10" Type="http://schemas.openxmlformats.org/officeDocument/2006/relationships/image" Target="../media/image214.png"/><Relationship Id="rId4" Type="http://schemas.openxmlformats.org/officeDocument/2006/relationships/image" Target="../media/image209.png"/><Relationship Id="rId9" Type="http://schemas.openxmlformats.org/officeDocument/2006/relationships/image" Target="../media/image213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audio" Target="../media/audio1.wav"/><Relationship Id="rId7" Type="http://schemas.openxmlformats.org/officeDocument/2006/relationships/image" Target="../media/image211.png"/><Relationship Id="rId12" Type="http://schemas.openxmlformats.org/officeDocument/2006/relationships/image" Target="../media/image50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11" Type="http://schemas.openxmlformats.org/officeDocument/2006/relationships/image" Target="../media/image49.emf"/><Relationship Id="rId5" Type="http://schemas.openxmlformats.org/officeDocument/2006/relationships/image" Target="../media/image60.emf"/><Relationship Id="rId10" Type="http://schemas.openxmlformats.org/officeDocument/2006/relationships/image" Target="../media/image214.png"/><Relationship Id="rId4" Type="http://schemas.openxmlformats.org/officeDocument/2006/relationships/image" Target="../media/image209.png"/><Relationship Id="rId9" Type="http://schemas.openxmlformats.org/officeDocument/2006/relationships/image" Target="../media/image213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audio" Target="../media/audio2.wav"/><Relationship Id="rId7" Type="http://schemas.openxmlformats.org/officeDocument/2006/relationships/image" Target="../media/image211.png"/><Relationship Id="rId12" Type="http://schemas.openxmlformats.org/officeDocument/2006/relationships/image" Target="../media/image50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11" Type="http://schemas.openxmlformats.org/officeDocument/2006/relationships/image" Target="../media/image49.emf"/><Relationship Id="rId5" Type="http://schemas.openxmlformats.org/officeDocument/2006/relationships/image" Target="../media/image60.emf"/><Relationship Id="rId10" Type="http://schemas.openxmlformats.org/officeDocument/2006/relationships/image" Target="../media/image214.png"/><Relationship Id="rId4" Type="http://schemas.openxmlformats.org/officeDocument/2006/relationships/image" Target="../media/image209.png"/><Relationship Id="rId9" Type="http://schemas.openxmlformats.org/officeDocument/2006/relationships/image" Target="../media/image213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audio" Target="../media/audio1.wav"/><Relationship Id="rId7" Type="http://schemas.openxmlformats.org/officeDocument/2006/relationships/image" Target="../media/image211.png"/><Relationship Id="rId12" Type="http://schemas.openxmlformats.org/officeDocument/2006/relationships/image" Target="../media/image50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11" Type="http://schemas.openxmlformats.org/officeDocument/2006/relationships/image" Target="../media/image49.emf"/><Relationship Id="rId5" Type="http://schemas.openxmlformats.org/officeDocument/2006/relationships/image" Target="../media/image60.emf"/><Relationship Id="rId10" Type="http://schemas.openxmlformats.org/officeDocument/2006/relationships/image" Target="../media/image214.png"/><Relationship Id="rId4" Type="http://schemas.openxmlformats.org/officeDocument/2006/relationships/image" Target="../media/image209.png"/><Relationship Id="rId9" Type="http://schemas.openxmlformats.org/officeDocument/2006/relationships/image" Target="../media/image213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emf"/><Relationship Id="rId13" Type="http://schemas.openxmlformats.org/officeDocument/2006/relationships/image" Target="../media/image21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0.emf"/><Relationship Id="rId12" Type="http://schemas.openxmlformats.org/officeDocument/2006/relationships/image" Target="../media/image64.svg"/><Relationship Id="rId17" Type="http://schemas.openxmlformats.org/officeDocument/2006/relationships/image" Target="../media/image49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0.emf"/><Relationship Id="rId1" Type="http://schemas.openxmlformats.org/officeDocument/2006/relationships/tags" Target="../tags/tag14.xml"/><Relationship Id="rId6" Type="http://schemas.openxmlformats.org/officeDocument/2006/relationships/image" Target="../media/image215.emf"/><Relationship Id="rId11" Type="http://schemas.openxmlformats.org/officeDocument/2006/relationships/image" Target="../media/image63.png"/><Relationship Id="rId5" Type="http://schemas.openxmlformats.org/officeDocument/2006/relationships/audio" Target="../media/audio2.wav"/><Relationship Id="rId15" Type="http://schemas.openxmlformats.org/officeDocument/2006/relationships/image" Target="../media/image219.emf"/><Relationship Id="rId10" Type="http://schemas.openxmlformats.org/officeDocument/2006/relationships/image" Target="../media/image62.svg"/><Relationship Id="rId4" Type="http://schemas.openxmlformats.org/officeDocument/2006/relationships/audio" Target="../media/audio1.wav"/><Relationship Id="rId9" Type="http://schemas.openxmlformats.org/officeDocument/2006/relationships/image" Target="../media/image61.png"/><Relationship Id="rId14" Type="http://schemas.openxmlformats.org/officeDocument/2006/relationships/image" Target="../media/image21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5" Type="http://schemas.openxmlformats.org/officeDocument/2006/relationships/image" Target="../media/image50.emf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49.emf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emf"/><Relationship Id="rId13" Type="http://schemas.openxmlformats.org/officeDocument/2006/relationships/image" Target="../media/image21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0.emf"/><Relationship Id="rId12" Type="http://schemas.openxmlformats.org/officeDocument/2006/relationships/image" Target="../media/image64.svg"/><Relationship Id="rId17" Type="http://schemas.openxmlformats.org/officeDocument/2006/relationships/image" Target="../media/image49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0.emf"/><Relationship Id="rId1" Type="http://schemas.openxmlformats.org/officeDocument/2006/relationships/tags" Target="../tags/tag15.xml"/><Relationship Id="rId6" Type="http://schemas.openxmlformats.org/officeDocument/2006/relationships/image" Target="../media/image215.emf"/><Relationship Id="rId11" Type="http://schemas.openxmlformats.org/officeDocument/2006/relationships/image" Target="../media/image63.png"/><Relationship Id="rId5" Type="http://schemas.openxmlformats.org/officeDocument/2006/relationships/audio" Target="../media/audio1.wav"/><Relationship Id="rId15" Type="http://schemas.openxmlformats.org/officeDocument/2006/relationships/image" Target="../media/image219.emf"/><Relationship Id="rId10" Type="http://schemas.openxmlformats.org/officeDocument/2006/relationships/image" Target="../media/image62.svg"/><Relationship Id="rId4" Type="http://schemas.openxmlformats.org/officeDocument/2006/relationships/audio" Target="../media/audio2.wav"/><Relationship Id="rId9" Type="http://schemas.openxmlformats.org/officeDocument/2006/relationships/image" Target="../media/image61.png"/><Relationship Id="rId14" Type="http://schemas.openxmlformats.org/officeDocument/2006/relationships/image" Target="../media/image218.sv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emf"/><Relationship Id="rId13" Type="http://schemas.openxmlformats.org/officeDocument/2006/relationships/image" Target="../media/image21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0.emf"/><Relationship Id="rId12" Type="http://schemas.openxmlformats.org/officeDocument/2006/relationships/image" Target="../media/image64.svg"/><Relationship Id="rId17" Type="http://schemas.openxmlformats.org/officeDocument/2006/relationships/image" Target="../media/image49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0.emf"/><Relationship Id="rId1" Type="http://schemas.openxmlformats.org/officeDocument/2006/relationships/tags" Target="../tags/tag16.xml"/><Relationship Id="rId6" Type="http://schemas.openxmlformats.org/officeDocument/2006/relationships/image" Target="../media/image215.emf"/><Relationship Id="rId11" Type="http://schemas.openxmlformats.org/officeDocument/2006/relationships/image" Target="../media/image63.png"/><Relationship Id="rId5" Type="http://schemas.openxmlformats.org/officeDocument/2006/relationships/audio" Target="../media/audio2.wav"/><Relationship Id="rId15" Type="http://schemas.openxmlformats.org/officeDocument/2006/relationships/image" Target="../media/image219.emf"/><Relationship Id="rId10" Type="http://schemas.openxmlformats.org/officeDocument/2006/relationships/image" Target="../media/image62.svg"/><Relationship Id="rId4" Type="http://schemas.openxmlformats.org/officeDocument/2006/relationships/audio" Target="../media/audio1.wav"/><Relationship Id="rId9" Type="http://schemas.openxmlformats.org/officeDocument/2006/relationships/image" Target="../media/image61.png"/><Relationship Id="rId14" Type="http://schemas.openxmlformats.org/officeDocument/2006/relationships/image" Target="../media/image218.sv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emf"/><Relationship Id="rId13" Type="http://schemas.openxmlformats.org/officeDocument/2006/relationships/image" Target="../media/image21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0.emf"/><Relationship Id="rId12" Type="http://schemas.openxmlformats.org/officeDocument/2006/relationships/image" Target="../media/image64.svg"/><Relationship Id="rId17" Type="http://schemas.openxmlformats.org/officeDocument/2006/relationships/image" Target="../media/image49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0.emf"/><Relationship Id="rId1" Type="http://schemas.openxmlformats.org/officeDocument/2006/relationships/tags" Target="../tags/tag17.xml"/><Relationship Id="rId6" Type="http://schemas.openxmlformats.org/officeDocument/2006/relationships/image" Target="../media/image215.emf"/><Relationship Id="rId11" Type="http://schemas.openxmlformats.org/officeDocument/2006/relationships/image" Target="../media/image63.png"/><Relationship Id="rId5" Type="http://schemas.openxmlformats.org/officeDocument/2006/relationships/audio" Target="../media/audio1.wav"/><Relationship Id="rId15" Type="http://schemas.openxmlformats.org/officeDocument/2006/relationships/image" Target="../media/image219.emf"/><Relationship Id="rId10" Type="http://schemas.openxmlformats.org/officeDocument/2006/relationships/image" Target="../media/image62.svg"/><Relationship Id="rId4" Type="http://schemas.openxmlformats.org/officeDocument/2006/relationships/audio" Target="../media/audio2.wav"/><Relationship Id="rId9" Type="http://schemas.openxmlformats.org/officeDocument/2006/relationships/image" Target="../media/image61.png"/><Relationship Id="rId14" Type="http://schemas.openxmlformats.org/officeDocument/2006/relationships/image" Target="../media/image218.sv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hdphoto" Target="../media/hdphoto2.wdp"/><Relationship Id="rId7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hdphoto" Target="../media/hdphoto2.wdp"/><Relationship Id="rId7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e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21.emf"/><Relationship Id="rId12" Type="http://schemas.openxmlformats.org/officeDocument/2006/relationships/image" Target="../media/image2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190.png"/><Relationship Id="rId11" Type="http://schemas.openxmlformats.org/officeDocument/2006/relationships/image" Target="../media/image225.png"/><Relationship Id="rId5" Type="http://schemas.openxmlformats.org/officeDocument/2006/relationships/image" Target="../media/image189.png"/><Relationship Id="rId10" Type="http://schemas.openxmlformats.org/officeDocument/2006/relationships/image" Target="../media/image224.png"/><Relationship Id="rId4" Type="http://schemas.openxmlformats.org/officeDocument/2006/relationships/image" Target="../media/image220.png"/><Relationship Id="rId9" Type="http://schemas.openxmlformats.org/officeDocument/2006/relationships/image" Target="../media/image223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23.png"/><Relationship Id="rId12" Type="http://schemas.openxmlformats.org/officeDocument/2006/relationships/image" Target="../media/image19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222.emf"/><Relationship Id="rId11" Type="http://schemas.openxmlformats.org/officeDocument/2006/relationships/image" Target="../media/image189.png"/><Relationship Id="rId5" Type="http://schemas.openxmlformats.org/officeDocument/2006/relationships/image" Target="../media/image221.emf"/><Relationship Id="rId10" Type="http://schemas.openxmlformats.org/officeDocument/2006/relationships/image" Target="../media/image226.png"/><Relationship Id="rId4" Type="http://schemas.openxmlformats.org/officeDocument/2006/relationships/image" Target="../media/image220.png"/><Relationship Id="rId9" Type="http://schemas.openxmlformats.org/officeDocument/2006/relationships/image" Target="../media/image225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emf"/><Relationship Id="rId13" Type="http://schemas.openxmlformats.org/officeDocument/2006/relationships/image" Target="../media/image190.png"/><Relationship Id="rId3" Type="http://schemas.openxmlformats.org/officeDocument/2006/relationships/audio" Target="../media/audio2.wav"/><Relationship Id="rId7" Type="http://schemas.openxmlformats.org/officeDocument/2006/relationships/image" Target="../media/image227.png"/><Relationship Id="rId12" Type="http://schemas.openxmlformats.org/officeDocument/2006/relationships/image" Target="../media/image189.png"/><Relationship Id="rId2" Type="http://schemas.openxmlformats.org/officeDocument/2006/relationships/audio" Target="../media/audio1.wav"/><Relationship Id="rId16" Type="http://schemas.openxmlformats.org/officeDocument/2006/relationships/image" Target="../media/image1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svg"/><Relationship Id="rId11" Type="http://schemas.openxmlformats.org/officeDocument/2006/relationships/image" Target="../media/image50.emf"/><Relationship Id="rId5" Type="http://schemas.openxmlformats.org/officeDocument/2006/relationships/image" Target="../media/image187.png"/><Relationship Id="rId15" Type="http://schemas.openxmlformats.org/officeDocument/2006/relationships/image" Target="../media/image49.emf"/><Relationship Id="rId10" Type="http://schemas.openxmlformats.org/officeDocument/2006/relationships/image" Target="../media/image60.emf"/><Relationship Id="rId4" Type="http://schemas.openxmlformats.org/officeDocument/2006/relationships/image" Target="../media/image186.emf"/><Relationship Id="rId9" Type="http://schemas.openxmlformats.org/officeDocument/2006/relationships/image" Target="../media/image229.png"/><Relationship Id="rId14" Type="http://schemas.openxmlformats.org/officeDocument/2006/relationships/image" Target="../media/image191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emf"/><Relationship Id="rId13" Type="http://schemas.openxmlformats.org/officeDocument/2006/relationships/image" Target="../media/image191.png"/><Relationship Id="rId3" Type="http://schemas.openxmlformats.org/officeDocument/2006/relationships/audio" Target="../media/audio1.wav"/><Relationship Id="rId7" Type="http://schemas.openxmlformats.org/officeDocument/2006/relationships/image" Target="../media/image230.png"/><Relationship Id="rId12" Type="http://schemas.openxmlformats.org/officeDocument/2006/relationships/image" Target="../media/image190.png"/><Relationship Id="rId2" Type="http://schemas.openxmlformats.org/officeDocument/2006/relationships/audio" Target="../media/audio2.wav"/><Relationship Id="rId16" Type="http://schemas.openxmlformats.org/officeDocument/2006/relationships/image" Target="../media/image5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svg"/><Relationship Id="rId11" Type="http://schemas.openxmlformats.org/officeDocument/2006/relationships/image" Target="../media/image189.png"/><Relationship Id="rId5" Type="http://schemas.openxmlformats.org/officeDocument/2006/relationships/image" Target="../media/image187.png"/><Relationship Id="rId15" Type="http://schemas.openxmlformats.org/officeDocument/2006/relationships/image" Target="../media/image49.emf"/><Relationship Id="rId10" Type="http://schemas.openxmlformats.org/officeDocument/2006/relationships/image" Target="../media/image60.emf"/><Relationship Id="rId4" Type="http://schemas.openxmlformats.org/officeDocument/2006/relationships/image" Target="../media/image186.emf"/><Relationship Id="rId9" Type="http://schemas.openxmlformats.org/officeDocument/2006/relationships/image" Target="../media/image231.png"/><Relationship Id="rId14" Type="http://schemas.openxmlformats.org/officeDocument/2006/relationships/image" Target="../media/image19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5" Type="http://schemas.openxmlformats.org/officeDocument/2006/relationships/image" Target="../media/image49.emf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50.emf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image" Target="../media/image233.png"/><Relationship Id="rId7" Type="http://schemas.openxmlformats.org/officeDocument/2006/relationships/image" Target="../media/image237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10" Type="http://schemas.openxmlformats.org/officeDocument/2006/relationships/image" Target="../media/image240.png"/><Relationship Id="rId4" Type="http://schemas.openxmlformats.org/officeDocument/2006/relationships/image" Target="../media/image234.png"/><Relationship Id="rId9" Type="http://schemas.openxmlformats.org/officeDocument/2006/relationships/image" Target="../media/image239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3" Type="http://schemas.openxmlformats.org/officeDocument/2006/relationships/image" Target="../media/image233.png"/><Relationship Id="rId7" Type="http://schemas.openxmlformats.org/officeDocument/2006/relationships/image" Target="../media/image237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10" Type="http://schemas.openxmlformats.org/officeDocument/2006/relationships/image" Target="../media/image243.png"/><Relationship Id="rId4" Type="http://schemas.openxmlformats.org/officeDocument/2006/relationships/image" Target="../media/image234.png"/><Relationship Id="rId9" Type="http://schemas.openxmlformats.org/officeDocument/2006/relationships/image" Target="../media/image242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3" Type="http://schemas.openxmlformats.org/officeDocument/2006/relationships/image" Target="../media/image233.png"/><Relationship Id="rId7" Type="http://schemas.openxmlformats.org/officeDocument/2006/relationships/image" Target="../media/image237.png"/><Relationship Id="rId12" Type="http://schemas.openxmlformats.org/officeDocument/2006/relationships/image" Target="../media/image248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11" Type="http://schemas.openxmlformats.org/officeDocument/2006/relationships/image" Target="../media/image247.png"/><Relationship Id="rId5" Type="http://schemas.openxmlformats.org/officeDocument/2006/relationships/image" Target="../media/image235.png"/><Relationship Id="rId10" Type="http://schemas.openxmlformats.org/officeDocument/2006/relationships/image" Target="../media/image246.png"/><Relationship Id="rId4" Type="http://schemas.openxmlformats.org/officeDocument/2006/relationships/image" Target="../media/image234.png"/><Relationship Id="rId9" Type="http://schemas.openxmlformats.org/officeDocument/2006/relationships/image" Target="../media/image245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249.png"/><Relationship Id="rId2" Type="http://schemas.openxmlformats.org/officeDocument/2006/relationships/image" Target="../media/image18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png"/><Relationship Id="rId5" Type="http://schemas.openxmlformats.org/officeDocument/2006/relationships/image" Target="../media/image190.png"/><Relationship Id="rId4" Type="http://schemas.openxmlformats.org/officeDocument/2006/relationships/image" Target="../media/image188.sv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249.png"/><Relationship Id="rId2" Type="http://schemas.openxmlformats.org/officeDocument/2006/relationships/image" Target="../media/image18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png"/><Relationship Id="rId5" Type="http://schemas.openxmlformats.org/officeDocument/2006/relationships/image" Target="../media/image190.png"/><Relationship Id="rId4" Type="http://schemas.openxmlformats.org/officeDocument/2006/relationships/image" Target="../media/image188.sv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249.png"/><Relationship Id="rId2" Type="http://schemas.openxmlformats.org/officeDocument/2006/relationships/image" Target="../media/image18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png"/><Relationship Id="rId5" Type="http://schemas.openxmlformats.org/officeDocument/2006/relationships/image" Target="../media/image190.png"/><Relationship Id="rId4" Type="http://schemas.openxmlformats.org/officeDocument/2006/relationships/image" Target="../media/image188.sv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0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emf"/><Relationship Id="rId5" Type="http://schemas.openxmlformats.org/officeDocument/2006/relationships/image" Target="../media/image49.emf"/><Relationship Id="rId4" Type="http://schemas.openxmlformats.org/officeDocument/2006/relationships/image" Target="../media/image250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0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emf"/><Relationship Id="rId5" Type="http://schemas.openxmlformats.org/officeDocument/2006/relationships/image" Target="../media/image49.emf"/><Relationship Id="rId4" Type="http://schemas.openxmlformats.org/officeDocument/2006/relationships/image" Target="../media/image250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0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emf"/><Relationship Id="rId5" Type="http://schemas.openxmlformats.org/officeDocument/2006/relationships/image" Target="../media/image60.emf"/><Relationship Id="rId4" Type="http://schemas.openxmlformats.org/officeDocument/2006/relationships/image" Target="../media/image250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0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emf"/><Relationship Id="rId5" Type="http://schemas.openxmlformats.org/officeDocument/2006/relationships/image" Target="../media/image49.emf"/><Relationship Id="rId4" Type="http://schemas.openxmlformats.org/officeDocument/2006/relationships/image" Target="../media/image2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5" Type="http://schemas.openxmlformats.org/officeDocument/2006/relationships/image" Target="../media/image50.emf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49.emf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hdphoto" Target="../media/hdphoto2.wdp"/><Relationship Id="rId7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emf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4.svg"/><Relationship Id="rId4" Type="http://schemas.openxmlformats.org/officeDocument/2006/relationships/image" Target="../media/image25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2.emf"/><Relationship Id="rId4" Type="http://schemas.openxmlformats.org/officeDocument/2006/relationships/image" Target="../media/image254.sv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emf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4.svg"/><Relationship Id="rId4" Type="http://schemas.openxmlformats.org/officeDocument/2006/relationships/image" Target="../media/image253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emf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4.svg"/><Relationship Id="rId4" Type="http://schemas.openxmlformats.org/officeDocument/2006/relationships/image" Target="../media/image253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emf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4.svg"/><Relationship Id="rId4" Type="http://schemas.openxmlformats.org/officeDocument/2006/relationships/image" Target="../media/image253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emf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4.svg"/><Relationship Id="rId4" Type="http://schemas.openxmlformats.org/officeDocument/2006/relationships/image" Target="../media/image253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2.emf"/><Relationship Id="rId4" Type="http://schemas.openxmlformats.org/officeDocument/2006/relationships/image" Target="../media/image254.sv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emf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4.svg"/><Relationship Id="rId4" Type="http://schemas.openxmlformats.org/officeDocument/2006/relationships/image" Target="../media/image2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5" Type="http://schemas.openxmlformats.org/officeDocument/2006/relationships/image" Target="../media/image50.emf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49.emf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2.emf"/><Relationship Id="rId4" Type="http://schemas.openxmlformats.org/officeDocument/2006/relationships/image" Target="../media/image254.sv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2.emf"/><Relationship Id="rId4" Type="http://schemas.openxmlformats.org/officeDocument/2006/relationships/image" Target="../media/image254.svg"/></Relationships>
</file>

<file path=ppt/slides/_rels/slide14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56.png"/><Relationship Id="rId7" Type="http://schemas.openxmlformats.org/officeDocument/2006/relationships/image" Target="../media/image2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8.png"/><Relationship Id="rId5" Type="http://schemas.openxmlformats.org/officeDocument/2006/relationships/image" Target="../media/image257.png"/><Relationship Id="rId4" Type="http://schemas.openxmlformats.org/officeDocument/2006/relationships/image" Target="../media/image60.emf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13" Type="http://schemas.openxmlformats.org/officeDocument/2006/relationships/slide" Target="slide146.xml"/><Relationship Id="rId18" Type="http://schemas.openxmlformats.org/officeDocument/2006/relationships/image" Target="../media/image268.png"/><Relationship Id="rId3" Type="http://schemas.openxmlformats.org/officeDocument/2006/relationships/slide" Target="slide153.xml"/><Relationship Id="rId21" Type="http://schemas.openxmlformats.org/officeDocument/2006/relationships/slide" Target="slide144.xml"/><Relationship Id="rId7" Type="http://schemas.openxmlformats.org/officeDocument/2006/relationships/slide" Target="slide152.xml"/><Relationship Id="rId12" Type="http://schemas.openxmlformats.org/officeDocument/2006/relationships/image" Target="../media/image265.png"/><Relationship Id="rId17" Type="http://schemas.openxmlformats.org/officeDocument/2006/relationships/slide" Target="slide145.xml"/><Relationship Id="rId2" Type="http://schemas.openxmlformats.org/officeDocument/2006/relationships/image" Target="../media/image260.png"/><Relationship Id="rId16" Type="http://schemas.openxmlformats.org/officeDocument/2006/relationships/image" Target="../media/image267.png"/><Relationship Id="rId20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2.png"/><Relationship Id="rId11" Type="http://schemas.openxmlformats.org/officeDocument/2006/relationships/slide" Target="slide151.xml"/><Relationship Id="rId24" Type="http://schemas.openxmlformats.org/officeDocument/2006/relationships/image" Target="../media/image60.emf"/><Relationship Id="rId5" Type="http://schemas.openxmlformats.org/officeDocument/2006/relationships/slide" Target="slide148.xml"/><Relationship Id="rId15" Type="http://schemas.openxmlformats.org/officeDocument/2006/relationships/slide" Target="slide150.xml"/><Relationship Id="rId23" Type="http://schemas.openxmlformats.org/officeDocument/2006/relationships/slide" Target="slide154.xml"/><Relationship Id="rId10" Type="http://schemas.openxmlformats.org/officeDocument/2006/relationships/image" Target="../media/image264.png"/><Relationship Id="rId19" Type="http://schemas.openxmlformats.org/officeDocument/2006/relationships/slide" Target="slide149.xml"/><Relationship Id="rId4" Type="http://schemas.openxmlformats.org/officeDocument/2006/relationships/image" Target="../media/image261.png"/><Relationship Id="rId9" Type="http://schemas.openxmlformats.org/officeDocument/2006/relationships/slide" Target="slide147.xml"/><Relationship Id="rId14" Type="http://schemas.openxmlformats.org/officeDocument/2006/relationships/image" Target="../media/image266.png"/><Relationship Id="rId22" Type="http://schemas.openxmlformats.org/officeDocument/2006/relationships/image" Target="../media/image270.pn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3" Type="http://schemas.openxmlformats.org/officeDocument/2006/relationships/audio" Target="../media/audio2.wav"/><Relationship Id="rId7" Type="http://schemas.openxmlformats.org/officeDocument/2006/relationships/image" Target="../media/image2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43.xml"/><Relationship Id="rId11" Type="http://schemas.openxmlformats.org/officeDocument/2006/relationships/image" Target="../media/image50.emf"/><Relationship Id="rId5" Type="http://schemas.openxmlformats.org/officeDocument/2006/relationships/image" Target="../media/image272.png"/><Relationship Id="rId10" Type="http://schemas.openxmlformats.org/officeDocument/2006/relationships/image" Target="../media/image49.emf"/><Relationship Id="rId4" Type="http://schemas.openxmlformats.org/officeDocument/2006/relationships/image" Target="../media/image271.png"/><Relationship Id="rId9" Type="http://schemas.openxmlformats.org/officeDocument/2006/relationships/image" Target="../media/image275.png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3" Type="http://schemas.openxmlformats.org/officeDocument/2006/relationships/audio" Target="../media/audio1.wav"/><Relationship Id="rId7" Type="http://schemas.openxmlformats.org/officeDocument/2006/relationships/image" Target="../media/image27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43.xml"/><Relationship Id="rId11" Type="http://schemas.openxmlformats.org/officeDocument/2006/relationships/image" Target="../media/image49.emf"/><Relationship Id="rId5" Type="http://schemas.openxmlformats.org/officeDocument/2006/relationships/image" Target="../media/image272.png"/><Relationship Id="rId10" Type="http://schemas.openxmlformats.org/officeDocument/2006/relationships/image" Target="../media/image50.emf"/><Relationship Id="rId4" Type="http://schemas.openxmlformats.org/officeDocument/2006/relationships/image" Target="../media/image271.png"/><Relationship Id="rId9" Type="http://schemas.openxmlformats.org/officeDocument/2006/relationships/image" Target="../media/image275.pn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13" Type="http://schemas.openxmlformats.org/officeDocument/2006/relationships/image" Target="../media/image273.png"/><Relationship Id="rId3" Type="http://schemas.openxmlformats.org/officeDocument/2006/relationships/audio" Target="../media/audio2.wav"/><Relationship Id="rId7" Type="http://schemas.openxmlformats.org/officeDocument/2006/relationships/image" Target="../media/image278.png"/><Relationship Id="rId12" Type="http://schemas.openxmlformats.org/officeDocument/2006/relationships/slide" Target="slide14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7.png"/><Relationship Id="rId11" Type="http://schemas.openxmlformats.org/officeDocument/2006/relationships/image" Target="../media/image272.png"/><Relationship Id="rId5" Type="http://schemas.openxmlformats.org/officeDocument/2006/relationships/image" Target="../media/image276.png"/><Relationship Id="rId15" Type="http://schemas.openxmlformats.org/officeDocument/2006/relationships/image" Target="../media/image50.emf"/><Relationship Id="rId10" Type="http://schemas.openxmlformats.org/officeDocument/2006/relationships/image" Target="../media/image281.png"/><Relationship Id="rId4" Type="http://schemas.openxmlformats.org/officeDocument/2006/relationships/image" Target="../media/image271.png"/><Relationship Id="rId9" Type="http://schemas.openxmlformats.org/officeDocument/2006/relationships/image" Target="../media/image280.png"/><Relationship Id="rId14" Type="http://schemas.openxmlformats.org/officeDocument/2006/relationships/image" Target="../media/image49.emf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3" Type="http://schemas.openxmlformats.org/officeDocument/2006/relationships/audio" Target="../media/audio2.wav"/><Relationship Id="rId7" Type="http://schemas.openxmlformats.org/officeDocument/2006/relationships/image" Target="../media/image2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43.xml"/><Relationship Id="rId11" Type="http://schemas.openxmlformats.org/officeDocument/2006/relationships/image" Target="../media/image50.emf"/><Relationship Id="rId5" Type="http://schemas.openxmlformats.org/officeDocument/2006/relationships/image" Target="../media/image272.png"/><Relationship Id="rId10" Type="http://schemas.openxmlformats.org/officeDocument/2006/relationships/image" Target="../media/image49.emf"/><Relationship Id="rId4" Type="http://schemas.openxmlformats.org/officeDocument/2006/relationships/image" Target="../media/image271.png"/><Relationship Id="rId9" Type="http://schemas.openxmlformats.org/officeDocument/2006/relationships/image" Target="../media/image275.png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13" Type="http://schemas.openxmlformats.org/officeDocument/2006/relationships/image" Target="../media/image273.png"/><Relationship Id="rId3" Type="http://schemas.openxmlformats.org/officeDocument/2006/relationships/audio" Target="../media/audio1.wav"/><Relationship Id="rId7" Type="http://schemas.openxmlformats.org/officeDocument/2006/relationships/image" Target="../media/image278.png"/><Relationship Id="rId12" Type="http://schemas.openxmlformats.org/officeDocument/2006/relationships/slide" Target="slide14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7.png"/><Relationship Id="rId11" Type="http://schemas.openxmlformats.org/officeDocument/2006/relationships/image" Target="../media/image272.png"/><Relationship Id="rId5" Type="http://schemas.openxmlformats.org/officeDocument/2006/relationships/image" Target="../media/image276.png"/><Relationship Id="rId15" Type="http://schemas.openxmlformats.org/officeDocument/2006/relationships/image" Target="../media/image50.emf"/><Relationship Id="rId10" Type="http://schemas.openxmlformats.org/officeDocument/2006/relationships/image" Target="../media/image281.png"/><Relationship Id="rId4" Type="http://schemas.openxmlformats.org/officeDocument/2006/relationships/image" Target="../media/image271.png"/><Relationship Id="rId9" Type="http://schemas.openxmlformats.org/officeDocument/2006/relationships/image" Target="../media/image280.png"/><Relationship Id="rId14" Type="http://schemas.openxmlformats.org/officeDocument/2006/relationships/image" Target="../media/image49.emf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3" Type="http://schemas.openxmlformats.org/officeDocument/2006/relationships/audio" Target="../media/audio1.wav"/><Relationship Id="rId7" Type="http://schemas.openxmlformats.org/officeDocument/2006/relationships/image" Target="../media/image27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43.xml"/><Relationship Id="rId11" Type="http://schemas.openxmlformats.org/officeDocument/2006/relationships/image" Target="../media/image49.emf"/><Relationship Id="rId5" Type="http://schemas.openxmlformats.org/officeDocument/2006/relationships/image" Target="../media/image272.png"/><Relationship Id="rId10" Type="http://schemas.openxmlformats.org/officeDocument/2006/relationships/image" Target="../media/image50.emf"/><Relationship Id="rId4" Type="http://schemas.openxmlformats.org/officeDocument/2006/relationships/image" Target="../media/image271.png"/><Relationship Id="rId9" Type="http://schemas.openxmlformats.org/officeDocument/2006/relationships/image" Target="../media/image27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5" Type="http://schemas.openxmlformats.org/officeDocument/2006/relationships/image" Target="../media/image50.emf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49.emf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3" Type="http://schemas.openxmlformats.org/officeDocument/2006/relationships/audio" Target="../media/audio2.wav"/><Relationship Id="rId7" Type="http://schemas.openxmlformats.org/officeDocument/2006/relationships/image" Target="../media/image2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43.xml"/><Relationship Id="rId11" Type="http://schemas.openxmlformats.org/officeDocument/2006/relationships/image" Target="../media/image50.emf"/><Relationship Id="rId5" Type="http://schemas.openxmlformats.org/officeDocument/2006/relationships/image" Target="../media/image272.png"/><Relationship Id="rId10" Type="http://schemas.openxmlformats.org/officeDocument/2006/relationships/image" Target="../media/image49.emf"/><Relationship Id="rId4" Type="http://schemas.openxmlformats.org/officeDocument/2006/relationships/image" Target="../media/image271.png"/><Relationship Id="rId9" Type="http://schemas.openxmlformats.org/officeDocument/2006/relationships/image" Target="../media/image275.png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13" Type="http://schemas.openxmlformats.org/officeDocument/2006/relationships/image" Target="../media/image273.png"/><Relationship Id="rId3" Type="http://schemas.openxmlformats.org/officeDocument/2006/relationships/audio" Target="../media/audio1.wav"/><Relationship Id="rId7" Type="http://schemas.openxmlformats.org/officeDocument/2006/relationships/image" Target="../media/image278.png"/><Relationship Id="rId12" Type="http://schemas.openxmlformats.org/officeDocument/2006/relationships/slide" Target="slide14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7.png"/><Relationship Id="rId11" Type="http://schemas.openxmlformats.org/officeDocument/2006/relationships/image" Target="../media/image272.png"/><Relationship Id="rId5" Type="http://schemas.openxmlformats.org/officeDocument/2006/relationships/image" Target="../media/image276.png"/><Relationship Id="rId15" Type="http://schemas.openxmlformats.org/officeDocument/2006/relationships/image" Target="../media/image50.emf"/><Relationship Id="rId10" Type="http://schemas.openxmlformats.org/officeDocument/2006/relationships/image" Target="../media/image281.png"/><Relationship Id="rId4" Type="http://schemas.openxmlformats.org/officeDocument/2006/relationships/image" Target="../media/image271.png"/><Relationship Id="rId9" Type="http://schemas.openxmlformats.org/officeDocument/2006/relationships/image" Target="../media/image280.png"/><Relationship Id="rId14" Type="http://schemas.openxmlformats.org/officeDocument/2006/relationships/image" Target="../media/image49.emf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13" Type="http://schemas.openxmlformats.org/officeDocument/2006/relationships/image" Target="../media/image273.png"/><Relationship Id="rId3" Type="http://schemas.openxmlformats.org/officeDocument/2006/relationships/audio" Target="../media/audio2.wav"/><Relationship Id="rId7" Type="http://schemas.openxmlformats.org/officeDocument/2006/relationships/image" Target="../media/image278.png"/><Relationship Id="rId12" Type="http://schemas.openxmlformats.org/officeDocument/2006/relationships/slide" Target="slide14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7.png"/><Relationship Id="rId11" Type="http://schemas.openxmlformats.org/officeDocument/2006/relationships/image" Target="../media/image272.png"/><Relationship Id="rId5" Type="http://schemas.openxmlformats.org/officeDocument/2006/relationships/image" Target="../media/image276.png"/><Relationship Id="rId15" Type="http://schemas.openxmlformats.org/officeDocument/2006/relationships/image" Target="../media/image50.emf"/><Relationship Id="rId10" Type="http://schemas.openxmlformats.org/officeDocument/2006/relationships/image" Target="../media/image281.png"/><Relationship Id="rId4" Type="http://schemas.openxmlformats.org/officeDocument/2006/relationships/image" Target="../media/image271.png"/><Relationship Id="rId9" Type="http://schemas.openxmlformats.org/officeDocument/2006/relationships/image" Target="../media/image280.png"/><Relationship Id="rId14" Type="http://schemas.openxmlformats.org/officeDocument/2006/relationships/image" Target="../media/image49.emf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13" Type="http://schemas.openxmlformats.org/officeDocument/2006/relationships/image" Target="../media/image273.png"/><Relationship Id="rId3" Type="http://schemas.openxmlformats.org/officeDocument/2006/relationships/audio" Target="../media/audio2.wav"/><Relationship Id="rId7" Type="http://schemas.openxmlformats.org/officeDocument/2006/relationships/image" Target="../media/image278.png"/><Relationship Id="rId12" Type="http://schemas.openxmlformats.org/officeDocument/2006/relationships/slide" Target="slide14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7.png"/><Relationship Id="rId11" Type="http://schemas.openxmlformats.org/officeDocument/2006/relationships/image" Target="../media/image272.png"/><Relationship Id="rId5" Type="http://schemas.openxmlformats.org/officeDocument/2006/relationships/image" Target="../media/image276.png"/><Relationship Id="rId15" Type="http://schemas.openxmlformats.org/officeDocument/2006/relationships/image" Target="../media/image50.emf"/><Relationship Id="rId10" Type="http://schemas.openxmlformats.org/officeDocument/2006/relationships/image" Target="../media/image281.png"/><Relationship Id="rId4" Type="http://schemas.openxmlformats.org/officeDocument/2006/relationships/image" Target="../media/image271.png"/><Relationship Id="rId9" Type="http://schemas.openxmlformats.org/officeDocument/2006/relationships/image" Target="../media/image280.png"/><Relationship Id="rId14" Type="http://schemas.openxmlformats.org/officeDocument/2006/relationships/image" Target="../media/image49.emf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hdphoto" Target="../media/hdphoto2.wdp"/><Relationship Id="rId7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5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253.png"/><Relationship Id="rId5" Type="http://schemas.openxmlformats.org/officeDocument/2006/relationships/image" Target="../media/image252.emf"/><Relationship Id="rId4" Type="http://schemas.openxmlformats.org/officeDocument/2006/relationships/image" Target="../media/image282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5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253.png"/><Relationship Id="rId5" Type="http://schemas.openxmlformats.org/officeDocument/2006/relationships/image" Target="../media/image252.emf"/><Relationship Id="rId4" Type="http://schemas.openxmlformats.org/officeDocument/2006/relationships/image" Target="../media/image282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5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253.png"/><Relationship Id="rId5" Type="http://schemas.openxmlformats.org/officeDocument/2006/relationships/image" Target="../media/image252.emf"/><Relationship Id="rId4" Type="http://schemas.openxmlformats.org/officeDocument/2006/relationships/image" Target="../media/image282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5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253.png"/><Relationship Id="rId5" Type="http://schemas.openxmlformats.org/officeDocument/2006/relationships/image" Target="../media/image252.emf"/><Relationship Id="rId4" Type="http://schemas.openxmlformats.org/officeDocument/2006/relationships/image" Target="../media/image28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5" Type="http://schemas.openxmlformats.org/officeDocument/2006/relationships/image" Target="../media/image49.emf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50.emf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5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253.png"/><Relationship Id="rId5" Type="http://schemas.openxmlformats.org/officeDocument/2006/relationships/image" Target="../media/image252.emf"/><Relationship Id="rId4" Type="http://schemas.openxmlformats.org/officeDocument/2006/relationships/image" Target="../media/image282.png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5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image" Target="../media/image253.png"/><Relationship Id="rId5" Type="http://schemas.openxmlformats.org/officeDocument/2006/relationships/image" Target="../media/image252.emf"/><Relationship Id="rId4" Type="http://schemas.openxmlformats.org/officeDocument/2006/relationships/image" Target="../media/image282.png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5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253.png"/><Relationship Id="rId5" Type="http://schemas.openxmlformats.org/officeDocument/2006/relationships/image" Target="../media/image252.emf"/><Relationship Id="rId4" Type="http://schemas.openxmlformats.org/officeDocument/2006/relationships/image" Target="../media/image282.png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5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253.png"/><Relationship Id="rId5" Type="http://schemas.openxmlformats.org/officeDocument/2006/relationships/image" Target="../media/image252.emf"/><Relationship Id="rId4" Type="http://schemas.openxmlformats.org/officeDocument/2006/relationships/image" Target="../media/image282.pn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5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6" Type="http://schemas.openxmlformats.org/officeDocument/2006/relationships/image" Target="../media/image253.png"/><Relationship Id="rId5" Type="http://schemas.openxmlformats.org/officeDocument/2006/relationships/image" Target="../media/image252.emf"/><Relationship Id="rId4" Type="http://schemas.openxmlformats.org/officeDocument/2006/relationships/image" Target="../media/image282.png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emf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8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6" Type="http://schemas.openxmlformats.org/officeDocument/2006/relationships/image" Target="../media/image254.svg"/><Relationship Id="rId5" Type="http://schemas.openxmlformats.org/officeDocument/2006/relationships/image" Target="../media/image253.png"/><Relationship Id="rId4" Type="http://schemas.openxmlformats.org/officeDocument/2006/relationships/image" Target="../media/image282.pn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emf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8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6" Type="http://schemas.openxmlformats.org/officeDocument/2006/relationships/image" Target="../media/image254.svg"/><Relationship Id="rId5" Type="http://schemas.openxmlformats.org/officeDocument/2006/relationships/image" Target="../media/image253.png"/><Relationship Id="rId4" Type="http://schemas.openxmlformats.org/officeDocument/2006/relationships/image" Target="../media/image282.png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emf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8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6" Type="http://schemas.openxmlformats.org/officeDocument/2006/relationships/image" Target="../media/image254.svg"/><Relationship Id="rId5" Type="http://schemas.openxmlformats.org/officeDocument/2006/relationships/image" Target="../media/image253.png"/><Relationship Id="rId4" Type="http://schemas.openxmlformats.org/officeDocument/2006/relationships/image" Target="../media/image282.png"/></Relationships>
</file>

<file path=ppt/slides/_rels/slide16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56.png"/><Relationship Id="rId7" Type="http://schemas.openxmlformats.org/officeDocument/2006/relationships/image" Target="../media/image2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8.png"/><Relationship Id="rId5" Type="http://schemas.openxmlformats.org/officeDocument/2006/relationships/image" Target="../media/image284.png"/><Relationship Id="rId4" Type="http://schemas.openxmlformats.org/officeDocument/2006/relationships/image" Target="../media/image60.emf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13" Type="http://schemas.openxmlformats.org/officeDocument/2006/relationships/slide" Target="slide172.xml"/><Relationship Id="rId18" Type="http://schemas.openxmlformats.org/officeDocument/2006/relationships/image" Target="../media/image268.png"/><Relationship Id="rId3" Type="http://schemas.openxmlformats.org/officeDocument/2006/relationships/slide" Target="slide153.xml"/><Relationship Id="rId21" Type="http://schemas.openxmlformats.org/officeDocument/2006/relationships/slide" Target="slide170.xml"/><Relationship Id="rId7" Type="http://schemas.openxmlformats.org/officeDocument/2006/relationships/slide" Target="slide178.xml"/><Relationship Id="rId12" Type="http://schemas.openxmlformats.org/officeDocument/2006/relationships/image" Target="../media/image265.png"/><Relationship Id="rId17" Type="http://schemas.openxmlformats.org/officeDocument/2006/relationships/slide" Target="slide171.xml"/><Relationship Id="rId2" Type="http://schemas.openxmlformats.org/officeDocument/2006/relationships/image" Target="../media/image260.png"/><Relationship Id="rId16" Type="http://schemas.openxmlformats.org/officeDocument/2006/relationships/image" Target="../media/image267.png"/><Relationship Id="rId20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2.png"/><Relationship Id="rId11" Type="http://schemas.openxmlformats.org/officeDocument/2006/relationships/slide" Target="slide177.xml"/><Relationship Id="rId24" Type="http://schemas.openxmlformats.org/officeDocument/2006/relationships/image" Target="../media/image60.emf"/><Relationship Id="rId5" Type="http://schemas.openxmlformats.org/officeDocument/2006/relationships/slide" Target="slide174.xml"/><Relationship Id="rId15" Type="http://schemas.openxmlformats.org/officeDocument/2006/relationships/slide" Target="slide176.xml"/><Relationship Id="rId23" Type="http://schemas.openxmlformats.org/officeDocument/2006/relationships/slide" Target="slide180.xml"/><Relationship Id="rId10" Type="http://schemas.openxmlformats.org/officeDocument/2006/relationships/image" Target="../media/image264.png"/><Relationship Id="rId19" Type="http://schemas.openxmlformats.org/officeDocument/2006/relationships/slide" Target="slide175.xml"/><Relationship Id="rId4" Type="http://schemas.openxmlformats.org/officeDocument/2006/relationships/image" Target="../media/image261.png"/><Relationship Id="rId9" Type="http://schemas.openxmlformats.org/officeDocument/2006/relationships/slide" Target="slide173.xml"/><Relationship Id="rId14" Type="http://schemas.openxmlformats.org/officeDocument/2006/relationships/image" Target="../media/image266.png"/><Relationship Id="rId22" Type="http://schemas.openxmlformats.org/officeDocument/2006/relationships/image" Target="../media/image27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3" Type="http://schemas.openxmlformats.org/officeDocument/2006/relationships/audio" Target="../media/audio2.wav"/><Relationship Id="rId7" Type="http://schemas.openxmlformats.org/officeDocument/2006/relationships/image" Target="../media/image2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43.xml"/><Relationship Id="rId11" Type="http://schemas.openxmlformats.org/officeDocument/2006/relationships/image" Target="../media/image50.emf"/><Relationship Id="rId5" Type="http://schemas.openxmlformats.org/officeDocument/2006/relationships/image" Target="../media/image272.png"/><Relationship Id="rId10" Type="http://schemas.openxmlformats.org/officeDocument/2006/relationships/image" Target="../media/image49.emf"/><Relationship Id="rId4" Type="http://schemas.openxmlformats.org/officeDocument/2006/relationships/image" Target="../media/image271.png"/><Relationship Id="rId9" Type="http://schemas.openxmlformats.org/officeDocument/2006/relationships/image" Target="../media/image275.png"/></Relationships>
</file>

<file path=ppt/slides/_rels/slide1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3" Type="http://schemas.openxmlformats.org/officeDocument/2006/relationships/audio" Target="../media/audio2.wav"/><Relationship Id="rId7" Type="http://schemas.openxmlformats.org/officeDocument/2006/relationships/image" Target="../media/image2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43.xml"/><Relationship Id="rId11" Type="http://schemas.openxmlformats.org/officeDocument/2006/relationships/image" Target="../media/image50.emf"/><Relationship Id="rId5" Type="http://schemas.openxmlformats.org/officeDocument/2006/relationships/image" Target="../media/image272.png"/><Relationship Id="rId10" Type="http://schemas.openxmlformats.org/officeDocument/2006/relationships/image" Target="../media/image49.emf"/><Relationship Id="rId4" Type="http://schemas.openxmlformats.org/officeDocument/2006/relationships/image" Target="../media/image271.png"/><Relationship Id="rId9" Type="http://schemas.openxmlformats.org/officeDocument/2006/relationships/image" Target="../media/image275.png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13" Type="http://schemas.openxmlformats.org/officeDocument/2006/relationships/image" Target="../media/image273.png"/><Relationship Id="rId3" Type="http://schemas.openxmlformats.org/officeDocument/2006/relationships/audio" Target="../media/audio1.wav"/><Relationship Id="rId7" Type="http://schemas.openxmlformats.org/officeDocument/2006/relationships/image" Target="../media/image278.png"/><Relationship Id="rId12" Type="http://schemas.openxmlformats.org/officeDocument/2006/relationships/slide" Target="slide14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7.png"/><Relationship Id="rId11" Type="http://schemas.openxmlformats.org/officeDocument/2006/relationships/image" Target="../media/image272.png"/><Relationship Id="rId5" Type="http://schemas.openxmlformats.org/officeDocument/2006/relationships/image" Target="../media/image276.png"/><Relationship Id="rId15" Type="http://schemas.openxmlformats.org/officeDocument/2006/relationships/image" Target="../media/image50.emf"/><Relationship Id="rId10" Type="http://schemas.openxmlformats.org/officeDocument/2006/relationships/image" Target="../media/image281.png"/><Relationship Id="rId4" Type="http://schemas.openxmlformats.org/officeDocument/2006/relationships/image" Target="../media/image271.png"/><Relationship Id="rId9" Type="http://schemas.openxmlformats.org/officeDocument/2006/relationships/image" Target="../media/image280.png"/><Relationship Id="rId14" Type="http://schemas.openxmlformats.org/officeDocument/2006/relationships/image" Target="../media/image49.emf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13" Type="http://schemas.openxmlformats.org/officeDocument/2006/relationships/image" Target="../media/image273.png"/><Relationship Id="rId3" Type="http://schemas.openxmlformats.org/officeDocument/2006/relationships/audio" Target="../media/audio2.wav"/><Relationship Id="rId7" Type="http://schemas.openxmlformats.org/officeDocument/2006/relationships/image" Target="../media/image278.png"/><Relationship Id="rId12" Type="http://schemas.openxmlformats.org/officeDocument/2006/relationships/slide" Target="slide14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7.png"/><Relationship Id="rId11" Type="http://schemas.openxmlformats.org/officeDocument/2006/relationships/image" Target="../media/image272.png"/><Relationship Id="rId5" Type="http://schemas.openxmlformats.org/officeDocument/2006/relationships/image" Target="../media/image276.png"/><Relationship Id="rId15" Type="http://schemas.openxmlformats.org/officeDocument/2006/relationships/image" Target="../media/image50.emf"/><Relationship Id="rId10" Type="http://schemas.openxmlformats.org/officeDocument/2006/relationships/image" Target="../media/image281.png"/><Relationship Id="rId4" Type="http://schemas.openxmlformats.org/officeDocument/2006/relationships/image" Target="../media/image271.png"/><Relationship Id="rId9" Type="http://schemas.openxmlformats.org/officeDocument/2006/relationships/image" Target="../media/image280.png"/><Relationship Id="rId14" Type="http://schemas.openxmlformats.org/officeDocument/2006/relationships/image" Target="../media/image49.emf"/></Relationships>
</file>

<file path=ppt/slides/_rels/slide1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3" Type="http://schemas.openxmlformats.org/officeDocument/2006/relationships/audio" Target="../media/audio2.wav"/><Relationship Id="rId7" Type="http://schemas.openxmlformats.org/officeDocument/2006/relationships/image" Target="../media/image2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43.xml"/><Relationship Id="rId11" Type="http://schemas.openxmlformats.org/officeDocument/2006/relationships/image" Target="../media/image50.emf"/><Relationship Id="rId5" Type="http://schemas.openxmlformats.org/officeDocument/2006/relationships/image" Target="../media/image272.png"/><Relationship Id="rId10" Type="http://schemas.openxmlformats.org/officeDocument/2006/relationships/image" Target="../media/image49.emf"/><Relationship Id="rId4" Type="http://schemas.openxmlformats.org/officeDocument/2006/relationships/image" Target="../media/image271.png"/><Relationship Id="rId9" Type="http://schemas.openxmlformats.org/officeDocument/2006/relationships/image" Target="../media/image275.png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13" Type="http://schemas.openxmlformats.org/officeDocument/2006/relationships/image" Target="../media/image273.png"/><Relationship Id="rId3" Type="http://schemas.openxmlformats.org/officeDocument/2006/relationships/audio" Target="../media/audio2.wav"/><Relationship Id="rId7" Type="http://schemas.openxmlformats.org/officeDocument/2006/relationships/image" Target="../media/image278.png"/><Relationship Id="rId12" Type="http://schemas.openxmlformats.org/officeDocument/2006/relationships/slide" Target="slide14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7.png"/><Relationship Id="rId11" Type="http://schemas.openxmlformats.org/officeDocument/2006/relationships/image" Target="../media/image272.png"/><Relationship Id="rId5" Type="http://schemas.openxmlformats.org/officeDocument/2006/relationships/image" Target="../media/image276.png"/><Relationship Id="rId15" Type="http://schemas.openxmlformats.org/officeDocument/2006/relationships/image" Target="../media/image50.emf"/><Relationship Id="rId10" Type="http://schemas.openxmlformats.org/officeDocument/2006/relationships/image" Target="../media/image281.png"/><Relationship Id="rId4" Type="http://schemas.openxmlformats.org/officeDocument/2006/relationships/image" Target="../media/image271.png"/><Relationship Id="rId9" Type="http://schemas.openxmlformats.org/officeDocument/2006/relationships/image" Target="../media/image280.png"/><Relationship Id="rId14" Type="http://schemas.openxmlformats.org/officeDocument/2006/relationships/image" Target="../media/image49.emf"/></Relationships>
</file>

<file path=ppt/slides/_rels/slide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3" Type="http://schemas.openxmlformats.org/officeDocument/2006/relationships/audio" Target="../media/audio2.wav"/><Relationship Id="rId7" Type="http://schemas.openxmlformats.org/officeDocument/2006/relationships/image" Target="../media/image2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43.xml"/><Relationship Id="rId11" Type="http://schemas.openxmlformats.org/officeDocument/2006/relationships/image" Target="../media/image50.emf"/><Relationship Id="rId5" Type="http://schemas.openxmlformats.org/officeDocument/2006/relationships/image" Target="../media/image272.png"/><Relationship Id="rId10" Type="http://schemas.openxmlformats.org/officeDocument/2006/relationships/image" Target="../media/image49.emf"/><Relationship Id="rId4" Type="http://schemas.openxmlformats.org/officeDocument/2006/relationships/image" Target="../media/image271.png"/><Relationship Id="rId9" Type="http://schemas.openxmlformats.org/officeDocument/2006/relationships/image" Target="../media/image275.png"/></Relationships>
</file>

<file path=ppt/slides/_rels/slide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13" Type="http://schemas.openxmlformats.org/officeDocument/2006/relationships/image" Target="../media/image273.png"/><Relationship Id="rId3" Type="http://schemas.openxmlformats.org/officeDocument/2006/relationships/audio" Target="../media/audio2.wav"/><Relationship Id="rId7" Type="http://schemas.openxmlformats.org/officeDocument/2006/relationships/image" Target="../media/image278.png"/><Relationship Id="rId12" Type="http://schemas.openxmlformats.org/officeDocument/2006/relationships/slide" Target="slide14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7.png"/><Relationship Id="rId11" Type="http://schemas.openxmlformats.org/officeDocument/2006/relationships/image" Target="../media/image272.png"/><Relationship Id="rId5" Type="http://schemas.openxmlformats.org/officeDocument/2006/relationships/image" Target="../media/image276.png"/><Relationship Id="rId15" Type="http://schemas.openxmlformats.org/officeDocument/2006/relationships/image" Target="../media/image50.emf"/><Relationship Id="rId10" Type="http://schemas.openxmlformats.org/officeDocument/2006/relationships/image" Target="../media/image281.png"/><Relationship Id="rId4" Type="http://schemas.openxmlformats.org/officeDocument/2006/relationships/image" Target="../media/image271.png"/><Relationship Id="rId9" Type="http://schemas.openxmlformats.org/officeDocument/2006/relationships/image" Target="../media/image280.png"/><Relationship Id="rId14" Type="http://schemas.openxmlformats.org/officeDocument/2006/relationships/image" Target="../media/image49.emf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13" Type="http://schemas.openxmlformats.org/officeDocument/2006/relationships/image" Target="../media/image273.png"/><Relationship Id="rId3" Type="http://schemas.openxmlformats.org/officeDocument/2006/relationships/audio" Target="../media/audio2.wav"/><Relationship Id="rId7" Type="http://schemas.openxmlformats.org/officeDocument/2006/relationships/image" Target="../media/image278.png"/><Relationship Id="rId12" Type="http://schemas.openxmlformats.org/officeDocument/2006/relationships/slide" Target="slide14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7.png"/><Relationship Id="rId11" Type="http://schemas.openxmlformats.org/officeDocument/2006/relationships/image" Target="../media/image272.png"/><Relationship Id="rId5" Type="http://schemas.openxmlformats.org/officeDocument/2006/relationships/image" Target="../media/image276.png"/><Relationship Id="rId15" Type="http://schemas.openxmlformats.org/officeDocument/2006/relationships/image" Target="../media/image50.emf"/><Relationship Id="rId10" Type="http://schemas.openxmlformats.org/officeDocument/2006/relationships/image" Target="../media/image281.png"/><Relationship Id="rId4" Type="http://schemas.openxmlformats.org/officeDocument/2006/relationships/image" Target="../media/image271.png"/><Relationship Id="rId9" Type="http://schemas.openxmlformats.org/officeDocument/2006/relationships/image" Target="../media/image280.png"/><Relationship Id="rId14" Type="http://schemas.openxmlformats.org/officeDocument/2006/relationships/image" Target="../media/image49.emf"/></Relationships>
</file>

<file path=ppt/slides/_rels/slide1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13" Type="http://schemas.openxmlformats.org/officeDocument/2006/relationships/image" Target="../media/image273.png"/><Relationship Id="rId3" Type="http://schemas.openxmlformats.org/officeDocument/2006/relationships/audio" Target="../media/audio1.wav"/><Relationship Id="rId7" Type="http://schemas.openxmlformats.org/officeDocument/2006/relationships/image" Target="../media/image278.png"/><Relationship Id="rId12" Type="http://schemas.openxmlformats.org/officeDocument/2006/relationships/slide" Target="slide14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7.png"/><Relationship Id="rId11" Type="http://schemas.openxmlformats.org/officeDocument/2006/relationships/image" Target="../media/image272.png"/><Relationship Id="rId5" Type="http://schemas.openxmlformats.org/officeDocument/2006/relationships/image" Target="../media/image276.png"/><Relationship Id="rId15" Type="http://schemas.openxmlformats.org/officeDocument/2006/relationships/image" Target="../media/image50.emf"/><Relationship Id="rId10" Type="http://schemas.openxmlformats.org/officeDocument/2006/relationships/image" Target="../media/image281.png"/><Relationship Id="rId4" Type="http://schemas.openxmlformats.org/officeDocument/2006/relationships/image" Target="../media/image271.png"/><Relationship Id="rId9" Type="http://schemas.openxmlformats.org/officeDocument/2006/relationships/image" Target="../media/image280.png"/><Relationship Id="rId14" Type="http://schemas.openxmlformats.org/officeDocument/2006/relationships/image" Target="../media/image49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49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0.emf"/><Relationship Id="rId12" Type="http://schemas.openxmlformats.org/officeDocument/2006/relationships/image" Target="../media/image50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7.png"/><Relationship Id="rId1" Type="http://schemas.openxmlformats.org/officeDocument/2006/relationships/tags" Target="../tags/tag1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audio" Target="../media/audio1.wav"/><Relationship Id="rId15" Type="http://schemas.openxmlformats.org/officeDocument/2006/relationships/image" Target="../media/image66.png"/><Relationship Id="rId10" Type="http://schemas.openxmlformats.org/officeDocument/2006/relationships/image" Target="../media/image63.png"/><Relationship Id="rId4" Type="http://schemas.openxmlformats.org/officeDocument/2006/relationships/audio" Target="../media/audio2.wav"/><Relationship Id="rId9" Type="http://schemas.openxmlformats.org/officeDocument/2006/relationships/image" Target="../media/image62.svg"/><Relationship Id="rId14" Type="http://schemas.openxmlformats.org/officeDocument/2006/relationships/image" Target="../media/image65.png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hdphoto" Target="../media/hdphoto2.wdp"/><Relationship Id="rId7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8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emf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7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emf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7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emf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7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emf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7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emf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7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emf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7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emf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7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emf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49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0.emf"/><Relationship Id="rId12" Type="http://schemas.openxmlformats.org/officeDocument/2006/relationships/image" Target="../media/image50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8.png"/><Relationship Id="rId1" Type="http://schemas.openxmlformats.org/officeDocument/2006/relationships/tags" Target="../tags/tag2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audio" Target="../media/audio1.wav"/><Relationship Id="rId15" Type="http://schemas.openxmlformats.org/officeDocument/2006/relationships/image" Target="../media/image66.png"/><Relationship Id="rId10" Type="http://schemas.openxmlformats.org/officeDocument/2006/relationships/image" Target="../media/image63.png"/><Relationship Id="rId4" Type="http://schemas.openxmlformats.org/officeDocument/2006/relationships/audio" Target="../media/audio2.wav"/><Relationship Id="rId9" Type="http://schemas.openxmlformats.org/officeDocument/2006/relationships/image" Target="../media/image62.svg"/><Relationship Id="rId14" Type="http://schemas.openxmlformats.org/officeDocument/2006/relationships/image" Target="../media/image65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emf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7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emf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7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emf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7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emf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7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emf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7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emf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7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emf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7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emf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7.png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hdphoto" Target="../media/hdphoto2.wdp"/><Relationship Id="rId7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9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49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0.emf"/><Relationship Id="rId12" Type="http://schemas.openxmlformats.org/officeDocument/2006/relationships/image" Target="../media/image50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9.png"/><Relationship Id="rId1" Type="http://schemas.openxmlformats.org/officeDocument/2006/relationships/tags" Target="../tags/tag3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audio" Target="../media/audio2.wav"/><Relationship Id="rId15" Type="http://schemas.openxmlformats.org/officeDocument/2006/relationships/image" Target="../media/image66.png"/><Relationship Id="rId10" Type="http://schemas.openxmlformats.org/officeDocument/2006/relationships/image" Target="../media/image63.png"/><Relationship Id="rId4" Type="http://schemas.openxmlformats.org/officeDocument/2006/relationships/audio" Target="../media/audio1.wav"/><Relationship Id="rId9" Type="http://schemas.openxmlformats.org/officeDocument/2006/relationships/image" Target="../media/image62.svg"/><Relationship Id="rId14" Type="http://schemas.openxmlformats.org/officeDocument/2006/relationships/image" Target="../media/image65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7.png"/><Relationship Id="rId4" Type="http://schemas.openxmlformats.org/officeDocument/2006/relationships/image" Target="../media/image286.emf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emf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7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7.png"/><Relationship Id="rId4" Type="http://schemas.openxmlformats.org/officeDocument/2006/relationships/image" Target="../media/image286.emf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emf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7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7.png"/><Relationship Id="rId4" Type="http://schemas.openxmlformats.org/officeDocument/2006/relationships/image" Target="../media/image286.emf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emf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7.pn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7.png"/><Relationship Id="rId4" Type="http://schemas.openxmlformats.org/officeDocument/2006/relationships/image" Target="../media/image286.emf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emf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3.png"/><Relationship Id="rId4" Type="http://schemas.openxmlformats.org/officeDocument/2006/relationships/image" Target="../media/image287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7.png"/><Relationship Id="rId4" Type="http://schemas.openxmlformats.org/officeDocument/2006/relationships/image" Target="../media/image286.emf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emf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3.png"/><Relationship Id="rId4" Type="http://schemas.openxmlformats.org/officeDocument/2006/relationships/image" Target="../media/image2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49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0.emf"/><Relationship Id="rId12" Type="http://schemas.openxmlformats.org/officeDocument/2006/relationships/image" Target="../media/image50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0.png"/><Relationship Id="rId1" Type="http://schemas.openxmlformats.org/officeDocument/2006/relationships/tags" Target="../tags/tag4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audio" Target="../media/audio1.wav"/><Relationship Id="rId15" Type="http://schemas.openxmlformats.org/officeDocument/2006/relationships/image" Target="../media/image66.png"/><Relationship Id="rId10" Type="http://schemas.openxmlformats.org/officeDocument/2006/relationships/image" Target="../media/image63.png"/><Relationship Id="rId4" Type="http://schemas.openxmlformats.org/officeDocument/2006/relationships/audio" Target="../media/audio2.wav"/><Relationship Id="rId9" Type="http://schemas.openxmlformats.org/officeDocument/2006/relationships/image" Target="../media/image62.svg"/><Relationship Id="rId14" Type="http://schemas.openxmlformats.org/officeDocument/2006/relationships/image" Target="../media/image65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7.png"/><Relationship Id="rId4" Type="http://schemas.openxmlformats.org/officeDocument/2006/relationships/image" Target="../media/image286.emf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7.png"/><Relationship Id="rId4" Type="http://schemas.openxmlformats.org/officeDocument/2006/relationships/image" Target="../media/image286.emf"/></Relationships>
</file>

<file path=ppt/slides/_rels/slide2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hdphoto" Target="../media/hdphoto2.wdp"/><Relationship Id="rId7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49.e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0.emf"/><Relationship Id="rId12" Type="http://schemas.openxmlformats.org/officeDocument/2006/relationships/image" Target="../media/image50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1.png"/><Relationship Id="rId1" Type="http://schemas.openxmlformats.org/officeDocument/2006/relationships/tags" Target="../tags/tag5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audio" Target="../media/audio1.wav"/><Relationship Id="rId15" Type="http://schemas.openxmlformats.org/officeDocument/2006/relationships/image" Target="../media/image66.png"/><Relationship Id="rId10" Type="http://schemas.openxmlformats.org/officeDocument/2006/relationships/image" Target="../media/image63.png"/><Relationship Id="rId4" Type="http://schemas.openxmlformats.org/officeDocument/2006/relationships/audio" Target="../media/audio2.wav"/><Relationship Id="rId9" Type="http://schemas.openxmlformats.org/officeDocument/2006/relationships/image" Target="../media/image62.svg"/><Relationship Id="rId1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49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0.emf"/><Relationship Id="rId12" Type="http://schemas.openxmlformats.org/officeDocument/2006/relationships/image" Target="../media/image50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2.png"/><Relationship Id="rId1" Type="http://schemas.openxmlformats.org/officeDocument/2006/relationships/tags" Target="../tags/tag6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audio" Target="../media/audio1.wav"/><Relationship Id="rId15" Type="http://schemas.openxmlformats.org/officeDocument/2006/relationships/image" Target="../media/image66.png"/><Relationship Id="rId10" Type="http://schemas.openxmlformats.org/officeDocument/2006/relationships/image" Target="../media/image63.png"/><Relationship Id="rId4" Type="http://schemas.openxmlformats.org/officeDocument/2006/relationships/audio" Target="../media/audio2.wav"/><Relationship Id="rId9" Type="http://schemas.openxmlformats.org/officeDocument/2006/relationships/image" Target="../media/image62.svg"/><Relationship Id="rId1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75.pn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hdphoto" Target="../media/hdphoto2.wdp"/><Relationship Id="rId7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5.png"/><Relationship Id="rId7" Type="http://schemas.openxmlformats.org/officeDocument/2006/relationships/image" Target="../media/image97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image" Target="../media/image99.png"/><Relationship Id="rId4" Type="http://schemas.openxmlformats.org/officeDocument/2006/relationships/image" Target="../media/image96.png"/><Relationship Id="rId9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7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1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1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16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18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2.png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image" Target="../media/image49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0.emf"/><Relationship Id="rId5" Type="http://schemas.openxmlformats.org/officeDocument/2006/relationships/image" Target="../media/image46.png"/><Relationship Id="rId10" Type="http://schemas.openxmlformats.org/officeDocument/2006/relationships/image" Target="../media/image121.png"/><Relationship Id="rId4" Type="http://schemas.openxmlformats.org/officeDocument/2006/relationships/image" Target="../media/image40.png"/><Relationship Id="rId9" Type="http://schemas.openxmlformats.org/officeDocument/2006/relationships/image" Target="../media/image12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3.png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12" Type="http://schemas.openxmlformats.org/officeDocument/2006/relationships/image" Target="../media/image50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49.emf"/><Relationship Id="rId5" Type="http://schemas.openxmlformats.org/officeDocument/2006/relationships/image" Target="../media/image46.png"/><Relationship Id="rId10" Type="http://schemas.openxmlformats.org/officeDocument/2006/relationships/image" Target="../media/image121.png"/><Relationship Id="rId4" Type="http://schemas.openxmlformats.org/officeDocument/2006/relationships/image" Target="../media/image40.png"/><Relationship Id="rId9" Type="http://schemas.openxmlformats.org/officeDocument/2006/relationships/image" Target="../media/image12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12" Type="http://schemas.openxmlformats.org/officeDocument/2006/relationships/image" Target="../media/image50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49.emf"/><Relationship Id="rId5" Type="http://schemas.openxmlformats.org/officeDocument/2006/relationships/image" Target="../media/image46.png"/><Relationship Id="rId10" Type="http://schemas.openxmlformats.org/officeDocument/2006/relationships/image" Target="../media/image121.png"/><Relationship Id="rId4" Type="http://schemas.openxmlformats.org/officeDocument/2006/relationships/image" Target="../media/image40.png"/><Relationship Id="rId9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5.png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12" Type="http://schemas.openxmlformats.org/officeDocument/2006/relationships/image" Target="../media/image50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49.emf"/><Relationship Id="rId5" Type="http://schemas.openxmlformats.org/officeDocument/2006/relationships/image" Target="../media/image46.png"/><Relationship Id="rId10" Type="http://schemas.openxmlformats.org/officeDocument/2006/relationships/image" Target="../media/image121.png"/><Relationship Id="rId4" Type="http://schemas.openxmlformats.org/officeDocument/2006/relationships/image" Target="../media/image40.png"/><Relationship Id="rId9" Type="http://schemas.openxmlformats.org/officeDocument/2006/relationships/image" Target="../media/image12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6.png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image" Target="../media/image49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0.emf"/><Relationship Id="rId5" Type="http://schemas.openxmlformats.org/officeDocument/2006/relationships/image" Target="../media/image46.png"/><Relationship Id="rId10" Type="http://schemas.openxmlformats.org/officeDocument/2006/relationships/image" Target="../media/image121.png"/><Relationship Id="rId4" Type="http://schemas.openxmlformats.org/officeDocument/2006/relationships/image" Target="../media/image40.png"/><Relationship Id="rId9" Type="http://schemas.openxmlformats.org/officeDocument/2006/relationships/image" Target="../media/image12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hdphoto" Target="../media/hdphoto2.wdp"/><Relationship Id="rId7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28.png"/><Relationship Id="rId4" Type="http://schemas.microsoft.com/office/2007/relationships/hdphoto" Target="../media/hdphoto3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49.emf"/><Relationship Id="rId3" Type="http://schemas.openxmlformats.org/officeDocument/2006/relationships/audio" Target="../media/audio2.wav"/><Relationship Id="rId7" Type="http://schemas.openxmlformats.org/officeDocument/2006/relationships/image" Target="../media/image145.png"/><Relationship Id="rId12" Type="http://schemas.openxmlformats.org/officeDocument/2006/relationships/image" Target="../media/image50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openxmlformats.org/officeDocument/2006/relationships/image" Target="../media/image148.png"/><Relationship Id="rId5" Type="http://schemas.openxmlformats.org/officeDocument/2006/relationships/image" Target="../media/image143.png"/><Relationship Id="rId15" Type="http://schemas.openxmlformats.org/officeDocument/2006/relationships/image" Target="../media/image47.png"/><Relationship Id="rId10" Type="http://schemas.openxmlformats.org/officeDocument/2006/relationships/image" Target="../media/image147.png"/><Relationship Id="rId4" Type="http://schemas.openxmlformats.org/officeDocument/2006/relationships/image" Target="../media/image142.png"/><Relationship Id="rId9" Type="http://schemas.openxmlformats.org/officeDocument/2006/relationships/image" Target="../media/image17.png"/><Relationship Id="rId14" Type="http://schemas.openxmlformats.org/officeDocument/2006/relationships/image" Target="../media/image4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49.emf"/><Relationship Id="rId3" Type="http://schemas.openxmlformats.org/officeDocument/2006/relationships/audio" Target="../media/audio2.wav"/><Relationship Id="rId7" Type="http://schemas.openxmlformats.org/officeDocument/2006/relationships/image" Target="../media/image145.png"/><Relationship Id="rId12" Type="http://schemas.openxmlformats.org/officeDocument/2006/relationships/image" Target="../media/image50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5" Type="http://schemas.openxmlformats.org/officeDocument/2006/relationships/image" Target="../media/image47.png"/><Relationship Id="rId10" Type="http://schemas.openxmlformats.org/officeDocument/2006/relationships/image" Target="../media/image147.png"/><Relationship Id="rId4" Type="http://schemas.openxmlformats.org/officeDocument/2006/relationships/image" Target="../media/image142.png"/><Relationship Id="rId9" Type="http://schemas.openxmlformats.org/officeDocument/2006/relationships/image" Target="../media/image17.png"/><Relationship Id="rId14" Type="http://schemas.openxmlformats.org/officeDocument/2006/relationships/image" Target="../media/image4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49.emf"/><Relationship Id="rId3" Type="http://schemas.openxmlformats.org/officeDocument/2006/relationships/audio" Target="../media/audio2.wav"/><Relationship Id="rId7" Type="http://schemas.openxmlformats.org/officeDocument/2006/relationships/image" Target="../media/image145.png"/><Relationship Id="rId12" Type="http://schemas.openxmlformats.org/officeDocument/2006/relationships/image" Target="../media/image50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openxmlformats.org/officeDocument/2006/relationships/image" Target="../media/image150.png"/><Relationship Id="rId5" Type="http://schemas.openxmlformats.org/officeDocument/2006/relationships/image" Target="../media/image143.png"/><Relationship Id="rId15" Type="http://schemas.openxmlformats.org/officeDocument/2006/relationships/image" Target="../media/image47.png"/><Relationship Id="rId10" Type="http://schemas.openxmlformats.org/officeDocument/2006/relationships/image" Target="../media/image147.png"/><Relationship Id="rId4" Type="http://schemas.openxmlformats.org/officeDocument/2006/relationships/image" Target="../media/image142.png"/><Relationship Id="rId9" Type="http://schemas.openxmlformats.org/officeDocument/2006/relationships/image" Target="../media/image17.png"/><Relationship Id="rId14" Type="http://schemas.openxmlformats.org/officeDocument/2006/relationships/image" Target="../media/image4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49.emf"/><Relationship Id="rId3" Type="http://schemas.openxmlformats.org/officeDocument/2006/relationships/audio" Target="../media/audio1.wav"/><Relationship Id="rId7" Type="http://schemas.openxmlformats.org/officeDocument/2006/relationships/image" Target="../media/image145.png"/><Relationship Id="rId12" Type="http://schemas.openxmlformats.org/officeDocument/2006/relationships/image" Target="../media/image50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openxmlformats.org/officeDocument/2006/relationships/image" Target="../media/image151.png"/><Relationship Id="rId5" Type="http://schemas.openxmlformats.org/officeDocument/2006/relationships/image" Target="../media/image143.png"/><Relationship Id="rId15" Type="http://schemas.openxmlformats.org/officeDocument/2006/relationships/image" Target="../media/image47.png"/><Relationship Id="rId10" Type="http://schemas.openxmlformats.org/officeDocument/2006/relationships/image" Target="../media/image147.png"/><Relationship Id="rId4" Type="http://schemas.openxmlformats.org/officeDocument/2006/relationships/image" Target="../media/image142.png"/><Relationship Id="rId9" Type="http://schemas.openxmlformats.org/officeDocument/2006/relationships/image" Target="../media/image17.png"/><Relationship Id="rId14" Type="http://schemas.openxmlformats.org/officeDocument/2006/relationships/image" Target="../media/image4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49.emf"/><Relationship Id="rId3" Type="http://schemas.openxmlformats.org/officeDocument/2006/relationships/audio" Target="../media/audio1.wav"/><Relationship Id="rId7" Type="http://schemas.openxmlformats.org/officeDocument/2006/relationships/image" Target="../media/image145.png"/><Relationship Id="rId12" Type="http://schemas.openxmlformats.org/officeDocument/2006/relationships/image" Target="../media/image50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openxmlformats.org/officeDocument/2006/relationships/image" Target="../media/image152.png"/><Relationship Id="rId5" Type="http://schemas.openxmlformats.org/officeDocument/2006/relationships/image" Target="../media/image143.png"/><Relationship Id="rId15" Type="http://schemas.openxmlformats.org/officeDocument/2006/relationships/image" Target="../media/image47.png"/><Relationship Id="rId10" Type="http://schemas.openxmlformats.org/officeDocument/2006/relationships/image" Target="../media/image147.png"/><Relationship Id="rId4" Type="http://schemas.openxmlformats.org/officeDocument/2006/relationships/image" Target="../media/image142.png"/><Relationship Id="rId9" Type="http://schemas.openxmlformats.org/officeDocument/2006/relationships/image" Target="../media/image17.png"/><Relationship Id="rId14" Type="http://schemas.openxmlformats.org/officeDocument/2006/relationships/image" Target="../media/image4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50.emf"/><Relationship Id="rId3" Type="http://schemas.openxmlformats.org/officeDocument/2006/relationships/audio" Target="../media/audio1.wav"/><Relationship Id="rId7" Type="http://schemas.openxmlformats.org/officeDocument/2006/relationships/image" Target="../media/image153.png"/><Relationship Id="rId12" Type="http://schemas.openxmlformats.org/officeDocument/2006/relationships/image" Target="../media/image49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openxmlformats.org/officeDocument/2006/relationships/image" Target="../media/image154.png"/><Relationship Id="rId5" Type="http://schemas.openxmlformats.org/officeDocument/2006/relationships/image" Target="../media/image143.png"/><Relationship Id="rId15" Type="http://schemas.openxmlformats.org/officeDocument/2006/relationships/image" Target="../media/image47.png"/><Relationship Id="rId10" Type="http://schemas.openxmlformats.org/officeDocument/2006/relationships/image" Target="../media/image147.png"/><Relationship Id="rId4" Type="http://schemas.openxmlformats.org/officeDocument/2006/relationships/image" Target="../media/image142.png"/><Relationship Id="rId9" Type="http://schemas.openxmlformats.org/officeDocument/2006/relationships/image" Target="../media/image17.png"/><Relationship Id="rId14" Type="http://schemas.openxmlformats.org/officeDocument/2006/relationships/image" Target="../media/image4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63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5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hdphoto" Target="../media/hdphoto2.wdp"/><Relationship Id="rId7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5" Type="http://schemas.openxmlformats.org/officeDocument/2006/relationships/image" Target="../media/image50.emf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49.emf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3.emf"/><Relationship Id="rId7" Type="http://schemas.openxmlformats.org/officeDocument/2006/relationships/image" Target="../media/image1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4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66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64.png"/><Relationship Id="rId5" Type="http://schemas.openxmlformats.org/officeDocument/2006/relationships/image" Target="../media/image165.png"/><Relationship Id="rId4" Type="http://schemas.openxmlformats.org/officeDocument/2006/relationships/image" Target="../media/image16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64.png"/><Relationship Id="rId4" Type="http://schemas.openxmlformats.org/officeDocument/2006/relationships/image" Target="../media/image16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69.png"/><Relationship Id="rId5" Type="http://schemas.openxmlformats.org/officeDocument/2006/relationships/image" Target="../media/image170.png"/><Relationship Id="rId4" Type="http://schemas.openxmlformats.org/officeDocument/2006/relationships/image" Target="../media/image16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69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69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3.emf"/><Relationship Id="rId7" Type="http://schemas.openxmlformats.org/officeDocument/2006/relationships/image" Target="../media/image1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72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Relationship Id="rId9" Type="http://schemas.openxmlformats.org/officeDocument/2006/relationships/image" Target="../media/image176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2" Type="http://schemas.openxmlformats.org/officeDocument/2006/relationships/image" Target="../media/image17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hdphoto" Target="../media/hdphoto2.wdp"/><Relationship Id="rId7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5" Type="http://schemas.openxmlformats.org/officeDocument/2006/relationships/image" Target="../media/image50.emf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49.emf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2" Type="http://schemas.openxmlformats.org/officeDocument/2006/relationships/image" Target="../media/image18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sv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97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97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97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5" Type="http://schemas.openxmlformats.org/officeDocument/2006/relationships/image" Target="../media/image49.emf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50.emf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32.png"/><Relationship Id="rId7" Type="http://schemas.openxmlformats.org/officeDocument/2006/relationships/image" Target="../media/image20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11" Type="http://schemas.openxmlformats.org/officeDocument/2006/relationships/image" Target="../media/image205.png"/><Relationship Id="rId5" Type="http://schemas.openxmlformats.org/officeDocument/2006/relationships/image" Target="../media/image199.png"/><Relationship Id="rId10" Type="http://schemas.openxmlformats.org/officeDocument/2006/relationships/image" Target="../media/image204.png"/><Relationship Id="rId4" Type="http://schemas.openxmlformats.org/officeDocument/2006/relationships/image" Target="../media/image33.png"/><Relationship Id="rId9" Type="http://schemas.openxmlformats.org/officeDocument/2006/relationships/image" Target="../media/image20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audio" Target="../media/audio2.wav"/><Relationship Id="rId7" Type="http://schemas.openxmlformats.org/officeDocument/2006/relationships/image" Target="../media/image211.png"/><Relationship Id="rId12" Type="http://schemas.openxmlformats.org/officeDocument/2006/relationships/image" Target="../media/image50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11" Type="http://schemas.openxmlformats.org/officeDocument/2006/relationships/image" Target="../media/image49.emf"/><Relationship Id="rId5" Type="http://schemas.openxmlformats.org/officeDocument/2006/relationships/image" Target="../media/image60.emf"/><Relationship Id="rId10" Type="http://schemas.openxmlformats.org/officeDocument/2006/relationships/image" Target="../media/image214.png"/><Relationship Id="rId4" Type="http://schemas.openxmlformats.org/officeDocument/2006/relationships/image" Target="../media/image209.png"/><Relationship Id="rId9" Type="http://schemas.openxmlformats.org/officeDocument/2006/relationships/image" Target="../media/image213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audio" Target="../media/audio1.wav"/><Relationship Id="rId7" Type="http://schemas.openxmlformats.org/officeDocument/2006/relationships/image" Target="../media/image211.png"/><Relationship Id="rId12" Type="http://schemas.openxmlformats.org/officeDocument/2006/relationships/image" Target="../media/image50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11" Type="http://schemas.openxmlformats.org/officeDocument/2006/relationships/image" Target="../media/image49.emf"/><Relationship Id="rId5" Type="http://schemas.openxmlformats.org/officeDocument/2006/relationships/image" Target="../media/image60.emf"/><Relationship Id="rId10" Type="http://schemas.openxmlformats.org/officeDocument/2006/relationships/image" Target="../media/image214.png"/><Relationship Id="rId4" Type="http://schemas.openxmlformats.org/officeDocument/2006/relationships/image" Target="../media/image209.png"/><Relationship Id="rId9" Type="http://schemas.openxmlformats.org/officeDocument/2006/relationships/image" Target="../media/image213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audio" Target="../media/audio2.wav"/><Relationship Id="rId7" Type="http://schemas.openxmlformats.org/officeDocument/2006/relationships/image" Target="../media/image211.png"/><Relationship Id="rId12" Type="http://schemas.openxmlformats.org/officeDocument/2006/relationships/image" Target="../media/image50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11" Type="http://schemas.openxmlformats.org/officeDocument/2006/relationships/image" Target="../media/image49.emf"/><Relationship Id="rId5" Type="http://schemas.openxmlformats.org/officeDocument/2006/relationships/image" Target="../media/image60.emf"/><Relationship Id="rId10" Type="http://schemas.openxmlformats.org/officeDocument/2006/relationships/image" Target="../media/image214.png"/><Relationship Id="rId4" Type="http://schemas.openxmlformats.org/officeDocument/2006/relationships/image" Target="../media/image209.png"/><Relationship Id="rId9" Type="http://schemas.openxmlformats.org/officeDocument/2006/relationships/image" Target="../media/image2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0429D45-4118-4594-AC3B-2EBD71480D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0127" r="6219" b="30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DC6720-B4EC-4264-9FF4-4C76E74C4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1700" y="476669"/>
            <a:ext cx="4628600" cy="2124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C3BD9AF-F81F-4385-A5A3-EE5C48DD2E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65" y="2873592"/>
            <a:ext cx="6901270" cy="1201016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1F52B79-F571-4C25-A021-ACDCCB1C6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096" y="5312781"/>
            <a:ext cx="1967390" cy="1007196"/>
          </a:xfrm>
          <a:prstGeom prst="rect">
            <a:avLst/>
          </a:prstGeom>
        </p:spPr>
      </p:pic>
      <p:pic>
        <p:nvPicPr>
          <p:cNvPr id="13" name="Picture 12" descr="A close-up of a chicken&#10;&#10;Description automatically generated with low confidence">
            <a:extLst>
              <a:ext uri="{FF2B5EF4-FFF2-40B4-BE49-F238E27FC236}">
                <a16:creationId xmlns:a16="http://schemas.microsoft.com/office/drawing/2014/main" id="{67876799-E234-4D4C-AC7C-E08323F18A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792" y="4522710"/>
            <a:ext cx="1010865" cy="1351543"/>
          </a:xfrm>
          <a:prstGeom prst="rect">
            <a:avLst/>
          </a:prstGeom>
        </p:spPr>
      </p:pic>
      <p:pic>
        <p:nvPicPr>
          <p:cNvPr id="15" name="Picture 14" descr="A cartoon of a horse&#10;&#10;Description automatically generated with medium confidence">
            <a:extLst>
              <a:ext uri="{FF2B5EF4-FFF2-40B4-BE49-F238E27FC236}">
                <a16:creationId xmlns:a16="http://schemas.microsoft.com/office/drawing/2014/main" id="{87648D9E-4B6E-4002-9F5E-E755B4655C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548">
            <a:off x="259580" y="3947158"/>
            <a:ext cx="2505673" cy="2731245"/>
          </a:xfrm>
          <a:prstGeom prst="rect">
            <a:avLst/>
          </a:prstGeom>
        </p:spPr>
      </p:pic>
      <p:pic>
        <p:nvPicPr>
          <p:cNvPr id="17" name="Picture 16" descr="A picture containing clipart&#10;&#10;Description automatically generated">
            <a:extLst>
              <a:ext uri="{FF2B5EF4-FFF2-40B4-BE49-F238E27FC236}">
                <a16:creationId xmlns:a16="http://schemas.microsoft.com/office/drawing/2014/main" id="{9F46EA29-3FFF-4416-B187-41A63D0AF7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843" y="3378061"/>
            <a:ext cx="1110948" cy="69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9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43E52A26-9D60-4E02-B22C-D6C0B195F2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1964" r="2965" b="2819"/>
          <a:stretch/>
        </p:blipFill>
        <p:spPr>
          <a:xfrm>
            <a:off x="0" y="-6946"/>
            <a:ext cx="12191999" cy="6864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1F49F-6E24-42E0-A6F4-784745F35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667" y="512321"/>
            <a:ext cx="6040670" cy="5833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AA80CD-894E-4876-A788-7DB937EC4C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2441" y="1947951"/>
            <a:ext cx="2827120" cy="3263304"/>
          </a:xfrm>
          <a:prstGeom prst="rect">
            <a:avLst/>
          </a:prstGeom>
        </p:spPr>
      </p:pic>
      <p:pic>
        <p:nvPicPr>
          <p:cNvPr id="31" name="แสง" descr="A picture containing dark, night sky, blur&#10;&#10;Description automatically generated">
            <a:extLst>
              <a:ext uri="{FF2B5EF4-FFF2-40B4-BE49-F238E27FC236}">
                <a16:creationId xmlns:a16="http://schemas.microsoft.com/office/drawing/2014/main" id="{F2C94390-726F-419E-A8AA-736284453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333" y="2239473"/>
            <a:ext cx="2639129" cy="2680259"/>
          </a:xfrm>
          <a:prstGeom prst="rect">
            <a:avLst/>
          </a:prstGeom>
        </p:spPr>
      </p:pic>
      <p:pic>
        <p:nvPicPr>
          <p:cNvPr id="32" name="แสง" descr="A picture containing dark, night sky, blur&#10;&#10;Description automatically generated">
            <a:extLst>
              <a:ext uri="{FF2B5EF4-FFF2-40B4-BE49-F238E27FC236}">
                <a16:creationId xmlns:a16="http://schemas.microsoft.com/office/drawing/2014/main" id="{1623EAC5-FD96-4196-9018-275991503C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30" y="3756535"/>
            <a:ext cx="2639129" cy="2680259"/>
          </a:xfrm>
          <a:prstGeom prst="rect">
            <a:avLst/>
          </a:prstGeom>
        </p:spPr>
      </p:pic>
      <p:pic>
        <p:nvPicPr>
          <p:cNvPr id="25" name="แสง" descr="A picture containing dark, night sky, blur&#10;&#10;Description automatically generated">
            <a:extLst>
              <a:ext uri="{FF2B5EF4-FFF2-40B4-BE49-F238E27FC236}">
                <a16:creationId xmlns:a16="http://schemas.microsoft.com/office/drawing/2014/main" id="{FEAEADB8-19C1-46C8-8AAA-073015248A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49" y="581610"/>
            <a:ext cx="2639129" cy="2680259"/>
          </a:xfrm>
          <a:prstGeom prst="rect">
            <a:avLst/>
          </a:prstGeom>
        </p:spPr>
      </p:pic>
      <p:grpSp>
        <p:nvGrpSpPr>
          <p:cNvPr id="26" name="A">
            <a:extLst>
              <a:ext uri="{FF2B5EF4-FFF2-40B4-BE49-F238E27FC236}">
                <a16:creationId xmlns:a16="http://schemas.microsoft.com/office/drawing/2014/main" id="{62834EB5-85E8-4052-B51C-D6D9BC2B5DC3}"/>
              </a:ext>
            </a:extLst>
          </p:cNvPr>
          <p:cNvGrpSpPr/>
          <p:nvPr/>
        </p:nvGrpSpPr>
        <p:grpSpPr>
          <a:xfrm>
            <a:off x="6561532" y="1273733"/>
            <a:ext cx="5193823" cy="1272521"/>
            <a:chOff x="6561532" y="1273733"/>
            <a:chExt cx="5193823" cy="1272521"/>
          </a:xfrm>
        </p:grpSpPr>
        <p:pic>
          <p:nvPicPr>
            <p:cNvPr id="19" name="Picture 18" descr="Shape&#10;&#10;Description automatically generated">
              <a:extLst>
                <a:ext uri="{FF2B5EF4-FFF2-40B4-BE49-F238E27FC236}">
                  <a16:creationId xmlns:a16="http://schemas.microsoft.com/office/drawing/2014/main" id="{3BC56220-41C8-4062-95D3-B1ABD37B2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532" y="1273733"/>
              <a:ext cx="5193823" cy="127252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95ED55-FD0B-4797-AE7A-3A4F411F4A88}"/>
                </a:ext>
              </a:extLst>
            </p:cNvPr>
            <p:cNvSpPr txBox="1"/>
            <p:nvPr/>
          </p:nvSpPr>
          <p:spPr>
            <a:xfrm>
              <a:off x="7844891" y="1624785"/>
              <a:ext cx="3462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70 มิลลิลิตร</a:t>
              </a:r>
            </a:p>
          </p:txBody>
        </p:sp>
      </p:grpSp>
      <p:grpSp>
        <p:nvGrpSpPr>
          <p:cNvPr id="28" name="B">
            <a:extLst>
              <a:ext uri="{FF2B5EF4-FFF2-40B4-BE49-F238E27FC236}">
                <a16:creationId xmlns:a16="http://schemas.microsoft.com/office/drawing/2014/main" id="{E95B4451-C0C6-4F89-BDDB-4BD1300BCED1}"/>
              </a:ext>
            </a:extLst>
          </p:cNvPr>
          <p:cNvGrpSpPr/>
          <p:nvPr/>
        </p:nvGrpSpPr>
        <p:grpSpPr>
          <a:xfrm>
            <a:off x="6561532" y="2868798"/>
            <a:ext cx="5193823" cy="1272521"/>
            <a:chOff x="6561532" y="2868798"/>
            <a:chExt cx="5193823" cy="1272521"/>
          </a:xfrm>
        </p:grpSpPr>
        <p:pic>
          <p:nvPicPr>
            <p:cNvPr id="21" name="Picture 20" descr="Shape&#10;&#10;Description automatically generated">
              <a:extLst>
                <a:ext uri="{FF2B5EF4-FFF2-40B4-BE49-F238E27FC236}">
                  <a16:creationId xmlns:a16="http://schemas.microsoft.com/office/drawing/2014/main" id="{8D733252-0523-42FF-898B-F5BB5AB5F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532" y="2868798"/>
              <a:ext cx="5193823" cy="127252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5BB51CE-FE6A-469B-82AF-50C37315AB2E}"/>
                </a:ext>
              </a:extLst>
            </p:cNvPr>
            <p:cNvSpPr txBox="1"/>
            <p:nvPr/>
          </p:nvSpPr>
          <p:spPr>
            <a:xfrm>
              <a:off x="7844891" y="3205043"/>
              <a:ext cx="3462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80 มิลลิลิตร</a:t>
              </a: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F82E1D88-8713-4104-BC71-DEF3FE93D8CD}"/>
              </a:ext>
            </a:extLst>
          </p:cNvPr>
          <p:cNvGrpSpPr/>
          <p:nvPr/>
        </p:nvGrpSpPr>
        <p:grpSpPr>
          <a:xfrm>
            <a:off x="6561532" y="4463862"/>
            <a:ext cx="5193825" cy="1265606"/>
            <a:chOff x="6561532" y="4463862"/>
            <a:chExt cx="5193825" cy="1265606"/>
          </a:xfrm>
        </p:grpSpPr>
        <p:pic>
          <p:nvPicPr>
            <p:cNvPr id="23" name="Picture 22" descr="Shape, rectangle&#10;&#10;Description automatically generated">
              <a:extLst>
                <a:ext uri="{FF2B5EF4-FFF2-40B4-BE49-F238E27FC236}">
                  <a16:creationId xmlns:a16="http://schemas.microsoft.com/office/drawing/2014/main" id="{63C228FA-CFB0-44ED-BCFA-88241083A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532" y="4463862"/>
              <a:ext cx="5193825" cy="126560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9747AE8-8137-40AC-B7D4-4B03FB84B7CA}"/>
                </a:ext>
              </a:extLst>
            </p:cNvPr>
            <p:cNvSpPr txBox="1"/>
            <p:nvPr/>
          </p:nvSpPr>
          <p:spPr>
            <a:xfrm>
              <a:off x="7844891" y="4819799"/>
              <a:ext cx="3462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85</a:t>
              </a:r>
              <a:r>
                <a:rPr lang="en-US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มิลลิลิตร</a:t>
              </a:r>
            </a:p>
          </p:txBody>
        </p:sp>
      </p:grpSp>
      <p:pic>
        <p:nvPicPr>
          <p:cNvPr id="5" name="Picture 4" descr="Icon&#10;&#10;Description automatically generated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98C8871-0273-4211-9AB1-F039BB6A46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7" y="5909326"/>
            <a:ext cx="759569" cy="7560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A89B6A-90A4-46CF-AE60-48DB3FAF4D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022" y="5909326"/>
            <a:ext cx="759588" cy="756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DA314D0-8BBC-4715-AEF1-0EF53101324C}"/>
              </a:ext>
            </a:extLst>
          </p:cNvPr>
          <p:cNvGrpSpPr/>
          <p:nvPr/>
        </p:nvGrpSpPr>
        <p:grpSpPr>
          <a:xfrm>
            <a:off x="11114769" y="137760"/>
            <a:ext cx="937548" cy="933146"/>
            <a:chOff x="10999022" y="103035"/>
            <a:chExt cx="937548" cy="933146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97D0B036-3223-4B5B-AD55-41F732D83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9022" y="103035"/>
              <a:ext cx="937548" cy="93314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FF5BE01-F542-4146-B166-AFCBD35EB02E}"/>
                </a:ext>
              </a:extLst>
            </p:cNvPr>
            <p:cNvSpPr txBox="1"/>
            <p:nvPr/>
          </p:nvSpPr>
          <p:spPr>
            <a:xfrm>
              <a:off x="11061084" y="180762"/>
              <a:ext cx="8110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</a:p>
          </p:txBody>
        </p:sp>
      </p:grpSp>
      <p:pic>
        <p:nvPicPr>
          <p:cNvPr id="35" name="ผิด2">
            <a:extLst>
              <a:ext uri="{FF2B5EF4-FFF2-40B4-BE49-F238E27FC236}">
                <a16:creationId xmlns:a16="http://schemas.microsoft.com/office/drawing/2014/main" id="{6FED5C63-0FFB-498B-8AD7-ED27A0A1CCE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94" y="1545883"/>
            <a:ext cx="756000" cy="756000"/>
          </a:xfrm>
          <a:prstGeom prst="rect">
            <a:avLst/>
          </a:prstGeom>
        </p:spPr>
      </p:pic>
      <p:pic>
        <p:nvPicPr>
          <p:cNvPr id="36" name="ถูก1">
            <a:extLst>
              <a:ext uri="{FF2B5EF4-FFF2-40B4-BE49-F238E27FC236}">
                <a16:creationId xmlns:a16="http://schemas.microsoft.com/office/drawing/2014/main" id="{CA3EEB12-7810-41F6-B101-300BD488154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94" y="3176004"/>
            <a:ext cx="756000" cy="756000"/>
          </a:xfrm>
          <a:prstGeom prst="rect">
            <a:avLst/>
          </a:prstGeom>
        </p:spPr>
      </p:pic>
      <p:pic>
        <p:nvPicPr>
          <p:cNvPr id="39" name="ผิด2">
            <a:extLst>
              <a:ext uri="{FF2B5EF4-FFF2-40B4-BE49-F238E27FC236}">
                <a16:creationId xmlns:a16="http://schemas.microsoft.com/office/drawing/2014/main" id="{D2EE85F7-B6A8-48FF-9F4A-1E5FE92A01E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94" y="4811937"/>
            <a:ext cx="756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49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07383B4A-6753-49D8-997A-D2F6FF0868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8000" b="3458"/>
          <a:stretch/>
        </p:blipFill>
        <p:spPr>
          <a:xfrm>
            <a:off x="0" y="2345"/>
            <a:ext cx="12192000" cy="6870257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706" y="5991057"/>
            <a:ext cx="1395736" cy="5551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B9E41E-EED2-4305-AAB6-DAA968D9E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6635">
            <a:off x="6746660" y="4003109"/>
            <a:ext cx="212940" cy="20761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85B1FA8-9302-4E69-A74D-B5D431019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653">
            <a:off x="11312275" y="1457533"/>
            <a:ext cx="289553" cy="28231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3C4B174-9DC3-433B-98AE-BBCCEE420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647">
            <a:off x="8966117" y="6446068"/>
            <a:ext cx="184616" cy="18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F80B8D1-4BCD-4F96-BEE8-D5581A8ED9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9050">
            <a:off x="9418774" y="1700817"/>
            <a:ext cx="184616" cy="180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EA35B32-DBAC-46B1-905D-CA70A3ED1C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333">
            <a:off x="444556" y="2876783"/>
            <a:ext cx="295385" cy="28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F4CFE68-F6E6-4F26-A540-43DC4C08D3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022">
            <a:off x="10526942" y="3659991"/>
            <a:ext cx="216000" cy="21059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9F9AD3E-A5AA-4EDE-93F0-DA5FFF15BA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89876" y="3509427"/>
            <a:ext cx="216000" cy="21059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C5E3BE1-F010-408A-8D14-FBC4845DC6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3601005" y="441585"/>
            <a:ext cx="184616" cy="180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564032B-18EE-4E1F-93FF-E4E4A2D8A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7072420" y="215972"/>
            <a:ext cx="147693" cy="144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0ACC69A-38D5-4C14-B991-AC580D80E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5456167" y="549644"/>
            <a:ext cx="147693" cy="144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D375A0C-E223-43D9-983C-B46258E27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26489" y="5239644"/>
            <a:ext cx="147693" cy="144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A84EDA6-61E1-4B8A-932C-C26D99E50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2016461" y="5751512"/>
            <a:ext cx="147693" cy="144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CC5ED5C-B1AE-4C16-B6D0-5AEE1DF90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532688" y="2426325"/>
            <a:ext cx="212940" cy="20761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F0AC4EE-9D8D-4838-9276-AF2505CD8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9956354" y="2057641"/>
            <a:ext cx="147693" cy="144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5832F18-7F9B-4B2C-B488-CB686B37AE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713722" y="192700"/>
            <a:ext cx="147693" cy="144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2E31A19-A924-4F1F-8A06-056D38B71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840601" y="4175572"/>
            <a:ext cx="147693" cy="144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475C9CC-622F-418C-8093-B1480A9C7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791423" y="405478"/>
            <a:ext cx="147693" cy="144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D21EB0C-A267-4D5C-A235-BE25772AF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97564" y="256352"/>
            <a:ext cx="147693" cy="144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52E2A21-B310-4602-87A7-02E98EF34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326783" y="485534"/>
            <a:ext cx="147693" cy="144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22B58AE-0662-44CF-9ED3-6BC687C7CA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827">
            <a:off x="2599162" y="1682008"/>
            <a:ext cx="147693" cy="144000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3F6459-9CC9-45A5-B203-7EB1C93235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74" y="313609"/>
            <a:ext cx="7965452" cy="1321478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91D9676F-00EC-4FA7-A588-778CC739CA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86" y="1958561"/>
            <a:ext cx="9337229" cy="171472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6871941-C5C0-49C7-8A5A-2FB3B42047EE}"/>
              </a:ext>
            </a:extLst>
          </p:cNvPr>
          <p:cNvSpPr txBox="1"/>
          <p:nvPr/>
        </p:nvSpPr>
        <p:spPr>
          <a:xfrm>
            <a:off x="1648160" y="2444171"/>
            <a:ext cx="9013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20,008 มิลลิลิตร เท่ากับกี่ลิตร กี่มิลลิลิตร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24D0D7-F218-4A6E-9907-91804827A90C}"/>
              </a:ext>
            </a:extLst>
          </p:cNvPr>
          <p:cNvGrpSpPr/>
          <p:nvPr/>
        </p:nvGrpSpPr>
        <p:grpSpPr>
          <a:xfrm>
            <a:off x="1117789" y="1635087"/>
            <a:ext cx="1020777" cy="1015377"/>
            <a:chOff x="1117789" y="1635087"/>
            <a:chExt cx="1020777" cy="1015377"/>
          </a:xfrm>
        </p:grpSpPr>
        <p:pic>
          <p:nvPicPr>
            <p:cNvPr id="3" name="Picture 2" descr="Chart&#10;&#10;Description automatically generated">
              <a:extLst>
                <a:ext uri="{FF2B5EF4-FFF2-40B4-BE49-F238E27FC236}">
                  <a16:creationId xmlns:a16="http://schemas.microsoft.com/office/drawing/2014/main" id="{A8DEADF7-9C16-40E1-8CD1-3BE2ED641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789" y="1635087"/>
              <a:ext cx="1020777" cy="101537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111F8D2-CFE0-472F-92AA-AA7DDB0EF2E3}"/>
                </a:ext>
              </a:extLst>
            </p:cNvPr>
            <p:cNvSpPr txBox="1"/>
            <p:nvPr/>
          </p:nvSpPr>
          <p:spPr>
            <a:xfrm>
              <a:off x="1361137" y="1772846"/>
              <a:ext cx="495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4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</a:p>
          </p:txBody>
        </p:sp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124BB673-440A-415A-8BDF-F5187BE7728F}"/>
              </a:ext>
            </a:extLst>
          </p:cNvPr>
          <p:cNvGrpSpPr/>
          <p:nvPr/>
        </p:nvGrpSpPr>
        <p:grpSpPr>
          <a:xfrm>
            <a:off x="789202" y="4035737"/>
            <a:ext cx="5139591" cy="1143147"/>
            <a:chOff x="789202" y="4035737"/>
            <a:chExt cx="5139591" cy="1143147"/>
          </a:xfrm>
        </p:grpSpPr>
        <p:pic>
          <p:nvPicPr>
            <p:cNvPr id="25" name="Picture 2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6C0D16C0-0B6D-46DE-944B-4846F3AE4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02" y="4035737"/>
              <a:ext cx="5139591" cy="114314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21A137-AB39-427B-99FA-0202EE64010E}"/>
                </a:ext>
              </a:extLst>
            </p:cNvPr>
            <p:cNvSpPr txBox="1"/>
            <p:nvPr/>
          </p:nvSpPr>
          <p:spPr>
            <a:xfrm>
              <a:off x="1770434" y="4255217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20 ลิตร 80 มิลลิลิตร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4E55BE0-6EDC-4AC1-BFBA-87427AF24B9B}"/>
                </a:ext>
              </a:extLst>
            </p:cNvPr>
            <p:cNvSpPr txBox="1"/>
            <p:nvPr/>
          </p:nvSpPr>
          <p:spPr>
            <a:xfrm>
              <a:off x="1033307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87C210DA-8F6B-489C-9B79-979202A4D98D}"/>
              </a:ext>
            </a:extLst>
          </p:cNvPr>
          <p:cNvGrpSpPr/>
          <p:nvPr/>
        </p:nvGrpSpPr>
        <p:grpSpPr>
          <a:xfrm>
            <a:off x="6360655" y="4014747"/>
            <a:ext cx="5139591" cy="1143147"/>
            <a:chOff x="6360655" y="4014747"/>
            <a:chExt cx="5139591" cy="1143147"/>
          </a:xfrm>
        </p:grpSpPr>
        <p:pic>
          <p:nvPicPr>
            <p:cNvPr id="68" name="Picture 6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541D208-9496-4D26-B8B7-6864E4D41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655" y="4014747"/>
              <a:ext cx="5139591" cy="114314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2E74309-84EA-4F05-A521-4639C27D6E31}"/>
                </a:ext>
              </a:extLst>
            </p:cNvPr>
            <p:cNvSpPr txBox="1"/>
            <p:nvPr/>
          </p:nvSpPr>
          <p:spPr>
            <a:xfrm>
              <a:off x="7287938" y="4245489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20 ลิตร 800 มิลลิลิตร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D7B6613-1C0F-4C4B-9B97-0B85EFB2B20B}"/>
                </a:ext>
              </a:extLst>
            </p:cNvPr>
            <p:cNvSpPr txBox="1"/>
            <p:nvPr/>
          </p:nvSpPr>
          <p:spPr>
            <a:xfrm>
              <a:off x="6617729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" name="C">
            <a:extLst>
              <a:ext uri="{FF2B5EF4-FFF2-40B4-BE49-F238E27FC236}">
                <a16:creationId xmlns:a16="http://schemas.microsoft.com/office/drawing/2014/main" id="{4FAB34CF-68CD-478C-9C1B-1B52BEA5E359}"/>
              </a:ext>
            </a:extLst>
          </p:cNvPr>
          <p:cNvGrpSpPr/>
          <p:nvPr/>
        </p:nvGrpSpPr>
        <p:grpSpPr>
          <a:xfrm>
            <a:off x="3511200" y="5381680"/>
            <a:ext cx="5139591" cy="1143147"/>
            <a:chOff x="3511200" y="5381680"/>
            <a:chExt cx="5139591" cy="1143147"/>
          </a:xfrm>
        </p:grpSpPr>
        <p:pic>
          <p:nvPicPr>
            <p:cNvPr id="70" name="Picture 6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454834C-18B6-41E4-8ED0-6ABFCB467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200" y="5381680"/>
              <a:ext cx="5139591" cy="114314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E8C8975-85F2-43EC-A043-D5FF1F782EF0}"/>
                </a:ext>
              </a:extLst>
            </p:cNvPr>
            <p:cNvSpPr txBox="1"/>
            <p:nvPr/>
          </p:nvSpPr>
          <p:spPr>
            <a:xfrm>
              <a:off x="4439345" y="5612945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20 ลิตร 8 มิลลิลิตร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8436B1-33F8-4F8E-BCED-68AAD6E5AC0C}"/>
                </a:ext>
              </a:extLst>
            </p:cNvPr>
            <p:cNvSpPr txBox="1"/>
            <p:nvPr/>
          </p:nvSpPr>
          <p:spPr>
            <a:xfrm>
              <a:off x="3747067" y="5541291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44" name="ผิด1">
            <a:extLst>
              <a:ext uri="{FF2B5EF4-FFF2-40B4-BE49-F238E27FC236}">
                <a16:creationId xmlns:a16="http://schemas.microsoft.com/office/drawing/2014/main" id="{D021C07D-30DD-455B-8D1C-D1564FA9D0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5130" y="4056450"/>
            <a:ext cx="936000" cy="936000"/>
          </a:xfrm>
          <a:prstGeom prst="rect">
            <a:avLst/>
          </a:prstGeom>
        </p:spPr>
      </p:pic>
      <p:pic>
        <p:nvPicPr>
          <p:cNvPr id="46" name="ผิด1">
            <a:extLst>
              <a:ext uri="{FF2B5EF4-FFF2-40B4-BE49-F238E27FC236}">
                <a16:creationId xmlns:a16="http://schemas.microsoft.com/office/drawing/2014/main" id="{CF9C81D5-8842-41AD-8B90-9A247549C9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4505" y="4078376"/>
            <a:ext cx="936000" cy="936000"/>
          </a:xfrm>
          <a:prstGeom prst="rect">
            <a:avLst/>
          </a:prstGeom>
        </p:spPr>
      </p:pic>
      <p:pic>
        <p:nvPicPr>
          <p:cNvPr id="48" name="ถูก1">
            <a:extLst>
              <a:ext uri="{FF2B5EF4-FFF2-40B4-BE49-F238E27FC236}">
                <a16:creationId xmlns:a16="http://schemas.microsoft.com/office/drawing/2014/main" id="{B45035EE-205F-4936-BA46-AF374C0D4E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3607" y="5417820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4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07383B4A-6753-49D8-997A-D2F6FF0868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8000" b="3458"/>
          <a:stretch/>
        </p:blipFill>
        <p:spPr>
          <a:xfrm>
            <a:off x="0" y="2345"/>
            <a:ext cx="12192000" cy="6870257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706" y="5991057"/>
            <a:ext cx="1395736" cy="5551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B9E41E-EED2-4305-AAB6-DAA968D9E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6635">
            <a:off x="6746660" y="4003109"/>
            <a:ext cx="212940" cy="20761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85B1FA8-9302-4E69-A74D-B5D431019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653">
            <a:off x="11312275" y="1457533"/>
            <a:ext cx="289553" cy="28231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3C4B174-9DC3-433B-98AE-BBCCEE420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647">
            <a:off x="8966117" y="6446068"/>
            <a:ext cx="184616" cy="18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F80B8D1-4BCD-4F96-BEE8-D5581A8ED9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9050">
            <a:off x="9418774" y="1700817"/>
            <a:ext cx="184616" cy="180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EA35B32-DBAC-46B1-905D-CA70A3ED1C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333">
            <a:off x="444556" y="2876783"/>
            <a:ext cx="295385" cy="28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F4CFE68-F6E6-4F26-A540-43DC4C08D3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022">
            <a:off x="10526942" y="3659991"/>
            <a:ext cx="216000" cy="21059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9F9AD3E-A5AA-4EDE-93F0-DA5FFF15BA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89876" y="3509427"/>
            <a:ext cx="216000" cy="21059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C5E3BE1-F010-408A-8D14-FBC4845DC6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3601005" y="441585"/>
            <a:ext cx="184616" cy="180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564032B-18EE-4E1F-93FF-E4E4A2D8A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7072420" y="215972"/>
            <a:ext cx="147693" cy="144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0ACC69A-38D5-4C14-B991-AC580D80E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5456167" y="549644"/>
            <a:ext cx="147693" cy="144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D375A0C-E223-43D9-983C-B46258E27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26489" y="5239644"/>
            <a:ext cx="147693" cy="144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A84EDA6-61E1-4B8A-932C-C26D99E50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2016461" y="5751512"/>
            <a:ext cx="147693" cy="144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CC5ED5C-B1AE-4C16-B6D0-5AEE1DF90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532688" y="2426325"/>
            <a:ext cx="212940" cy="20761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F0AC4EE-9D8D-4838-9276-AF2505CD8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9956354" y="2057641"/>
            <a:ext cx="147693" cy="144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5832F18-7F9B-4B2C-B488-CB686B37AE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713722" y="192700"/>
            <a:ext cx="147693" cy="144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2E31A19-A924-4F1F-8A06-056D38B71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840601" y="4175572"/>
            <a:ext cx="147693" cy="144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475C9CC-622F-418C-8093-B1480A9C7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791423" y="405478"/>
            <a:ext cx="147693" cy="144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D21EB0C-A267-4D5C-A235-BE25772AF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97564" y="256352"/>
            <a:ext cx="147693" cy="144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52E2A21-B310-4602-87A7-02E98EF34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326783" y="485534"/>
            <a:ext cx="147693" cy="144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22B58AE-0662-44CF-9ED3-6BC687C7CA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827">
            <a:off x="2599162" y="1682008"/>
            <a:ext cx="147693" cy="144000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3F6459-9CC9-45A5-B203-7EB1C93235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74" y="313609"/>
            <a:ext cx="7965452" cy="1321478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91D9676F-00EC-4FA7-A588-778CC739CA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86" y="1958561"/>
            <a:ext cx="9337229" cy="171472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6871941-C5C0-49C7-8A5A-2FB3B42047EE}"/>
              </a:ext>
            </a:extLst>
          </p:cNvPr>
          <p:cNvSpPr txBox="1"/>
          <p:nvPr/>
        </p:nvSpPr>
        <p:spPr>
          <a:xfrm>
            <a:off x="1648160" y="2444171"/>
            <a:ext cx="9013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135 มิลลิลิตร เท่ากับกี่ช้อนโต๊ะ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24D0D7-F218-4A6E-9907-91804827A90C}"/>
              </a:ext>
            </a:extLst>
          </p:cNvPr>
          <p:cNvGrpSpPr/>
          <p:nvPr/>
        </p:nvGrpSpPr>
        <p:grpSpPr>
          <a:xfrm>
            <a:off x="1117789" y="1635087"/>
            <a:ext cx="1020777" cy="1015377"/>
            <a:chOff x="1117789" y="1635087"/>
            <a:chExt cx="1020777" cy="1015377"/>
          </a:xfrm>
        </p:grpSpPr>
        <p:pic>
          <p:nvPicPr>
            <p:cNvPr id="3" name="Picture 2" descr="Chart&#10;&#10;Description automatically generated">
              <a:extLst>
                <a:ext uri="{FF2B5EF4-FFF2-40B4-BE49-F238E27FC236}">
                  <a16:creationId xmlns:a16="http://schemas.microsoft.com/office/drawing/2014/main" id="{A8DEADF7-9C16-40E1-8CD1-3BE2ED641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789" y="1635087"/>
              <a:ext cx="1020777" cy="101537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111F8D2-CFE0-472F-92AA-AA7DDB0EF2E3}"/>
                </a:ext>
              </a:extLst>
            </p:cNvPr>
            <p:cNvSpPr txBox="1"/>
            <p:nvPr/>
          </p:nvSpPr>
          <p:spPr>
            <a:xfrm>
              <a:off x="1361137" y="1772846"/>
              <a:ext cx="495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4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</a:p>
          </p:txBody>
        </p:sp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124BB673-440A-415A-8BDF-F5187BE7728F}"/>
              </a:ext>
            </a:extLst>
          </p:cNvPr>
          <p:cNvGrpSpPr/>
          <p:nvPr/>
        </p:nvGrpSpPr>
        <p:grpSpPr>
          <a:xfrm>
            <a:off x="789202" y="4035737"/>
            <a:ext cx="5139591" cy="1143147"/>
            <a:chOff x="789202" y="4035737"/>
            <a:chExt cx="5139591" cy="1143147"/>
          </a:xfrm>
        </p:grpSpPr>
        <p:pic>
          <p:nvPicPr>
            <p:cNvPr id="25" name="Picture 2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6C0D16C0-0B6D-46DE-944B-4846F3AE4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02" y="4035737"/>
              <a:ext cx="5139591" cy="114314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21A137-AB39-427B-99FA-0202EE64010E}"/>
                </a:ext>
              </a:extLst>
            </p:cNvPr>
            <p:cNvSpPr txBox="1"/>
            <p:nvPr/>
          </p:nvSpPr>
          <p:spPr>
            <a:xfrm>
              <a:off x="1770434" y="4255217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10 ช้อนโต๊ะ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4E55BE0-6EDC-4AC1-BFBA-87427AF24B9B}"/>
                </a:ext>
              </a:extLst>
            </p:cNvPr>
            <p:cNvSpPr txBox="1"/>
            <p:nvPr/>
          </p:nvSpPr>
          <p:spPr>
            <a:xfrm>
              <a:off x="1033307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87C210DA-8F6B-489C-9B79-979202A4D98D}"/>
              </a:ext>
            </a:extLst>
          </p:cNvPr>
          <p:cNvGrpSpPr/>
          <p:nvPr/>
        </p:nvGrpSpPr>
        <p:grpSpPr>
          <a:xfrm>
            <a:off x="6360655" y="4014747"/>
            <a:ext cx="5139591" cy="1143147"/>
            <a:chOff x="6360655" y="4014747"/>
            <a:chExt cx="5139591" cy="1143147"/>
          </a:xfrm>
        </p:grpSpPr>
        <p:pic>
          <p:nvPicPr>
            <p:cNvPr id="68" name="Picture 6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541D208-9496-4D26-B8B7-6864E4D41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655" y="4014747"/>
              <a:ext cx="5139591" cy="114314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2E74309-84EA-4F05-A521-4639C27D6E31}"/>
                </a:ext>
              </a:extLst>
            </p:cNvPr>
            <p:cNvSpPr txBox="1"/>
            <p:nvPr/>
          </p:nvSpPr>
          <p:spPr>
            <a:xfrm>
              <a:off x="7287938" y="4245489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9 ช้อนโต๊ะ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D7B6613-1C0F-4C4B-9B97-0B85EFB2B20B}"/>
                </a:ext>
              </a:extLst>
            </p:cNvPr>
            <p:cNvSpPr txBox="1"/>
            <p:nvPr/>
          </p:nvSpPr>
          <p:spPr>
            <a:xfrm>
              <a:off x="6617729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" name="C">
            <a:extLst>
              <a:ext uri="{FF2B5EF4-FFF2-40B4-BE49-F238E27FC236}">
                <a16:creationId xmlns:a16="http://schemas.microsoft.com/office/drawing/2014/main" id="{4FAB34CF-68CD-478C-9C1B-1B52BEA5E359}"/>
              </a:ext>
            </a:extLst>
          </p:cNvPr>
          <p:cNvGrpSpPr/>
          <p:nvPr/>
        </p:nvGrpSpPr>
        <p:grpSpPr>
          <a:xfrm>
            <a:off x="3511200" y="5381680"/>
            <a:ext cx="5139591" cy="1143147"/>
            <a:chOff x="3511200" y="5381680"/>
            <a:chExt cx="5139591" cy="1143147"/>
          </a:xfrm>
        </p:grpSpPr>
        <p:pic>
          <p:nvPicPr>
            <p:cNvPr id="70" name="Picture 6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454834C-18B6-41E4-8ED0-6ABFCB467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200" y="5381680"/>
              <a:ext cx="5139591" cy="114314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E8C8975-85F2-43EC-A043-D5FF1F782EF0}"/>
                </a:ext>
              </a:extLst>
            </p:cNvPr>
            <p:cNvSpPr txBox="1"/>
            <p:nvPr/>
          </p:nvSpPr>
          <p:spPr>
            <a:xfrm>
              <a:off x="4439345" y="5612945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 ช้อนโต๊ะ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8436B1-33F8-4F8E-BCED-68AAD6E5AC0C}"/>
                </a:ext>
              </a:extLst>
            </p:cNvPr>
            <p:cNvSpPr txBox="1"/>
            <p:nvPr/>
          </p:nvSpPr>
          <p:spPr>
            <a:xfrm>
              <a:off x="3747067" y="5541291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45" name="ผิด1">
            <a:extLst>
              <a:ext uri="{FF2B5EF4-FFF2-40B4-BE49-F238E27FC236}">
                <a16:creationId xmlns:a16="http://schemas.microsoft.com/office/drawing/2014/main" id="{9E0832C5-3307-45A3-9A05-C8913FADF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5408" y="5414594"/>
            <a:ext cx="936000" cy="936000"/>
          </a:xfrm>
          <a:prstGeom prst="rect">
            <a:avLst/>
          </a:prstGeom>
        </p:spPr>
      </p:pic>
      <p:pic>
        <p:nvPicPr>
          <p:cNvPr id="46" name="ผิด1">
            <a:extLst>
              <a:ext uri="{FF2B5EF4-FFF2-40B4-BE49-F238E27FC236}">
                <a16:creationId xmlns:a16="http://schemas.microsoft.com/office/drawing/2014/main" id="{CF9C81D5-8842-41AD-8B90-9A247549C9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4505" y="4078376"/>
            <a:ext cx="936000" cy="936000"/>
          </a:xfrm>
          <a:prstGeom prst="rect">
            <a:avLst/>
          </a:prstGeom>
        </p:spPr>
      </p:pic>
      <p:pic>
        <p:nvPicPr>
          <p:cNvPr id="43" name="ถูก1">
            <a:extLst>
              <a:ext uri="{FF2B5EF4-FFF2-40B4-BE49-F238E27FC236}">
                <a16:creationId xmlns:a16="http://schemas.microsoft.com/office/drawing/2014/main" id="{D9849EDC-B5EC-4114-906D-E8706BEE0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85130" y="4060148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1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07383B4A-6753-49D8-997A-D2F6FF0868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8000" b="3458"/>
          <a:stretch/>
        </p:blipFill>
        <p:spPr>
          <a:xfrm>
            <a:off x="0" y="2345"/>
            <a:ext cx="12192000" cy="6870257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706" y="5991057"/>
            <a:ext cx="1395736" cy="5551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B9E41E-EED2-4305-AAB6-DAA968D9E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6635">
            <a:off x="6746660" y="4003109"/>
            <a:ext cx="212940" cy="20761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85B1FA8-9302-4E69-A74D-B5D431019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653">
            <a:off x="11312275" y="1457533"/>
            <a:ext cx="289553" cy="28231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3C4B174-9DC3-433B-98AE-BBCCEE420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647">
            <a:off x="8966117" y="6446068"/>
            <a:ext cx="184616" cy="18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F80B8D1-4BCD-4F96-BEE8-D5581A8ED9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9050">
            <a:off x="9418774" y="1700817"/>
            <a:ext cx="184616" cy="180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EA35B32-DBAC-46B1-905D-CA70A3ED1C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333">
            <a:off x="444556" y="2876783"/>
            <a:ext cx="295385" cy="28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F4CFE68-F6E6-4F26-A540-43DC4C08D3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022">
            <a:off x="10526942" y="3659991"/>
            <a:ext cx="216000" cy="21059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9F9AD3E-A5AA-4EDE-93F0-DA5FFF15BA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89876" y="3509427"/>
            <a:ext cx="216000" cy="21059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C5E3BE1-F010-408A-8D14-FBC4845DC6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3601005" y="441585"/>
            <a:ext cx="184616" cy="180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564032B-18EE-4E1F-93FF-E4E4A2D8A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7072420" y="215972"/>
            <a:ext cx="147693" cy="144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0ACC69A-38D5-4C14-B991-AC580D80E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5456167" y="549644"/>
            <a:ext cx="147693" cy="144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D375A0C-E223-43D9-983C-B46258E27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26489" y="5239644"/>
            <a:ext cx="147693" cy="144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A84EDA6-61E1-4B8A-932C-C26D99E50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2016461" y="5751512"/>
            <a:ext cx="147693" cy="144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CC5ED5C-B1AE-4C16-B6D0-5AEE1DF90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532688" y="2426325"/>
            <a:ext cx="212940" cy="20761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F0AC4EE-9D8D-4838-9276-AF2505CD8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9956354" y="2057641"/>
            <a:ext cx="147693" cy="144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5832F18-7F9B-4B2C-B488-CB686B37AE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713722" y="192700"/>
            <a:ext cx="147693" cy="144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2E31A19-A924-4F1F-8A06-056D38B71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840601" y="4175572"/>
            <a:ext cx="147693" cy="144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475C9CC-622F-418C-8093-B1480A9C7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791423" y="405478"/>
            <a:ext cx="147693" cy="144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D21EB0C-A267-4D5C-A235-BE25772AF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97564" y="256352"/>
            <a:ext cx="147693" cy="144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52E2A21-B310-4602-87A7-02E98EF34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326783" y="485534"/>
            <a:ext cx="147693" cy="144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22B58AE-0662-44CF-9ED3-6BC687C7CA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827">
            <a:off x="2599162" y="1682008"/>
            <a:ext cx="147693" cy="144000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3F6459-9CC9-45A5-B203-7EB1C93235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74" y="313609"/>
            <a:ext cx="7965452" cy="1321478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91D9676F-00EC-4FA7-A588-778CC739CA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86" y="1958561"/>
            <a:ext cx="9337229" cy="171472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6871941-C5C0-49C7-8A5A-2FB3B42047EE}"/>
              </a:ext>
            </a:extLst>
          </p:cNvPr>
          <p:cNvSpPr txBox="1"/>
          <p:nvPr/>
        </p:nvSpPr>
        <p:spPr>
          <a:xfrm>
            <a:off x="1648160" y="2444171"/>
            <a:ext cx="9013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36 ช้อนชา เท่ากับกี่มิลลิลิตร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24D0D7-F218-4A6E-9907-91804827A90C}"/>
              </a:ext>
            </a:extLst>
          </p:cNvPr>
          <p:cNvGrpSpPr/>
          <p:nvPr/>
        </p:nvGrpSpPr>
        <p:grpSpPr>
          <a:xfrm>
            <a:off x="1117789" y="1635087"/>
            <a:ext cx="1020777" cy="1015377"/>
            <a:chOff x="1117789" y="1635087"/>
            <a:chExt cx="1020777" cy="1015377"/>
          </a:xfrm>
        </p:grpSpPr>
        <p:pic>
          <p:nvPicPr>
            <p:cNvPr id="3" name="Picture 2" descr="Chart&#10;&#10;Description automatically generated">
              <a:extLst>
                <a:ext uri="{FF2B5EF4-FFF2-40B4-BE49-F238E27FC236}">
                  <a16:creationId xmlns:a16="http://schemas.microsoft.com/office/drawing/2014/main" id="{A8DEADF7-9C16-40E1-8CD1-3BE2ED641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789" y="1635087"/>
              <a:ext cx="1020777" cy="101537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111F8D2-CFE0-472F-92AA-AA7DDB0EF2E3}"/>
                </a:ext>
              </a:extLst>
            </p:cNvPr>
            <p:cNvSpPr txBox="1"/>
            <p:nvPr/>
          </p:nvSpPr>
          <p:spPr>
            <a:xfrm>
              <a:off x="1361137" y="1724206"/>
              <a:ext cx="495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4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6</a:t>
              </a:r>
            </a:p>
          </p:txBody>
        </p:sp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124BB673-440A-415A-8BDF-F5187BE7728F}"/>
              </a:ext>
            </a:extLst>
          </p:cNvPr>
          <p:cNvGrpSpPr/>
          <p:nvPr/>
        </p:nvGrpSpPr>
        <p:grpSpPr>
          <a:xfrm>
            <a:off x="789202" y="4035737"/>
            <a:ext cx="5139591" cy="1143147"/>
            <a:chOff x="789202" y="4035737"/>
            <a:chExt cx="5139591" cy="1143147"/>
          </a:xfrm>
        </p:grpSpPr>
        <p:pic>
          <p:nvPicPr>
            <p:cNvPr id="25" name="Picture 2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6C0D16C0-0B6D-46DE-944B-4846F3AE4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02" y="4035737"/>
              <a:ext cx="5139591" cy="114314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21A137-AB39-427B-99FA-0202EE64010E}"/>
                </a:ext>
              </a:extLst>
            </p:cNvPr>
            <p:cNvSpPr txBox="1"/>
            <p:nvPr/>
          </p:nvSpPr>
          <p:spPr>
            <a:xfrm>
              <a:off x="1770434" y="4255217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180 มิลลิลิตร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4E55BE0-6EDC-4AC1-BFBA-87427AF24B9B}"/>
                </a:ext>
              </a:extLst>
            </p:cNvPr>
            <p:cNvSpPr txBox="1"/>
            <p:nvPr/>
          </p:nvSpPr>
          <p:spPr>
            <a:xfrm>
              <a:off x="1033307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87C210DA-8F6B-489C-9B79-979202A4D98D}"/>
              </a:ext>
            </a:extLst>
          </p:cNvPr>
          <p:cNvGrpSpPr/>
          <p:nvPr/>
        </p:nvGrpSpPr>
        <p:grpSpPr>
          <a:xfrm>
            <a:off x="6360655" y="4014747"/>
            <a:ext cx="5139591" cy="1143147"/>
            <a:chOff x="6360655" y="4014747"/>
            <a:chExt cx="5139591" cy="1143147"/>
          </a:xfrm>
        </p:grpSpPr>
        <p:pic>
          <p:nvPicPr>
            <p:cNvPr id="68" name="Picture 6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541D208-9496-4D26-B8B7-6864E4D41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655" y="4014747"/>
              <a:ext cx="5139591" cy="114314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2E74309-84EA-4F05-A521-4639C27D6E31}"/>
                </a:ext>
              </a:extLst>
            </p:cNvPr>
            <p:cNvSpPr txBox="1"/>
            <p:nvPr/>
          </p:nvSpPr>
          <p:spPr>
            <a:xfrm>
              <a:off x="7287938" y="4245489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540 มิลลิลิตร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D7B6613-1C0F-4C4B-9B97-0B85EFB2B20B}"/>
                </a:ext>
              </a:extLst>
            </p:cNvPr>
            <p:cNvSpPr txBox="1"/>
            <p:nvPr/>
          </p:nvSpPr>
          <p:spPr>
            <a:xfrm>
              <a:off x="6617729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" name="C">
            <a:extLst>
              <a:ext uri="{FF2B5EF4-FFF2-40B4-BE49-F238E27FC236}">
                <a16:creationId xmlns:a16="http://schemas.microsoft.com/office/drawing/2014/main" id="{4FAB34CF-68CD-478C-9C1B-1B52BEA5E359}"/>
              </a:ext>
            </a:extLst>
          </p:cNvPr>
          <p:cNvGrpSpPr/>
          <p:nvPr/>
        </p:nvGrpSpPr>
        <p:grpSpPr>
          <a:xfrm>
            <a:off x="3511200" y="5381680"/>
            <a:ext cx="5139591" cy="1143147"/>
            <a:chOff x="3511200" y="5381680"/>
            <a:chExt cx="5139591" cy="1143147"/>
          </a:xfrm>
        </p:grpSpPr>
        <p:pic>
          <p:nvPicPr>
            <p:cNvPr id="70" name="Picture 6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454834C-18B6-41E4-8ED0-6ABFCB467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200" y="5381680"/>
              <a:ext cx="5139591" cy="114314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E8C8975-85F2-43EC-A043-D5FF1F782EF0}"/>
                </a:ext>
              </a:extLst>
            </p:cNvPr>
            <p:cNvSpPr txBox="1"/>
            <p:nvPr/>
          </p:nvSpPr>
          <p:spPr>
            <a:xfrm>
              <a:off x="4439345" y="5612945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810 มิลลิลิตร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8436B1-33F8-4F8E-BCED-68AAD6E5AC0C}"/>
                </a:ext>
              </a:extLst>
            </p:cNvPr>
            <p:cNvSpPr txBox="1"/>
            <p:nvPr/>
          </p:nvSpPr>
          <p:spPr>
            <a:xfrm>
              <a:off x="3747067" y="5541291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44" name="ผิด1">
            <a:extLst>
              <a:ext uri="{FF2B5EF4-FFF2-40B4-BE49-F238E27FC236}">
                <a16:creationId xmlns:a16="http://schemas.microsoft.com/office/drawing/2014/main" id="{D021C07D-30DD-455B-8D1C-D1564FA9D0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5130" y="4056450"/>
            <a:ext cx="936000" cy="936000"/>
          </a:xfrm>
          <a:prstGeom prst="rect">
            <a:avLst/>
          </a:prstGeom>
        </p:spPr>
      </p:pic>
      <p:pic>
        <p:nvPicPr>
          <p:cNvPr id="45" name="ผิด1">
            <a:extLst>
              <a:ext uri="{FF2B5EF4-FFF2-40B4-BE49-F238E27FC236}">
                <a16:creationId xmlns:a16="http://schemas.microsoft.com/office/drawing/2014/main" id="{9E0832C5-3307-45A3-9A05-C8913FADF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5408" y="5414594"/>
            <a:ext cx="936000" cy="936000"/>
          </a:xfrm>
          <a:prstGeom prst="rect">
            <a:avLst/>
          </a:prstGeom>
        </p:spPr>
      </p:pic>
      <p:pic>
        <p:nvPicPr>
          <p:cNvPr id="47" name="ถูก1">
            <a:extLst>
              <a:ext uri="{FF2B5EF4-FFF2-40B4-BE49-F238E27FC236}">
                <a16:creationId xmlns:a16="http://schemas.microsoft.com/office/drawing/2014/main" id="{D5D99296-6434-4275-8E21-CF4083D90C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6075" y="4077396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26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07383B4A-6753-49D8-997A-D2F6FF0868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8000" b="3458"/>
          <a:stretch/>
        </p:blipFill>
        <p:spPr>
          <a:xfrm>
            <a:off x="0" y="2345"/>
            <a:ext cx="12192000" cy="6870257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706" y="5991057"/>
            <a:ext cx="1395736" cy="5551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B9E41E-EED2-4305-AAB6-DAA968D9E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6635">
            <a:off x="6746660" y="4003109"/>
            <a:ext cx="212940" cy="20761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85B1FA8-9302-4E69-A74D-B5D431019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653">
            <a:off x="11312275" y="1457533"/>
            <a:ext cx="289553" cy="28231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3C4B174-9DC3-433B-98AE-BBCCEE420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647">
            <a:off x="8966117" y="6446068"/>
            <a:ext cx="184616" cy="18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F80B8D1-4BCD-4F96-BEE8-D5581A8ED9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9050">
            <a:off x="9418774" y="1700817"/>
            <a:ext cx="184616" cy="180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EA35B32-DBAC-46B1-905D-CA70A3ED1C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333">
            <a:off x="444556" y="2876783"/>
            <a:ext cx="295385" cy="28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F4CFE68-F6E6-4F26-A540-43DC4C08D3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022">
            <a:off x="10526942" y="3659991"/>
            <a:ext cx="216000" cy="21059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9F9AD3E-A5AA-4EDE-93F0-DA5FFF15BA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89876" y="3509427"/>
            <a:ext cx="216000" cy="21059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C5E3BE1-F010-408A-8D14-FBC4845DC6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3601005" y="441585"/>
            <a:ext cx="184616" cy="180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564032B-18EE-4E1F-93FF-E4E4A2D8A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7072420" y="215972"/>
            <a:ext cx="147693" cy="144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0ACC69A-38D5-4C14-B991-AC580D80E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5456167" y="549644"/>
            <a:ext cx="147693" cy="144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D375A0C-E223-43D9-983C-B46258E27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26489" y="5239644"/>
            <a:ext cx="147693" cy="144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A84EDA6-61E1-4B8A-932C-C26D99E50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2016461" y="5751512"/>
            <a:ext cx="147693" cy="144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CC5ED5C-B1AE-4C16-B6D0-5AEE1DF90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532688" y="2426325"/>
            <a:ext cx="212940" cy="20761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F0AC4EE-9D8D-4838-9276-AF2505CD8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9956354" y="2057641"/>
            <a:ext cx="147693" cy="144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5832F18-7F9B-4B2C-B488-CB686B37AE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713722" y="192700"/>
            <a:ext cx="147693" cy="144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2E31A19-A924-4F1F-8A06-056D38B71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840601" y="4175572"/>
            <a:ext cx="147693" cy="144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475C9CC-622F-418C-8093-B1480A9C7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791423" y="405478"/>
            <a:ext cx="147693" cy="144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D21EB0C-A267-4D5C-A235-BE25772AF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97564" y="256352"/>
            <a:ext cx="147693" cy="144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52E2A21-B310-4602-87A7-02E98EF34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326783" y="485534"/>
            <a:ext cx="147693" cy="144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22B58AE-0662-44CF-9ED3-6BC687C7CA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827">
            <a:off x="2599162" y="1682008"/>
            <a:ext cx="147693" cy="144000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3F6459-9CC9-45A5-B203-7EB1C93235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74" y="313609"/>
            <a:ext cx="7965452" cy="1321478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91D9676F-00EC-4FA7-A588-778CC739CA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86" y="1958561"/>
            <a:ext cx="9337229" cy="171472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6871941-C5C0-49C7-8A5A-2FB3B42047EE}"/>
              </a:ext>
            </a:extLst>
          </p:cNvPr>
          <p:cNvSpPr txBox="1"/>
          <p:nvPr/>
        </p:nvSpPr>
        <p:spPr>
          <a:xfrm>
            <a:off x="1648160" y="2444171"/>
            <a:ext cx="9013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500 มิลลิลิตร เท่ากับกี่ถ้วยตวง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24D0D7-F218-4A6E-9907-91804827A90C}"/>
              </a:ext>
            </a:extLst>
          </p:cNvPr>
          <p:cNvGrpSpPr/>
          <p:nvPr/>
        </p:nvGrpSpPr>
        <p:grpSpPr>
          <a:xfrm>
            <a:off x="1117789" y="1635087"/>
            <a:ext cx="1020777" cy="1015377"/>
            <a:chOff x="1117789" y="1635087"/>
            <a:chExt cx="1020777" cy="1015377"/>
          </a:xfrm>
        </p:grpSpPr>
        <p:pic>
          <p:nvPicPr>
            <p:cNvPr id="3" name="Picture 2" descr="Chart&#10;&#10;Description automatically generated">
              <a:extLst>
                <a:ext uri="{FF2B5EF4-FFF2-40B4-BE49-F238E27FC236}">
                  <a16:creationId xmlns:a16="http://schemas.microsoft.com/office/drawing/2014/main" id="{A8DEADF7-9C16-40E1-8CD1-3BE2ED641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789" y="1635087"/>
              <a:ext cx="1020777" cy="101537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111F8D2-CFE0-472F-92AA-AA7DDB0EF2E3}"/>
                </a:ext>
              </a:extLst>
            </p:cNvPr>
            <p:cNvSpPr txBox="1"/>
            <p:nvPr/>
          </p:nvSpPr>
          <p:spPr>
            <a:xfrm>
              <a:off x="1361137" y="1724206"/>
              <a:ext cx="495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4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7</a:t>
              </a:r>
            </a:p>
          </p:txBody>
        </p:sp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124BB673-440A-415A-8BDF-F5187BE7728F}"/>
              </a:ext>
            </a:extLst>
          </p:cNvPr>
          <p:cNvGrpSpPr/>
          <p:nvPr/>
        </p:nvGrpSpPr>
        <p:grpSpPr>
          <a:xfrm>
            <a:off x="789202" y="4035737"/>
            <a:ext cx="5139591" cy="1143147"/>
            <a:chOff x="789202" y="4035737"/>
            <a:chExt cx="5139591" cy="1143147"/>
          </a:xfrm>
        </p:grpSpPr>
        <p:pic>
          <p:nvPicPr>
            <p:cNvPr id="25" name="Picture 2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6C0D16C0-0B6D-46DE-944B-4846F3AE4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02" y="4035737"/>
              <a:ext cx="5139591" cy="114314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21A137-AB39-427B-99FA-0202EE64010E}"/>
                </a:ext>
              </a:extLst>
            </p:cNvPr>
            <p:cNvSpPr txBox="1"/>
            <p:nvPr/>
          </p:nvSpPr>
          <p:spPr>
            <a:xfrm>
              <a:off x="1770434" y="4255217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 ถ้วยตวง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4E55BE0-6EDC-4AC1-BFBA-87427AF24B9B}"/>
                </a:ext>
              </a:extLst>
            </p:cNvPr>
            <p:cNvSpPr txBox="1"/>
            <p:nvPr/>
          </p:nvSpPr>
          <p:spPr>
            <a:xfrm>
              <a:off x="1033307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87C210DA-8F6B-489C-9B79-979202A4D98D}"/>
              </a:ext>
            </a:extLst>
          </p:cNvPr>
          <p:cNvGrpSpPr/>
          <p:nvPr/>
        </p:nvGrpSpPr>
        <p:grpSpPr>
          <a:xfrm>
            <a:off x="6360655" y="4014747"/>
            <a:ext cx="5139591" cy="1143147"/>
            <a:chOff x="6360655" y="4014747"/>
            <a:chExt cx="5139591" cy="1143147"/>
          </a:xfrm>
        </p:grpSpPr>
        <p:pic>
          <p:nvPicPr>
            <p:cNvPr id="68" name="Picture 6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541D208-9496-4D26-B8B7-6864E4D41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655" y="4014747"/>
              <a:ext cx="5139591" cy="114314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2E74309-84EA-4F05-A521-4639C27D6E31}"/>
                </a:ext>
              </a:extLst>
            </p:cNvPr>
            <p:cNvSpPr txBox="1"/>
            <p:nvPr/>
          </p:nvSpPr>
          <p:spPr>
            <a:xfrm>
              <a:off x="7287938" y="4245489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 ถ้วยตวง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D7B6613-1C0F-4C4B-9B97-0B85EFB2B20B}"/>
                </a:ext>
              </a:extLst>
            </p:cNvPr>
            <p:cNvSpPr txBox="1"/>
            <p:nvPr/>
          </p:nvSpPr>
          <p:spPr>
            <a:xfrm>
              <a:off x="6617729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" name="C">
            <a:extLst>
              <a:ext uri="{FF2B5EF4-FFF2-40B4-BE49-F238E27FC236}">
                <a16:creationId xmlns:a16="http://schemas.microsoft.com/office/drawing/2014/main" id="{4FAB34CF-68CD-478C-9C1B-1B52BEA5E359}"/>
              </a:ext>
            </a:extLst>
          </p:cNvPr>
          <p:cNvGrpSpPr/>
          <p:nvPr/>
        </p:nvGrpSpPr>
        <p:grpSpPr>
          <a:xfrm>
            <a:off x="3511200" y="5381680"/>
            <a:ext cx="5139591" cy="1143147"/>
            <a:chOff x="3511200" y="5381680"/>
            <a:chExt cx="5139591" cy="1143147"/>
          </a:xfrm>
        </p:grpSpPr>
        <p:pic>
          <p:nvPicPr>
            <p:cNvPr id="70" name="Picture 6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454834C-18B6-41E4-8ED0-6ABFCB467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200" y="5381680"/>
              <a:ext cx="5139591" cy="114314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E8C8975-85F2-43EC-A043-D5FF1F782EF0}"/>
                </a:ext>
              </a:extLst>
            </p:cNvPr>
            <p:cNvSpPr txBox="1"/>
            <p:nvPr/>
          </p:nvSpPr>
          <p:spPr>
            <a:xfrm>
              <a:off x="4439345" y="5612945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 ถ้วยตวง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8436B1-33F8-4F8E-BCED-68AAD6E5AC0C}"/>
                </a:ext>
              </a:extLst>
            </p:cNvPr>
            <p:cNvSpPr txBox="1"/>
            <p:nvPr/>
          </p:nvSpPr>
          <p:spPr>
            <a:xfrm>
              <a:off x="3747067" y="5541291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45" name="ผิด1">
            <a:extLst>
              <a:ext uri="{FF2B5EF4-FFF2-40B4-BE49-F238E27FC236}">
                <a16:creationId xmlns:a16="http://schemas.microsoft.com/office/drawing/2014/main" id="{9E0832C5-3307-45A3-9A05-C8913FADF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5408" y="5414594"/>
            <a:ext cx="936000" cy="936000"/>
          </a:xfrm>
          <a:prstGeom prst="rect">
            <a:avLst/>
          </a:prstGeom>
        </p:spPr>
      </p:pic>
      <p:pic>
        <p:nvPicPr>
          <p:cNvPr id="46" name="ผิด1">
            <a:extLst>
              <a:ext uri="{FF2B5EF4-FFF2-40B4-BE49-F238E27FC236}">
                <a16:creationId xmlns:a16="http://schemas.microsoft.com/office/drawing/2014/main" id="{CF9C81D5-8842-41AD-8B90-9A247549C9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4505" y="4078376"/>
            <a:ext cx="936000" cy="936000"/>
          </a:xfrm>
          <a:prstGeom prst="rect">
            <a:avLst/>
          </a:prstGeom>
        </p:spPr>
      </p:pic>
      <p:pic>
        <p:nvPicPr>
          <p:cNvPr id="43" name="ถูก1">
            <a:extLst>
              <a:ext uri="{FF2B5EF4-FFF2-40B4-BE49-F238E27FC236}">
                <a16:creationId xmlns:a16="http://schemas.microsoft.com/office/drawing/2014/main" id="{D9849EDC-B5EC-4114-906D-E8706BEE0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93769" y="4035737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99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07383B4A-6753-49D8-997A-D2F6FF0868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8000" b="3458"/>
          <a:stretch/>
        </p:blipFill>
        <p:spPr>
          <a:xfrm>
            <a:off x="0" y="2345"/>
            <a:ext cx="12192000" cy="6870257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706" y="5991057"/>
            <a:ext cx="1395736" cy="5551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B9E41E-EED2-4305-AAB6-DAA968D9E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6635">
            <a:off x="6746660" y="4003109"/>
            <a:ext cx="212940" cy="20761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85B1FA8-9302-4E69-A74D-B5D431019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653">
            <a:off x="11312275" y="1457533"/>
            <a:ext cx="289553" cy="28231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3C4B174-9DC3-433B-98AE-BBCCEE420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647">
            <a:off x="8966117" y="6446068"/>
            <a:ext cx="184616" cy="18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F80B8D1-4BCD-4F96-BEE8-D5581A8ED9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9050">
            <a:off x="9418774" y="1700817"/>
            <a:ext cx="184616" cy="180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EA35B32-DBAC-46B1-905D-CA70A3ED1C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333">
            <a:off x="444556" y="2876783"/>
            <a:ext cx="295385" cy="28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F4CFE68-F6E6-4F26-A540-43DC4C08D3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022">
            <a:off x="10526942" y="3659991"/>
            <a:ext cx="216000" cy="21059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9F9AD3E-A5AA-4EDE-93F0-DA5FFF15BA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89876" y="3509427"/>
            <a:ext cx="216000" cy="21059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C5E3BE1-F010-408A-8D14-FBC4845DC6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3601005" y="441585"/>
            <a:ext cx="184616" cy="180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564032B-18EE-4E1F-93FF-E4E4A2D8A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7072420" y="215972"/>
            <a:ext cx="147693" cy="144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0ACC69A-38D5-4C14-B991-AC580D80E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5456167" y="549644"/>
            <a:ext cx="147693" cy="144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D375A0C-E223-43D9-983C-B46258E27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26489" y="5239644"/>
            <a:ext cx="147693" cy="144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A84EDA6-61E1-4B8A-932C-C26D99E50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2016461" y="5751512"/>
            <a:ext cx="147693" cy="144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CC5ED5C-B1AE-4C16-B6D0-5AEE1DF90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532688" y="2426325"/>
            <a:ext cx="212940" cy="20761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F0AC4EE-9D8D-4838-9276-AF2505CD8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9956354" y="2057641"/>
            <a:ext cx="147693" cy="144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5832F18-7F9B-4B2C-B488-CB686B37AE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713722" y="192700"/>
            <a:ext cx="147693" cy="144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2E31A19-A924-4F1F-8A06-056D38B71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840601" y="4175572"/>
            <a:ext cx="147693" cy="144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475C9CC-622F-418C-8093-B1480A9C7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791423" y="405478"/>
            <a:ext cx="147693" cy="144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D21EB0C-A267-4D5C-A235-BE25772AF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97564" y="256352"/>
            <a:ext cx="147693" cy="144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52E2A21-B310-4602-87A7-02E98EF34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326783" y="485534"/>
            <a:ext cx="147693" cy="144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22B58AE-0662-44CF-9ED3-6BC687C7CA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827">
            <a:off x="2599162" y="1682008"/>
            <a:ext cx="147693" cy="144000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3F6459-9CC9-45A5-B203-7EB1C93235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74" y="313609"/>
            <a:ext cx="7965452" cy="1321478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91D9676F-00EC-4FA7-A588-778CC739CA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86" y="1958561"/>
            <a:ext cx="9337229" cy="171472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6871941-C5C0-49C7-8A5A-2FB3B42047EE}"/>
              </a:ext>
            </a:extLst>
          </p:cNvPr>
          <p:cNvSpPr txBox="1"/>
          <p:nvPr/>
        </p:nvSpPr>
        <p:spPr>
          <a:xfrm>
            <a:off x="1648160" y="2444171"/>
            <a:ext cx="9013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12 ช้อนชา เท่ากับกี่มิลลิลิตร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24D0D7-F218-4A6E-9907-91804827A90C}"/>
              </a:ext>
            </a:extLst>
          </p:cNvPr>
          <p:cNvGrpSpPr/>
          <p:nvPr/>
        </p:nvGrpSpPr>
        <p:grpSpPr>
          <a:xfrm>
            <a:off x="1117789" y="1635087"/>
            <a:ext cx="1020777" cy="1015377"/>
            <a:chOff x="1117789" y="1635087"/>
            <a:chExt cx="1020777" cy="1015377"/>
          </a:xfrm>
        </p:grpSpPr>
        <p:pic>
          <p:nvPicPr>
            <p:cNvPr id="3" name="Picture 2" descr="Chart&#10;&#10;Description automatically generated">
              <a:extLst>
                <a:ext uri="{FF2B5EF4-FFF2-40B4-BE49-F238E27FC236}">
                  <a16:creationId xmlns:a16="http://schemas.microsoft.com/office/drawing/2014/main" id="{A8DEADF7-9C16-40E1-8CD1-3BE2ED641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789" y="1635087"/>
              <a:ext cx="1020777" cy="101537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111F8D2-CFE0-472F-92AA-AA7DDB0EF2E3}"/>
                </a:ext>
              </a:extLst>
            </p:cNvPr>
            <p:cNvSpPr txBox="1"/>
            <p:nvPr/>
          </p:nvSpPr>
          <p:spPr>
            <a:xfrm>
              <a:off x="1361137" y="1724206"/>
              <a:ext cx="495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4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</a:t>
              </a:r>
            </a:p>
          </p:txBody>
        </p:sp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124BB673-440A-415A-8BDF-F5187BE7728F}"/>
              </a:ext>
            </a:extLst>
          </p:cNvPr>
          <p:cNvGrpSpPr/>
          <p:nvPr/>
        </p:nvGrpSpPr>
        <p:grpSpPr>
          <a:xfrm>
            <a:off x="789202" y="4035737"/>
            <a:ext cx="5139591" cy="1143147"/>
            <a:chOff x="789202" y="4035737"/>
            <a:chExt cx="5139591" cy="1143147"/>
          </a:xfrm>
        </p:grpSpPr>
        <p:pic>
          <p:nvPicPr>
            <p:cNvPr id="25" name="Picture 2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6C0D16C0-0B6D-46DE-944B-4846F3AE4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02" y="4035737"/>
              <a:ext cx="5139591" cy="114314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21A137-AB39-427B-99FA-0202EE64010E}"/>
                </a:ext>
              </a:extLst>
            </p:cNvPr>
            <p:cNvSpPr txBox="1"/>
            <p:nvPr/>
          </p:nvSpPr>
          <p:spPr>
            <a:xfrm>
              <a:off x="1770434" y="4255217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60 มิลลิลิตร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4E55BE0-6EDC-4AC1-BFBA-87427AF24B9B}"/>
                </a:ext>
              </a:extLst>
            </p:cNvPr>
            <p:cNvSpPr txBox="1"/>
            <p:nvPr/>
          </p:nvSpPr>
          <p:spPr>
            <a:xfrm>
              <a:off x="1033307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87C210DA-8F6B-489C-9B79-979202A4D98D}"/>
              </a:ext>
            </a:extLst>
          </p:cNvPr>
          <p:cNvGrpSpPr/>
          <p:nvPr/>
        </p:nvGrpSpPr>
        <p:grpSpPr>
          <a:xfrm>
            <a:off x="6360655" y="4014747"/>
            <a:ext cx="5139591" cy="1143147"/>
            <a:chOff x="6360655" y="4014747"/>
            <a:chExt cx="5139591" cy="1143147"/>
          </a:xfrm>
        </p:grpSpPr>
        <p:pic>
          <p:nvPicPr>
            <p:cNvPr id="68" name="Picture 6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541D208-9496-4D26-B8B7-6864E4D41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655" y="4014747"/>
              <a:ext cx="5139591" cy="114314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2E74309-84EA-4F05-A521-4639C27D6E31}"/>
                </a:ext>
              </a:extLst>
            </p:cNvPr>
            <p:cNvSpPr txBox="1"/>
            <p:nvPr/>
          </p:nvSpPr>
          <p:spPr>
            <a:xfrm>
              <a:off x="7287938" y="4245489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65 มิลลิลิตร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D7B6613-1C0F-4C4B-9B97-0B85EFB2B20B}"/>
                </a:ext>
              </a:extLst>
            </p:cNvPr>
            <p:cNvSpPr txBox="1"/>
            <p:nvPr/>
          </p:nvSpPr>
          <p:spPr>
            <a:xfrm>
              <a:off x="6617729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" name="C">
            <a:extLst>
              <a:ext uri="{FF2B5EF4-FFF2-40B4-BE49-F238E27FC236}">
                <a16:creationId xmlns:a16="http://schemas.microsoft.com/office/drawing/2014/main" id="{4FAB34CF-68CD-478C-9C1B-1B52BEA5E359}"/>
              </a:ext>
            </a:extLst>
          </p:cNvPr>
          <p:cNvGrpSpPr/>
          <p:nvPr/>
        </p:nvGrpSpPr>
        <p:grpSpPr>
          <a:xfrm>
            <a:off x="3511200" y="5381680"/>
            <a:ext cx="5139591" cy="1143147"/>
            <a:chOff x="3511200" y="5381680"/>
            <a:chExt cx="5139591" cy="1143147"/>
          </a:xfrm>
        </p:grpSpPr>
        <p:pic>
          <p:nvPicPr>
            <p:cNvPr id="70" name="Picture 6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454834C-18B6-41E4-8ED0-6ABFCB467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200" y="5381680"/>
              <a:ext cx="5139591" cy="114314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E8C8975-85F2-43EC-A043-D5FF1F782EF0}"/>
                </a:ext>
              </a:extLst>
            </p:cNvPr>
            <p:cNvSpPr txBox="1"/>
            <p:nvPr/>
          </p:nvSpPr>
          <p:spPr>
            <a:xfrm>
              <a:off x="4439345" y="5612945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75 มิลลิลิตร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8436B1-33F8-4F8E-BCED-68AAD6E5AC0C}"/>
                </a:ext>
              </a:extLst>
            </p:cNvPr>
            <p:cNvSpPr txBox="1"/>
            <p:nvPr/>
          </p:nvSpPr>
          <p:spPr>
            <a:xfrm>
              <a:off x="3747067" y="5541291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44" name="ผิด1">
            <a:extLst>
              <a:ext uri="{FF2B5EF4-FFF2-40B4-BE49-F238E27FC236}">
                <a16:creationId xmlns:a16="http://schemas.microsoft.com/office/drawing/2014/main" id="{D021C07D-30DD-455B-8D1C-D1564FA9D0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5130" y="4056450"/>
            <a:ext cx="936000" cy="936000"/>
          </a:xfrm>
          <a:prstGeom prst="rect">
            <a:avLst/>
          </a:prstGeom>
        </p:spPr>
      </p:pic>
      <p:pic>
        <p:nvPicPr>
          <p:cNvPr id="45" name="ผิด1">
            <a:extLst>
              <a:ext uri="{FF2B5EF4-FFF2-40B4-BE49-F238E27FC236}">
                <a16:creationId xmlns:a16="http://schemas.microsoft.com/office/drawing/2014/main" id="{9E0832C5-3307-45A3-9A05-C8913FADF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5408" y="5414594"/>
            <a:ext cx="936000" cy="936000"/>
          </a:xfrm>
          <a:prstGeom prst="rect">
            <a:avLst/>
          </a:prstGeom>
        </p:spPr>
      </p:pic>
      <p:pic>
        <p:nvPicPr>
          <p:cNvPr id="47" name="ถูก1">
            <a:extLst>
              <a:ext uri="{FF2B5EF4-FFF2-40B4-BE49-F238E27FC236}">
                <a16:creationId xmlns:a16="http://schemas.microsoft.com/office/drawing/2014/main" id="{D5D99296-6434-4275-8E21-CF4083D90C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531" y="4069330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97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07383B4A-6753-49D8-997A-D2F6FF0868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8000" b="3458"/>
          <a:stretch/>
        </p:blipFill>
        <p:spPr>
          <a:xfrm>
            <a:off x="0" y="2345"/>
            <a:ext cx="12192000" cy="6870257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706" y="5991057"/>
            <a:ext cx="1395736" cy="5551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B9E41E-EED2-4305-AAB6-DAA968D9E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6635">
            <a:off x="6746660" y="4003109"/>
            <a:ext cx="212940" cy="20761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85B1FA8-9302-4E69-A74D-B5D431019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653">
            <a:off x="11312275" y="1457533"/>
            <a:ext cx="289553" cy="28231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3C4B174-9DC3-433B-98AE-BBCCEE420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647">
            <a:off x="8966117" y="6446068"/>
            <a:ext cx="184616" cy="18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F80B8D1-4BCD-4F96-BEE8-D5581A8ED9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9050">
            <a:off x="9418774" y="1700817"/>
            <a:ext cx="184616" cy="180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EA35B32-DBAC-46B1-905D-CA70A3ED1C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333">
            <a:off x="444556" y="2876783"/>
            <a:ext cx="295385" cy="28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F4CFE68-F6E6-4F26-A540-43DC4C08D3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022">
            <a:off x="10526942" y="3659991"/>
            <a:ext cx="216000" cy="21059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9F9AD3E-A5AA-4EDE-93F0-DA5FFF15BA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89876" y="3509427"/>
            <a:ext cx="216000" cy="21059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C5E3BE1-F010-408A-8D14-FBC4845DC6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3601005" y="441585"/>
            <a:ext cx="184616" cy="180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564032B-18EE-4E1F-93FF-E4E4A2D8A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7072420" y="215972"/>
            <a:ext cx="147693" cy="144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0ACC69A-38D5-4C14-B991-AC580D80E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5456167" y="549644"/>
            <a:ext cx="147693" cy="144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D375A0C-E223-43D9-983C-B46258E27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26489" y="5239644"/>
            <a:ext cx="147693" cy="144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A84EDA6-61E1-4B8A-932C-C26D99E50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2016461" y="5751512"/>
            <a:ext cx="147693" cy="144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CC5ED5C-B1AE-4C16-B6D0-5AEE1DF90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532688" y="2426325"/>
            <a:ext cx="212940" cy="20761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F0AC4EE-9D8D-4838-9276-AF2505CD8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9956354" y="2057641"/>
            <a:ext cx="147693" cy="144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5832F18-7F9B-4B2C-B488-CB686B37AE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713722" y="192700"/>
            <a:ext cx="147693" cy="144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2E31A19-A924-4F1F-8A06-056D38B71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840601" y="4175572"/>
            <a:ext cx="147693" cy="144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475C9CC-622F-418C-8093-B1480A9C7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791423" y="405478"/>
            <a:ext cx="147693" cy="144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D21EB0C-A267-4D5C-A235-BE25772AF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97564" y="256352"/>
            <a:ext cx="147693" cy="144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52E2A21-B310-4602-87A7-02E98EF34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326783" y="485534"/>
            <a:ext cx="147693" cy="144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22B58AE-0662-44CF-9ED3-6BC687C7CA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827">
            <a:off x="2599162" y="1682008"/>
            <a:ext cx="147693" cy="144000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3F6459-9CC9-45A5-B203-7EB1C93235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74" y="313609"/>
            <a:ext cx="7965452" cy="1321478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91D9676F-00EC-4FA7-A588-778CC739CA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86" y="1958561"/>
            <a:ext cx="9337229" cy="171472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6871941-C5C0-49C7-8A5A-2FB3B42047EE}"/>
              </a:ext>
            </a:extLst>
          </p:cNvPr>
          <p:cNvSpPr txBox="1"/>
          <p:nvPr/>
        </p:nvSpPr>
        <p:spPr>
          <a:xfrm>
            <a:off x="1648160" y="2444171"/>
            <a:ext cx="9013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25 มิลลิลิตร เท่ากับกี่ช้อนชา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24D0D7-F218-4A6E-9907-91804827A90C}"/>
              </a:ext>
            </a:extLst>
          </p:cNvPr>
          <p:cNvGrpSpPr/>
          <p:nvPr/>
        </p:nvGrpSpPr>
        <p:grpSpPr>
          <a:xfrm>
            <a:off x="1117789" y="1635087"/>
            <a:ext cx="1020777" cy="1015377"/>
            <a:chOff x="1117789" y="1635087"/>
            <a:chExt cx="1020777" cy="1015377"/>
          </a:xfrm>
        </p:grpSpPr>
        <p:pic>
          <p:nvPicPr>
            <p:cNvPr id="3" name="Picture 2" descr="Chart&#10;&#10;Description automatically generated">
              <a:extLst>
                <a:ext uri="{FF2B5EF4-FFF2-40B4-BE49-F238E27FC236}">
                  <a16:creationId xmlns:a16="http://schemas.microsoft.com/office/drawing/2014/main" id="{A8DEADF7-9C16-40E1-8CD1-3BE2ED641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789" y="1635087"/>
              <a:ext cx="1020777" cy="101537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111F8D2-CFE0-472F-92AA-AA7DDB0EF2E3}"/>
                </a:ext>
              </a:extLst>
            </p:cNvPr>
            <p:cNvSpPr txBox="1"/>
            <p:nvPr/>
          </p:nvSpPr>
          <p:spPr>
            <a:xfrm>
              <a:off x="1361137" y="1724206"/>
              <a:ext cx="495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4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9</a:t>
              </a:r>
            </a:p>
          </p:txBody>
        </p:sp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124BB673-440A-415A-8BDF-F5187BE7728F}"/>
              </a:ext>
            </a:extLst>
          </p:cNvPr>
          <p:cNvGrpSpPr/>
          <p:nvPr/>
        </p:nvGrpSpPr>
        <p:grpSpPr>
          <a:xfrm>
            <a:off x="789202" y="4035737"/>
            <a:ext cx="5139591" cy="1143147"/>
            <a:chOff x="789202" y="4035737"/>
            <a:chExt cx="5139591" cy="1143147"/>
          </a:xfrm>
        </p:grpSpPr>
        <p:pic>
          <p:nvPicPr>
            <p:cNvPr id="25" name="Picture 2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6C0D16C0-0B6D-46DE-944B-4846F3AE4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02" y="4035737"/>
              <a:ext cx="5139591" cy="114314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21A137-AB39-427B-99FA-0202EE64010E}"/>
                </a:ext>
              </a:extLst>
            </p:cNvPr>
            <p:cNvSpPr txBox="1"/>
            <p:nvPr/>
          </p:nvSpPr>
          <p:spPr>
            <a:xfrm>
              <a:off x="1770434" y="4255217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7 ช้อนชา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4E55BE0-6EDC-4AC1-BFBA-87427AF24B9B}"/>
                </a:ext>
              </a:extLst>
            </p:cNvPr>
            <p:cNvSpPr txBox="1"/>
            <p:nvPr/>
          </p:nvSpPr>
          <p:spPr>
            <a:xfrm>
              <a:off x="1033307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87C210DA-8F6B-489C-9B79-979202A4D98D}"/>
              </a:ext>
            </a:extLst>
          </p:cNvPr>
          <p:cNvGrpSpPr/>
          <p:nvPr/>
        </p:nvGrpSpPr>
        <p:grpSpPr>
          <a:xfrm>
            <a:off x="6360655" y="4014747"/>
            <a:ext cx="5139591" cy="1143147"/>
            <a:chOff x="6360655" y="4014747"/>
            <a:chExt cx="5139591" cy="1143147"/>
          </a:xfrm>
        </p:grpSpPr>
        <p:pic>
          <p:nvPicPr>
            <p:cNvPr id="68" name="Picture 6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541D208-9496-4D26-B8B7-6864E4D41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655" y="4014747"/>
              <a:ext cx="5139591" cy="114314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2E74309-84EA-4F05-A521-4639C27D6E31}"/>
                </a:ext>
              </a:extLst>
            </p:cNvPr>
            <p:cNvSpPr txBox="1"/>
            <p:nvPr/>
          </p:nvSpPr>
          <p:spPr>
            <a:xfrm>
              <a:off x="7287938" y="4245489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 ช้อนชา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D7B6613-1C0F-4C4B-9B97-0B85EFB2B20B}"/>
                </a:ext>
              </a:extLst>
            </p:cNvPr>
            <p:cNvSpPr txBox="1"/>
            <p:nvPr/>
          </p:nvSpPr>
          <p:spPr>
            <a:xfrm>
              <a:off x="6617729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" name="C">
            <a:extLst>
              <a:ext uri="{FF2B5EF4-FFF2-40B4-BE49-F238E27FC236}">
                <a16:creationId xmlns:a16="http://schemas.microsoft.com/office/drawing/2014/main" id="{4FAB34CF-68CD-478C-9C1B-1B52BEA5E359}"/>
              </a:ext>
            </a:extLst>
          </p:cNvPr>
          <p:cNvGrpSpPr/>
          <p:nvPr/>
        </p:nvGrpSpPr>
        <p:grpSpPr>
          <a:xfrm>
            <a:off x="3511200" y="5381680"/>
            <a:ext cx="5139591" cy="1143147"/>
            <a:chOff x="3511200" y="5381680"/>
            <a:chExt cx="5139591" cy="1143147"/>
          </a:xfrm>
        </p:grpSpPr>
        <p:pic>
          <p:nvPicPr>
            <p:cNvPr id="70" name="Picture 6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454834C-18B6-41E4-8ED0-6ABFCB467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200" y="5381680"/>
              <a:ext cx="5139591" cy="114314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E8C8975-85F2-43EC-A043-D5FF1F782EF0}"/>
                </a:ext>
              </a:extLst>
            </p:cNvPr>
            <p:cNvSpPr txBox="1"/>
            <p:nvPr/>
          </p:nvSpPr>
          <p:spPr>
            <a:xfrm>
              <a:off x="4439345" y="5612945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6 ช้อนชา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8436B1-33F8-4F8E-BCED-68AAD6E5AC0C}"/>
                </a:ext>
              </a:extLst>
            </p:cNvPr>
            <p:cNvSpPr txBox="1"/>
            <p:nvPr/>
          </p:nvSpPr>
          <p:spPr>
            <a:xfrm>
              <a:off x="3747067" y="5541291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45" name="ผิด1">
            <a:extLst>
              <a:ext uri="{FF2B5EF4-FFF2-40B4-BE49-F238E27FC236}">
                <a16:creationId xmlns:a16="http://schemas.microsoft.com/office/drawing/2014/main" id="{9E0832C5-3307-45A3-9A05-C8913FADF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5408" y="5414594"/>
            <a:ext cx="936000" cy="936000"/>
          </a:xfrm>
          <a:prstGeom prst="rect">
            <a:avLst/>
          </a:prstGeom>
        </p:spPr>
      </p:pic>
      <p:pic>
        <p:nvPicPr>
          <p:cNvPr id="46" name="ผิด1">
            <a:extLst>
              <a:ext uri="{FF2B5EF4-FFF2-40B4-BE49-F238E27FC236}">
                <a16:creationId xmlns:a16="http://schemas.microsoft.com/office/drawing/2014/main" id="{CF9C81D5-8842-41AD-8B90-9A247549C9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4505" y="4078376"/>
            <a:ext cx="936000" cy="936000"/>
          </a:xfrm>
          <a:prstGeom prst="rect">
            <a:avLst/>
          </a:prstGeom>
        </p:spPr>
      </p:pic>
      <p:pic>
        <p:nvPicPr>
          <p:cNvPr id="43" name="ถูก1">
            <a:extLst>
              <a:ext uri="{FF2B5EF4-FFF2-40B4-BE49-F238E27FC236}">
                <a16:creationId xmlns:a16="http://schemas.microsoft.com/office/drawing/2014/main" id="{D9849EDC-B5EC-4114-906D-E8706BEE0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94858" y="4050420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40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07383B4A-6753-49D8-997A-D2F6FF0868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8000" b="3458"/>
          <a:stretch/>
        </p:blipFill>
        <p:spPr>
          <a:xfrm>
            <a:off x="0" y="2345"/>
            <a:ext cx="12192000" cy="6870257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706" y="5991057"/>
            <a:ext cx="1395736" cy="5551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B9E41E-EED2-4305-AAB6-DAA968D9E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6635">
            <a:off x="6746660" y="4003109"/>
            <a:ext cx="212940" cy="20761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85B1FA8-9302-4E69-A74D-B5D431019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653">
            <a:off x="11312275" y="1457533"/>
            <a:ext cx="289553" cy="28231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3C4B174-9DC3-433B-98AE-BBCCEE420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647">
            <a:off x="8966117" y="6446068"/>
            <a:ext cx="184616" cy="18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F80B8D1-4BCD-4F96-BEE8-D5581A8ED9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9050">
            <a:off x="9418774" y="1700817"/>
            <a:ext cx="184616" cy="180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EA35B32-DBAC-46B1-905D-CA70A3ED1C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333">
            <a:off x="444556" y="2876783"/>
            <a:ext cx="295385" cy="28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F4CFE68-F6E6-4F26-A540-43DC4C08D3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022">
            <a:off x="10526942" y="3659991"/>
            <a:ext cx="216000" cy="21059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9F9AD3E-A5AA-4EDE-93F0-DA5FFF15BA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89876" y="3509427"/>
            <a:ext cx="216000" cy="21059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C5E3BE1-F010-408A-8D14-FBC4845DC6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3601005" y="441585"/>
            <a:ext cx="184616" cy="180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564032B-18EE-4E1F-93FF-E4E4A2D8A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7072420" y="215972"/>
            <a:ext cx="147693" cy="144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0ACC69A-38D5-4C14-B991-AC580D80E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5456167" y="549644"/>
            <a:ext cx="147693" cy="144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D375A0C-E223-43D9-983C-B46258E27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26489" y="5239644"/>
            <a:ext cx="147693" cy="144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A84EDA6-61E1-4B8A-932C-C26D99E50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2016461" y="5751512"/>
            <a:ext cx="147693" cy="144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CC5ED5C-B1AE-4C16-B6D0-5AEE1DF90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532688" y="2426325"/>
            <a:ext cx="212940" cy="20761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F0AC4EE-9D8D-4838-9276-AF2505CD8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9956354" y="2057641"/>
            <a:ext cx="147693" cy="144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5832F18-7F9B-4B2C-B488-CB686B37AE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713722" y="192700"/>
            <a:ext cx="147693" cy="144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2E31A19-A924-4F1F-8A06-056D38B71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840601" y="4175572"/>
            <a:ext cx="147693" cy="144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475C9CC-622F-418C-8093-B1480A9C7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791423" y="405478"/>
            <a:ext cx="147693" cy="144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D21EB0C-A267-4D5C-A235-BE25772AF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97564" y="256352"/>
            <a:ext cx="147693" cy="144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52E2A21-B310-4602-87A7-02E98EF34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326783" y="485534"/>
            <a:ext cx="147693" cy="144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22B58AE-0662-44CF-9ED3-6BC687C7CA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827">
            <a:off x="2599162" y="1682008"/>
            <a:ext cx="147693" cy="144000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3F6459-9CC9-45A5-B203-7EB1C93235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74" y="313609"/>
            <a:ext cx="7965452" cy="1321478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91D9676F-00EC-4FA7-A588-778CC739CA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86" y="1958561"/>
            <a:ext cx="9337229" cy="171472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6871941-C5C0-49C7-8A5A-2FB3B42047EE}"/>
              </a:ext>
            </a:extLst>
          </p:cNvPr>
          <p:cNvSpPr txBox="1"/>
          <p:nvPr/>
        </p:nvSpPr>
        <p:spPr>
          <a:xfrm>
            <a:off x="1648160" y="2444171"/>
            <a:ext cx="9013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2,000 มิลลิลิตร เท่ากับกี่ถ้วยตวง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24D0D7-F218-4A6E-9907-91804827A90C}"/>
              </a:ext>
            </a:extLst>
          </p:cNvPr>
          <p:cNvGrpSpPr/>
          <p:nvPr/>
        </p:nvGrpSpPr>
        <p:grpSpPr>
          <a:xfrm>
            <a:off x="1117789" y="1635087"/>
            <a:ext cx="1020777" cy="1015377"/>
            <a:chOff x="1117789" y="1635087"/>
            <a:chExt cx="1020777" cy="1015377"/>
          </a:xfrm>
        </p:grpSpPr>
        <p:pic>
          <p:nvPicPr>
            <p:cNvPr id="3" name="Picture 2" descr="Chart&#10;&#10;Description automatically generated">
              <a:extLst>
                <a:ext uri="{FF2B5EF4-FFF2-40B4-BE49-F238E27FC236}">
                  <a16:creationId xmlns:a16="http://schemas.microsoft.com/office/drawing/2014/main" id="{A8DEADF7-9C16-40E1-8CD1-3BE2ED641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789" y="1635087"/>
              <a:ext cx="1020777" cy="101537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111F8D2-CFE0-472F-92AA-AA7DDB0EF2E3}"/>
                </a:ext>
              </a:extLst>
            </p:cNvPr>
            <p:cNvSpPr txBox="1"/>
            <p:nvPr/>
          </p:nvSpPr>
          <p:spPr>
            <a:xfrm>
              <a:off x="1184185" y="1792162"/>
              <a:ext cx="8572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10</a:t>
              </a:r>
            </a:p>
          </p:txBody>
        </p:sp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124BB673-440A-415A-8BDF-F5187BE7728F}"/>
              </a:ext>
            </a:extLst>
          </p:cNvPr>
          <p:cNvGrpSpPr/>
          <p:nvPr/>
        </p:nvGrpSpPr>
        <p:grpSpPr>
          <a:xfrm>
            <a:off x="789202" y="4035737"/>
            <a:ext cx="5139591" cy="1143147"/>
            <a:chOff x="789202" y="4035737"/>
            <a:chExt cx="5139591" cy="1143147"/>
          </a:xfrm>
        </p:grpSpPr>
        <p:pic>
          <p:nvPicPr>
            <p:cNvPr id="25" name="Picture 2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6C0D16C0-0B6D-46DE-944B-4846F3AE4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02" y="4035737"/>
              <a:ext cx="5139591" cy="114314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21A137-AB39-427B-99FA-0202EE64010E}"/>
                </a:ext>
              </a:extLst>
            </p:cNvPr>
            <p:cNvSpPr txBox="1"/>
            <p:nvPr/>
          </p:nvSpPr>
          <p:spPr>
            <a:xfrm>
              <a:off x="1770434" y="4255217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 ถ้วยตวง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4E55BE0-6EDC-4AC1-BFBA-87427AF24B9B}"/>
                </a:ext>
              </a:extLst>
            </p:cNvPr>
            <p:cNvSpPr txBox="1"/>
            <p:nvPr/>
          </p:nvSpPr>
          <p:spPr>
            <a:xfrm>
              <a:off x="1033307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87C210DA-8F6B-489C-9B79-979202A4D98D}"/>
              </a:ext>
            </a:extLst>
          </p:cNvPr>
          <p:cNvGrpSpPr/>
          <p:nvPr/>
        </p:nvGrpSpPr>
        <p:grpSpPr>
          <a:xfrm>
            <a:off x="6360655" y="4014747"/>
            <a:ext cx="5139591" cy="1143147"/>
            <a:chOff x="6360655" y="4014747"/>
            <a:chExt cx="5139591" cy="1143147"/>
          </a:xfrm>
        </p:grpSpPr>
        <p:pic>
          <p:nvPicPr>
            <p:cNvPr id="68" name="Picture 6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541D208-9496-4D26-B8B7-6864E4D41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655" y="4014747"/>
              <a:ext cx="5139591" cy="114314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2E74309-84EA-4F05-A521-4639C27D6E31}"/>
                </a:ext>
              </a:extLst>
            </p:cNvPr>
            <p:cNvSpPr txBox="1"/>
            <p:nvPr/>
          </p:nvSpPr>
          <p:spPr>
            <a:xfrm>
              <a:off x="7287938" y="4245489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7 ถ้วยตวง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D7B6613-1C0F-4C4B-9B97-0B85EFB2B20B}"/>
                </a:ext>
              </a:extLst>
            </p:cNvPr>
            <p:cNvSpPr txBox="1"/>
            <p:nvPr/>
          </p:nvSpPr>
          <p:spPr>
            <a:xfrm>
              <a:off x="6617729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" name="C">
            <a:extLst>
              <a:ext uri="{FF2B5EF4-FFF2-40B4-BE49-F238E27FC236}">
                <a16:creationId xmlns:a16="http://schemas.microsoft.com/office/drawing/2014/main" id="{4FAB34CF-68CD-478C-9C1B-1B52BEA5E359}"/>
              </a:ext>
            </a:extLst>
          </p:cNvPr>
          <p:cNvGrpSpPr/>
          <p:nvPr/>
        </p:nvGrpSpPr>
        <p:grpSpPr>
          <a:xfrm>
            <a:off x="3511200" y="5381680"/>
            <a:ext cx="5139591" cy="1143147"/>
            <a:chOff x="3511200" y="5381680"/>
            <a:chExt cx="5139591" cy="1143147"/>
          </a:xfrm>
        </p:grpSpPr>
        <p:pic>
          <p:nvPicPr>
            <p:cNvPr id="70" name="Picture 6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454834C-18B6-41E4-8ED0-6ABFCB467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200" y="5381680"/>
              <a:ext cx="5139591" cy="114314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E8C8975-85F2-43EC-A043-D5FF1F782EF0}"/>
                </a:ext>
              </a:extLst>
            </p:cNvPr>
            <p:cNvSpPr txBox="1"/>
            <p:nvPr/>
          </p:nvSpPr>
          <p:spPr>
            <a:xfrm>
              <a:off x="4439345" y="5612945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9 ถ้วยตวง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8436B1-33F8-4F8E-BCED-68AAD6E5AC0C}"/>
                </a:ext>
              </a:extLst>
            </p:cNvPr>
            <p:cNvSpPr txBox="1"/>
            <p:nvPr/>
          </p:nvSpPr>
          <p:spPr>
            <a:xfrm>
              <a:off x="3747067" y="5541291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44" name="ผิด1">
            <a:extLst>
              <a:ext uri="{FF2B5EF4-FFF2-40B4-BE49-F238E27FC236}">
                <a16:creationId xmlns:a16="http://schemas.microsoft.com/office/drawing/2014/main" id="{D021C07D-30DD-455B-8D1C-D1564FA9D0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5130" y="4056450"/>
            <a:ext cx="936000" cy="936000"/>
          </a:xfrm>
          <a:prstGeom prst="rect">
            <a:avLst/>
          </a:prstGeom>
        </p:spPr>
      </p:pic>
      <p:pic>
        <p:nvPicPr>
          <p:cNvPr id="45" name="ผิด1">
            <a:extLst>
              <a:ext uri="{FF2B5EF4-FFF2-40B4-BE49-F238E27FC236}">
                <a16:creationId xmlns:a16="http://schemas.microsoft.com/office/drawing/2014/main" id="{9E0832C5-3307-45A3-9A05-C8913FADF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5408" y="5414594"/>
            <a:ext cx="936000" cy="936000"/>
          </a:xfrm>
          <a:prstGeom prst="rect">
            <a:avLst/>
          </a:prstGeom>
        </p:spPr>
      </p:pic>
      <p:pic>
        <p:nvPicPr>
          <p:cNvPr id="47" name="ถูก1">
            <a:extLst>
              <a:ext uri="{FF2B5EF4-FFF2-40B4-BE49-F238E27FC236}">
                <a16:creationId xmlns:a16="http://schemas.microsoft.com/office/drawing/2014/main" id="{D5D99296-6434-4275-8E21-CF4083D90C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7527" y="4086794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63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07383B4A-6753-49D8-997A-D2F6FF0868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8000" b="3458"/>
          <a:stretch/>
        </p:blipFill>
        <p:spPr>
          <a:xfrm>
            <a:off x="0" y="2345"/>
            <a:ext cx="12192000" cy="6870257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706" y="5991057"/>
            <a:ext cx="1395736" cy="5551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B9E41E-EED2-4305-AAB6-DAA968D9E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6635">
            <a:off x="6746660" y="4003109"/>
            <a:ext cx="212940" cy="20761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85B1FA8-9302-4E69-A74D-B5D431019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653">
            <a:off x="11312275" y="1457533"/>
            <a:ext cx="289553" cy="28231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3C4B174-9DC3-433B-98AE-BBCCEE420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647">
            <a:off x="8966117" y="6446068"/>
            <a:ext cx="184616" cy="18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F80B8D1-4BCD-4F96-BEE8-D5581A8ED9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9050">
            <a:off x="9418774" y="1700817"/>
            <a:ext cx="184616" cy="180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EA35B32-DBAC-46B1-905D-CA70A3ED1C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333">
            <a:off x="444556" y="2876783"/>
            <a:ext cx="295385" cy="28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F4CFE68-F6E6-4F26-A540-43DC4C08D3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022">
            <a:off x="10526942" y="3659991"/>
            <a:ext cx="216000" cy="21059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9F9AD3E-A5AA-4EDE-93F0-DA5FFF15BA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89876" y="3509427"/>
            <a:ext cx="216000" cy="21059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C5E3BE1-F010-408A-8D14-FBC4845DC6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3601005" y="441585"/>
            <a:ext cx="184616" cy="180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564032B-18EE-4E1F-93FF-E4E4A2D8A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7072420" y="215972"/>
            <a:ext cx="147693" cy="144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0ACC69A-38D5-4C14-B991-AC580D80E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5456167" y="549644"/>
            <a:ext cx="147693" cy="144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D375A0C-E223-43D9-983C-B46258E27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26489" y="5239644"/>
            <a:ext cx="147693" cy="144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A84EDA6-61E1-4B8A-932C-C26D99E50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2016461" y="5751512"/>
            <a:ext cx="147693" cy="144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CC5ED5C-B1AE-4C16-B6D0-5AEE1DF90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532688" y="2426325"/>
            <a:ext cx="212940" cy="20761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F0AC4EE-9D8D-4838-9276-AF2505CD8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9956354" y="2057641"/>
            <a:ext cx="147693" cy="144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5832F18-7F9B-4B2C-B488-CB686B37AE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713722" y="192700"/>
            <a:ext cx="147693" cy="144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2E31A19-A924-4F1F-8A06-056D38B71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840601" y="4175572"/>
            <a:ext cx="147693" cy="144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475C9CC-622F-418C-8093-B1480A9C7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791423" y="405478"/>
            <a:ext cx="147693" cy="144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D21EB0C-A267-4D5C-A235-BE25772AF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97564" y="256352"/>
            <a:ext cx="147693" cy="144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52E2A21-B310-4602-87A7-02E98EF34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326783" y="485534"/>
            <a:ext cx="147693" cy="144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22B58AE-0662-44CF-9ED3-6BC687C7CA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827">
            <a:off x="2599162" y="1682008"/>
            <a:ext cx="147693" cy="144000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3F6459-9CC9-45A5-B203-7EB1C93235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74" y="313609"/>
            <a:ext cx="7965452" cy="1321478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91D9676F-00EC-4FA7-A588-778CC739CA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86" y="1958561"/>
            <a:ext cx="9337229" cy="171472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6871941-C5C0-49C7-8A5A-2FB3B42047EE}"/>
              </a:ext>
            </a:extLst>
          </p:cNvPr>
          <p:cNvSpPr txBox="1"/>
          <p:nvPr/>
        </p:nvSpPr>
        <p:spPr>
          <a:xfrm>
            <a:off x="1648160" y="2444171"/>
            <a:ext cx="9013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14 ช้อนโต๊ะ เท่ากับกี่มิลลิลิตร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24D0D7-F218-4A6E-9907-91804827A90C}"/>
              </a:ext>
            </a:extLst>
          </p:cNvPr>
          <p:cNvGrpSpPr/>
          <p:nvPr/>
        </p:nvGrpSpPr>
        <p:grpSpPr>
          <a:xfrm>
            <a:off x="1117789" y="1635087"/>
            <a:ext cx="1020777" cy="1015377"/>
            <a:chOff x="1117789" y="1635087"/>
            <a:chExt cx="1020777" cy="1015377"/>
          </a:xfrm>
        </p:grpSpPr>
        <p:pic>
          <p:nvPicPr>
            <p:cNvPr id="3" name="Picture 2" descr="Chart&#10;&#10;Description automatically generated">
              <a:extLst>
                <a:ext uri="{FF2B5EF4-FFF2-40B4-BE49-F238E27FC236}">
                  <a16:creationId xmlns:a16="http://schemas.microsoft.com/office/drawing/2014/main" id="{A8DEADF7-9C16-40E1-8CD1-3BE2ED641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789" y="1635087"/>
              <a:ext cx="1020777" cy="101537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111F8D2-CFE0-472F-92AA-AA7DDB0EF2E3}"/>
                </a:ext>
              </a:extLst>
            </p:cNvPr>
            <p:cNvSpPr txBox="1"/>
            <p:nvPr/>
          </p:nvSpPr>
          <p:spPr>
            <a:xfrm>
              <a:off x="1184185" y="1792162"/>
              <a:ext cx="8572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11</a:t>
              </a:r>
            </a:p>
          </p:txBody>
        </p:sp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124BB673-440A-415A-8BDF-F5187BE7728F}"/>
              </a:ext>
            </a:extLst>
          </p:cNvPr>
          <p:cNvGrpSpPr/>
          <p:nvPr/>
        </p:nvGrpSpPr>
        <p:grpSpPr>
          <a:xfrm>
            <a:off x="789202" y="4035737"/>
            <a:ext cx="5139591" cy="1143147"/>
            <a:chOff x="789202" y="4035737"/>
            <a:chExt cx="5139591" cy="1143147"/>
          </a:xfrm>
        </p:grpSpPr>
        <p:pic>
          <p:nvPicPr>
            <p:cNvPr id="25" name="Picture 2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6C0D16C0-0B6D-46DE-944B-4846F3AE4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02" y="4035737"/>
              <a:ext cx="5139591" cy="114314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21A137-AB39-427B-99FA-0202EE64010E}"/>
                </a:ext>
              </a:extLst>
            </p:cNvPr>
            <p:cNvSpPr txBox="1"/>
            <p:nvPr/>
          </p:nvSpPr>
          <p:spPr>
            <a:xfrm>
              <a:off x="1770434" y="4255217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225 มิลลิลิตร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4E55BE0-6EDC-4AC1-BFBA-87427AF24B9B}"/>
                </a:ext>
              </a:extLst>
            </p:cNvPr>
            <p:cNvSpPr txBox="1"/>
            <p:nvPr/>
          </p:nvSpPr>
          <p:spPr>
            <a:xfrm>
              <a:off x="1033307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87C210DA-8F6B-489C-9B79-979202A4D98D}"/>
              </a:ext>
            </a:extLst>
          </p:cNvPr>
          <p:cNvGrpSpPr/>
          <p:nvPr/>
        </p:nvGrpSpPr>
        <p:grpSpPr>
          <a:xfrm>
            <a:off x="6360655" y="4014747"/>
            <a:ext cx="5139591" cy="1143147"/>
            <a:chOff x="6360655" y="4014747"/>
            <a:chExt cx="5139591" cy="1143147"/>
          </a:xfrm>
        </p:grpSpPr>
        <p:pic>
          <p:nvPicPr>
            <p:cNvPr id="68" name="Picture 6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541D208-9496-4D26-B8B7-6864E4D41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655" y="4014747"/>
              <a:ext cx="5139591" cy="114314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2E74309-84EA-4F05-A521-4639C27D6E31}"/>
                </a:ext>
              </a:extLst>
            </p:cNvPr>
            <p:cNvSpPr txBox="1"/>
            <p:nvPr/>
          </p:nvSpPr>
          <p:spPr>
            <a:xfrm>
              <a:off x="7287938" y="4245489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220 มิลลิลิตร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D7B6613-1C0F-4C4B-9B97-0B85EFB2B20B}"/>
                </a:ext>
              </a:extLst>
            </p:cNvPr>
            <p:cNvSpPr txBox="1"/>
            <p:nvPr/>
          </p:nvSpPr>
          <p:spPr>
            <a:xfrm>
              <a:off x="6617729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" name="C">
            <a:extLst>
              <a:ext uri="{FF2B5EF4-FFF2-40B4-BE49-F238E27FC236}">
                <a16:creationId xmlns:a16="http://schemas.microsoft.com/office/drawing/2014/main" id="{4FAB34CF-68CD-478C-9C1B-1B52BEA5E359}"/>
              </a:ext>
            </a:extLst>
          </p:cNvPr>
          <p:cNvGrpSpPr/>
          <p:nvPr/>
        </p:nvGrpSpPr>
        <p:grpSpPr>
          <a:xfrm>
            <a:off x="3511200" y="5381680"/>
            <a:ext cx="5139591" cy="1143147"/>
            <a:chOff x="3511200" y="5381680"/>
            <a:chExt cx="5139591" cy="1143147"/>
          </a:xfrm>
        </p:grpSpPr>
        <p:pic>
          <p:nvPicPr>
            <p:cNvPr id="70" name="Picture 6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454834C-18B6-41E4-8ED0-6ABFCB467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200" y="5381680"/>
              <a:ext cx="5139591" cy="114314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E8C8975-85F2-43EC-A043-D5FF1F782EF0}"/>
                </a:ext>
              </a:extLst>
            </p:cNvPr>
            <p:cNvSpPr txBox="1"/>
            <p:nvPr/>
          </p:nvSpPr>
          <p:spPr>
            <a:xfrm>
              <a:off x="4439345" y="5612945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210 มิลลิลิตร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8436B1-33F8-4F8E-BCED-68AAD6E5AC0C}"/>
                </a:ext>
              </a:extLst>
            </p:cNvPr>
            <p:cNvSpPr txBox="1"/>
            <p:nvPr/>
          </p:nvSpPr>
          <p:spPr>
            <a:xfrm>
              <a:off x="3747067" y="5541291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44" name="ผิด1">
            <a:extLst>
              <a:ext uri="{FF2B5EF4-FFF2-40B4-BE49-F238E27FC236}">
                <a16:creationId xmlns:a16="http://schemas.microsoft.com/office/drawing/2014/main" id="{D021C07D-30DD-455B-8D1C-D1564FA9D0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5130" y="4056450"/>
            <a:ext cx="936000" cy="936000"/>
          </a:xfrm>
          <a:prstGeom prst="rect">
            <a:avLst/>
          </a:prstGeom>
        </p:spPr>
      </p:pic>
      <p:pic>
        <p:nvPicPr>
          <p:cNvPr id="46" name="ผิด1">
            <a:extLst>
              <a:ext uri="{FF2B5EF4-FFF2-40B4-BE49-F238E27FC236}">
                <a16:creationId xmlns:a16="http://schemas.microsoft.com/office/drawing/2014/main" id="{CF9C81D5-8842-41AD-8B90-9A247549C9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4505" y="4078376"/>
            <a:ext cx="936000" cy="936000"/>
          </a:xfrm>
          <a:prstGeom prst="rect">
            <a:avLst/>
          </a:prstGeom>
        </p:spPr>
      </p:pic>
      <p:pic>
        <p:nvPicPr>
          <p:cNvPr id="48" name="ถูก1">
            <a:extLst>
              <a:ext uri="{FF2B5EF4-FFF2-40B4-BE49-F238E27FC236}">
                <a16:creationId xmlns:a16="http://schemas.microsoft.com/office/drawing/2014/main" id="{B45035EE-205F-4936-BA46-AF374C0D4E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3607" y="5414594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55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07383B4A-6753-49D8-997A-D2F6FF0868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8000" b="3458"/>
          <a:stretch/>
        </p:blipFill>
        <p:spPr>
          <a:xfrm>
            <a:off x="0" y="2345"/>
            <a:ext cx="12192000" cy="6870257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706" y="5991057"/>
            <a:ext cx="1395736" cy="5551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B9E41E-EED2-4305-AAB6-DAA968D9E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6635">
            <a:off x="6746660" y="4003109"/>
            <a:ext cx="212940" cy="20761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85B1FA8-9302-4E69-A74D-B5D431019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653">
            <a:off x="11312275" y="1457533"/>
            <a:ext cx="289553" cy="28231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3C4B174-9DC3-433B-98AE-BBCCEE420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647">
            <a:off x="8966117" y="6446068"/>
            <a:ext cx="184616" cy="18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F80B8D1-4BCD-4F96-BEE8-D5581A8ED9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9050">
            <a:off x="9418774" y="1700817"/>
            <a:ext cx="184616" cy="180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EA35B32-DBAC-46B1-905D-CA70A3ED1C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333">
            <a:off x="444556" y="2876783"/>
            <a:ext cx="295385" cy="28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F4CFE68-F6E6-4F26-A540-43DC4C08D3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022">
            <a:off x="10526942" y="3659991"/>
            <a:ext cx="216000" cy="21059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9F9AD3E-A5AA-4EDE-93F0-DA5FFF15BA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89876" y="3509427"/>
            <a:ext cx="216000" cy="21059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C5E3BE1-F010-408A-8D14-FBC4845DC6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3601005" y="441585"/>
            <a:ext cx="184616" cy="180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564032B-18EE-4E1F-93FF-E4E4A2D8A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7072420" y="215972"/>
            <a:ext cx="147693" cy="144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0ACC69A-38D5-4C14-B991-AC580D80E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5456167" y="549644"/>
            <a:ext cx="147693" cy="144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D375A0C-E223-43D9-983C-B46258E27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26489" y="5239644"/>
            <a:ext cx="147693" cy="144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A84EDA6-61E1-4B8A-932C-C26D99E50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2016461" y="5751512"/>
            <a:ext cx="147693" cy="144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CC5ED5C-B1AE-4C16-B6D0-5AEE1DF90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532688" y="2426325"/>
            <a:ext cx="212940" cy="20761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F0AC4EE-9D8D-4838-9276-AF2505CD8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9956354" y="2057641"/>
            <a:ext cx="147693" cy="144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5832F18-7F9B-4B2C-B488-CB686B37AE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713722" y="192700"/>
            <a:ext cx="147693" cy="144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2E31A19-A924-4F1F-8A06-056D38B71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840601" y="4175572"/>
            <a:ext cx="147693" cy="144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475C9CC-622F-418C-8093-B1480A9C7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791423" y="405478"/>
            <a:ext cx="147693" cy="144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D21EB0C-A267-4D5C-A235-BE25772AF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97564" y="256352"/>
            <a:ext cx="147693" cy="144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52E2A21-B310-4602-87A7-02E98EF34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326783" y="485534"/>
            <a:ext cx="147693" cy="144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22B58AE-0662-44CF-9ED3-6BC687C7CA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827">
            <a:off x="2599162" y="1682008"/>
            <a:ext cx="147693" cy="144000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3F6459-9CC9-45A5-B203-7EB1C93235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74" y="313609"/>
            <a:ext cx="7965452" cy="1321478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91D9676F-00EC-4FA7-A588-778CC739CA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86" y="1958561"/>
            <a:ext cx="9337229" cy="171472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6871941-C5C0-49C7-8A5A-2FB3B42047EE}"/>
              </a:ext>
            </a:extLst>
          </p:cNvPr>
          <p:cNvSpPr txBox="1"/>
          <p:nvPr/>
        </p:nvSpPr>
        <p:spPr>
          <a:xfrm>
            <a:off x="1648160" y="2444171"/>
            <a:ext cx="9013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120 มิลลิลิตร เท่ากับกี่ช้อนโต๊ะ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24D0D7-F218-4A6E-9907-91804827A90C}"/>
              </a:ext>
            </a:extLst>
          </p:cNvPr>
          <p:cNvGrpSpPr/>
          <p:nvPr/>
        </p:nvGrpSpPr>
        <p:grpSpPr>
          <a:xfrm>
            <a:off x="1117789" y="1635087"/>
            <a:ext cx="1020777" cy="1015377"/>
            <a:chOff x="1117789" y="1635087"/>
            <a:chExt cx="1020777" cy="1015377"/>
          </a:xfrm>
        </p:grpSpPr>
        <p:pic>
          <p:nvPicPr>
            <p:cNvPr id="3" name="Picture 2" descr="Chart&#10;&#10;Description automatically generated">
              <a:extLst>
                <a:ext uri="{FF2B5EF4-FFF2-40B4-BE49-F238E27FC236}">
                  <a16:creationId xmlns:a16="http://schemas.microsoft.com/office/drawing/2014/main" id="{A8DEADF7-9C16-40E1-8CD1-3BE2ED641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789" y="1635087"/>
              <a:ext cx="1020777" cy="101537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111F8D2-CFE0-472F-92AA-AA7DDB0EF2E3}"/>
                </a:ext>
              </a:extLst>
            </p:cNvPr>
            <p:cNvSpPr txBox="1"/>
            <p:nvPr/>
          </p:nvSpPr>
          <p:spPr>
            <a:xfrm>
              <a:off x="1184185" y="1792162"/>
              <a:ext cx="8572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12</a:t>
              </a:r>
            </a:p>
          </p:txBody>
        </p:sp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124BB673-440A-415A-8BDF-F5187BE7728F}"/>
              </a:ext>
            </a:extLst>
          </p:cNvPr>
          <p:cNvGrpSpPr/>
          <p:nvPr/>
        </p:nvGrpSpPr>
        <p:grpSpPr>
          <a:xfrm>
            <a:off x="789202" y="4035737"/>
            <a:ext cx="5139591" cy="1143147"/>
            <a:chOff x="789202" y="4035737"/>
            <a:chExt cx="5139591" cy="1143147"/>
          </a:xfrm>
        </p:grpSpPr>
        <p:pic>
          <p:nvPicPr>
            <p:cNvPr id="25" name="Picture 2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6C0D16C0-0B6D-46DE-944B-4846F3AE4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02" y="4035737"/>
              <a:ext cx="5139591" cy="114314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21A137-AB39-427B-99FA-0202EE64010E}"/>
                </a:ext>
              </a:extLst>
            </p:cNvPr>
            <p:cNvSpPr txBox="1"/>
            <p:nvPr/>
          </p:nvSpPr>
          <p:spPr>
            <a:xfrm>
              <a:off x="1770434" y="4255217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 ช้อนโต๊ะ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4E55BE0-6EDC-4AC1-BFBA-87427AF24B9B}"/>
                </a:ext>
              </a:extLst>
            </p:cNvPr>
            <p:cNvSpPr txBox="1"/>
            <p:nvPr/>
          </p:nvSpPr>
          <p:spPr>
            <a:xfrm>
              <a:off x="1033307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87C210DA-8F6B-489C-9B79-979202A4D98D}"/>
              </a:ext>
            </a:extLst>
          </p:cNvPr>
          <p:cNvGrpSpPr/>
          <p:nvPr/>
        </p:nvGrpSpPr>
        <p:grpSpPr>
          <a:xfrm>
            <a:off x="6360655" y="4014747"/>
            <a:ext cx="5139591" cy="1143147"/>
            <a:chOff x="6360655" y="4014747"/>
            <a:chExt cx="5139591" cy="1143147"/>
          </a:xfrm>
        </p:grpSpPr>
        <p:pic>
          <p:nvPicPr>
            <p:cNvPr id="68" name="Picture 6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541D208-9496-4D26-B8B7-6864E4D41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655" y="4014747"/>
              <a:ext cx="5139591" cy="114314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2E74309-84EA-4F05-A521-4639C27D6E31}"/>
                </a:ext>
              </a:extLst>
            </p:cNvPr>
            <p:cNvSpPr txBox="1"/>
            <p:nvPr/>
          </p:nvSpPr>
          <p:spPr>
            <a:xfrm>
              <a:off x="7287938" y="4245489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24 ช้อนโต๊ะ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D7B6613-1C0F-4C4B-9B97-0B85EFB2B20B}"/>
                </a:ext>
              </a:extLst>
            </p:cNvPr>
            <p:cNvSpPr txBox="1"/>
            <p:nvPr/>
          </p:nvSpPr>
          <p:spPr>
            <a:xfrm>
              <a:off x="6617729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" name="C">
            <a:extLst>
              <a:ext uri="{FF2B5EF4-FFF2-40B4-BE49-F238E27FC236}">
                <a16:creationId xmlns:a16="http://schemas.microsoft.com/office/drawing/2014/main" id="{4FAB34CF-68CD-478C-9C1B-1B52BEA5E359}"/>
              </a:ext>
            </a:extLst>
          </p:cNvPr>
          <p:cNvGrpSpPr/>
          <p:nvPr/>
        </p:nvGrpSpPr>
        <p:grpSpPr>
          <a:xfrm>
            <a:off x="3511200" y="5381680"/>
            <a:ext cx="5139591" cy="1143147"/>
            <a:chOff x="3511200" y="5381680"/>
            <a:chExt cx="5139591" cy="1143147"/>
          </a:xfrm>
        </p:grpSpPr>
        <p:pic>
          <p:nvPicPr>
            <p:cNvPr id="70" name="Picture 6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454834C-18B6-41E4-8ED0-6ABFCB467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200" y="5381680"/>
              <a:ext cx="5139591" cy="114314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E8C8975-85F2-43EC-A043-D5FF1F782EF0}"/>
                </a:ext>
              </a:extLst>
            </p:cNvPr>
            <p:cNvSpPr txBox="1"/>
            <p:nvPr/>
          </p:nvSpPr>
          <p:spPr>
            <a:xfrm>
              <a:off x="4439345" y="5612945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10 ช้อนโต๊ะ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8436B1-33F8-4F8E-BCED-68AAD6E5AC0C}"/>
                </a:ext>
              </a:extLst>
            </p:cNvPr>
            <p:cNvSpPr txBox="1"/>
            <p:nvPr/>
          </p:nvSpPr>
          <p:spPr>
            <a:xfrm>
              <a:off x="3747067" y="5541291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44" name="ผิด1">
            <a:extLst>
              <a:ext uri="{FF2B5EF4-FFF2-40B4-BE49-F238E27FC236}">
                <a16:creationId xmlns:a16="http://schemas.microsoft.com/office/drawing/2014/main" id="{D021C07D-30DD-455B-8D1C-D1564FA9D0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5130" y="4056450"/>
            <a:ext cx="936000" cy="936000"/>
          </a:xfrm>
          <a:prstGeom prst="rect">
            <a:avLst/>
          </a:prstGeom>
        </p:spPr>
      </p:pic>
      <p:pic>
        <p:nvPicPr>
          <p:cNvPr id="45" name="ผิด1">
            <a:extLst>
              <a:ext uri="{FF2B5EF4-FFF2-40B4-BE49-F238E27FC236}">
                <a16:creationId xmlns:a16="http://schemas.microsoft.com/office/drawing/2014/main" id="{9E0832C5-3307-45A3-9A05-C8913FADF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5408" y="5414594"/>
            <a:ext cx="936000" cy="936000"/>
          </a:xfrm>
          <a:prstGeom prst="rect">
            <a:avLst/>
          </a:prstGeom>
        </p:spPr>
      </p:pic>
      <p:pic>
        <p:nvPicPr>
          <p:cNvPr id="47" name="ถูก1">
            <a:extLst>
              <a:ext uri="{FF2B5EF4-FFF2-40B4-BE49-F238E27FC236}">
                <a16:creationId xmlns:a16="http://schemas.microsoft.com/office/drawing/2014/main" id="{D5D99296-6434-4275-8E21-CF4083D90C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6347" y="4069330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93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079618-4ED5-4420-9BF1-E87A775E2D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t="7932" r="5625" b="8524"/>
          <a:stretch/>
        </p:blipFill>
        <p:spPr>
          <a:xfrm>
            <a:off x="0" y="0"/>
            <a:ext cx="12185952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EA647AEB-0A1B-4CC5-A0A9-025B09DD14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duotone>
              <a:prstClr val="black"/>
              <a:srgbClr val="FF5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51" y="721373"/>
            <a:ext cx="5353207" cy="1080000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3362451" y="709798"/>
            <a:ext cx="5646463" cy="9031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ถูกหรือผิดกันนะ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4895" y="3953983"/>
            <a:ext cx="2380345" cy="2808000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5313" y="3953983"/>
            <a:ext cx="2380345" cy="2808000"/>
          </a:xfrm>
          <a:prstGeom prst="rect">
            <a:avLst/>
          </a:prstGeom>
        </p:spPr>
      </p:pic>
      <p:grpSp>
        <p:nvGrpSpPr>
          <p:cNvPr id="1143" name="Group 1142">
            <a:extLst>
              <a:ext uri="{FF2B5EF4-FFF2-40B4-BE49-F238E27FC236}">
                <a16:creationId xmlns:a16="http://schemas.microsoft.com/office/drawing/2014/main" id="{E8B96AE3-6BDB-4A5A-B261-0798D53EE350}"/>
              </a:ext>
            </a:extLst>
          </p:cNvPr>
          <p:cNvGrpSpPr/>
          <p:nvPr/>
        </p:nvGrpSpPr>
        <p:grpSpPr>
          <a:xfrm>
            <a:off x="1827526" y="531331"/>
            <a:ext cx="1534925" cy="1304350"/>
            <a:chOff x="2542062" y="891779"/>
            <a:chExt cx="1534925" cy="1304350"/>
          </a:xfrm>
        </p:grpSpPr>
        <p:pic>
          <p:nvPicPr>
            <p:cNvPr id="1142" name="Graphic 1141">
              <a:extLst>
                <a:ext uri="{FF2B5EF4-FFF2-40B4-BE49-F238E27FC236}">
                  <a16:creationId xmlns:a16="http://schemas.microsoft.com/office/drawing/2014/main" id="{864FCD0B-8F24-4DB4-9014-B25B59F3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42062" y="898583"/>
              <a:ext cx="1534925" cy="1297546"/>
            </a:xfrm>
            <a:prstGeom prst="rect">
              <a:avLst/>
            </a:prstGeom>
          </p:spPr>
        </p:pic>
        <p:sp>
          <p:nvSpPr>
            <p:cNvPr id="1138" name="หัวข้อ">
              <a:extLst>
                <a:ext uri="{FF2B5EF4-FFF2-40B4-BE49-F238E27FC236}">
                  <a16:creationId xmlns:a16="http://schemas.microsoft.com/office/drawing/2014/main" id="{93CF6388-72C1-4D59-BC28-F14C838D4F6E}"/>
                </a:ext>
              </a:extLst>
            </p:cNvPr>
            <p:cNvSpPr txBox="1"/>
            <p:nvPr/>
          </p:nvSpPr>
          <p:spPr>
            <a:xfrm>
              <a:off x="2932501" y="891779"/>
              <a:ext cx="758977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latin typeface="Mali" panose="00000800000000000000" pitchFamily="2" charset="-34"/>
                  <a:cs typeface="Mali" panose="00000800000000000000" pitchFamily="2" charset="-34"/>
                </a:rPr>
                <a:t>1</a:t>
              </a:r>
              <a:endParaRPr lang="en-US" sz="4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06FBC-6DAE-44C5-B715-D421098C1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1" y="2058989"/>
            <a:ext cx="9758732" cy="1639251"/>
          </a:xfrm>
          <a:prstGeom prst="rect">
            <a:avLst/>
          </a:prstGeom>
        </p:spPr>
      </p:pic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CE938FA7-DF65-44B4-A506-6DAD1BD4489E}"/>
              </a:ext>
            </a:extLst>
          </p:cNvPr>
          <p:cNvSpPr txBox="1"/>
          <p:nvPr/>
        </p:nvSpPr>
        <p:spPr>
          <a:xfrm>
            <a:off x="1595440" y="2533465"/>
            <a:ext cx="899507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th-TH" sz="3600" b="1" dirty="0">
                <a:latin typeface="Mali" panose="00000800000000000000" pitchFamily="2" charset="-34"/>
                <a:cs typeface="Mali" panose="00000800000000000000" pitchFamily="2" charset="-34"/>
              </a:rPr>
              <a:t>3 ถ้วยตวง เท่ากับ 500 มิลลิลิตร</a:t>
            </a:r>
          </a:p>
        </p:txBody>
      </p:sp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546" y="4747176"/>
            <a:ext cx="1061888" cy="1061888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07" y="4747176"/>
            <a:ext cx="1061888" cy="106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6670754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2.96296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43E52A26-9D60-4E02-B22C-D6C0B195F2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1964" r="2965" b="2819"/>
          <a:stretch/>
        </p:blipFill>
        <p:spPr>
          <a:xfrm>
            <a:off x="0" y="-6946"/>
            <a:ext cx="12191999" cy="6864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1F49F-6E24-42E0-A6F4-784745F35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667" y="512321"/>
            <a:ext cx="6040670" cy="5833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AA80CD-894E-4876-A788-7DB937EC4C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4058" y="1702639"/>
            <a:ext cx="1323889" cy="4026829"/>
          </a:xfrm>
          <a:prstGeom prst="rect">
            <a:avLst/>
          </a:prstGeom>
        </p:spPr>
      </p:pic>
      <p:pic>
        <p:nvPicPr>
          <p:cNvPr id="31" name="แสง" descr="A picture containing dark, night sky, blur&#10;&#10;Description automatically generated">
            <a:extLst>
              <a:ext uri="{FF2B5EF4-FFF2-40B4-BE49-F238E27FC236}">
                <a16:creationId xmlns:a16="http://schemas.microsoft.com/office/drawing/2014/main" id="{F2C94390-726F-419E-A8AA-736284453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333" y="2239473"/>
            <a:ext cx="2639129" cy="2680259"/>
          </a:xfrm>
          <a:prstGeom prst="rect">
            <a:avLst/>
          </a:prstGeom>
        </p:spPr>
      </p:pic>
      <p:pic>
        <p:nvPicPr>
          <p:cNvPr id="32" name="แสง" descr="A picture containing dark, night sky, blur&#10;&#10;Description automatically generated">
            <a:extLst>
              <a:ext uri="{FF2B5EF4-FFF2-40B4-BE49-F238E27FC236}">
                <a16:creationId xmlns:a16="http://schemas.microsoft.com/office/drawing/2014/main" id="{1623EAC5-FD96-4196-9018-275991503C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30" y="3756535"/>
            <a:ext cx="2639129" cy="2680259"/>
          </a:xfrm>
          <a:prstGeom prst="rect">
            <a:avLst/>
          </a:prstGeom>
        </p:spPr>
      </p:pic>
      <p:pic>
        <p:nvPicPr>
          <p:cNvPr id="25" name="แสง" descr="A picture containing dark, night sky, blur&#10;&#10;Description automatically generated">
            <a:extLst>
              <a:ext uri="{FF2B5EF4-FFF2-40B4-BE49-F238E27FC236}">
                <a16:creationId xmlns:a16="http://schemas.microsoft.com/office/drawing/2014/main" id="{FEAEADB8-19C1-46C8-8AAA-073015248A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49" y="581610"/>
            <a:ext cx="2639129" cy="2680259"/>
          </a:xfrm>
          <a:prstGeom prst="rect">
            <a:avLst/>
          </a:prstGeom>
        </p:spPr>
      </p:pic>
      <p:grpSp>
        <p:nvGrpSpPr>
          <p:cNvPr id="26" name="A">
            <a:extLst>
              <a:ext uri="{FF2B5EF4-FFF2-40B4-BE49-F238E27FC236}">
                <a16:creationId xmlns:a16="http://schemas.microsoft.com/office/drawing/2014/main" id="{62834EB5-85E8-4052-B51C-D6D9BC2B5DC3}"/>
              </a:ext>
            </a:extLst>
          </p:cNvPr>
          <p:cNvGrpSpPr/>
          <p:nvPr/>
        </p:nvGrpSpPr>
        <p:grpSpPr>
          <a:xfrm>
            <a:off x="6561532" y="1273733"/>
            <a:ext cx="5193823" cy="1272521"/>
            <a:chOff x="6561532" y="1273733"/>
            <a:chExt cx="5193823" cy="1272521"/>
          </a:xfrm>
        </p:grpSpPr>
        <p:pic>
          <p:nvPicPr>
            <p:cNvPr id="19" name="Picture 18" descr="Shape&#10;&#10;Description automatically generated">
              <a:extLst>
                <a:ext uri="{FF2B5EF4-FFF2-40B4-BE49-F238E27FC236}">
                  <a16:creationId xmlns:a16="http://schemas.microsoft.com/office/drawing/2014/main" id="{3BC56220-41C8-4062-95D3-B1ABD37B2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532" y="1273733"/>
              <a:ext cx="5193823" cy="127252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95ED55-FD0B-4797-AE7A-3A4F411F4A88}"/>
                </a:ext>
              </a:extLst>
            </p:cNvPr>
            <p:cNvSpPr txBox="1"/>
            <p:nvPr/>
          </p:nvSpPr>
          <p:spPr>
            <a:xfrm>
              <a:off x="7844891" y="1624785"/>
              <a:ext cx="3462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360 มิลลิลิตร</a:t>
              </a:r>
            </a:p>
          </p:txBody>
        </p:sp>
      </p:grpSp>
      <p:grpSp>
        <p:nvGrpSpPr>
          <p:cNvPr id="28" name="B">
            <a:extLst>
              <a:ext uri="{FF2B5EF4-FFF2-40B4-BE49-F238E27FC236}">
                <a16:creationId xmlns:a16="http://schemas.microsoft.com/office/drawing/2014/main" id="{E95B4451-C0C6-4F89-BDDB-4BD1300BCED1}"/>
              </a:ext>
            </a:extLst>
          </p:cNvPr>
          <p:cNvGrpSpPr/>
          <p:nvPr/>
        </p:nvGrpSpPr>
        <p:grpSpPr>
          <a:xfrm>
            <a:off x="6561532" y="2868798"/>
            <a:ext cx="5193823" cy="1272521"/>
            <a:chOff x="6561532" y="2868798"/>
            <a:chExt cx="5193823" cy="1272521"/>
          </a:xfrm>
        </p:grpSpPr>
        <p:pic>
          <p:nvPicPr>
            <p:cNvPr id="21" name="Picture 20" descr="Shape&#10;&#10;Description automatically generated">
              <a:extLst>
                <a:ext uri="{FF2B5EF4-FFF2-40B4-BE49-F238E27FC236}">
                  <a16:creationId xmlns:a16="http://schemas.microsoft.com/office/drawing/2014/main" id="{8D733252-0523-42FF-898B-F5BB5AB5F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532" y="2868798"/>
              <a:ext cx="5193823" cy="127252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5BB51CE-FE6A-469B-82AF-50C37315AB2E}"/>
                </a:ext>
              </a:extLst>
            </p:cNvPr>
            <p:cNvSpPr txBox="1"/>
            <p:nvPr/>
          </p:nvSpPr>
          <p:spPr>
            <a:xfrm>
              <a:off x="7844891" y="3205043"/>
              <a:ext cx="3462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400 มิลลิลิตร</a:t>
              </a: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F82E1D88-8713-4104-BC71-DEF3FE93D8CD}"/>
              </a:ext>
            </a:extLst>
          </p:cNvPr>
          <p:cNvGrpSpPr/>
          <p:nvPr/>
        </p:nvGrpSpPr>
        <p:grpSpPr>
          <a:xfrm>
            <a:off x="6561532" y="4463862"/>
            <a:ext cx="5193825" cy="1265606"/>
            <a:chOff x="6561532" y="4463862"/>
            <a:chExt cx="5193825" cy="1265606"/>
          </a:xfrm>
        </p:grpSpPr>
        <p:pic>
          <p:nvPicPr>
            <p:cNvPr id="23" name="Picture 22" descr="Shape, rectangle&#10;&#10;Description automatically generated">
              <a:extLst>
                <a:ext uri="{FF2B5EF4-FFF2-40B4-BE49-F238E27FC236}">
                  <a16:creationId xmlns:a16="http://schemas.microsoft.com/office/drawing/2014/main" id="{63C228FA-CFB0-44ED-BCFA-88241083A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532" y="4463862"/>
              <a:ext cx="5193825" cy="126560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9747AE8-8137-40AC-B7D4-4B03FB84B7CA}"/>
                </a:ext>
              </a:extLst>
            </p:cNvPr>
            <p:cNvSpPr txBox="1"/>
            <p:nvPr/>
          </p:nvSpPr>
          <p:spPr>
            <a:xfrm>
              <a:off x="7844891" y="4819799"/>
              <a:ext cx="3462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350 มิลลิลิตร</a:t>
              </a:r>
            </a:p>
          </p:txBody>
        </p:sp>
      </p:grpSp>
      <p:pic>
        <p:nvPicPr>
          <p:cNvPr id="5" name="Picture 4" descr="Icon&#10;&#10;Description automatically generated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98C8871-0273-4211-9AB1-F039BB6A46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7" y="5909326"/>
            <a:ext cx="759569" cy="7560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A89B6A-90A4-46CF-AE60-48DB3FAF4D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022" y="5909326"/>
            <a:ext cx="759588" cy="756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DA314D0-8BBC-4715-AEF1-0EF53101324C}"/>
              </a:ext>
            </a:extLst>
          </p:cNvPr>
          <p:cNvGrpSpPr/>
          <p:nvPr/>
        </p:nvGrpSpPr>
        <p:grpSpPr>
          <a:xfrm>
            <a:off x="11114769" y="137760"/>
            <a:ext cx="937548" cy="933146"/>
            <a:chOff x="10999022" y="103035"/>
            <a:chExt cx="937548" cy="933146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97D0B036-3223-4B5B-AD55-41F732D83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9022" y="103035"/>
              <a:ext cx="937548" cy="93314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FF5BE01-F542-4146-B166-AFCBD35EB02E}"/>
                </a:ext>
              </a:extLst>
            </p:cNvPr>
            <p:cNvSpPr txBox="1"/>
            <p:nvPr/>
          </p:nvSpPr>
          <p:spPr>
            <a:xfrm>
              <a:off x="11070812" y="180762"/>
              <a:ext cx="8110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</a:p>
          </p:txBody>
        </p:sp>
      </p:grpSp>
      <p:pic>
        <p:nvPicPr>
          <p:cNvPr id="35" name="ผิด2">
            <a:extLst>
              <a:ext uri="{FF2B5EF4-FFF2-40B4-BE49-F238E27FC236}">
                <a16:creationId xmlns:a16="http://schemas.microsoft.com/office/drawing/2014/main" id="{6FED5C63-0FFB-498B-8AD7-ED27A0A1CCE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678" y="1545883"/>
            <a:ext cx="756000" cy="756000"/>
          </a:xfrm>
          <a:prstGeom prst="rect">
            <a:avLst/>
          </a:prstGeom>
        </p:spPr>
      </p:pic>
      <p:pic>
        <p:nvPicPr>
          <p:cNvPr id="37" name="ถูก1">
            <a:extLst>
              <a:ext uri="{FF2B5EF4-FFF2-40B4-BE49-F238E27FC236}">
                <a16:creationId xmlns:a16="http://schemas.microsoft.com/office/drawing/2014/main" id="{3C0BD13D-F5A1-4755-BA59-E69F933770B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678" y="4778420"/>
            <a:ext cx="756000" cy="756000"/>
          </a:xfrm>
          <a:prstGeom prst="rect">
            <a:avLst/>
          </a:prstGeom>
        </p:spPr>
      </p:pic>
      <p:pic>
        <p:nvPicPr>
          <p:cNvPr id="38" name="ผิด2">
            <a:extLst>
              <a:ext uri="{FF2B5EF4-FFF2-40B4-BE49-F238E27FC236}">
                <a16:creationId xmlns:a16="http://schemas.microsoft.com/office/drawing/2014/main" id="{8439D1BB-5179-44B7-9B94-D66BA780907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678" y="3147689"/>
            <a:ext cx="756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12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079618-4ED5-4420-9BF1-E87A775E2D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t="7932" r="5625" b="8524"/>
          <a:stretch/>
        </p:blipFill>
        <p:spPr>
          <a:xfrm>
            <a:off x="0" y="0"/>
            <a:ext cx="12185952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EA647AEB-0A1B-4CC5-A0A9-025B09DD14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duotone>
              <a:prstClr val="black"/>
              <a:srgbClr val="FF5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51" y="721373"/>
            <a:ext cx="5353207" cy="1080000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3362451" y="709798"/>
            <a:ext cx="5646463" cy="9031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ถูกหรือผิดกันนะ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4895" y="3953983"/>
            <a:ext cx="2380345" cy="2808000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5313" y="3953983"/>
            <a:ext cx="2380345" cy="2808000"/>
          </a:xfrm>
          <a:prstGeom prst="rect">
            <a:avLst/>
          </a:prstGeom>
        </p:spPr>
      </p:pic>
      <p:grpSp>
        <p:nvGrpSpPr>
          <p:cNvPr id="1143" name="Group 1142">
            <a:extLst>
              <a:ext uri="{FF2B5EF4-FFF2-40B4-BE49-F238E27FC236}">
                <a16:creationId xmlns:a16="http://schemas.microsoft.com/office/drawing/2014/main" id="{E8B96AE3-6BDB-4A5A-B261-0798D53EE350}"/>
              </a:ext>
            </a:extLst>
          </p:cNvPr>
          <p:cNvGrpSpPr/>
          <p:nvPr/>
        </p:nvGrpSpPr>
        <p:grpSpPr>
          <a:xfrm>
            <a:off x="1827526" y="531331"/>
            <a:ext cx="1534925" cy="1304350"/>
            <a:chOff x="2542062" y="891779"/>
            <a:chExt cx="1534925" cy="1304350"/>
          </a:xfrm>
        </p:grpSpPr>
        <p:pic>
          <p:nvPicPr>
            <p:cNvPr id="1142" name="Graphic 1141">
              <a:extLst>
                <a:ext uri="{FF2B5EF4-FFF2-40B4-BE49-F238E27FC236}">
                  <a16:creationId xmlns:a16="http://schemas.microsoft.com/office/drawing/2014/main" id="{864FCD0B-8F24-4DB4-9014-B25B59F3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42062" y="898583"/>
              <a:ext cx="1534925" cy="1297546"/>
            </a:xfrm>
            <a:prstGeom prst="rect">
              <a:avLst/>
            </a:prstGeom>
          </p:spPr>
        </p:pic>
        <p:sp>
          <p:nvSpPr>
            <p:cNvPr id="1138" name="หัวข้อ">
              <a:extLst>
                <a:ext uri="{FF2B5EF4-FFF2-40B4-BE49-F238E27FC236}">
                  <a16:creationId xmlns:a16="http://schemas.microsoft.com/office/drawing/2014/main" id="{93CF6388-72C1-4D59-BC28-F14C838D4F6E}"/>
                </a:ext>
              </a:extLst>
            </p:cNvPr>
            <p:cNvSpPr txBox="1"/>
            <p:nvPr/>
          </p:nvSpPr>
          <p:spPr>
            <a:xfrm>
              <a:off x="2909351" y="891779"/>
              <a:ext cx="758977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latin typeface="Mali" panose="00000800000000000000" pitchFamily="2" charset="-34"/>
                  <a:cs typeface="Mali" panose="00000800000000000000" pitchFamily="2" charset="-34"/>
                </a:rPr>
                <a:t>2</a:t>
              </a:r>
              <a:endParaRPr lang="en-US" sz="4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06FBC-6DAE-44C5-B715-D421098C1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1" y="2058989"/>
            <a:ext cx="9758732" cy="1639251"/>
          </a:xfrm>
          <a:prstGeom prst="rect">
            <a:avLst/>
          </a:prstGeom>
        </p:spPr>
      </p:pic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394" y="4695341"/>
            <a:ext cx="1061888" cy="1061888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134" y="4747176"/>
            <a:ext cx="1061888" cy="1061888"/>
          </a:xfrm>
          <a:prstGeom prst="rect">
            <a:avLst/>
          </a:prstGeom>
        </p:spPr>
      </p:pic>
      <p:sp>
        <p:nvSpPr>
          <p:cNvPr id="15" name="หัวข้อ">
            <a:extLst>
              <a:ext uri="{FF2B5EF4-FFF2-40B4-BE49-F238E27FC236}">
                <a16:creationId xmlns:a16="http://schemas.microsoft.com/office/drawing/2014/main" id="{27228303-9982-42DB-9095-4F6FD9EECC6B}"/>
              </a:ext>
            </a:extLst>
          </p:cNvPr>
          <p:cNvSpPr txBox="1"/>
          <p:nvPr/>
        </p:nvSpPr>
        <p:spPr>
          <a:xfrm>
            <a:off x="1595440" y="2533465"/>
            <a:ext cx="899507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th-TH" sz="3600" b="1" dirty="0">
                <a:latin typeface="Mali" panose="00000800000000000000" pitchFamily="2" charset="-34"/>
                <a:cs typeface="Mali" panose="00000800000000000000" pitchFamily="2" charset="-34"/>
              </a:rPr>
              <a:t>60 ช้อนโต๊ะ เท่ากับ 900 มิลลิลิตร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7076586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2.96296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079618-4ED5-4420-9BF1-E87A775E2D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t="7932" r="5625" b="8524"/>
          <a:stretch/>
        </p:blipFill>
        <p:spPr>
          <a:xfrm>
            <a:off x="0" y="0"/>
            <a:ext cx="12185952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EA647AEB-0A1B-4CC5-A0A9-025B09DD14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duotone>
              <a:prstClr val="black"/>
              <a:srgbClr val="FF5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51" y="721373"/>
            <a:ext cx="5353207" cy="1080000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3362451" y="709798"/>
            <a:ext cx="5646463" cy="9031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ถูกหรือผิดกันนะ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4895" y="3953983"/>
            <a:ext cx="2380345" cy="2808000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5313" y="3953983"/>
            <a:ext cx="2380345" cy="2808000"/>
          </a:xfrm>
          <a:prstGeom prst="rect">
            <a:avLst/>
          </a:prstGeom>
        </p:spPr>
      </p:pic>
      <p:grpSp>
        <p:nvGrpSpPr>
          <p:cNvPr id="1143" name="Group 1142">
            <a:extLst>
              <a:ext uri="{FF2B5EF4-FFF2-40B4-BE49-F238E27FC236}">
                <a16:creationId xmlns:a16="http://schemas.microsoft.com/office/drawing/2014/main" id="{E8B96AE3-6BDB-4A5A-B261-0798D53EE350}"/>
              </a:ext>
            </a:extLst>
          </p:cNvPr>
          <p:cNvGrpSpPr/>
          <p:nvPr/>
        </p:nvGrpSpPr>
        <p:grpSpPr>
          <a:xfrm>
            <a:off x="1827526" y="531331"/>
            <a:ext cx="1534925" cy="1304350"/>
            <a:chOff x="2542062" y="891779"/>
            <a:chExt cx="1534925" cy="1304350"/>
          </a:xfrm>
        </p:grpSpPr>
        <p:pic>
          <p:nvPicPr>
            <p:cNvPr id="1142" name="Graphic 1141">
              <a:extLst>
                <a:ext uri="{FF2B5EF4-FFF2-40B4-BE49-F238E27FC236}">
                  <a16:creationId xmlns:a16="http://schemas.microsoft.com/office/drawing/2014/main" id="{864FCD0B-8F24-4DB4-9014-B25B59F3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42062" y="898583"/>
              <a:ext cx="1534925" cy="1297546"/>
            </a:xfrm>
            <a:prstGeom prst="rect">
              <a:avLst/>
            </a:prstGeom>
          </p:spPr>
        </p:pic>
        <p:sp>
          <p:nvSpPr>
            <p:cNvPr id="1138" name="หัวข้อ">
              <a:extLst>
                <a:ext uri="{FF2B5EF4-FFF2-40B4-BE49-F238E27FC236}">
                  <a16:creationId xmlns:a16="http://schemas.microsoft.com/office/drawing/2014/main" id="{93CF6388-72C1-4D59-BC28-F14C838D4F6E}"/>
                </a:ext>
              </a:extLst>
            </p:cNvPr>
            <p:cNvSpPr txBox="1"/>
            <p:nvPr/>
          </p:nvSpPr>
          <p:spPr>
            <a:xfrm>
              <a:off x="2922773" y="891779"/>
              <a:ext cx="758977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latin typeface="Mali" panose="00000800000000000000" pitchFamily="2" charset="-34"/>
                  <a:cs typeface="Mali" panose="00000800000000000000" pitchFamily="2" charset="-34"/>
                </a:rPr>
                <a:t>3</a:t>
              </a:r>
              <a:endParaRPr lang="en-US" sz="4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06FBC-6DAE-44C5-B715-D421098C1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1" y="2058989"/>
            <a:ext cx="9758732" cy="1639251"/>
          </a:xfrm>
          <a:prstGeom prst="rect">
            <a:avLst/>
          </a:prstGeom>
        </p:spPr>
      </p:pic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546" y="4747176"/>
            <a:ext cx="1061888" cy="1061888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07" y="4747176"/>
            <a:ext cx="1061888" cy="1061888"/>
          </a:xfrm>
          <a:prstGeom prst="rect">
            <a:avLst/>
          </a:prstGeom>
        </p:spPr>
      </p:pic>
      <p:sp>
        <p:nvSpPr>
          <p:cNvPr id="15" name="หัวข้อ">
            <a:extLst>
              <a:ext uri="{FF2B5EF4-FFF2-40B4-BE49-F238E27FC236}">
                <a16:creationId xmlns:a16="http://schemas.microsoft.com/office/drawing/2014/main" id="{0FF9C9A4-73EF-42AC-8E77-CA2713186A6B}"/>
              </a:ext>
            </a:extLst>
          </p:cNvPr>
          <p:cNvSpPr txBox="1"/>
          <p:nvPr/>
        </p:nvSpPr>
        <p:spPr>
          <a:xfrm>
            <a:off x="1595440" y="2533465"/>
            <a:ext cx="899507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th-TH" sz="3600" b="1" dirty="0">
                <a:latin typeface="Mali" panose="00000800000000000000" pitchFamily="2" charset="-34"/>
                <a:cs typeface="Mali" panose="00000800000000000000" pitchFamily="2" charset="-34"/>
              </a:rPr>
              <a:t>30 มิลลิลิตร เท่ากับ 6 ช้อนโต๊ะ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9175607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2.96296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079618-4ED5-4420-9BF1-E87A775E2D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t="7932" r="5625" b="8524"/>
          <a:stretch/>
        </p:blipFill>
        <p:spPr>
          <a:xfrm>
            <a:off x="0" y="0"/>
            <a:ext cx="12185952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EA647AEB-0A1B-4CC5-A0A9-025B09DD14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duotone>
              <a:prstClr val="black"/>
              <a:srgbClr val="FF5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51" y="721373"/>
            <a:ext cx="5353207" cy="1080000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3362451" y="709798"/>
            <a:ext cx="5646463" cy="9031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ถูกหรือผิดกันนะ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4895" y="3953983"/>
            <a:ext cx="2380345" cy="2808000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5313" y="3953983"/>
            <a:ext cx="2380345" cy="2808000"/>
          </a:xfrm>
          <a:prstGeom prst="rect">
            <a:avLst/>
          </a:prstGeom>
        </p:spPr>
      </p:pic>
      <p:grpSp>
        <p:nvGrpSpPr>
          <p:cNvPr id="1143" name="Group 1142">
            <a:extLst>
              <a:ext uri="{FF2B5EF4-FFF2-40B4-BE49-F238E27FC236}">
                <a16:creationId xmlns:a16="http://schemas.microsoft.com/office/drawing/2014/main" id="{E8B96AE3-6BDB-4A5A-B261-0798D53EE350}"/>
              </a:ext>
            </a:extLst>
          </p:cNvPr>
          <p:cNvGrpSpPr/>
          <p:nvPr/>
        </p:nvGrpSpPr>
        <p:grpSpPr>
          <a:xfrm>
            <a:off x="1827526" y="531331"/>
            <a:ext cx="1534925" cy="1304350"/>
            <a:chOff x="2542062" y="891779"/>
            <a:chExt cx="1534925" cy="1304350"/>
          </a:xfrm>
        </p:grpSpPr>
        <p:pic>
          <p:nvPicPr>
            <p:cNvPr id="1142" name="Graphic 1141">
              <a:extLst>
                <a:ext uri="{FF2B5EF4-FFF2-40B4-BE49-F238E27FC236}">
                  <a16:creationId xmlns:a16="http://schemas.microsoft.com/office/drawing/2014/main" id="{864FCD0B-8F24-4DB4-9014-B25B59F3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42062" y="898583"/>
              <a:ext cx="1534925" cy="1297546"/>
            </a:xfrm>
            <a:prstGeom prst="rect">
              <a:avLst/>
            </a:prstGeom>
          </p:spPr>
        </p:pic>
        <p:sp>
          <p:nvSpPr>
            <p:cNvPr id="1138" name="หัวข้อ">
              <a:extLst>
                <a:ext uri="{FF2B5EF4-FFF2-40B4-BE49-F238E27FC236}">
                  <a16:creationId xmlns:a16="http://schemas.microsoft.com/office/drawing/2014/main" id="{93CF6388-72C1-4D59-BC28-F14C838D4F6E}"/>
                </a:ext>
              </a:extLst>
            </p:cNvPr>
            <p:cNvSpPr txBox="1"/>
            <p:nvPr/>
          </p:nvSpPr>
          <p:spPr>
            <a:xfrm>
              <a:off x="2928807" y="891779"/>
              <a:ext cx="758977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latin typeface="Mali" panose="00000800000000000000" pitchFamily="2" charset="-34"/>
                  <a:cs typeface="Mali" panose="00000800000000000000" pitchFamily="2" charset="-34"/>
                </a:rPr>
                <a:t>4</a:t>
              </a:r>
              <a:endParaRPr lang="en-US" sz="4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06FBC-6DAE-44C5-B715-D421098C1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1" y="2058989"/>
            <a:ext cx="9758732" cy="1639251"/>
          </a:xfrm>
          <a:prstGeom prst="rect">
            <a:avLst/>
          </a:prstGeom>
        </p:spPr>
      </p:pic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394" y="4695341"/>
            <a:ext cx="1061888" cy="1061888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134" y="4747176"/>
            <a:ext cx="1061888" cy="1061888"/>
          </a:xfrm>
          <a:prstGeom prst="rect">
            <a:avLst/>
          </a:prstGeom>
        </p:spPr>
      </p:pic>
      <p:sp>
        <p:nvSpPr>
          <p:cNvPr id="15" name="หัวข้อ">
            <a:extLst>
              <a:ext uri="{FF2B5EF4-FFF2-40B4-BE49-F238E27FC236}">
                <a16:creationId xmlns:a16="http://schemas.microsoft.com/office/drawing/2014/main" id="{0A0F7836-C2D2-45DF-A506-70C4AAE1AF11}"/>
              </a:ext>
            </a:extLst>
          </p:cNvPr>
          <p:cNvSpPr txBox="1"/>
          <p:nvPr/>
        </p:nvSpPr>
        <p:spPr>
          <a:xfrm>
            <a:off x="1595440" y="2533465"/>
            <a:ext cx="899507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th-TH" sz="3600" b="1" dirty="0">
                <a:latin typeface="Mali" panose="00000800000000000000" pitchFamily="2" charset="-34"/>
                <a:cs typeface="Mali" panose="00000800000000000000" pitchFamily="2" charset="-34"/>
              </a:rPr>
              <a:t>1,000 มิลลิลิตร เท่ากับ 4 ถ้วยตวง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0813109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2.96296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25BF2AF4-A08B-4E8A-A32A-E25B7E9131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" t="5350" r="697" b="1435"/>
          <a:stretch/>
        </p:blipFill>
        <p:spPr>
          <a:xfrm>
            <a:off x="0" y="0"/>
            <a:ext cx="12192000" cy="55886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99C31F-CE85-4DCD-9B1D-F2D35AFA1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46" y="5009945"/>
            <a:ext cx="12192000" cy="901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0E575-B12B-426B-AA91-A438496477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r="791"/>
          <a:stretch/>
        </p:blipFill>
        <p:spPr>
          <a:xfrm>
            <a:off x="0" y="5704364"/>
            <a:ext cx="12192000" cy="1269385"/>
          </a:xfrm>
          <a:prstGeom prst="rect">
            <a:avLst/>
          </a:prstGeom>
        </p:spPr>
      </p:pic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A32EE36-EF0F-4166-AF5C-228D0DC7F6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433" y="4515626"/>
            <a:ext cx="1816765" cy="1072989"/>
          </a:xfrm>
          <a:prstGeom prst="rect">
            <a:avLst/>
          </a:prstGeom>
        </p:spPr>
      </p:pic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0C35B1E-04E8-478A-A360-2B1E161288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02" y="4515625"/>
            <a:ext cx="1816765" cy="1072989"/>
          </a:xfrm>
          <a:prstGeom prst="rect">
            <a:avLst/>
          </a:prstGeom>
        </p:spPr>
      </p:pic>
      <p:pic>
        <p:nvPicPr>
          <p:cNvPr id="17" name="Picture 16" descr="A picture containing light&#10;&#10;Description automatically generated">
            <a:extLst>
              <a:ext uri="{FF2B5EF4-FFF2-40B4-BE49-F238E27FC236}">
                <a16:creationId xmlns:a16="http://schemas.microsoft.com/office/drawing/2014/main" id="{9AB92B1D-CC84-417E-8545-26756317E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261" y="3869873"/>
            <a:ext cx="607109" cy="616450"/>
          </a:xfrm>
          <a:prstGeom prst="rect">
            <a:avLst/>
          </a:prstGeom>
        </p:spPr>
      </p:pic>
      <p:pic>
        <p:nvPicPr>
          <p:cNvPr id="18" name="Picture 17" descr="A picture containing light&#10;&#10;Description automatically generated">
            <a:extLst>
              <a:ext uri="{FF2B5EF4-FFF2-40B4-BE49-F238E27FC236}">
                <a16:creationId xmlns:a16="http://schemas.microsoft.com/office/drawing/2014/main" id="{F6CADA26-11D8-4BDE-AAFF-5E5342B8F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30" y="3899176"/>
            <a:ext cx="607109" cy="6164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78B178-571B-4205-98F5-A91ADA518931}"/>
              </a:ext>
            </a:extLst>
          </p:cNvPr>
          <p:cNvSpPr txBox="1"/>
          <p:nvPr/>
        </p:nvSpPr>
        <p:spPr>
          <a:xfrm>
            <a:off x="2542309" y="595681"/>
            <a:ext cx="7107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4CDEFA-6A99-473B-99CD-887F0287ADFA}"/>
              </a:ext>
            </a:extLst>
          </p:cNvPr>
          <p:cNvSpPr txBox="1"/>
          <p:nvPr/>
        </p:nvSpPr>
        <p:spPr>
          <a:xfrm>
            <a:off x="1468739" y="1848055"/>
            <a:ext cx="846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1)  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9B6FC7-AB1D-4F85-8300-DB5375A5C89E}"/>
              </a:ext>
            </a:extLst>
          </p:cNvPr>
          <p:cNvSpPr txBox="1"/>
          <p:nvPr/>
        </p:nvSpPr>
        <p:spPr>
          <a:xfrm>
            <a:off x="1960534" y="1848055"/>
            <a:ext cx="90179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การบอกปริมาตรของสิ่งต่าง ๆ อาจบอกเป็นลิตร มิลลิลิตร </a:t>
            </a:r>
          </a:p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หรือ ลิตรและมิลลิลิตร โดยใช้ความสัมพันธ์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544C02-FAF3-4EFD-AF43-60217DA9314D}"/>
              </a:ext>
            </a:extLst>
          </p:cNvPr>
          <p:cNvSpPr txBox="1"/>
          <p:nvPr/>
        </p:nvSpPr>
        <p:spPr>
          <a:xfrm>
            <a:off x="3679996" y="3047173"/>
            <a:ext cx="5578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 ลิตร เท่ากับ 1,000 มิลลิลิตร</a:t>
            </a:r>
            <a:endParaRPr lang="en-US" sz="34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46612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1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25BF2AF4-A08B-4E8A-A32A-E25B7E9131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" t="5350" r="697" b="1435"/>
          <a:stretch/>
        </p:blipFill>
        <p:spPr>
          <a:xfrm>
            <a:off x="0" y="0"/>
            <a:ext cx="12192000" cy="55886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99C31F-CE85-4DCD-9B1D-F2D35AFA1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46" y="5009945"/>
            <a:ext cx="12192000" cy="901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0E575-B12B-426B-AA91-A438496477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r="791"/>
          <a:stretch/>
        </p:blipFill>
        <p:spPr>
          <a:xfrm>
            <a:off x="0" y="5704364"/>
            <a:ext cx="12192000" cy="1269385"/>
          </a:xfrm>
          <a:prstGeom prst="rect">
            <a:avLst/>
          </a:prstGeom>
        </p:spPr>
      </p:pic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A32EE36-EF0F-4166-AF5C-228D0DC7F6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433" y="4515626"/>
            <a:ext cx="1816765" cy="1072989"/>
          </a:xfrm>
          <a:prstGeom prst="rect">
            <a:avLst/>
          </a:prstGeom>
        </p:spPr>
      </p:pic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0C35B1E-04E8-478A-A360-2B1E161288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02" y="4515625"/>
            <a:ext cx="1816765" cy="1072989"/>
          </a:xfrm>
          <a:prstGeom prst="rect">
            <a:avLst/>
          </a:prstGeom>
        </p:spPr>
      </p:pic>
      <p:pic>
        <p:nvPicPr>
          <p:cNvPr id="17" name="Picture 16" descr="A picture containing light&#10;&#10;Description automatically generated">
            <a:extLst>
              <a:ext uri="{FF2B5EF4-FFF2-40B4-BE49-F238E27FC236}">
                <a16:creationId xmlns:a16="http://schemas.microsoft.com/office/drawing/2014/main" id="{9AB92B1D-CC84-417E-8545-26756317E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261" y="3869873"/>
            <a:ext cx="607109" cy="616450"/>
          </a:xfrm>
          <a:prstGeom prst="rect">
            <a:avLst/>
          </a:prstGeom>
        </p:spPr>
      </p:pic>
      <p:pic>
        <p:nvPicPr>
          <p:cNvPr id="18" name="Picture 17" descr="A picture containing light&#10;&#10;Description automatically generated">
            <a:extLst>
              <a:ext uri="{FF2B5EF4-FFF2-40B4-BE49-F238E27FC236}">
                <a16:creationId xmlns:a16="http://schemas.microsoft.com/office/drawing/2014/main" id="{F6CADA26-11D8-4BDE-AAFF-5E5342B8F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30" y="3899176"/>
            <a:ext cx="607109" cy="6164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78B178-571B-4205-98F5-A91ADA518931}"/>
              </a:ext>
            </a:extLst>
          </p:cNvPr>
          <p:cNvSpPr txBox="1"/>
          <p:nvPr/>
        </p:nvSpPr>
        <p:spPr>
          <a:xfrm>
            <a:off x="2542309" y="595681"/>
            <a:ext cx="7107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C7B653-086B-4A4F-BA1A-C3B9AD18344C}"/>
              </a:ext>
            </a:extLst>
          </p:cNvPr>
          <p:cNvSpPr txBox="1"/>
          <p:nvPr/>
        </p:nvSpPr>
        <p:spPr>
          <a:xfrm>
            <a:off x="976944" y="1698181"/>
            <a:ext cx="846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2)  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E0326B-65ED-454D-9807-8DDCB421167E}"/>
              </a:ext>
            </a:extLst>
          </p:cNvPr>
          <p:cNvSpPr txBox="1"/>
          <p:nvPr/>
        </p:nvSpPr>
        <p:spPr>
          <a:xfrm>
            <a:off x="1524001" y="1698181"/>
            <a:ext cx="95182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การบอกปริมาตรของสิ่งต่าง ๆ อาจบอกเป็นช้อนชา ช้อนโต๊ะถ้วยตวง หรือมิลลิลิตร โดยใช้ความสัมพันธ์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683FB3A-A823-4326-A5A3-F1A7C32DAE63}"/>
              </a:ext>
            </a:extLst>
          </p:cNvPr>
          <p:cNvGrpSpPr/>
          <p:nvPr/>
        </p:nvGrpSpPr>
        <p:grpSpPr>
          <a:xfrm>
            <a:off x="3165292" y="2943669"/>
            <a:ext cx="5861417" cy="1930027"/>
            <a:chOff x="3652189" y="2943669"/>
            <a:chExt cx="5861417" cy="193002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6B7FCFB-32D2-4119-A1E8-0AD65D01F9FD}"/>
                </a:ext>
              </a:extLst>
            </p:cNvPr>
            <p:cNvGrpSpPr/>
            <p:nvPr/>
          </p:nvGrpSpPr>
          <p:grpSpPr>
            <a:xfrm>
              <a:off x="3679996" y="2943669"/>
              <a:ext cx="5428527" cy="615553"/>
              <a:chOff x="3679996" y="3094140"/>
              <a:chExt cx="5428527" cy="61555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2EB4C5E-7CF8-4DB5-A97F-1C0623ACB907}"/>
                  </a:ext>
                </a:extLst>
              </p:cNvPr>
              <p:cNvSpPr txBox="1"/>
              <p:nvPr/>
            </p:nvSpPr>
            <p:spPr>
              <a:xfrm>
                <a:off x="3679996" y="3094140"/>
                <a:ext cx="1748531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4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1 ช้อนชา</a:t>
                </a:r>
                <a:endParaRPr lang="en-US" sz="34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9B45E42-5D30-4CCF-8F46-6231E5A74421}"/>
                  </a:ext>
                </a:extLst>
              </p:cNvPr>
              <p:cNvSpPr txBox="1"/>
              <p:nvPr/>
            </p:nvSpPr>
            <p:spPr>
              <a:xfrm>
                <a:off x="5636874" y="3094140"/>
                <a:ext cx="1459163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4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เท่ากับ</a:t>
                </a:r>
                <a:endParaRPr lang="en-US" sz="34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B62B0AC-60AA-45E5-BE91-EF88FF5E8304}"/>
                  </a:ext>
                </a:extLst>
              </p:cNvPr>
              <p:cNvSpPr txBox="1"/>
              <p:nvPr/>
            </p:nvSpPr>
            <p:spPr>
              <a:xfrm>
                <a:off x="7049736" y="3094140"/>
                <a:ext cx="205878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4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5 มิลลิลิตร</a:t>
                </a:r>
                <a:endParaRPr lang="en-US" sz="34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2917A99-227B-474D-B406-408A045A4F86}"/>
                </a:ext>
              </a:extLst>
            </p:cNvPr>
            <p:cNvGrpSpPr/>
            <p:nvPr/>
          </p:nvGrpSpPr>
          <p:grpSpPr>
            <a:xfrm>
              <a:off x="3679996" y="3600906"/>
              <a:ext cx="5579751" cy="615553"/>
              <a:chOff x="3679996" y="3094140"/>
              <a:chExt cx="5579751" cy="615553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3CB260C-535C-42A8-94E9-4D047EC76A22}"/>
                  </a:ext>
                </a:extLst>
              </p:cNvPr>
              <p:cNvSpPr txBox="1"/>
              <p:nvPr/>
            </p:nvSpPr>
            <p:spPr>
              <a:xfrm>
                <a:off x="3679996" y="3094140"/>
                <a:ext cx="2158749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4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1 ช้อนโต๊ะ</a:t>
                </a:r>
                <a:endParaRPr lang="en-US" sz="34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813673D-95DA-4B7E-81FB-620FEC15CFD1}"/>
                  </a:ext>
                </a:extLst>
              </p:cNvPr>
              <p:cNvSpPr txBox="1"/>
              <p:nvPr/>
            </p:nvSpPr>
            <p:spPr>
              <a:xfrm>
                <a:off x="5636874" y="3094140"/>
                <a:ext cx="1331839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4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เท่ากับ</a:t>
                </a:r>
                <a:endParaRPr lang="en-US" sz="34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AAB3017-5579-422C-A36C-B3DF45CD4000}"/>
                  </a:ext>
                </a:extLst>
              </p:cNvPr>
              <p:cNvSpPr txBox="1"/>
              <p:nvPr/>
            </p:nvSpPr>
            <p:spPr>
              <a:xfrm>
                <a:off x="7049736" y="3094140"/>
                <a:ext cx="2210011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4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15 มิลลิลิตร</a:t>
                </a:r>
                <a:endParaRPr lang="en-US" sz="34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3B899F7-E372-4D15-AC31-277E52A7B692}"/>
                </a:ext>
              </a:extLst>
            </p:cNvPr>
            <p:cNvGrpSpPr/>
            <p:nvPr/>
          </p:nvGrpSpPr>
          <p:grpSpPr>
            <a:xfrm>
              <a:off x="3652189" y="4258143"/>
              <a:ext cx="5861417" cy="615553"/>
              <a:chOff x="3679996" y="3094140"/>
              <a:chExt cx="5861417" cy="615553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BDFB283-7191-4FDF-B30B-C22B373E408D}"/>
                  </a:ext>
                </a:extLst>
              </p:cNvPr>
              <p:cNvSpPr txBox="1"/>
              <p:nvPr/>
            </p:nvSpPr>
            <p:spPr>
              <a:xfrm>
                <a:off x="3679996" y="3094140"/>
                <a:ext cx="1961533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4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1 ถ้วยตวง</a:t>
                </a:r>
                <a:endParaRPr lang="en-US" sz="34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B6482C6-F4E4-4E96-88EF-7722D10A895D}"/>
                  </a:ext>
                </a:extLst>
              </p:cNvPr>
              <p:cNvSpPr txBox="1"/>
              <p:nvPr/>
            </p:nvSpPr>
            <p:spPr>
              <a:xfrm>
                <a:off x="5664681" y="3094140"/>
                <a:ext cx="1304032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4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เท่ากับ</a:t>
                </a:r>
                <a:endParaRPr lang="en-US" sz="34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D87A703-BFE2-47C2-9434-AF972B5DEDD2}"/>
                  </a:ext>
                </a:extLst>
              </p:cNvPr>
              <p:cNvSpPr txBox="1"/>
              <p:nvPr/>
            </p:nvSpPr>
            <p:spPr>
              <a:xfrm>
                <a:off x="7049737" y="3094140"/>
                <a:ext cx="2491676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4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250 มิลลิลิตร</a:t>
                </a:r>
                <a:endParaRPr lang="en-US" sz="34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58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47A0DF-8D81-4BB7-87D7-C2DFCBB9C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" t="2221" r="808" b="2444"/>
          <a:stretch/>
        </p:blipFill>
        <p:spPr>
          <a:xfrm>
            <a:off x="0" y="0"/>
            <a:ext cx="12192000" cy="5590816"/>
          </a:xfrm>
          <a:prstGeom prst="rect">
            <a:avLst/>
          </a:prstGeom>
        </p:spPr>
      </p:pic>
      <p:pic>
        <p:nvPicPr>
          <p:cNvPr id="9" name="Picture 8" descr="A close-up of a leaf&#10;&#10;Description automatically generated">
            <a:extLst>
              <a:ext uri="{FF2B5EF4-FFF2-40B4-BE49-F238E27FC236}">
                <a16:creationId xmlns:a16="http://schemas.microsoft.com/office/drawing/2014/main" id="{3412417D-1889-4BE3-8079-22BC6D085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733" y="4878619"/>
            <a:ext cx="585267" cy="749873"/>
          </a:xfrm>
          <a:prstGeom prst="rect">
            <a:avLst/>
          </a:prstGeom>
        </p:spPr>
      </p:pic>
      <p:pic>
        <p:nvPicPr>
          <p:cNvPr id="10" name="Picture 9" descr="A close-up of a leaf&#10;&#10;Description automatically generated">
            <a:extLst>
              <a:ext uri="{FF2B5EF4-FFF2-40B4-BE49-F238E27FC236}">
                <a16:creationId xmlns:a16="http://schemas.microsoft.com/office/drawing/2014/main" id="{878D10A7-4706-4659-8907-3C96FB765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1466" y="4878618"/>
            <a:ext cx="585267" cy="749873"/>
          </a:xfrm>
          <a:prstGeom prst="rect">
            <a:avLst/>
          </a:prstGeom>
        </p:spPr>
      </p:pic>
      <p:pic>
        <p:nvPicPr>
          <p:cNvPr id="11" name="Picture 10" descr="A close-up of a leaf&#10;&#10;Description automatically generated">
            <a:extLst>
              <a:ext uri="{FF2B5EF4-FFF2-40B4-BE49-F238E27FC236}">
                <a16:creationId xmlns:a16="http://schemas.microsoft.com/office/drawing/2014/main" id="{4F39E703-1291-4AB8-A466-24759C0DC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0206" y="4846161"/>
            <a:ext cx="585267" cy="749873"/>
          </a:xfrm>
          <a:prstGeom prst="rect">
            <a:avLst/>
          </a:prstGeom>
        </p:spPr>
      </p:pic>
      <p:pic>
        <p:nvPicPr>
          <p:cNvPr id="12" name="Picture 11" descr="A close-up of a leaf&#10;&#10;Description automatically generated">
            <a:extLst>
              <a:ext uri="{FF2B5EF4-FFF2-40B4-BE49-F238E27FC236}">
                <a16:creationId xmlns:a16="http://schemas.microsoft.com/office/drawing/2014/main" id="{41CB5624-7DE3-4103-B6D9-1492E8A3D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69" y="4862389"/>
            <a:ext cx="585267" cy="749873"/>
          </a:xfrm>
          <a:prstGeom prst="rect">
            <a:avLst/>
          </a:prstGeom>
        </p:spPr>
      </p:pic>
      <p:pic>
        <p:nvPicPr>
          <p:cNvPr id="13" name="Picture 12" descr="A close-up of a leaf&#10;&#10;Description automatically generated">
            <a:extLst>
              <a:ext uri="{FF2B5EF4-FFF2-40B4-BE49-F238E27FC236}">
                <a16:creationId xmlns:a16="http://schemas.microsoft.com/office/drawing/2014/main" id="{F99DADBE-942F-43F5-BFF4-E47295E9B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32" y="4862388"/>
            <a:ext cx="585267" cy="749873"/>
          </a:xfrm>
          <a:prstGeom prst="rect">
            <a:avLst/>
          </a:prstGeom>
        </p:spPr>
      </p:pic>
      <p:pic>
        <p:nvPicPr>
          <p:cNvPr id="14" name="Picture 13" descr="A close-up of a leaf&#10;&#10;Description automatically generated">
            <a:extLst>
              <a:ext uri="{FF2B5EF4-FFF2-40B4-BE49-F238E27FC236}">
                <a16:creationId xmlns:a16="http://schemas.microsoft.com/office/drawing/2014/main" id="{DCCA5C47-9121-419F-BCA1-CD0982120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2669" y="4878618"/>
            <a:ext cx="585267" cy="749873"/>
          </a:xfrm>
          <a:prstGeom prst="rect">
            <a:avLst/>
          </a:prstGeom>
        </p:spPr>
      </p:pic>
      <p:pic>
        <p:nvPicPr>
          <p:cNvPr id="15" name="Picture 14" descr="A close-up of a leaf&#10;&#10;Description automatically generated">
            <a:extLst>
              <a:ext uri="{FF2B5EF4-FFF2-40B4-BE49-F238E27FC236}">
                <a16:creationId xmlns:a16="http://schemas.microsoft.com/office/drawing/2014/main" id="{F197B050-36ED-4A09-A414-90728093B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261" y="4879903"/>
            <a:ext cx="585267" cy="749873"/>
          </a:xfrm>
          <a:prstGeom prst="rect">
            <a:avLst/>
          </a:prstGeom>
        </p:spPr>
      </p:pic>
      <p:pic>
        <p:nvPicPr>
          <p:cNvPr id="16" name="Picture 15" descr="A close-up of a leaf&#10;&#10;Description automatically generated">
            <a:extLst>
              <a:ext uri="{FF2B5EF4-FFF2-40B4-BE49-F238E27FC236}">
                <a16:creationId xmlns:a16="http://schemas.microsoft.com/office/drawing/2014/main" id="{2BD15680-A7F8-4F42-8138-169233E0E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3270" y="4866949"/>
            <a:ext cx="585267" cy="749873"/>
          </a:xfrm>
          <a:prstGeom prst="rect">
            <a:avLst/>
          </a:prstGeom>
        </p:spPr>
      </p:pic>
      <p:pic>
        <p:nvPicPr>
          <p:cNvPr id="17" name="Picture 16" descr="A close-up of a leaf&#10;&#10;Description automatically generated">
            <a:extLst>
              <a:ext uri="{FF2B5EF4-FFF2-40B4-BE49-F238E27FC236}">
                <a16:creationId xmlns:a16="http://schemas.microsoft.com/office/drawing/2014/main" id="{71C79010-6B5A-4B85-9F81-F603A608D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847" y="4862485"/>
            <a:ext cx="585267" cy="749873"/>
          </a:xfrm>
          <a:prstGeom prst="rect">
            <a:avLst/>
          </a:prstGeom>
        </p:spPr>
      </p:pic>
      <p:pic>
        <p:nvPicPr>
          <p:cNvPr id="18" name="Picture 17" descr="A close-up of a leaf&#10;&#10;Description automatically generated">
            <a:extLst>
              <a:ext uri="{FF2B5EF4-FFF2-40B4-BE49-F238E27FC236}">
                <a16:creationId xmlns:a16="http://schemas.microsoft.com/office/drawing/2014/main" id="{52914E5E-AD71-4F0D-A8AB-7E0CDE951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6584" y="4878715"/>
            <a:ext cx="585267" cy="749873"/>
          </a:xfrm>
          <a:prstGeom prst="rect">
            <a:avLst/>
          </a:prstGeom>
        </p:spPr>
      </p:pic>
      <p:pic>
        <p:nvPicPr>
          <p:cNvPr id="19" name="Picture 18" descr="A close-up of a leaf&#10;&#10;Description automatically generated">
            <a:extLst>
              <a:ext uri="{FF2B5EF4-FFF2-40B4-BE49-F238E27FC236}">
                <a16:creationId xmlns:a16="http://schemas.microsoft.com/office/drawing/2014/main" id="{08768C73-75BB-4FCB-88E9-4F34471EC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491" y="4864957"/>
            <a:ext cx="585267" cy="749873"/>
          </a:xfrm>
          <a:prstGeom prst="rect">
            <a:avLst/>
          </a:prstGeom>
        </p:spPr>
      </p:pic>
      <p:pic>
        <p:nvPicPr>
          <p:cNvPr id="20" name="Picture 19" descr="A close-up of a leaf&#10;&#10;Description automatically generated">
            <a:extLst>
              <a:ext uri="{FF2B5EF4-FFF2-40B4-BE49-F238E27FC236}">
                <a16:creationId xmlns:a16="http://schemas.microsoft.com/office/drawing/2014/main" id="{D2A07FE6-2741-495A-AFD7-DAADF1D75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854" y="4864956"/>
            <a:ext cx="585267" cy="749873"/>
          </a:xfrm>
          <a:prstGeom prst="rect">
            <a:avLst/>
          </a:prstGeom>
        </p:spPr>
      </p:pic>
      <p:pic>
        <p:nvPicPr>
          <p:cNvPr id="21" name="Picture 20" descr="A close-up of a leaf&#10;&#10;Description automatically generated">
            <a:extLst>
              <a:ext uri="{FF2B5EF4-FFF2-40B4-BE49-F238E27FC236}">
                <a16:creationId xmlns:a16="http://schemas.microsoft.com/office/drawing/2014/main" id="{88AC2A83-D20B-4613-ACC9-C0215FB29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7591" y="4881186"/>
            <a:ext cx="585267" cy="749873"/>
          </a:xfrm>
          <a:prstGeom prst="rect">
            <a:avLst/>
          </a:prstGeom>
        </p:spPr>
      </p:pic>
      <p:pic>
        <p:nvPicPr>
          <p:cNvPr id="22" name="Picture 21" descr="A close-up of a leaf&#10;&#10;Description automatically generated">
            <a:extLst>
              <a:ext uri="{FF2B5EF4-FFF2-40B4-BE49-F238E27FC236}">
                <a16:creationId xmlns:a16="http://schemas.microsoft.com/office/drawing/2014/main" id="{5D680E79-81C9-463A-9A19-AF2B5D1FF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23" y="4923111"/>
            <a:ext cx="585267" cy="749873"/>
          </a:xfrm>
          <a:prstGeom prst="rect">
            <a:avLst/>
          </a:prstGeom>
        </p:spPr>
      </p:pic>
      <p:pic>
        <p:nvPicPr>
          <p:cNvPr id="23" name="Picture 22" descr="A close-up of a leaf&#10;&#10;Description automatically generated">
            <a:extLst>
              <a:ext uri="{FF2B5EF4-FFF2-40B4-BE49-F238E27FC236}">
                <a16:creationId xmlns:a16="http://schemas.microsoft.com/office/drawing/2014/main" id="{96B1574C-7E23-40CF-80BA-745FD7FC9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769" y="4865053"/>
            <a:ext cx="585267" cy="749873"/>
          </a:xfrm>
          <a:prstGeom prst="rect">
            <a:avLst/>
          </a:prstGeom>
        </p:spPr>
      </p:pic>
      <p:pic>
        <p:nvPicPr>
          <p:cNvPr id="24" name="Picture 23" descr="A close-up of a leaf&#10;&#10;Description automatically generated">
            <a:extLst>
              <a:ext uri="{FF2B5EF4-FFF2-40B4-BE49-F238E27FC236}">
                <a16:creationId xmlns:a16="http://schemas.microsoft.com/office/drawing/2014/main" id="{55D4FA88-8ED2-49E4-B9F9-27C6F11CA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1506" y="4881283"/>
            <a:ext cx="585267" cy="749873"/>
          </a:xfrm>
          <a:prstGeom prst="rect">
            <a:avLst/>
          </a:prstGeom>
        </p:spPr>
      </p:pic>
      <p:pic>
        <p:nvPicPr>
          <p:cNvPr id="25" name="Picture 24" descr="A close-up of a leaf&#10;&#10;Description automatically generated">
            <a:extLst>
              <a:ext uri="{FF2B5EF4-FFF2-40B4-BE49-F238E27FC236}">
                <a16:creationId xmlns:a16="http://schemas.microsoft.com/office/drawing/2014/main" id="{CDA4597B-3E6E-4FEC-88A1-C3A05894C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509" y="4879032"/>
            <a:ext cx="585267" cy="749873"/>
          </a:xfrm>
          <a:prstGeom prst="rect">
            <a:avLst/>
          </a:prstGeom>
        </p:spPr>
      </p:pic>
      <p:pic>
        <p:nvPicPr>
          <p:cNvPr id="26" name="Picture 25" descr="A close-up of a leaf&#10;&#10;Description automatically generated">
            <a:extLst>
              <a:ext uri="{FF2B5EF4-FFF2-40B4-BE49-F238E27FC236}">
                <a16:creationId xmlns:a16="http://schemas.microsoft.com/office/drawing/2014/main" id="{49E0DDE3-FBAA-4C4F-B2C8-A8403FFCA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32" y="4839658"/>
            <a:ext cx="585267" cy="749873"/>
          </a:xfrm>
          <a:prstGeom prst="rect">
            <a:avLst/>
          </a:prstGeom>
        </p:spPr>
      </p:pic>
      <p:pic>
        <p:nvPicPr>
          <p:cNvPr id="27" name="Picture 26" descr="A close-up of a leaf&#10;&#10;Description automatically generated">
            <a:extLst>
              <a:ext uri="{FF2B5EF4-FFF2-40B4-BE49-F238E27FC236}">
                <a16:creationId xmlns:a16="http://schemas.microsoft.com/office/drawing/2014/main" id="{2780B819-668A-4029-B6E9-53519F6FE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250" y="4882565"/>
            <a:ext cx="585267" cy="749873"/>
          </a:xfrm>
          <a:prstGeom prst="rect">
            <a:avLst/>
          </a:prstGeom>
        </p:spPr>
      </p:pic>
      <p:pic>
        <p:nvPicPr>
          <p:cNvPr id="28" name="Picture 27" descr="A close-up of a leaf&#10;&#10;Description automatically generated">
            <a:extLst>
              <a:ext uri="{FF2B5EF4-FFF2-40B4-BE49-F238E27FC236}">
                <a16:creationId xmlns:a16="http://schemas.microsoft.com/office/drawing/2014/main" id="{275CE7F0-2FAE-45EC-BFF4-6F40A6A27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8987" y="4898795"/>
            <a:ext cx="585267" cy="749873"/>
          </a:xfrm>
          <a:prstGeom prst="rect">
            <a:avLst/>
          </a:prstGeom>
        </p:spPr>
      </p:pic>
      <p:pic>
        <p:nvPicPr>
          <p:cNvPr id="29" name="Picture 28" descr="A close-up of a leaf&#10;&#10;Description automatically generated">
            <a:extLst>
              <a:ext uri="{FF2B5EF4-FFF2-40B4-BE49-F238E27FC236}">
                <a16:creationId xmlns:a16="http://schemas.microsoft.com/office/drawing/2014/main" id="{23F9B886-0097-47B7-8106-4E67AB379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115" y="4898795"/>
            <a:ext cx="585267" cy="749873"/>
          </a:xfrm>
          <a:prstGeom prst="rect">
            <a:avLst/>
          </a:prstGeom>
        </p:spPr>
      </p:pic>
      <p:pic>
        <p:nvPicPr>
          <p:cNvPr id="30" name="Picture 29" descr="A close-up of a leaf&#10;&#10;Description automatically generated">
            <a:extLst>
              <a:ext uri="{FF2B5EF4-FFF2-40B4-BE49-F238E27FC236}">
                <a16:creationId xmlns:a16="http://schemas.microsoft.com/office/drawing/2014/main" id="{B379C1B0-1526-47FF-B830-89C759514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8842" y="4878618"/>
            <a:ext cx="585267" cy="749873"/>
          </a:xfrm>
          <a:prstGeom prst="rect">
            <a:avLst/>
          </a:prstGeom>
        </p:spPr>
      </p:pic>
      <p:pic>
        <p:nvPicPr>
          <p:cNvPr id="31" name="Picture 30" descr="A close-up of a leaf&#10;&#10;Description automatically generated">
            <a:extLst>
              <a:ext uri="{FF2B5EF4-FFF2-40B4-BE49-F238E27FC236}">
                <a16:creationId xmlns:a16="http://schemas.microsoft.com/office/drawing/2014/main" id="{A2B02068-4880-4130-88D3-8A0E87868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970" y="4878618"/>
            <a:ext cx="585267" cy="749873"/>
          </a:xfrm>
          <a:prstGeom prst="rect">
            <a:avLst/>
          </a:prstGeom>
        </p:spPr>
      </p:pic>
      <p:pic>
        <p:nvPicPr>
          <p:cNvPr id="32" name="Picture 31" descr="A close-up of a leaf&#10;&#10;Description automatically generated">
            <a:extLst>
              <a:ext uri="{FF2B5EF4-FFF2-40B4-BE49-F238E27FC236}">
                <a16:creationId xmlns:a16="http://schemas.microsoft.com/office/drawing/2014/main" id="{742F9B8F-C42D-4BCE-86CD-3581A1714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9272" y="4896899"/>
            <a:ext cx="585267" cy="749873"/>
          </a:xfrm>
          <a:prstGeom prst="rect">
            <a:avLst/>
          </a:prstGeom>
        </p:spPr>
      </p:pic>
      <p:pic>
        <p:nvPicPr>
          <p:cNvPr id="33" name="Picture 32" descr="A close-up of a leaf&#10;&#10;Description automatically generated">
            <a:extLst>
              <a:ext uri="{FF2B5EF4-FFF2-40B4-BE49-F238E27FC236}">
                <a16:creationId xmlns:a16="http://schemas.microsoft.com/office/drawing/2014/main" id="{6CAD3A34-C8E6-401F-B7E1-D2417A242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400" y="4896899"/>
            <a:ext cx="585267" cy="749873"/>
          </a:xfrm>
          <a:prstGeom prst="rect">
            <a:avLst/>
          </a:prstGeom>
        </p:spPr>
      </p:pic>
      <p:pic>
        <p:nvPicPr>
          <p:cNvPr id="34" name="Picture 33" descr="A close-up of a leaf&#10;&#10;Description automatically generated">
            <a:extLst>
              <a:ext uri="{FF2B5EF4-FFF2-40B4-BE49-F238E27FC236}">
                <a16:creationId xmlns:a16="http://schemas.microsoft.com/office/drawing/2014/main" id="{445AA65C-C9AD-453A-A6E7-A732FB37E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6190" y="4902631"/>
            <a:ext cx="585267" cy="749873"/>
          </a:xfrm>
          <a:prstGeom prst="rect">
            <a:avLst/>
          </a:prstGeom>
        </p:spPr>
      </p:pic>
      <p:pic>
        <p:nvPicPr>
          <p:cNvPr id="35" name="Picture 34" descr="A close-up of a leaf&#10;&#10;Description automatically generated">
            <a:extLst>
              <a:ext uri="{FF2B5EF4-FFF2-40B4-BE49-F238E27FC236}">
                <a16:creationId xmlns:a16="http://schemas.microsoft.com/office/drawing/2014/main" id="{520AB2E4-0129-4767-AF91-414E43368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318" y="4902631"/>
            <a:ext cx="585267" cy="749873"/>
          </a:xfrm>
          <a:prstGeom prst="rect">
            <a:avLst/>
          </a:prstGeom>
        </p:spPr>
      </p:pic>
      <p:pic>
        <p:nvPicPr>
          <p:cNvPr id="36" name="Picture 35" descr="A close-up of a leaf&#10;&#10;Description automatically generated">
            <a:extLst>
              <a:ext uri="{FF2B5EF4-FFF2-40B4-BE49-F238E27FC236}">
                <a16:creationId xmlns:a16="http://schemas.microsoft.com/office/drawing/2014/main" id="{7918AEC2-392E-4818-8F37-FB6CD27F5B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616" y="4846801"/>
            <a:ext cx="585267" cy="749873"/>
          </a:xfrm>
          <a:prstGeom prst="rect">
            <a:avLst/>
          </a:prstGeom>
        </p:spPr>
      </p:pic>
      <p:pic>
        <p:nvPicPr>
          <p:cNvPr id="37" name="Picture 36" descr="A close-up of a leaf&#10;&#10;Description automatically generated">
            <a:extLst>
              <a:ext uri="{FF2B5EF4-FFF2-40B4-BE49-F238E27FC236}">
                <a16:creationId xmlns:a16="http://schemas.microsoft.com/office/drawing/2014/main" id="{DAD5E1FF-5135-413B-8649-FCFD74C25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44" y="4846801"/>
            <a:ext cx="585267" cy="749873"/>
          </a:xfrm>
          <a:prstGeom prst="rect">
            <a:avLst/>
          </a:prstGeom>
        </p:spPr>
      </p:pic>
      <p:pic>
        <p:nvPicPr>
          <p:cNvPr id="38" name="Picture 37" descr="A close-up of a leaf&#10;&#10;Description automatically generated">
            <a:extLst>
              <a:ext uri="{FF2B5EF4-FFF2-40B4-BE49-F238E27FC236}">
                <a16:creationId xmlns:a16="http://schemas.microsoft.com/office/drawing/2014/main" id="{DBAE7079-5EA0-4F27-8FBF-42B819BDE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27" y="4837332"/>
            <a:ext cx="585267" cy="749873"/>
          </a:xfrm>
          <a:prstGeom prst="rect">
            <a:avLst/>
          </a:prstGeom>
        </p:spPr>
      </p:pic>
      <p:pic>
        <p:nvPicPr>
          <p:cNvPr id="39" name="Picture 38" descr="A close-up of a leaf&#10;&#10;Description automatically generated">
            <a:extLst>
              <a:ext uri="{FF2B5EF4-FFF2-40B4-BE49-F238E27FC236}">
                <a16:creationId xmlns:a16="http://schemas.microsoft.com/office/drawing/2014/main" id="{D753C0CD-8F73-4411-8275-9241DAFBA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" y="4817314"/>
            <a:ext cx="585267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221AA8-604D-4239-AED5-1B5A58AB77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21125" b="22388"/>
          <a:stretch/>
        </p:blipFill>
        <p:spPr>
          <a:xfrm>
            <a:off x="0" y="5444215"/>
            <a:ext cx="12192000" cy="145950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D86FA61-FBB1-4371-AC06-57B75DB3A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97535" y="5042958"/>
            <a:ext cx="612700" cy="80564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1CA45C1-7915-46CA-B227-62BB0E0E1B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50981" y="4651512"/>
            <a:ext cx="1277919" cy="124064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ED9FD1E-6781-4F97-9186-811EF6FBD7F3}"/>
              </a:ext>
            </a:extLst>
          </p:cNvPr>
          <p:cNvSpPr txBox="1"/>
          <p:nvPr/>
        </p:nvSpPr>
        <p:spPr>
          <a:xfrm>
            <a:off x="1111880" y="927090"/>
            <a:ext cx="9968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การเปรียบเทียบปริมาตรและความจุ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CFC23E9-2EEC-42E3-9D1D-7F3EBFB151A4}"/>
              </a:ext>
            </a:extLst>
          </p:cNvPr>
          <p:cNvSpPr txBox="1"/>
          <p:nvPr/>
        </p:nvSpPr>
        <p:spPr>
          <a:xfrm>
            <a:off x="1330182" y="2827807"/>
            <a:ext cx="95316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        เปรียบเทียบปริมาตรและความจุโดยใช้ความสัมพันธ์</a:t>
            </a:r>
          </a:p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ระหว่างหน่วยปริมาตร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B87663-8333-4DC2-A5C6-3A4FC5F1F90A}"/>
              </a:ext>
            </a:extLst>
          </p:cNvPr>
          <p:cNvSpPr txBox="1"/>
          <p:nvPr/>
        </p:nvSpPr>
        <p:spPr>
          <a:xfrm>
            <a:off x="4898021" y="2126643"/>
            <a:ext cx="239595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endParaRPr lang="th-TH" sz="35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7288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85 0.04329 L 0.01485 0.04352 L 0.12018 0.0382 L 0.13347 0.03634 C 0.1836 0.03171 0.23477 0.0338 0.28438 0.0331 L 0.29961 0.03125 C 0.30716 0.03079 0.31485 0.03056 0.3224 0.02963 C 0.3293 0.02894 0.33633 0.02755 0.34323 0.02639 C 0.35469 0.02222 0.34193 0.02639 0.36419 0.02292 C 0.36602 0.02269 0.36797 0.0213 0.36979 0.0213 C 0.3819 0.02037 0.39388 0.02014 0.40599 0.01968 L 0.48568 0.0213 C 0.49909 0.02176 0.51446 0.02454 0.52839 0.02639 C 0.53321 0.02685 0.53789 0.02778 0.54258 0.02801 C 0.56042 0.02894 0.57813 0.02894 0.59584 0.02963 L 0.66511 0.0331 C 0.70573 0.04028 0.67214 0.03472 0.76862 0.03634 L 0.87591 0.0382 C 0.93659 0.04306 0.90313 0.04236 0.97656 0.0382 C 0.97995 0.0375 0.98347 0.03727 0.98698 0.03634 C 0.99141 0.03542 0.99584 0.0338 1.00026 0.0331 C 1.00599 0.03218 1.01159 0.03148 1.01732 0.03125 C 1.03724 0.03102 1.05716 0.03125 1.07722 0.03125 " pathEditMode="relative" rAng="0" ptsTypes="AAAAAAAAAAAAAAAAAAAAAAA">
                                      <p:cBhvr>
                                        <p:cTn id="198" dur="8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12" y="-1181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85 0.04329 L 0.01485 0.04352 L 0.12019 0.03819 L 0.13347 0.03634 C 0.1836 0.03171 0.23477 0.0338 0.28438 0.0331 L 0.29961 0.03125 C 0.30717 0.03079 0.31485 0.03056 0.3224 0.02963 C 0.3293 0.02894 0.33633 0.02755 0.34323 0.02639 C 0.35469 0.02222 0.34193 0.02639 0.3642 0.02292 C 0.36602 0.02269 0.36797 0.0213 0.3698 0.0213 C 0.38191 0.02037 0.39388 0.02014 0.40599 0.01968 L 0.48568 0.0213 C 0.49909 0.02176 0.51446 0.02454 0.52839 0.02639 C 0.53321 0.02685 0.53789 0.02778 0.54258 0.02801 C 0.56042 0.02894 0.57813 0.02894 0.59584 0.02963 L 0.66511 0.0331 C 0.70573 0.04028 0.67214 0.03472 0.76862 0.03634 L 0.87592 0.03819 C 0.93659 0.04306 0.90313 0.04236 0.97657 0.03819 C 0.97995 0.0375 0.98347 0.03727 0.98698 0.03634 C 0.99141 0.03542 0.99584 0.0338 1.00026 0.0331 C 1.00599 0.03218 1.01159 0.03148 1.01732 0.03125 C 1.03724 0.03102 1.05717 0.03125 1.07722 0.03125 " pathEditMode="relative" rAng="0" ptsTypes="AAAAAAAAAAAAAAAAAAAAAAA">
                                      <p:cBhvr>
                                        <p:cTn id="206" dur="8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12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Picture 538">
            <a:extLst>
              <a:ext uri="{FF2B5EF4-FFF2-40B4-BE49-F238E27FC236}">
                <a16:creationId xmlns:a16="http://schemas.microsoft.com/office/drawing/2014/main" id="{61CB34E8-887D-4D91-B4FC-7A3A401203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" r="3823"/>
          <a:stretch/>
        </p:blipFill>
        <p:spPr>
          <a:xfrm>
            <a:off x="0" y="-12457"/>
            <a:ext cx="12192000" cy="694642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71BBB6E-8A7C-4C49-B069-E181C76CD35F}"/>
              </a:ext>
            </a:extLst>
          </p:cNvPr>
          <p:cNvGrpSpPr/>
          <p:nvPr/>
        </p:nvGrpSpPr>
        <p:grpSpPr>
          <a:xfrm>
            <a:off x="493452" y="5024364"/>
            <a:ext cx="1568219" cy="1991318"/>
            <a:chOff x="260468" y="4758484"/>
            <a:chExt cx="1906991" cy="2421490"/>
          </a:xfrm>
        </p:grpSpPr>
        <p:pic>
          <p:nvPicPr>
            <p:cNvPr id="260" name="Picture 259">
              <a:extLst>
                <a:ext uri="{FF2B5EF4-FFF2-40B4-BE49-F238E27FC236}">
                  <a16:creationId xmlns:a16="http://schemas.microsoft.com/office/drawing/2014/main" id="{ACB84BE6-D38D-4355-ADD8-FBBB4BDD5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239" y="6262617"/>
              <a:ext cx="1022992" cy="917357"/>
            </a:xfrm>
            <a:prstGeom prst="rect">
              <a:avLst/>
            </a:prstGeom>
          </p:spPr>
        </p:pic>
        <p:pic>
          <p:nvPicPr>
            <p:cNvPr id="259" name="Picture 258">
              <a:extLst>
                <a:ext uri="{FF2B5EF4-FFF2-40B4-BE49-F238E27FC236}">
                  <a16:creationId xmlns:a16="http://schemas.microsoft.com/office/drawing/2014/main" id="{48EC1B17-866B-4446-8485-B1B36A82B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68" y="4758484"/>
              <a:ext cx="1906991" cy="1829155"/>
            </a:xfrm>
            <a:prstGeom prst="rect">
              <a:avLst/>
            </a:prstGeom>
          </p:spPr>
        </p:pic>
      </p:grpSp>
      <p:pic>
        <p:nvPicPr>
          <p:cNvPr id="262" name="Picture 261">
            <a:extLst>
              <a:ext uri="{FF2B5EF4-FFF2-40B4-BE49-F238E27FC236}">
                <a16:creationId xmlns:a16="http://schemas.microsoft.com/office/drawing/2014/main" id="{F0B238E8-C4E4-4CC9-86A6-AFEA125BF6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" y="1590322"/>
            <a:ext cx="1365956" cy="1365956"/>
          </a:xfrm>
          <a:prstGeom prst="rect">
            <a:avLst/>
          </a:prstGeom>
        </p:spPr>
      </p:pic>
      <p:pic>
        <p:nvPicPr>
          <p:cNvPr id="268" name="Picture 267">
            <a:extLst>
              <a:ext uri="{FF2B5EF4-FFF2-40B4-BE49-F238E27FC236}">
                <a16:creationId xmlns:a16="http://schemas.microsoft.com/office/drawing/2014/main" id="{4BC89896-04F3-49E4-93E9-FD81AF2281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84" y="1669344"/>
            <a:ext cx="1207911" cy="1207911"/>
          </a:xfrm>
          <a:prstGeom prst="rect">
            <a:avLst/>
          </a:prstGeom>
        </p:spPr>
      </p:pic>
      <p:sp>
        <p:nvSpPr>
          <p:cNvPr id="546" name="TextBox 545">
            <a:extLst>
              <a:ext uri="{FF2B5EF4-FFF2-40B4-BE49-F238E27FC236}">
                <a16:creationId xmlns:a16="http://schemas.microsoft.com/office/drawing/2014/main" id="{BB928D85-3A57-4E67-825B-DA0106816007}"/>
              </a:ext>
            </a:extLst>
          </p:cNvPr>
          <p:cNvSpPr txBox="1"/>
          <p:nvPr/>
        </p:nvSpPr>
        <p:spPr>
          <a:xfrm>
            <a:off x="2229294" y="328198"/>
            <a:ext cx="7951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การเปรียบเทียบปริมาตร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C259C1-E9F8-4BAC-972E-91D0691AB525}"/>
              </a:ext>
            </a:extLst>
          </p:cNvPr>
          <p:cNvGrpSpPr/>
          <p:nvPr/>
        </p:nvGrpSpPr>
        <p:grpSpPr>
          <a:xfrm>
            <a:off x="1918747" y="4673962"/>
            <a:ext cx="4931244" cy="987048"/>
            <a:chOff x="1796542" y="599392"/>
            <a:chExt cx="4931244" cy="98704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A2F2F87-5D55-4C4B-9A11-C400E4C7D2F0}"/>
                </a:ext>
              </a:extLst>
            </p:cNvPr>
            <p:cNvGrpSpPr/>
            <p:nvPr/>
          </p:nvGrpSpPr>
          <p:grpSpPr>
            <a:xfrm>
              <a:off x="1796542" y="599392"/>
              <a:ext cx="4809537" cy="987048"/>
              <a:chOff x="1796542" y="599392"/>
              <a:chExt cx="4809537" cy="987048"/>
            </a:xfrm>
          </p:grpSpPr>
          <p:sp>
            <p:nvSpPr>
              <p:cNvPr id="26" name="Rectangle: Rounded Corners 18">
                <a:extLst>
                  <a:ext uri="{FF2B5EF4-FFF2-40B4-BE49-F238E27FC236}">
                    <a16:creationId xmlns:a16="http://schemas.microsoft.com/office/drawing/2014/main" id="{703B7972-5196-4BE9-A472-4A05E0F5A527}"/>
                  </a:ext>
                </a:extLst>
              </p:cNvPr>
              <p:cNvSpPr/>
              <p:nvPr/>
            </p:nvSpPr>
            <p:spPr>
              <a:xfrm>
                <a:off x="2061173" y="599392"/>
                <a:ext cx="4544906" cy="709801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9EE3316E-9F0B-414A-A0ED-47DF6BB15C19}"/>
                  </a:ext>
                </a:extLst>
              </p:cNvPr>
              <p:cNvSpPr/>
              <p:nvPr/>
            </p:nvSpPr>
            <p:spPr>
              <a:xfrm rot="13921374">
                <a:off x="2049758" y="701918"/>
                <a:ext cx="631306" cy="113773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67958FC-D1CE-4827-BB2A-7789EB946AA1}"/>
                </a:ext>
              </a:extLst>
            </p:cNvPr>
            <p:cNvSpPr txBox="1"/>
            <p:nvPr/>
          </p:nvSpPr>
          <p:spPr>
            <a:xfrm>
              <a:off x="2182880" y="739463"/>
              <a:ext cx="4544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น้ำในถังสีเขียวมีปริมาตรเท่าไร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7E5C0AF-E3DC-4940-98A7-5305CBB3239A}"/>
              </a:ext>
            </a:extLst>
          </p:cNvPr>
          <p:cNvGrpSpPr/>
          <p:nvPr/>
        </p:nvGrpSpPr>
        <p:grpSpPr>
          <a:xfrm>
            <a:off x="10085238" y="5039004"/>
            <a:ext cx="1376579" cy="1987958"/>
            <a:chOff x="10173666" y="4843619"/>
            <a:chExt cx="1643390" cy="237326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007FED4-72CC-4EF4-9F25-B38B8D251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516155" y="6328756"/>
              <a:ext cx="1000021" cy="88813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F9A014D-F6B9-4A04-A21B-A18A3C16D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173666" y="4843619"/>
              <a:ext cx="1643390" cy="1524506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D07FF3D-72DA-4DDD-842A-CCEA0D53C56B}"/>
              </a:ext>
            </a:extLst>
          </p:cNvPr>
          <p:cNvGrpSpPr/>
          <p:nvPr/>
        </p:nvGrpSpPr>
        <p:grpSpPr>
          <a:xfrm>
            <a:off x="7066696" y="5383763"/>
            <a:ext cx="3083686" cy="840861"/>
            <a:chOff x="2826556" y="599392"/>
            <a:chExt cx="3083686" cy="84086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729F31-BD72-41F3-92FE-97AAB9A5E8F7}"/>
                </a:ext>
              </a:extLst>
            </p:cNvPr>
            <p:cNvGrpSpPr/>
            <p:nvPr/>
          </p:nvGrpSpPr>
          <p:grpSpPr>
            <a:xfrm>
              <a:off x="2826556" y="599392"/>
              <a:ext cx="3083686" cy="840861"/>
              <a:chOff x="2826556" y="599392"/>
              <a:chExt cx="3083686" cy="840861"/>
            </a:xfrm>
          </p:grpSpPr>
          <p:sp>
            <p:nvSpPr>
              <p:cNvPr id="35" name="Rectangle: Rounded Corners 18">
                <a:extLst>
                  <a:ext uri="{FF2B5EF4-FFF2-40B4-BE49-F238E27FC236}">
                    <a16:creationId xmlns:a16="http://schemas.microsoft.com/office/drawing/2014/main" id="{EE8D9B16-EBF8-4480-AA1F-6ED3296A33E4}"/>
                  </a:ext>
                </a:extLst>
              </p:cNvPr>
              <p:cNvSpPr/>
              <p:nvPr/>
            </p:nvSpPr>
            <p:spPr>
              <a:xfrm>
                <a:off x="2826556" y="599392"/>
                <a:ext cx="2676455" cy="80996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36" name="Isosceles Triangle 35">
                <a:extLst>
                  <a:ext uri="{FF2B5EF4-FFF2-40B4-BE49-F238E27FC236}">
                    <a16:creationId xmlns:a16="http://schemas.microsoft.com/office/drawing/2014/main" id="{23B610E1-A4D7-4AFB-8C27-02DB65DEA1BA}"/>
                  </a:ext>
                </a:extLst>
              </p:cNvPr>
              <p:cNvSpPr/>
              <p:nvPr/>
            </p:nvSpPr>
            <p:spPr>
              <a:xfrm rot="7176592">
                <a:off x="5324546" y="854557"/>
                <a:ext cx="389924" cy="781468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DECE650-68B3-43C1-95DC-1AD0C52E9970}"/>
                </a:ext>
              </a:extLst>
            </p:cNvPr>
            <p:cNvSpPr txBox="1"/>
            <p:nvPr/>
          </p:nvSpPr>
          <p:spPr>
            <a:xfrm>
              <a:off x="2921688" y="773027"/>
              <a:ext cx="27067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12,250 มิลลิลิตร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D68951E-1975-43AB-B632-9973948A487D}"/>
              </a:ext>
            </a:extLst>
          </p:cNvPr>
          <p:cNvGrpSpPr/>
          <p:nvPr/>
        </p:nvGrpSpPr>
        <p:grpSpPr>
          <a:xfrm>
            <a:off x="1882267" y="4665411"/>
            <a:ext cx="4967724" cy="987048"/>
            <a:chOff x="1796542" y="599392"/>
            <a:chExt cx="4967724" cy="98704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6B479D-AD52-45C4-BDDA-C5D07B801832}"/>
                </a:ext>
              </a:extLst>
            </p:cNvPr>
            <p:cNvGrpSpPr/>
            <p:nvPr/>
          </p:nvGrpSpPr>
          <p:grpSpPr>
            <a:xfrm>
              <a:off x="1796542" y="599392"/>
              <a:ext cx="4701791" cy="987048"/>
              <a:chOff x="1796542" y="599392"/>
              <a:chExt cx="4701791" cy="987048"/>
            </a:xfrm>
          </p:grpSpPr>
          <p:sp>
            <p:nvSpPr>
              <p:cNvPr id="40" name="Rectangle: Rounded Corners 18">
                <a:extLst>
                  <a:ext uri="{FF2B5EF4-FFF2-40B4-BE49-F238E27FC236}">
                    <a16:creationId xmlns:a16="http://schemas.microsoft.com/office/drawing/2014/main" id="{FF0E794A-63C4-442E-AAF7-D4A6E612F55D}"/>
                  </a:ext>
                </a:extLst>
              </p:cNvPr>
              <p:cNvSpPr/>
              <p:nvPr/>
            </p:nvSpPr>
            <p:spPr>
              <a:xfrm>
                <a:off x="2061173" y="599392"/>
                <a:ext cx="4437160" cy="646357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0A92F0B8-23A0-434D-8053-4152B5AECCBD}"/>
                  </a:ext>
                </a:extLst>
              </p:cNvPr>
              <p:cNvSpPr/>
              <p:nvPr/>
            </p:nvSpPr>
            <p:spPr>
              <a:xfrm rot="13921374">
                <a:off x="2049758" y="701918"/>
                <a:ext cx="631306" cy="113773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A9FF391-42CF-4306-92BB-10BAF525B9CE}"/>
                </a:ext>
              </a:extLst>
            </p:cNvPr>
            <p:cNvSpPr txBox="1"/>
            <p:nvPr/>
          </p:nvSpPr>
          <p:spPr>
            <a:xfrm>
              <a:off x="2136281" y="706583"/>
              <a:ext cx="46279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น้ำในถังสีแดงมีปริมาตรเท่าไร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5A1DF01-1E86-4027-8AFB-235185CBB5FF}"/>
              </a:ext>
            </a:extLst>
          </p:cNvPr>
          <p:cNvGrpSpPr/>
          <p:nvPr/>
        </p:nvGrpSpPr>
        <p:grpSpPr>
          <a:xfrm>
            <a:off x="8046128" y="5362964"/>
            <a:ext cx="1930768" cy="758098"/>
            <a:chOff x="3979474" y="682155"/>
            <a:chExt cx="1930768" cy="75809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F1254CF-B85F-4D57-A837-1DE31890CAC8}"/>
                </a:ext>
              </a:extLst>
            </p:cNvPr>
            <p:cNvGrpSpPr/>
            <p:nvPr/>
          </p:nvGrpSpPr>
          <p:grpSpPr>
            <a:xfrm>
              <a:off x="3979474" y="682155"/>
              <a:ext cx="1930768" cy="758098"/>
              <a:chOff x="3979474" y="682155"/>
              <a:chExt cx="1930768" cy="758098"/>
            </a:xfrm>
          </p:grpSpPr>
          <p:sp>
            <p:nvSpPr>
              <p:cNvPr id="45" name="Rectangle: Rounded Corners 18">
                <a:extLst>
                  <a:ext uri="{FF2B5EF4-FFF2-40B4-BE49-F238E27FC236}">
                    <a16:creationId xmlns:a16="http://schemas.microsoft.com/office/drawing/2014/main" id="{36FD06EB-A1AF-4FB8-AA08-C3FD5A22E0E2}"/>
                  </a:ext>
                </a:extLst>
              </p:cNvPr>
              <p:cNvSpPr/>
              <p:nvPr/>
            </p:nvSpPr>
            <p:spPr>
              <a:xfrm>
                <a:off x="3979474" y="682155"/>
                <a:ext cx="1523537" cy="727202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D1F9B32B-4348-493D-B948-E1683B9FA547}"/>
                  </a:ext>
                </a:extLst>
              </p:cNvPr>
              <p:cNvSpPr/>
              <p:nvPr/>
            </p:nvSpPr>
            <p:spPr>
              <a:xfrm rot="7176592">
                <a:off x="5324546" y="854557"/>
                <a:ext cx="389924" cy="781468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57D29C2-6868-4333-8DD8-37521B55D616}"/>
                </a:ext>
              </a:extLst>
            </p:cNvPr>
            <p:cNvSpPr txBox="1"/>
            <p:nvPr/>
          </p:nvSpPr>
          <p:spPr>
            <a:xfrm>
              <a:off x="4101256" y="802434"/>
              <a:ext cx="15235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15 ลิตร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9913B3E-9406-48DD-8485-4DEEB2D69630}"/>
              </a:ext>
            </a:extLst>
          </p:cNvPr>
          <p:cNvGrpSpPr/>
          <p:nvPr/>
        </p:nvGrpSpPr>
        <p:grpSpPr>
          <a:xfrm>
            <a:off x="1890550" y="4667808"/>
            <a:ext cx="6911115" cy="987048"/>
            <a:chOff x="1796542" y="599392"/>
            <a:chExt cx="6911115" cy="98704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CE11588-48CB-4887-9D9C-DEC9BC9A1E37}"/>
                </a:ext>
              </a:extLst>
            </p:cNvPr>
            <p:cNvGrpSpPr/>
            <p:nvPr/>
          </p:nvGrpSpPr>
          <p:grpSpPr>
            <a:xfrm>
              <a:off x="1796542" y="599392"/>
              <a:ext cx="6911115" cy="987048"/>
              <a:chOff x="1796542" y="599392"/>
              <a:chExt cx="6911115" cy="987048"/>
            </a:xfrm>
          </p:grpSpPr>
          <p:sp>
            <p:nvSpPr>
              <p:cNvPr id="50" name="Rectangle: Rounded Corners 18">
                <a:extLst>
                  <a:ext uri="{FF2B5EF4-FFF2-40B4-BE49-F238E27FC236}">
                    <a16:creationId xmlns:a16="http://schemas.microsoft.com/office/drawing/2014/main" id="{9E53663C-D8C2-4F95-8C43-B1FF0EC65A33}"/>
                  </a:ext>
                </a:extLst>
              </p:cNvPr>
              <p:cNvSpPr/>
              <p:nvPr/>
            </p:nvSpPr>
            <p:spPr>
              <a:xfrm>
                <a:off x="2061173" y="599392"/>
                <a:ext cx="6646484" cy="718099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51" name="Isosceles Triangle 50">
                <a:extLst>
                  <a:ext uri="{FF2B5EF4-FFF2-40B4-BE49-F238E27FC236}">
                    <a16:creationId xmlns:a16="http://schemas.microsoft.com/office/drawing/2014/main" id="{157F0FC9-A2F1-4F9E-9612-771CAFD6EC3A}"/>
                  </a:ext>
                </a:extLst>
              </p:cNvPr>
              <p:cNvSpPr/>
              <p:nvPr/>
            </p:nvSpPr>
            <p:spPr>
              <a:xfrm rot="13921374">
                <a:off x="2049758" y="701918"/>
                <a:ext cx="631306" cy="113773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5B653F0-9000-4207-8C3C-7349B1FC3437}"/>
                </a:ext>
              </a:extLst>
            </p:cNvPr>
            <p:cNvSpPr txBox="1"/>
            <p:nvPr/>
          </p:nvSpPr>
          <p:spPr>
            <a:xfrm>
              <a:off x="2256396" y="707539"/>
              <a:ext cx="62892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จะรู้ได้อย่างไรว่าน้ำในถังใดมีปริมาตรมากกว่า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8D1513A-365D-4BAD-A7B5-B0D5770B3072}"/>
              </a:ext>
            </a:extLst>
          </p:cNvPr>
          <p:cNvGrpSpPr/>
          <p:nvPr/>
        </p:nvGrpSpPr>
        <p:grpSpPr>
          <a:xfrm>
            <a:off x="3193305" y="5532853"/>
            <a:ext cx="6817202" cy="1152362"/>
            <a:chOff x="-885208" y="599392"/>
            <a:chExt cx="6817202" cy="1152362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813AF12-1861-468A-864B-D4F1E008A880}"/>
                </a:ext>
              </a:extLst>
            </p:cNvPr>
            <p:cNvGrpSpPr/>
            <p:nvPr/>
          </p:nvGrpSpPr>
          <p:grpSpPr>
            <a:xfrm>
              <a:off x="-885208" y="599392"/>
              <a:ext cx="6817202" cy="1152362"/>
              <a:chOff x="-885208" y="599392"/>
              <a:chExt cx="6817202" cy="1152362"/>
            </a:xfrm>
          </p:grpSpPr>
          <p:sp>
            <p:nvSpPr>
              <p:cNvPr id="55" name="Rectangle: Rounded Corners 18">
                <a:extLst>
                  <a:ext uri="{FF2B5EF4-FFF2-40B4-BE49-F238E27FC236}">
                    <a16:creationId xmlns:a16="http://schemas.microsoft.com/office/drawing/2014/main" id="{39FABF5E-1D94-46E9-B49F-343D19E3ACA8}"/>
                  </a:ext>
                </a:extLst>
              </p:cNvPr>
              <p:cNvSpPr/>
              <p:nvPr/>
            </p:nvSpPr>
            <p:spPr>
              <a:xfrm>
                <a:off x="-885208" y="599392"/>
                <a:ext cx="6388219" cy="1152362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56" name="Isosceles Triangle 55">
                <a:extLst>
                  <a:ext uri="{FF2B5EF4-FFF2-40B4-BE49-F238E27FC236}">
                    <a16:creationId xmlns:a16="http://schemas.microsoft.com/office/drawing/2014/main" id="{D9FFCD39-E418-46A4-B7E3-6511C399B95A}"/>
                  </a:ext>
                </a:extLst>
              </p:cNvPr>
              <p:cNvSpPr/>
              <p:nvPr/>
            </p:nvSpPr>
            <p:spPr>
              <a:xfrm rot="4842215">
                <a:off x="5346298" y="552246"/>
                <a:ext cx="389924" cy="781468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303E9E4-D6C2-4EEF-86B8-B99B3D582ED1}"/>
                </a:ext>
              </a:extLst>
            </p:cNvPr>
            <p:cNvSpPr txBox="1"/>
            <p:nvPr/>
          </p:nvSpPr>
          <p:spPr>
            <a:xfrm>
              <a:off x="-599159" y="716813"/>
              <a:ext cx="6016007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เปลี่ยนหน่วยปริมาตรให้เป็นหน่วยเดียวกัน</a:t>
              </a:r>
            </a:p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แล้วนำมาเปรียบเทียบกัน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D8500727-B426-41F1-8FC3-9A0C8B764A30}"/>
              </a:ext>
            </a:extLst>
          </p:cNvPr>
          <p:cNvSpPr txBox="1"/>
          <p:nvPr/>
        </p:nvSpPr>
        <p:spPr>
          <a:xfrm>
            <a:off x="2587931" y="3189908"/>
            <a:ext cx="4238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12,250 มิลลิลิตร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29F538F-6EBC-426D-BEDE-FE9A9F9F8B90}"/>
              </a:ext>
            </a:extLst>
          </p:cNvPr>
          <p:cNvSpPr txBox="1"/>
          <p:nvPr/>
        </p:nvSpPr>
        <p:spPr>
          <a:xfrm>
            <a:off x="7271772" y="3189908"/>
            <a:ext cx="1560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15 ลิตร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FBC7EF7-BDE2-469E-83A1-1D42755B62BF}"/>
              </a:ext>
            </a:extLst>
          </p:cNvPr>
          <p:cNvSpPr txBox="1"/>
          <p:nvPr/>
        </p:nvSpPr>
        <p:spPr>
          <a:xfrm>
            <a:off x="3461306" y="1571583"/>
            <a:ext cx="2491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0070C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น้ำในถังสีเขียว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6273C98-A915-41D8-B0C4-827792A7277C}"/>
              </a:ext>
            </a:extLst>
          </p:cNvPr>
          <p:cNvSpPr txBox="1"/>
          <p:nvPr/>
        </p:nvSpPr>
        <p:spPr>
          <a:xfrm>
            <a:off x="6806120" y="1571583"/>
            <a:ext cx="2491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0070C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น้ำในถังสีแดง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03584C1D-983F-4315-9AEA-214F67AB13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0176" y="2141267"/>
            <a:ext cx="1674052" cy="9818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B2FBDFE-EEB2-46D4-B976-4F7F45E7F5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9038" y="2168606"/>
            <a:ext cx="1365957" cy="9545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324353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Picture 538">
            <a:extLst>
              <a:ext uri="{FF2B5EF4-FFF2-40B4-BE49-F238E27FC236}">
                <a16:creationId xmlns:a16="http://schemas.microsoft.com/office/drawing/2014/main" id="{61CB34E8-887D-4D91-B4FC-7A3A401203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" r="3823"/>
          <a:stretch/>
        </p:blipFill>
        <p:spPr>
          <a:xfrm>
            <a:off x="0" y="-12457"/>
            <a:ext cx="12192000" cy="6946428"/>
          </a:xfrm>
          <a:prstGeom prst="rect">
            <a:avLst/>
          </a:prstGeom>
        </p:spPr>
      </p:pic>
      <p:pic>
        <p:nvPicPr>
          <p:cNvPr id="262" name="Picture 261">
            <a:extLst>
              <a:ext uri="{FF2B5EF4-FFF2-40B4-BE49-F238E27FC236}">
                <a16:creationId xmlns:a16="http://schemas.microsoft.com/office/drawing/2014/main" id="{F0B238E8-C4E4-4CC9-86A6-AFEA125BF6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" y="1590322"/>
            <a:ext cx="1365956" cy="1365956"/>
          </a:xfrm>
          <a:prstGeom prst="rect">
            <a:avLst/>
          </a:prstGeom>
        </p:spPr>
      </p:pic>
      <p:pic>
        <p:nvPicPr>
          <p:cNvPr id="268" name="Picture 267">
            <a:extLst>
              <a:ext uri="{FF2B5EF4-FFF2-40B4-BE49-F238E27FC236}">
                <a16:creationId xmlns:a16="http://schemas.microsoft.com/office/drawing/2014/main" id="{4BC89896-04F3-49E4-93E9-FD81AF2281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84" y="1669344"/>
            <a:ext cx="1207911" cy="1207911"/>
          </a:xfrm>
          <a:prstGeom prst="rect">
            <a:avLst/>
          </a:prstGeom>
        </p:spPr>
      </p:pic>
      <p:sp>
        <p:nvSpPr>
          <p:cNvPr id="546" name="TextBox 545">
            <a:extLst>
              <a:ext uri="{FF2B5EF4-FFF2-40B4-BE49-F238E27FC236}">
                <a16:creationId xmlns:a16="http://schemas.microsoft.com/office/drawing/2014/main" id="{BB928D85-3A57-4E67-825B-DA0106816007}"/>
              </a:ext>
            </a:extLst>
          </p:cNvPr>
          <p:cNvSpPr txBox="1"/>
          <p:nvPr/>
        </p:nvSpPr>
        <p:spPr>
          <a:xfrm>
            <a:off x="2229294" y="328198"/>
            <a:ext cx="7951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การเปรียบเทียบน้ำหนัก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C259C1-E9F8-4BAC-972E-91D0691AB525}"/>
              </a:ext>
            </a:extLst>
          </p:cNvPr>
          <p:cNvGrpSpPr/>
          <p:nvPr/>
        </p:nvGrpSpPr>
        <p:grpSpPr>
          <a:xfrm>
            <a:off x="1878773" y="4827020"/>
            <a:ext cx="7312870" cy="1229502"/>
            <a:chOff x="1746078" y="599393"/>
            <a:chExt cx="7312870" cy="122950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A2F2F87-5D55-4C4B-9A11-C400E4C7D2F0}"/>
                </a:ext>
              </a:extLst>
            </p:cNvPr>
            <p:cNvGrpSpPr/>
            <p:nvPr/>
          </p:nvGrpSpPr>
          <p:grpSpPr>
            <a:xfrm>
              <a:off x="1746078" y="599393"/>
              <a:ext cx="7172653" cy="1229502"/>
              <a:chOff x="1746078" y="599393"/>
              <a:chExt cx="7172653" cy="1229502"/>
            </a:xfrm>
          </p:grpSpPr>
          <p:sp>
            <p:nvSpPr>
              <p:cNvPr id="26" name="Rectangle: Rounded Corners 18">
                <a:extLst>
                  <a:ext uri="{FF2B5EF4-FFF2-40B4-BE49-F238E27FC236}">
                    <a16:creationId xmlns:a16="http://schemas.microsoft.com/office/drawing/2014/main" id="{703B7972-5196-4BE9-A472-4A05E0F5A527}"/>
                  </a:ext>
                </a:extLst>
              </p:cNvPr>
              <p:cNvSpPr/>
              <p:nvPr/>
            </p:nvSpPr>
            <p:spPr>
              <a:xfrm>
                <a:off x="1985365" y="599393"/>
                <a:ext cx="6933366" cy="1163044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9EE3316E-9F0B-414A-A0ED-47DF6BB15C19}"/>
                  </a:ext>
                </a:extLst>
              </p:cNvPr>
              <p:cNvSpPr/>
              <p:nvPr/>
            </p:nvSpPr>
            <p:spPr>
              <a:xfrm rot="14215455">
                <a:off x="1999294" y="944373"/>
                <a:ext cx="631306" cy="113773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67958FC-D1CE-4827-BB2A-7789EB946AA1}"/>
                </a:ext>
              </a:extLst>
            </p:cNvPr>
            <p:cNvSpPr txBox="1"/>
            <p:nvPr/>
          </p:nvSpPr>
          <p:spPr>
            <a:xfrm>
              <a:off x="2192200" y="707726"/>
              <a:ext cx="68667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นักเรียนสามารถเปลี่ยนหน่วยมิลลิลิตรเป็นลิตร</a:t>
              </a:r>
            </a:p>
            <a:p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หรือเปลี่ยนหน่วยจากลิตรเป็นมิลลิลิตร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D68951E-1975-43AB-B632-9973948A487D}"/>
              </a:ext>
            </a:extLst>
          </p:cNvPr>
          <p:cNvGrpSpPr/>
          <p:nvPr/>
        </p:nvGrpSpPr>
        <p:grpSpPr>
          <a:xfrm>
            <a:off x="1890943" y="4646170"/>
            <a:ext cx="6349347" cy="1354853"/>
            <a:chOff x="1830942" y="599392"/>
            <a:chExt cx="6349347" cy="135485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6B479D-AD52-45C4-BDDA-C5D07B801832}"/>
                </a:ext>
              </a:extLst>
            </p:cNvPr>
            <p:cNvGrpSpPr/>
            <p:nvPr/>
          </p:nvGrpSpPr>
          <p:grpSpPr>
            <a:xfrm>
              <a:off x="1830942" y="599392"/>
              <a:ext cx="6349347" cy="1354853"/>
              <a:chOff x="1830942" y="599392"/>
              <a:chExt cx="6349347" cy="1354853"/>
            </a:xfrm>
          </p:grpSpPr>
          <p:sp>
            <p:nvSpPr>
              <p:cNvPr id="40" name="Rectangle: Rounded Corners 18">
                <a:extLst>
                  <a:ext uri="{FF2B5EF4-FFF2-40B4-BE49-F238E27FC236}">
                    <a16:creationId xmlns:a16="http://schemas.microsoft.com/office/drawing/2014/main" id="{FF0E794A-63C4-442E-AAF7-D4A6E612F55D}"/>
                  </a:ext>
                </a:extLst>
              </p:cNvPr>
              <p:cNvSpPr/>
              <p:nvPr/>
            </p:nvSpPr>
            <p:spPr>
              <a:xfrm>
                <a:off x="2061173" y="599392"/>
                <a:ext cx="6119116" cy="135485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0A92F0B8-23A0-434D-8053-4152B5AECCBD}"/>
                  </a:ext>
                </a:extLst>
              </p:cNvPr>
              <p:cNvSpPr/>
              <p:nvPr/>
            </p:nvSpPr>
            <p:spPr>
              <a:xfrm rot="14630877">
                <a:off x="2084158" y="959639"/>
                <a:ext cx="631306" cy="113773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A9FF391-42CF-4306-92BB-10BAF525B9CE}"/>
                </a:ext>
              </a:extLst>
            </p:cNvPr>
            <p:cNvSpPr txBox="1"/>
            <p:nvPr/>
          </p:nvSpPr>
          <p:spPr>
            <a:xfrm>
              <a:off x="2267864" y="773587"/>
              <a:ext cx="5874722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ถ้าเปลี่ยนหน่วยมิลลิลิตรเป็นลิตร</a:t>
              </a:r>
            </a:p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12,250 มิลลิลิตรเท่ากับกี่ลิตร กี่มิลลิลิตร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5A1DF01-1E86-4027-8AFB-235185CBB5FF}"/>
              </a:ext>
            </a:extLst>
          </p:cNvPr>
          <p:cNvGrpSpPr/>
          <p:nvPr/>
        </p:nvGrpSpPr>
        <p:grpSpPr>
          <a:xfrm>
            <a:off x="6411299" y="5894028"/>
            <a:ext cx="3776987" cy="809965"/>
            <a:chOff x="2168110" y="599392"/>
            <a:chExt cx="3776987" cy="80996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F1254CF-B85F-4D57-A837-1DE31890CAC8}"/>
                </a:ext>
              </a:extLst>
            </p:cNvPr>
            <p:cNvGrpSpPr/>
            <p:nvPr/>
          </p:nvGrpSpPr>
          <p:grpSpPr>
            <a:xfrm>
              <a:off x="2168110" y="599392"/>
              <a:ext cx="3776987" cy="809965"/>
              <a:chOff x="2168110" y="599392"/>
              <a:chExt cx="3776987" cy="809965"/>
            </a:xfrm>
          </p:grpSpPr>
          <p:sp>
            <p:nvSpPr>
              <p:cNvPr id="45" name="Rectangle: Rounded Corners 18">
                <a:extLst>
                  <a:ext uri="{FF2B5EF4-FFF2-40B4-BE49-F238E27FC236}">
                    <a16:creationId xmlns:a16="http://schemas.microsoft.com/office/drawing/2014/main" id="{36FD06EB-A1AF-4FB8-AA08-C3FD5A22E0E2}"/>
                  </a:ext>
                </a:extLst>
              </p:cNvPr>
              <p:cNvSpPr/>
              <p:nvPr/>
            </p:nvSpPr>
            <p:spPr>
              <a:xfrm>
                <a:off x="2168110" y="599392"/>
                <a:ext cx="3334902" cy="80996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D1F9B32B-4348-493D-B948-E1683B9FA547}"/>
                  </a:ext>
                </a:extLst>
              </p:cNvPr>
              <p:cNvSpPr/>
              <p:nvPr/>
            </p:nvSpPr>
            <p:spPr>
              <a:xfrm rot="5400000">
                <a:off x="5359401" y="622862"/>
                <a:ext cx="389924" cy="781468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57D29C2-6868-4333-8DD8-37521B55D616}"/>
                </a:ext>
              </a:extLst>
            </p:cNvPr>
            <p:cNvSpPr txBox="1"/>
            <p:nvPr/>
          </p:nvSpPr>
          <p:spPr>
            <a:xfrm>
              <a:off x="2260567" y="761925"/>
              <a:ext cx="32012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12 ลิตร 250 มิลลิลิตร</a:t>
              </a: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69B5EB94-CBF4-499C-BA0F-18087C8479BD}"/>
              </a:ext>
            </a:extLst>
          </p:cNvPr>
          <p:cNvSpPr txBox="1"/>
          <p:nvPr/>
        </p:nvSpPr>
        <p:spPr>
          <a:xfrm>
            <a:off x="3051202" y="3709163"/>
            <a:ext cx="331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12 ลิตร 250 มิลลิลิตร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C46FC3E-C99A-4BE7-8484-4AED3F2B3D5B}"/>
              </a:ext>
            </a:extLst>
          </p:cNvPr>
          <p:cNvGrpSpPr/>
          <p:nvPr/>
        </p:nvGrpSpPr>
        <p:grpSpPr>
          <a:xfrm>
            <a:off x="1706871" y="4654480"/>
            <a:ext cx="5793808" cy="1225447"/>
            <a:chOff x="1654482" y="599392"/>
            <a:chExt cx="5793808" cy="1225447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F7373F96-5C3B-4036-93F8-74791F9A7F6D}"/>
                </a:ext>
              </a:extLst>
            </p:cNvPr>
            <p:cNvGrpSpPr/>
            <p:nvPr/>
          </p:nvGrpSpPr>
          <p:grpSpPr>
            <a:xfrm>
              <a:off x="1654482" y="599392"/>
              <a:ext cx="5644100" cy="1225447"/>
              <a:chOff x="1654482" y="599392"/>
              <a:chExt cx="5644100" cy="1225447"/>
            </a:xfrm>
          </p:grpSpPr>
          <p:sp>
            <p:nvSpPr>
              <p:cNvPr id="77" name="Rectangle: Rounded Corners 18">
                <a:extLst>
                  <a:ext uri="{FF2B5EF4-FFF2-40B4-BE49-F238E27FC236}">
                    <a16:creationId xmlns:a16="http://schemas.microsoft.com/office/drawing/2014/main" id="{3A857E59-6EC0-4BC0-A4BE-0CFCA4CFFFA8}"/>
                  </a:ext>
                </a:extLst>
              </p:cNvPr>
              <p:cNvSpPr/>
              <p:nvPr/>
            </p:nvSpPr>
            <p:spPr>
              <a:xfrm>
                <a:off x="2061173" y="599392"/>
                <a:ext cx="5237409" cy="1225447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sp>
            <p:nvSpPr>
              <p:cNvPr id="78" name="Isosceles Triangle 77">
                <a:extLst>
                  <a:ext uri="{FF2B5EF4-FFF2-40B4-BE49-F238E27FC236}">
                    <a16:creationId xmlns:a16="http://schemas.microsoft.com/office/drawing/2014/main" id="{853EF9AC-077E-4ADD-9498-B8A3CAABCF94}"/>
                  </a:ext>
                </a:extLst>
              </p:cNvPr>
              <p:cNvSpPr/>
              <p:nvPr/>
            </p:nvSpPr>
            <p:spPr>
              <a:xfrm rot="14630877">
                <a:off x="1907698" y="765638"/>
                <a:ext cx="631306" cy="113773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E71B84E-7314-4E1D-BD41-41AE4A003001}"/>
                </a:ext>
              </a:extLst>
            </p:cNvPr>
            <p:cNvSpPr txBox="1"/>
            <p:nvPr/>
          </p:nvSpPr>
          <p:spPr>
            <a:xfrm>
              <a:off x="2366685" y="740062"/>
              <a:ext cx="508160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ถ้าเปลี่ยนหน่วยลิตรเป็นมิลลิลิตร</a:t>
              </a:r>
            </a:p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15 ลิตร เท่ากับกี่มิลลิลิตร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20DC72E-8927-4784-B906-51CC591F1E36}"/>
              </a:ext>
            </a:extLst>
          </p:cNvPr>
          <p:cNvSpPr txBox="1"/>
          <p:nvPr/>
        </p:nvSpPr>
        <p:spPr>
          <a:xfrm>
            <a:off x="6738007" y="3709163"/>
            <a:ext cx="262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15,000 มิลลิลิตร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A6769E7-3E1B-4848-8218-544BDCF9251C}"/>
              </a:ext>
            </a:extLst>
          </p:cNvPr>
          <p:cNvGrpSpPr/>
          <p:nvPr/>
        </p:nvGrpSpPr>
        <p:grpSpPr>
          <a:xfrm>
            <a:off x="1883914" y="4726955"/>
            <a:ext cx="4780987" cy="987048"/>
            <a:chOff x="1796542" y="599392"/>
            <a:chExt cx="4780987" cy="987048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E84D7E6-1334-4796-96B2-84454A2A81A9}"/>
                </a:ext>
              </a:extLst>
            </p:cNvPr>
            <p:cNvGrpSpPr/>
            <p:nvPr/>
          </p:nvGrpSpPr>
          <p:grpSpPr>
            <a:xfrm>
              <a:off x="1796542" y="599392"/>
              <a:ext cx="4780987" cy="987048"/>
              <a:chOff x="1796542" y="599392"/>
              <a:chExt cx="4780987" cy="987048"/>
            </a:xfrm>
          </p:grpSpPr>
          <p:sp>
            <p:nvSpPr>
              <p:cNvPr id="88" name="Rectangle: Rounded Corners 18">
                <a:extLst>
                  <a:ext uri="{FF2B5EF4-FFF2-40B4-BE49-F238E27FC236}">
                    <a16:creationId xmlns:a16="http://schemas.microsoft.com/office/drawing/2014/main" id="{DB3E0FB8-3346-4040-9D9E-E6B43E024607}"/>
                  </a:ext>
                </a:extLst>
              </p:cNvPr>
              <p:cNvSpPr/>
              <p:nvPr/>
            </p:nvSpPr>
            <p:spPr>
              <a:xfrm>
                <a:off x="2061172" y="599392"/>
                <a:ext cx="4516357" cy="80996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89" name="Isosceles Triangle 88">
                <a:extLst>
                  <a:ext uri="{FF2B5EF4-FFF2-40B4-BE49-F238E27FC236}">
                    <a16:creationId xmlns:a16="http://schemas.microsoft.com/office/drawing/2014/main" id="{D4833F1B-0179-447B-8ADF-14501A5C983F}"/>
                  </a:ext>
                </a:extLst>
              </p:cNvPr>
              <p:cNvSpPr/>
              <p:nvPr/>
            </p:nvSpPr>
            <p:spPr>
              <a:xfrm rot="13921374">
                <a:off x="2049758" y="701918"/>
                <a:ext cx="631306" cy="113773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8244A56-202A-4B2D-B9DA-2936ADA0584E}"/>
                </a:ext>
              </a:extLst>
            </p:cNvPr>
            <p:cNvSpPr txBox="1"/>
            <p:nvPr/>
          </p:nvSpPr>
          <p:spPr>
            <a:xfrm>
              <a:off x="2210880" y="740365"/>
              <a:ext cx="43666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น้ำในถังใดมีปริมาตรมากกว่า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D034024-A90D-48A7-8AC8-B27917D01B7D}"/>
              </a:ext>
            </a:extLst>
          </p:cNvPr>
          <p:cNvGrpSpPr/>
          <p:nvPr/>
        </p:nvGrpSpPr>
        <p:grpSpPr>
          <a:xfrm>
            <a:off x="7230948" y="5831344"/>
            <a:ext cx="2854412" cy="738738"/>
            <a:chOff x="4380715" y="670619"/>
            <a:chExt cx="732753" cy="738738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8E609FED-0A37-45E7-98F2-32FD556F144E}"/>
                </a:ext>
              </a:extLst>
            </p:cNvPr>
            <p:cNvGrpSpPr/>
            <p:nvPr/>
          </p:nvGrpSpPr>
          <p:grpSpPr>
            <a:xfrm>
              <a:off x="4380715" y="670619"/>
              <a:ext cx="732753" cy="738738"/>
              <a:chOff x="4380715" y="670619"/>
              <a:chExt cx="732753" cy="738738"/>
            </a:xfrm>
          </p:grpSpPr>
          <p:sp>
            <p:nvSpPr>
              <p:cNvPr id="93" name="Rectangle: Rounded Corners 18">
                <a:extLst>
                  <a:ext uri="{FF2B5EF4-FFF2-40B4-BE49-F238E27FC236}">
                    <a16:creationId xmlns:a16="http://schemas.microsoft.com/office/drawing/2014/main" id="{7E5F4D6A-1A2D-4D56-9EC9-2031B8C383B4}"/>
                  </a:ext>
                </a:extLst>
              </p:cNvPr>
              <p:cNvSpPr/>
              <p:nvPr/>
            </p:nvSpPr>
            <p:spPr>
              <a:xfrm>
                <a:off x="4380715" y="670619"/>
                <a:ext cx="588633" cy="738738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94" name="Isosceles Triangle 93">
                <a:extLst>
                  <a:ext uri="{FF2B5EF4-FFF2-40B4-BE49-F238E27FC236}">
                    <a16:creationId xmlns:a16="http://schemas.microsoft.com/office/drawing/2014/main" id="{4CFDE84F-9276-4F99-9039-27CBFB26EE7B}"/>
                  </a:ext>
                </a:extLst>
              </p:cNvPr>
              <p:cNvSpPr/>
              <p:nvPr/>
            </p:nvSpPr>
            <p:spPr>
              <a:xfrm rot="4842215">
                <a:off x="4850092" y="900911"/>
                <a:ext cx="319827" cy="206924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A301133-D39B-4BB5-918F-D1A356CC9A12}"/>
                </a:ext>
              </a:extLst>
            </p:cNvPr>
            <p:cNvSpPr txBox="1"/>
            <p:nvPr/>
          </p:nvSpPr>
          <p:spPr>
            <a:xfrm>
              <a:off x="4411893" y="809067"/>
              <a:ext cx="6071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น้ำในถังสีแดง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7E5C0AF-E3DC-4940-98A7-5305CBB3239A}"/>
              </a:ext>
            </a:extLst>
          </p:cNvPr>
          <p:cNvGrpSpPr/>
          <p:nvPr/>
        </p:nvGrpSpPr>
        <p:grpSpPr>
          <a:xfrm>
            <a:off x="10027371" y="5046078"/>
            <a:ext cx="1376579" cy="1987958"/>
            <a:chOff x="10173666" y="4843619"/>
            <a:chExt cx="1643390" cy="237326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007FED4-72CC-4EF4-9F25-B38B8D251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516155" y="6328756"/>
              <a:ext cx="1000021" cy="88813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F9A014D-F6B9-4A04-A21B-A18A3C16D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73666" y="4843619"/>
              <a:ext cx="1643390" cy="1524506"/>
            </a:xfrm>
            <a:prstGeom prst="rect">
              <a:avLst/>
            </a:prstGeom>
          </p:spPr>
        </p:pic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4B346CC6-3546-472C-AD9B-21A13BC1B46E}"/>
              </a:ext>
            </a:extLst>
          </p:cNvPr>
          <p:cNvSpPr txBox="1"/>
          <p:nvPr/>
        </p:nvSpPr>
        <p:spPr>
          <a:xfrm>
            <a:off x="2587931" y="3189908"/>
            <a:ext cx="4238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12,250 มิลลิลิตร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00E196C-1CF3-41AE-8CC9-D264D3AA01E1}"/>
              </a:ext>
            </a:extLst>
          </p:cNvPr>
          <p:cNvSpPr txBox="1"/>
          <p:nvPr/>
        </p:nvSpPr>
        <p:spPr>
          <a:xfrm>
            <a:off x="7271772" y="3189908"/>
            <a:ext cx="1560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15 ลิตร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652CE32-10ED-4052-AFC3-6C777958CDDD}"/>
              </a:ext>
            </a:extLst>
          </p:cNvPr>
          <p:cNvSpPr txBox="1"/>
          <p:nvPr/>
        </p:nvSpPr>
        <p:spPr>
          <a:xfrm>
            <a:off x="3461306" y="1571583"/>
            <a:ext cx="2491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0070C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น้ำในถังสีเขียว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D4133AA-6041-44DD-B32E-FB838B340259}"/>
              </a:ext>
            </a:extLst>
          </p:cNvPr>
          <p:cNvSpPr txBox="1"/>
          <p:nvPr/>
        </p:nvSpPr>
        <p:spPr>
          <a:xfrm>
            <a:off x="6806120" y="1571583"/>
            <a:ext cx="2491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0070C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น้ำในถังสีแดง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61E9D40B-0DE7-45A4-ACD4-FC832DB04F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0176" y="2141267"/>
            <a:ext cx="1674052" cy="98185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10A78191-BC09-444B-ADFA-C89F3ECF37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9038" y="2168606"/>
            <a:ext cx="1365957" cy="954511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3421775E-EF47-42A6-92A2-C1C25654BBF9}"/>
              </a:ext>
            </a:extLst>
          </p:cNvPr>
          <p:cNvGrpSpPr/>
          <p:nvPr/>
        </p:nvGrpSpPr>
        <p:grpSpPr>
          <a:xfrm>
            <a:off x="6828391" y="5878541"/>
            <a:ext cx="3368857" cy="680777"/>
            <a:chOff x="2641242" y="599392"/>
            <a:chExt cx="3303856" cy="680777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0AAD8803-BD5A-4D16-B2CA-01F1F84DBD4A}"/>
                </a:ext>
              </a:extLst>
            </p:cNvPr>
            <p:cNvGrpSpPr/>
            <p:nvPr/>
          </p:nvGrpSpPr>
          <p:grpSpPr>
            <a:xfrm>
              <a:off x="2641242" y="599392"/>
              <a:ext cx="3303856" cy="680777"/>
              <a:chOff x="2641242" y="599392"/>
              <a:chExt cx="3303856" cy="680777"/>
            </a:xfrm>
          </p:grpSpPr>
          <p:sp>
            <p:nvSpPr>
              <p:cNvPr id="82" name="Rectangle: Rounded Corners 18">
                <a:extLst>
                  <a:ext uri="{FF2B5EF4-FFF2-40B4-BE49-F238E27FC236}">
                    <a16:creationId xmlns:a16="http://schemas.microsoft.com/office/drawing/2014/main" id="{F8F3A73E-2BEA-4E02-9E2F-7AB09AB52977}"/>
                  </a:ext>
                </a:extLst>
              </p:cNvPr>
              <p:cNvSpPr/>
              <p:nvPr/>
            </p:nvSpPr>
            <p:spPr>
              <a:xfrm>
                <a:off x="2641242" y="599392"/>
                <a:ext cx="2861770" cy="680777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83" name="Isosceles Triangle 82">
                <a:extLst>
                  <a:ext uri="{FF2B5EF4-FFF2-40B4-BE49-F238E27FC236}">
                    <a16:creationId xmlns:a16="http://schemas.microsoft.com/office/drawing/2014/main" id="{F2DF63B0-2C06-4AD5-A807-CF1D896C16F1}"/>
                  </a:ext>
                </a:extLst>
              </p:cNvPr>
              <p:cNvSpPr/>
              <p:nvPr/>
            </p:nvSpPr>
            <p:spPr>
              <a:xfrm rot="4864449">
                <a:off x="5359402" y="610068"/>
                <a:ext cx="389924" cy="781468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2BBB3F0-6D9F-4FCD-8F14-11D76A45C279}"/>
                </a:ext>
              </a:extLst>
            </p:cNvPr>
            <p:cNvSpPr txBox="1"/>
            <p:nvPr/>
          </p:nvSpPr>
          <p:spPr>
            <a:xfrm>
              <a:off x="2777648" y="691633"/>
              <a:ext cx="26335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15,000 มิลลิลิตร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9913B3E-9406-48DD-8485-4DEEB2D69630}"/>
              </a:ext>
            </a:extLst>
          </p:cNvPr>
          <p:cNvGrpSpPr/>
          <p:nvPr/>
        </p:nvGrpSpPr>
        <p:grpSpPr>
          <a:xfrm>
            <a:off x="2091712" y="4821178"/>
            <a:ext cx="4727149" cy="987048"/>
            <a:chOff x="1796542" y="599392"/>
            <a:chExt cx="4727149" cy="98704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CE11588-48CB-4887-9D9C-DEC9BC9A1E37}"/>
                </a:ext>
              </a:extLst>
            </p:cNvPr>
            <p:cNvGrpSpPr/>
            <p:nvPr/>
          </p:nvGrpSpPr>
          <p:grpSpPr>
            <a:xfrm>
              <a:off x="1796542" y="599392"/>
              <a:ext cx="4727149" cy="987048"/>
              <a:chOff x="1796542" y="599392"/>
              <a:chExt cx="4727149" cy="987048"/>
            </a:xfrm>
          </p:grpSpPr>
          <p:sp>
            <p:nvSpPr>
              <p:cNvPr id="50" name="Rectangle: Rounded Corners 18">
                <a:extLst>
                  <a:ext uri="{FF2B5EF4-FFF2-40B4-BE49-F238E27FC236}">
                    <a16:creationId xmlns:a16="http://schemas.microsoft.com/office/drawing/2014/main" id="{9E53663C-D8C2-4F95-8C43-B1FF0EC65A33}"/>
                  </a:ext>
                </a:extLst>
              </p:cNvPr>
              <p:cNvSpPr/>
              <p:nvPr/>
            </p:nvSpPr>
            <p:spPr>
              <a:xfrm>
                <a:off x="2061173" y="599392"/>
                <a:ext cx="4462518" cy="80996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51" name="Isosceles Triangle 50">
                <a:extLst>
                  <a:ext uri="{FF2B5EF4-FFF2-40B4-BE49-F238E27FC236}">
                    <a16:creationId xmlns:a16="http://schemas.microsoft.com/office/drawing/2014/main" id="{157F0FC9-A2F1-4F9E-9612-771CAFD6EC3A}"/>
                  </a:ext>
                </a:extLst>
              </p:cNvPr>
              <p:cNvSpPr/>
              <p:nvPr/>
            </p:nvSpPr>
            <p:spPr>
              <a:xfrm rot="13921374">
                <a:off x="2049758" y="701918"/>
                <a:ext cx="631306" cy="113773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5B653F0-9000-4207-8C3C-7349B1FC3437}"/>
                </a:ext>
              </a:extLst>
            </p:cNvPr>
            <p:cNvSpPr txBox="1"/>
            <p:nvPr/>
          </p:nvSpPr>
          <p:spPr>
            <a:xfrm>
              <a:off x="2210880" y="740365"/>
              <a:ext cx="4276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น้ำในถังใดมีปริมาตรมากกว่า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8D1513A-365D-4BAD-A7B5-B0D5770B3072}"/>
              </a:ext>
            </a:extLst>
          </p:cNvPr>
          <p:cNvGrpSpPr/>
          <p:nvPr/>
        </p:nvGrpSpPr>
        <p:grpSpPr>
          <a:xfrm>
            <a:off x="7079910" y="5860141"/>
            <a:ext cx="2796970" cy="809965"/>
            <a:chOff x="4356098" y="599392"/>
            <a:chExt cx="718007" cy="80996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813AF12-1861-468A-864B-D4F1E008A880}"/>
                </a:ext>
              </a:extLst>
            </p:cNvPr>
            <p:cNvGrpSpPr/>
            <p:nvPr/>
          </p:nvGrpSpPr>
          <p:grpSpPr>
            <a:xfrm>
              <a:off x="4356098" y="599392"/>
              <a:ext cx="718007" cy="809965"/>
              <a:chOff x="4356098" y="599392"/>
              <a:chExt cx="718007" cy="809965"/>
            </a:xfrm>
          </p:grpSpPr>
          <p:sp>
            <p:nvSpPr>
              <p:cNvPr id="55" name="Rectangle: Rounded Corners 18">
                <a:extLst>
                  <a:ext uri="{FF2B5EF4-FFF2-40B4-BE49-F238E27FC236}">
                    <a16:creationId xmlns:a16="http://schemas.microsoft.com/office/drawing/2014/main" id="{39FABF5E-1D94-46E9-B49F-343D19E3ACA8}"/>
                  </a:ext>
                </a:extLst>
              </p:cNvPr>
              <p:cNvSpPr/>
              <p:nvPr/>
            </p:nvSpPr>
            <p:spPr>
              <a:xfrm>
                <a:off x="4356098" y="599392"/>
                <a:ext cx="613250" cy="80996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56" name="Isosceles Triangle 55">
                <a:extLst>
                  <a:ext uri="{FF2B5EF4-FFF2-40B4-BE49-F238E27FC236}">
                    <a16:creationId xmlns:a16="http://schemas.microsoft.com/office/drawing/2014/main" id="{D9FFCD39-E418-46A4-B7E3-6511C399B95A}"/>
                  </a:ext>
                </a:extLst>
              </p:cNvPr>
              <p:cNvSpPr/>
              <p:nvPr/>
            </p:nvSpPr>
            <p:spPr>
              <a:xfrm rot="4842215">
                <a:off x="4815180" y="949206"/>
                <a:ext cx="351203" cy="166646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303E9E4-D6C2-4EEF-86B8-B99B3D582ED1}"/>
                </a:ext>
              </a:extLst>
            </p:cNvPr>
            <p:cNvSpPr txBox="1"/>
            <p:nvPr/>
          </p:nvSpPr>
          <p:spPr>
            <a:xfrm>
              <a:off x="4385055" y="747695"/>
              <a:ext cx="5842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น้ำในถังสีแดง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71BBB6E-8A7C-4C49-B069-E181C76CD35F}"/>
              </a:ext>
            </a:extLst>
          </p:cNvPr>
          <p:cNvGrpSpPr/>
          <p:nvPr/>
        </p:nvGrpSpPr>
        <p:grpSpPr>
          <a:xfrm>
            <a:off x="493452" y="5024364"/>
            <a:ext cx="1568219" cy="1991318"/>
            <a:chOff x="260468" y="4758484"/>
            <a:chExt cx="1906991" cy="2421490"/>
          </a:xfrm>
        </p:grpSpPr>
        <p:pic>
          <p:nvPicPr>
            <p:cNvPr id="260" name="Picture 259">
              <a:extLst>
                <a:ext uri="{FF2B5EF4-FFF2-40B4-BE49-F238E27FC236}">
                  <a16:creationId xmlns:a16="http://schemas.microsoft.com/office/drawing/2014/main" id="{ACB84BE6-D38D-4355-ADD8-FBBB4BDD5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239" y="6262617"/>
              <a:ext cx="1022992" cy="917357"/>
            </a:xfrm>
            <a:prstGeom prst="rect">
              <a:avLst/>
            </a:prstGeom>
          </p:spPr>
        </p:pic>
        <p:pic>
          <p:nvPicPr>
            <p:cNvPr id="259" name="Picture 258">
              <a:extLst>
                <a:ext uri="{FF2B5EF4-FFF2-40B4-BE49-F238E27FC236}">
                  <a16:creationId xmlns:a16="http://schemas.microsoft.com/office/drawing/2014/main" id="{48EC1B17-866B-4446-8485-B1B36A82B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68" y="4758484"/>
              <a:ext cx="1906991" cy="182915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8632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84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717E7F-AC77-4F1A-8D45-1C3E414988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C3E2A9A-5FC2-45E0-A04C-C7418E1F31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79115" y="4725745"/>
            <a:ext cx="738249" cy="73824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CC8D326-99FC-4F9E-9E7E-1ABE01613F60}"/>
              </a:ext>
            </a:extLst>
          </p:cNvPr>
          <p:cNvSpPr/>
          <p:nvPr/>
        </p:nvSpPr>
        <p:spPr>
          <a:xfrm>
            <a:off x="2344260" y="5245848"/>
            <a:ext cx="6356051" cy="94597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500"/>
              </a:spcBef>
            </a:pPr>
            <a:r>
              <a:rPr lang="th-TH" sz="35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น้ำในถังใดมีปริมาตรมากกว่า</a:t>
            </a:r>
          </a:p>
        </p:txBody>
      </p:sp>
      <p:grpSp>
        <p:nvGrpSpPr>
          <p:cNvPr id="3" name="B">
            <a:extLst>
              <a:ext uri="{FF2B5EF4-FFF2-40B4-BE49-F238E27FC236}">
                <a16:creationId xmlns:a16="http://schemas.microsoft.com/office/drawing/2014/main" id="{88CBDEA9-A1C2-45C0-96D8-DCD1EEB64A64}"/>
              </a:ext>
            </a:extLst>
          </p:cNvPr>
          <p:cNvGrpSpPr/>
          <p:nvPr/>
        </p:nvGrpSpPr>
        <p:grpSpPr>
          <a:xfrm>
            <a:off x="6161191" y="674480"/>
            <a:ext cx="5272262" cy="3828072"/>
            <a:chOff x="6161191" y="674480"/>
            <a:chExt cx="5272262" cy="382807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D55766F-FA5C-434D-A61D-C9804489A651}"/>
                </a:ext>
              </a:extLst>
            </p:cNvPr>
            <p:cNvSpPr/>
            <p:nvPr/>
          </p:nvSpPr>
          <p:spPr>
            <a:xfrm>
              <a:off x="6266928" y="995493"/>
              <a:ext cx="5148000" cy="3507059"/>
            </a:xfrm>
            <a:prstGeom prst="roundRect">
              <a:avLst>
                <a:gd name="adj" fmla="val 12319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หัวข้อ">
              <a:extLst>
                <a:ext uri="{FF2B5EF4-FFF2-40B4-BE49-F238E27FC236}">
                  <a16:creationId xmlns:a16="http://schemas.microsoft.com/office/drawing/2014/main" id="{986B67B3-FEC6-40D9-9D95-32C5DDFC66FF}"/>
                </a:ext>
              </a:extLst>
            </p:cNvPr>
            <p:cNvSpPr txBox="1"/>
            <p:nvPr/>
          </p:nvSpPr>
          <p:spPr>
            <a:xfrm>
              <a:off x="6285453" y="3346953"/>
              <a:ext cx="5148000" cy="107721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น้ำในถังมีปริมาตร</a:t>
              </a:r>
            </a:p>
            <a:p>
              <a:pPr algn="ctr"/>
              <a:r>
                <a:rPr lang="en-US" sz="3200" dirty="0">
                  <a:latin typeface="Itim" panose="00000500000000000000" pitchFamily="2" charset="-34"/>
                  <a:cs typeface="Itim" panose="00000500000000000000" pitchFamily="2" charset="-34"/>
                </a:rPr>
                <a:t>18 </a:t>
              </a: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ลิตร 50 มิลลิลิตร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30" name="B">
              <a:extLst>
                <a:ext uri="{FF2B5EF4-FFF2-40B4-BE49-F238E27FC236}">
                  <a16:creationId xmlns:a16="http://schemas.microsoft.com/office/drawing/2014/main" id="{E2592A23-4C98-40A3-A772-19A534AAF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85717" y="1295877"/>
              <a:ext cx="1818363" cy="1908000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91D1D7E-97CC-4956-B5A8-B2E3C04A5205}"/>
                </a:ext>
              </a:extLst>
            </p:cNvPr>
            <p:cNvGrpSpPr/>
            <p:nvPr/>
          </p:nvGrpSpPr>
          <p:grpSpPr>
            <a:xfrm>
              <a:off x="6161191" y="674480"/>
              <a:ext cx="790222" cy="1055580"/>
              <a:chOff x="253858" y="626492"/>
              <a:chExt cx="790222" cy="105558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A3C1E2F-2B8B-4133-9CAC-155BF12E7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858" y="857983"/>
                <a:ext cx="790222" cy="824089"/>
              </a:xfrm>
              <a:prstGeom prst="rect">
                <a:avLst/>
              </a:prstGeom>
            </p:spPr>
          </p:pic>
          <p:sp>
            <p:nvSpPr>
              <p:cNvPr id="22" name="หัวข้อ">
                <a:extLst>
                  <a:ext uri="{FF2B5EF4-FFF2-40B4-BE49-F238E27FC236}">
                    <a16:creationId xmlns:a16="http://schemas.microsoft.com/office/drawing/2014/main" id="{2C122B4C-E1A8-48A7-ACF9-7CA43BAB0257}"/>
                  </a:ext>
                </a:extLst>
              </p:cNvPr>
              <p:cNvSpPr txBox="1"/>
              <p:nvPr/>
            </p:nvSpPr>
            <p:spPr>
              <a:xfrm>
                <a:off x="378794" y="626492"/>
                <a:ext cx="642136" cy="91307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Itim" panose="00000500000000000000" pitchFamily="2" charset="-34"/>
                    <a:cs typeface="Itim" panose="00000500000000000000" pitchFamily="2" charset="-34"/>
                  </a:rPr>
                  <a:t>B</a:t>
                </a:r>
              </a:p>
            </p:txBody>
          </p:sp>
        </p:grpSp>
      </p:grpSp>
      <p:grpSp>
        <p:nvGrpSpPr>
          <p:cNvPr id="2" name="A">
            <a:extLst>
              <a:ext uri="{FF2B5EF4-FFF2-40B4-BE49-F238E27FC236}">
                <a16:creationId xmlns:a16="http://schemas.microsoft.com/office/drawing/2014/main" id="{605A96DB-44B3-4E26-A6A3-D6872D092192}"/>
              </a:ext>
            </a:extLst>
          </p:cNvPr>
          <p:cNvGrpSpPr/>
          <p:nvPr/>
        </p:nvGrpSpPr>
        <p:grpSpPr>
          <a:xfrm>
            <a:off x="699563" y="671521"/>
            <a:ext cx="5206984" cy="3831032"/>
            <a:chOff x="699563" y="671521"/>
            <a:chExt cx="5206984" cy="383103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2B5E52E-6E1A-4340-A771-5A4D4AC5BF40}"/>
                </a:ext>
              </a:extLst>
            </p:cNvPr>
            <p:cNvSpPr/>
            <p:nvPr/>
          </p:nvSpPr>
          <p:spPr>
            <a:xfrm>
              <a:off x="758547" y="995494"/>
              <a:ext cx="5148000" cy="3507059"/>
            </a:xfrm>
            <a:prstGeom prst="roundRect">
              <a:avLst>
                <a:gd name="adj" fmla="val 12319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หัวข้อ">
              <a:extLst>
                <a:ext uri="{FF2B5EF4-FFF2-40B4-BE49-F238E27FC236}">
                  <a16:creationId xmlns:a16="http://schemas.microsoft.com/office/drawing/2014/main" id="{59DCC9EE-0B54-4F09-8ED3-5897937B0C88}"/>
                </a:ext>
              </a:extLst>
            </p:cNvPr>
            <p:cNvSpPr txBox="1"/>
            <p:nvPr/>
          </p:nvSpPr>
          <p:spPr>
            <a:xfrm>
              <a:off x="758547" y="3341041"/>
              <a:ext cx="5148000" cy="107721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น้ำในถังมีปริมาตร</a:t>
              </a:r>
            </a:p>
            <a:p>
              <a:pPr algn="ctr"/>
              <a:r>
                <a:rPr lang="en-US" sz="3200" dirty="0">
                  <a:latin typeface="Itim" panose="00000500000000000000" pitchFamily="2" charset="-34"/>
                  <a:cs typeface="Itim" panose="00000500000000000000" pitchFamily="2" charset="-34"/>
                </a:rPr>
                <a:t>18 </a:t>
              </a: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ลิตร 500 มิลลิลิตร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29" name="A">
              <a:extLst>
                <a:ext uri="{FF2B5EF4-FFF2-40B4-BE49-F238E27FC236}">
                  <a16:creationId xmlns:a16="http://schemas.microsoft.com/office/drawing/2014/main" id="{1E4E68F0-278E-4DD6-AE7A-6D32A4C2A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54055" y="1315827"/>
              <a:ext cx="1818362" cy="1908000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A9A2605-5DF7-4784-8E2A-68B6CAB99D04}"/>
                </a:ext>
              </a:extLst>
            </p:cNvPr>
            <p:cNvGrpSpPr/>
            <p:nvPr/>
          </p:nvGrpSpPr>
          <p:grpSpPr>
            <a:xfrm>
              <a:off x="699563" y="671521"/>
              <a:ext cx="790222" cy="1055580"/>
              <a:chOff x="253858" y="626492"/>
              <a:chExt cx="790222" cy="105558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3828904-243E-469C-814A-50B078992B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858" y="857983"/>
                <a:ext cx="790222" cy="824089"/>
              </a:xfrm>
              <a:prstGeom prst="rect">
                <a:avLst/>
              </a:prstGeom>
            </p:spPr>
          </p:pic>
          <p:sp>
            <p:nvSpPr>
              <p:cNvPr id="18" name="หัวข้อ">
                <a:extLst>
                  <a:ext uri="{FF2B5EF4-FFF2-40B4-BE49-F238E27FC236}">
                    <a16:creationId xmlns:a16="http://schemas.microsoft.com/office/drawing/2014/main" id="{502BC1C5-2F0C-4BF2-A9E8-ECB67586281E}"/>
                  </a:ext>
                </a:extLst>
              </p:cNvPr>
              <p:cNvSpPr txBox="1"/>
              <p:nvPr/>
            </p:nvSpPr>
            <p:spPr>
              <a:xfrm>
                <a:off x="378794" y="626492"/>
                <a:ext cx="642136" cy="91307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Itim" panose="00000500000000000000" pitchFamily="2" charset="-34"/>
                    <a:cs typeface="Itim" panose="00000500000000000000" pitchFamily="2" charset="-34"/>
                  </a:rPr>
                  <a:t>A</a:t>
                </a:r>
              </a:p>
            </p:txBody>
          </p:sp>
        </p:grpSp>
      </p:grpSp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E0B6346-197F-4DEA-A7CA-4437A3574B4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307" y="6064946"/>
            <a:ext cx="1395736" cy="555152"/>
          </a:xfrm>
          <a:prstGeom prst="rect">
            <a:avLst/>
          </a:prstGeom>
        </p:spPr>
      </p:pic>
      <p:pic>
        <p:nvPicPr>
          <p:cNvPr id="32" name="ถูก1">
            <a:extLst>
              <a:ext uri="{FF2B5EF4-FFF2-40B4-BE49-F238E27FC236}">
                <a16:creationId xmlns:a16="http://schemas.microsoft.com/office/drawing/2014/main" id="{35A1EBFD-08CC-48A0-B6DB-E6A1D2E6347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525" y="1584591"/>
            <a:ext cx="1648331" cy="16483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8C3AE11-84A5-4101-87CA-93462F704E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4" y="6507672"/>
            <a:ext cx="997326" cy="89434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03A0505-2111-47B2-B9CA-335C146D4A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14" y="5021206"/>
            <a:ext cx="1859146" cy="178326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8421F4-429D-48D5-8D03-52C1E9BC9FC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95" y="6353983"/>
            <a:ext cx="971852" cy="868553"/>
          </a:xfrm>
          <a:prstGeom prst="rect">
            <a:avLst/>
          </a:prstGeom>
        </p:spPr>
      </p:pic>
      <p:pic>
        <p:nvPicPr>
          <p:cNvPr id="41" name="ผิด2">
            <a:extLst>
              <a:ext uri="{FF2B5EF4-FFF2-40B4-BE49-F238E27FC236}">
                <a16:creationId xmlns:a16="http://schemas.microsoft.com/office/drawing/2014/main" id="{3ACE1482-5864-4B52-B0F7-6D1637AED28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096" y="1425711"/>
            <a:ext cx="1648331" cy="16483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84E8630-E3D0-4EDA-8E64-BE037E14CCAA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311" y="4983885"/>
            <a:ext cx="1597970" cy="148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717E7F-AC77-4F1A-8D45-1C3E414988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C3E2A9A-5FC2-45E0-A04C-C7418E1F31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79115" y="4725745"/>
            <a:ext cx="738249" cy="73824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CC8D326-99FC-4F9E-9E7E-1ABE01613F60}"/>
              </a:ext>
            </a:extLst>
          </p:cNvPr>
          <p:cNvSpPr/>
          <p:nvPr/>
        </p:nvSpPr>
        <p:spPr>
          <a:xfrm>
            <a:off x="2344260" y="4934503"/>
            <a:ext cx="6356051" cy="12573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500"/>
              </a:spcBef>
            </a:pPr>
            <a:r>
              <a:rPr lang="th-TH" sz="32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น้ำยาซักผ้าหรือน้ำยาปรับผ้านุ่ม</a:t>
            </a:r>
          </a:p>
          <a:p>
            <a:pPr algn="ctr">
              <a:spcBef>
                <a:spcPts val="500"/>
              </a:spcBef>
            </a:pPr>
            <a:r>
              <a:rPr lang="th-TH" sz="32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มีปริมาตรน้อยกว่า</a:t>
            </a:r>
          </a:p>
        </p:txBody>
      </p:sp>
      <p:grpSp>
        <p:nvGrpSpPr>
          <p:cNvPr id="3" name="B">
            <a:extLst>
              <a:ext uri="{FF2B5EF4-FFF2-40B4-BE49-F238E27FC236}">
                <a16:creationId xmlns:a16="http://schemas.microsoft.com/office/drawing/2014/main" id="{88CBDEA9-A1C2-45C0-96D8-DCD1EEB64A64}"/>
              </a:ext>
            </a:extLst>
          </p:cNvPr>
          <p:cNvGrpSpPr/>
          <p:nvPr/>
        </p:nvGrpSpPr>
        <p:grpSpPr>
          <a:xfrm>
            <a:off x="6161191" y="674480"/>
            <a:ext cx="5272262" cy="3828072"/>
            <a:chOff x="6161191" y="674480"/>
            <a:chExt cx="5272262" cy="382807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D55766F-FA5C-434D-A61D-C9804489A651}"/>
                </a:ext>
              </a:extLst>
            </p:cNvPr>
            <p:cNvSpPr/>
            <p:nvPr/>
          </p:nvSpPr>
          <p:spPr>
            <a:xfrm>
              <a:off x="6266928" y="995493"/>
              <a:ext cx="5148000" cy="3507059"/>
            </a:xfrm>
            <a:prstGeom prst="roundRect">
              <a:avLst>
                <a:gd name="adj" fmla="val 12319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หัวข้อ">
              <a:extLst>
                <a:ext uri="{FF2B5EF4-FFF2-40B4-BE49-F238E27FC236}">
                  <a16:creationId xmlns:a16="http://schemas.microsoft.com/office/drawing/2014/main" id="{986B67B3-FEC6-40D9-9D95-32C5DDFC66FF}"/>
                </a:ext>
              </a:extLst>
            </p:cNvPr>
            <p:cNvSpPr txBox="1"/>
            <p:nvPr/>
          </p:nvSpPr>
          <p:spPr>
            <a:xfrm>
              <a:off x="6285453" y="3346953"/>
              <a:ext cx="5148000" cy="107721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น้ำยาปรับผ้านุ่มมีปริมาตร</a:t>
              </a:r>
            </a:p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4 ลิตร 900 มิลลิลิตร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30" name="B">
              <a:extLst>
                <a:ext uri="{FF2B5EF4-FFF2-40B4-BE49-F238E27FC236}">
                  <a16:creationId xmlns:a16="http://schemas.microsoft.com/office/drawing/2014/main" id="{E2592A23-4C98-40A3-A772-19A534AAF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17860" y="1252240"/>
              <a:ext cx="1407615" cy="1992521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91D1D7E-97CC-4956-B5A8-B2E3C04A5205}"/>
                </a:ext>
              </a:extLst>
            </p:cNvPr>
            <p:cNvGrpSpPr/>
            <p:nvPr/>
          </p:nvGrpSpPr>
          <p:grpSpPr>
            <a:xfrm>
              <a:off x="6161191" y="674480"/>
              <a:ext cx="790222" cy="1055580"/>
              <a:chOff x="253858" y="626492"/>
              <a:chExt cx="790222" cy="105558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A3C1E2F-2B8B-4133-9CAC-155BF12E7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858" y="857983"/>
                <a:ext cx="790222" cy="824089"/>
              </a:xfrm>
              <a:prstGeom prst="rect">
                <a:avLst/>
              </a:prstGeom>
            </p:spPr>
          </p:pic>
          <p:sp>
            <p:nvSpPr>
              <p:cNvPr id="22" name="หัวข้อ">
                <a:extLst>
                  <a:ext uri="{FF2B5EF4-FFF2-40B4-BE49-F238E27FC236}">
                    <a16:creationId xmlns:a16="http://schemas.microsoft.com/office/drawing/2014/main" id="{2C122B4C-E1A8-48A7-ACF9-7CA43BAB0257}"/>
                  </a:ext>
                </a:extLst>
              </p:cNvPr>
              <p:cNvSpPr txBox="1"/>
              <p:nvPr/>
            </p:nvSpPr>
            <p:spPr>
              <a:xfrm>
                <a:off x="378794" y="626492"/>
                <a:ext cx="642136" cy="91307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Itim" panose="00000500000000000000" pitchFamily="2" charset="-34"/>
                    <a:cs typeface="Itim" panose="00000500000000000000" pitchFamily="2" charset="-34"/>
                  </a:rPr>
                  <a:t>B</a:t>
                </a:r>
              </a:p>
            </p:txBody>
          </p:sp>
        </p:grpSp>
      </p:grpSp>
      <p:grpSp>
        <p:nvGrpSpPr>
          <p:cNvPr id="2" name="A">
            <a:extLst>
              <a:ext uri="{FF2B5EF4-FFF2-40B4-BE49-F238E27FC236}">
                <a16:creationId xmlns:a16="http://schemas.microsoft.com/office/drawing/2014/main" id="{605A96DB-44B3-4E26-A6A3-D6872D092192}"/>
              </a:ext>
            </a:extLst>
          </p:cNvPr>
          <p:cNvGrpSpPr/>
          <p:nvPr/>
        </p:nvGrpSpPr>
        <p:grpSpPr>
          <a:xfrm>
            <a:off x="699563" y="671521"/>
            <a:ext cx="5206984" cy="3831032"/>
            <a:chOff x="699563" y="671521"/>
            <a:chExt cx="5206984" cy="383103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2B5E52E-6E1A-4340-A771-5A4D4AC5BF40}"/>
                </a:ext>
              </a:extLst>
            </p:cNvPr>
            <p:cNvSpPr/>
            <p:nvPr/>
          </p:nvSpPr>
          <p:spPr>
            <a:xfrm>
              <a:off x="758547" y="995494"/>
              <a:ext cx="5148000" cy="3507059"/>
            </a:xfrm>
            <a:prstGeom prst="roundRect">
              <a:avLst>
                <a:gd name="adj" fmla="val 12319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หัวข้อ">
              <a:extLst>
                <a:ext uri="{FF2B5EF4-FFF2-40B4-BE49-F238E27FC236}">
                  <a16:creationId xmlns:a16="http://schemas.microsoft.com/office/drawing/2014/main" id="{59DCC9EE-0B54-4F09-8ED3-5897937B0C88}"/>
                </a:ext>
              </a:extLst>
            </p:cNvPr>
            <p:cNvSpPr txBox="1"/>
            <p:nvPr/>
          </p:nvSpPr>
          <p:spPr>
            <a:xfrm>
              <a:off x="758547" y="3341041"/>
              <a:ext cx="5148000" cy="107721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น้ำยาซักผ้ามีปริมาตร</a:t>
              </a:r>
            </a:p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5,500 มิลลิลิตร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29" name="A">
              <a:extLst>
                <a:ext uri="{FF2B5EF4-FFF2-40B4-BE49-F238E27FC236}">
                  <a16:creationId xmlns:a16="http://schemas.microsoft.com/office/drawing/2014/main" id="{1E4E68F0-278E-4DD6-AE7A-6D32A4C2A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77502" y="1297326"/>
              <a:ext cx="2096288" cy="1716977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A9A2605-5DF7-4784-8E2A-68B6CAB99D04}"/>
                </a:ext>
              </a:extLst>
            </p:cNvPr>
            <p:cNvGrpSpPr/>
            <p:nvPr/>
          </p:nvGrpSpPr>
          <p:grpSpPr>
            <a:xfrm>
              <a:off x="699563" y="671521"/>
              <a:ext cx="790222" cy="1055580"/>
              <a:chOff x="253858" y="626492"/>
              <a:chExt cx="790222" cy="105558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3828904-243E-469C-814A-50B078992B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858" y="857983"/>
                <a:ext cx="790222" cy="824089"/>
              </a:xfrm>
              <a:prstGeom prst="rect">
                <a:avLst/>
              </a:prstGeom>
            </p:spPr>
          </p:pic>
          <p:sp>
            <p:nvSpPr>
              <p:cNvPr id="18" name="หัวข้อ">
                <a:extLst>
                  <a:ext uri="{FF2B5EF4-FFF2-40B4-BE49-F238E27FC236}">
                    <a16:creationId xmlns:a16="http://schemas.microsoft.com/office/drawing/2014/main" id="{502BC1C5-2F0C-4BF2-A9E8-ECB67586281E}"/>
                  </a:ext>
                </a:extLst>
              </p:cNvPr>
              <p:cNvSpPr txBox="1"/>
              <p:nvPr/>
            </p:nvSpPr>
            <p:spPr>
              <a:xfrm>
                <a:off x="378794" y="626492"/>
                <a:ext cx="642136" cy="91307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Itim" panose="00000500000000000000" pitchFamily="2" charset="-34"/>
                    <a:cs typeface="Itim" panose="00000500000000000000" pitchFamily="2" charset="-34"/>
                  </a:rPr>
                  <a:t>A</a:t>
                </a:r>
              </a:p>
            </p:txBody>
          </p:sp>
        </p:grpSp>
      </p:grpSp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E0B6346-197F-4DEA-A7CA-4437A3574B4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307" y="6064946"/>
            <a:ext cx="1395736" cy="55515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8C3AE11-84A5-4101-87CA-93462F704E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4" y="6507672"/>
            <a:ext cx="997326" cy="89434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03A0505-2111-47B2-B9CA-335C146D4A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14" y="5021206"/>
            <a:ext cx="1859146" cy="178326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8421F4-429D-48D5-8D03-52C1E9BC9FC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95" y="6353983"/>
            <a:ext cx="971852" cy="86855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84E8630-E3D0-4EDA-8E64-BE037E14CCA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311" y="4983885"/>
            <a:ext cx="1597970" cy="1484130"/>
          </a:xfrm>
          <a:prstGeom prst="rect">
            <a:avLst/>
          </a:prstGeom>
        </p:spPr>
      </p:pic>
      <p:pic>
        <p:nvPicPr>
          <p:cNvPr id="28" name="ผิด2">
            <a:extLst>
              <a:ext uri="{FF2B5EF4-FFF2-40B4-BE49-F238E27FC236}">
                <a16:creationId xmlns:a16="http://schemas.microsoft.com/office/drawing/2014/main" id="{44C122EA-450E-4551-86A1-792C58E52C7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551" y="1408119"/>
            <a:ext cx="1648331" cy="1648331"/>
          </a:xfrm>
          <a:prstGeom prst="rect">
            <a:avLst/>
          </a:prstGeom>
        </p:spPr>
      </p:pic>
      <p:pic>
        <p:nvPicPr>
          <p:cNvPr id="31" name="ถูก1">
            <a:extLst>
              <a:ext uri="{FF2B5EF4-FFF2-40B4-BE49-F238E27FC236}">
                <a16:creationId xmlns:a16="http://schemas.microsoft.com/office/drawing/2014/main" id="{AF9055B8-6E67-470C-82D2-B8E33114E7E1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122" y="1553462"/>
            <a:ext cx="1648331" cy="164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3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43E52A26-9D60-4E02-B22C-D6C0B195F2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1964" r="2965" b="2819"/>
          <a:stretch/>
        </p:blipFill>
        <p:spPr>
          <a:xfrm>
            <a:off x="0" y="-6946"/>
            <a:ext cx="12191999" cy="6864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1F49F-6E24-42E0-A6F4-784745F35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667" y="512321"/>
            <a:ext cx="6040670" cy="5833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AA80CD-894E-4876-A788-7DB937EC4C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093" y="1947951"/>
            <a:ext cx="2969816" cy="3263304"/>
          </a:xfrm>
          <a:prstGeom prst="rect">
            <a:avLst/>
          </a:prstGeom>
        </p:spPr>
      </p:pic>
      <p:pic>
        <p:nvPicPr>
          <p:cNvPr id="31" name="แสง" descr="A picture containing dark, night sky, blur&#10;&#10;Description automatically generated">
            <a:extLst>
              <a:ext uri="{FF2B5EF4-FFF2-40B4-BE49-F238E27FC236}">
                <a16:creationId xmlns:a16="http://schemas.microsoft.com/office/drawing/2014/main" id="{F2C94390-726F-419E-A8AA-736284453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333" y="2239473"/>
            <a:ext cx="2639129" cy="2680259"/>
          </a:xfrm>
          <a:prstGeom prst="rect">
            <a:avLst/>
          </a:prstGeom>
        </p:spPr>
      </p:pic>
      <p:pic>
        <p:nvPicPr>
          <p:cNvPr id="32" name="แสง" descr="A picture containing dark, night sky, blur&#10;&#10;Description automatically generated">
            <a:extLst>
              <a:ext uri="{FF2B5EF4-FFF2-40B4-BE49-F238E27FC236}">
                <a16:creationId xmlns:a16="http://schemas.microsoft.com/office/drawing/2014/main" id="{1623EAC5-FD96-4196-9018-275991503C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30" y="3756535"/>
            <a:ext cx="2639129" cy="2680259"/>
          </a:xfrm>
          <a:prstGeom prst="rect">
            <a:avLst/>
          </a:prstGeom>
        </p:spPr>
      </p:pic>
      <p:pic>
        <p:nvPicPr>
          <p:cNvPr id="25" name="แสง" descr="A picture containing dark, night sky, blur&#10;&#10;Description automatically generated">
            <a:extLst>
              <a:ext uri="{FF2B5EF4-FFF2-40B4-BE49-F238E27FC236}">
                <a16:creationId xmlns:a16="http://schemas.microsoft.com/office/drawing/2014/main" id="{FEAEADB8-19C1-46C8-8AAA-073015248A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49" y="581610"/>
            <a:ext cx="2639129" cy="2680259"/>
          </a:xfrm>
          <a:prstGeom prst="rect">
            <a:avLst/>
          </a:prstGeom>
        </p:spPr>
      </p:pic>
      <p:grpSp>
        <p:nvGrpSpPr>
          <p:cNvPr id="26" name="A">
            <a:extLst>
              <a:ext uri="{FF2B5EF4-FFF2-40B4-BE49-F238E27FC236}">
                <a16:creationId xmlns:a16="http://schemas.microsoft.com/office/drawing/2014/main" id="{62834EB5-85E8-4052-B51C-D6D9BC2B5DC3}"/>
              </a:ext>
            </a:extLst>
          </p:cNvPr>
          <p:cNvGrpSpPr/>
          <p:nvPr/>
        </p:nvGrpSpPr>
        <p:grpSpPr>
          <a:xfrm>
            <a:off x="6561532" y="1273733"/>
            <a:ext cx="5193823" cy="1272521"/>
            <a:chOff x="6561532" y="1273733"/>
            <a:chExt cx="5193823" cy="1272521"/>
          </a:xfrm>
        </p:grpSpPr>
        <p:pic>
          <p:nvPicPr>
            <p:cNvPr id="19" name="Picture 18" descr="Shape&#10;&#10;Description automatically generated">
              <a:extLst>
                <a:ext uri="{FF2B5EF4-FFF2-40B4-BE49-F238E27FC236}">
                  <a16:creationId xmlns:a16="http://schemas.microsoft.com/office/drawing/2014/main" id="{3BC56220-41C8-4062-95D3-B1ABD37B2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532" y="1273733"/>
              <a:ext cx="5193823" cy="127252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95ED55-FD0B-4797-AE7A-3A4F411F4A88}"/>
                </a:ext>
              </a:extLst>
            </p:cNvPr>
            <p:cNvSpPr txBox="1"/>
            <p:nvPr/>
          </p:nvSpPr>
          <p:spPr>
            <a:xfrm>
              <a:off x="7844891" y="1624785"/>
              <a:ext cx="3462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250 มิลลิลิตร</a:t>
              </a:r>
            </a:p>
          </p:txBody>
        </p:sp>
      </p:grpSp>
      <p:grpSp>
        <p:nvGrpSpPr>
          <p:cNvPr id="28" name="B">
            <a:extLst>
              <a:ext uri="{FF2B5EF4-FFF2-40B4-BE49-F238E27FC236}">
                <a16:creationId xmlns:a16="http://schemas.microsoft.com/office/drawing/2014/main" id="{E95B4451-C0C6-4F89-BDDB-4BD1300BCED1}"/>
              </a:ext>
            </a:extLst>
          </p:cNvPr>
          <p:cNvGrpSpPr/>
          <p:nvPr/>
        </p:nvGrpSpPr>
        <p:grpSpPr>
          <a:xfrm>
            <a:off x="6561532" y="2868798"/>
            <a:ext cx="5193823" cy="1272521"/>
            <a:chOff x="6561532" y="2868798"/>
            <a:chExt cx="5193823" cy="1272521"/>
          </a:xfrm>
        </p:grpSpPr>
        <p:pic>
          <p:nvPicPr>
            <p:cNvPr id="21" name="Picture 20" descr="Shape&#10;&#10;Description automatically generated">
              <a:extLst>
                <a:ext uri="{FF2B5EF4-FFF2-40B4-BE49-F238E27FC236}">
                  <a16:creationId xmlns:a16="http://schemas.microsoft.com/office/drawing/2014/main" id="{8D733252-0523-42FF-898B-F5BB5AB5F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532" y="2868798"/>
              <a:ext cx="5193823" cy="127252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5BB51CE-FE6A-469B-82AF-50C37315AB2E}"/>
                </a:ext>
              </a:extLst>
            </p:cNvPr>
            <p:cNvSpPr txBox="1"/>
            <p:nvPr/>
          </p:nvSpPr>
          <p:spPr>
            <a:xfrm>
              <a:off x="7844891" y="3205043"/>
              <a:ext cx="3462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200</a:t>
              </a:r>
              <a:r>
                <a:rPr lang="en-US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มิลลิลิตร</a:t>
              </a: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F82E1D88-8713-4104-BC71-DEF3FE93D8CD}"/>
              </a:ext>
            </a:extLst>
          </p:cNvPr>
          <p:cNvGrpSpPr/>
          <p:nvPr/>
        </p:nvGrpSpPr>
        <p:grpSpPr>
          <a:xfrm>
            <a:off x="6561532" y="4463862"/>
            <a:ext cx="5193825" cy="1265606"/>
            <a:chOff x="6561532" y="4463862"/>
            <a:chExt cx="5193825" cy="1265606"/>
          </a:xfrm>
        </p:grpSpPr>
        <p:pic>
          <p:nvPicPr>
            <p:cNvPr id="23" name="Picture 22" descr="Shape, rectangle&#10;&#10;Description automatically generated">
              <a:extLst>
                <a:ext uri="{FF2B5EF4-FFF2-40B4-BE49-F238E27FC236}">
                  <a16:creationId xmlns:a16="http://schemas.microsoft.com/office/drawing/2014/main" id="{63C228FA-CFB0-44ED-BCFA-88241083A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532" y="4463862"/>
              <a:ext cx="5193825" cy="126560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9747AE8-8137-40AC-B7D4-4B03FB84B7CA}"/>
                </a:ext>
              </a:extLst>
            </p:cNvPr>
            <p:cNvSpPr txBox="1"/>
            <p:nvPr/>
          </p:nvSpPr>
          <p:spPr>
            <a:xfrm>
              <a:off x="7844891" y="4819799"/>
              <a:ext cx="3462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300 มิลลิลิตร</a:t>
              </a:r>
            </a:p>
          </p:txBody>
        </p:sp>
      </p:grpSp>
      <p:pic>
        <p:nvPicPr>
          <p:cNvPr id="5" name="Picture 4" descr="Icon&#10;&#10;Description automatically generated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98C8871-0273-4211-9AB1-F039BB6A46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7" y="5909326"/>
            <a:ext cx="759569" cy="7560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A89B6A-90A4-46CF-AE60-48DB3FAF4D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022" y="5909326"/>
            <a:ext cx="759588" cy="756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DA314D0-8BBC-4715-AEF1-0EF53101324C}"/>
              </a:ext>
            </a:extLst>
          </p:cNvPr>
          <p:cNvGrpSpPr/>
          <p:nvPr/>
        </p:nvGrpSpPr>
        <p:grpSpPr>
          <a:xfrm>
            <a:off x="11114769" y="137760"/>
            <a:ext cx="937548" cy="933146"/>
            <a:chOff x="10999022" y="103035"/>
            <a:chExt cx="937548" cy="933146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97D0B036-3223-4B5B-AD55-41F732D83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9022" y="103035"/>
              <a:ext cx="937548" cy="93314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FF5BE01-F542-4146-B166-AFCBD35EB02E}"/>
                </a:ext>
              </a:extLst>
            </p:cNvPr>
            <p:cNvSpPr txBox="1"/>
            <p:nvPr/>
          </p:nvSpPr>
          <p:spPr>
            <a:xfrm>
              <a:off x="11002716" y="180762"/>
              <a:ext cx="8110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4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6</a:t>
              </a:r>
            </a:p>
          </p:txBody>
        </p:sp>
      </p:grpSp>
      <p:pic>
        <p:nvPicPr>
          <p:cNvPr id="34" name="ถูก1">
            <a:extLst>
              <a:ext uri="{FF2B5EF4-FFF2-40B4-BE49-F238E27FC236}">
                <a16:creationId xmlns:a16="http://schemas.microsoft.com/office/drawing/2014/main" id="{27CF3689-FC59-4CBF-B196-D8267E5440E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742" y="1541963"/>
            <a:ext cx="756000" cy="756000"/>
          </a:xfrm>
          <a:prstGeom prst="rect">
            <a:avLst/>
          </a:prstGeom>
        </p:spPr>
      </p:pic>
      <p:pic>
        <p:nvPicPr>
          <p:cNvPr id="38" name="ผิด2">
            <a:extLst>
              <a:ext uri="{FF2B5EF4-FFF2-40B4-BE49-F238E27FC236}">
                <a16:creationId xmlns:a16="http://schemas.microsoft.com/office/drawing/2014/main" id="{8439D1BB-5179-44B7-9B94-D66BA780907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212" y="3157068"/>
            <a:ext cx="756000" cy="756000"/>
          </a:xfrm>
          <a:prstGeom prst="rect">
            <a:avLst/>
          </a:prstGeom>
        </p:spPr>
      </p:pic>
      <p:pic>
        <p:nvPicPr>
          <p:cNvPr id="39" name="ผิด2">
            <a:extLst>
              <a:ext uri="{FF2B5EF4-FFF2-40B4-BE49-F238E27FC236}">
                <a16:creationId xmlns:a16="http://schemas.microsoft.com/office/drawing/2014/main" id="{D2EE85F7-B6A8-48FF-9F4A-1E5FE92A01E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742" y="4811937"/>
            <a:ext cx="756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16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683F299-9468-488B-8578-808E89D865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" t="2125" r="7524"/>
          <a:stretch/>
        </p:blipFill>
        <p:spPr>
          <a:xfrm>
            <a:off x="0" y="-1"/>
            <a:ext cx="12192000" cy="6891759"/>
          </a:xfrm>
          <a:prstGeom prst="rect">
            <a:avLst/>
          </a:prstGeom>
        </p:spPr>
      </p:pic>
      <p:pic>
        <p:nvPicPr>
          <p:cNvPr id="5" name="Picture 4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66439B5F-A6E3-4072-BD39-68F835ACDA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907" y="4050234"/>
            <a:ext cx="531573" cy="537900"/>
          </a:xfrm>
          <a:prstGeom prst="rect">
            <a:avLst/>
          </a:prstGeom>
        </p:spPr>
      </p:pic>
      <p:pic>
        <p:nvPicPr>
          <p:cNvPr id="6" name="Picture 5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924FAECC-AC67-4942-A0AF-C51C771934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9934" y="14088"/>
            <a:ext cx="531573" cy="537900"/>
          </a:xfrm>
          <a:prstGeom prst="rect">
            <a:avLst/>
          </a:prstGeom>
        </p:spPr>
      </p:pic>
      <p:pic>
        <p:nvPicPr>
          <p:cNvPr id="7" name="Picture 6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42354F3D-3283-45F6-94AC-869EBA4373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268" y="5562234"/>
            <a:ext cx="531573" cy="537900"/>
          </a:xfrm>
          <a:prstGeom prst="rect">
            <a:avLst/>
          </a:prstGeom>
        </p:spPr>
      </p:pic>
      <p:pic>
        <p:nvPicPr>
          <p:cNvPr id="8" name="Picture 7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A4F3F676-32F5-41E9-BDF2-6813F0C47D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2" y="128578"/>
            <a:ext cx="426918" cy="432000"/>
          </a:xfrm>
          <a:prstGeom prst="rect">
            <a:avLst/>
          </a:prstGeom>
        </p:spPr>
      </p:pic>
      <p:pic>
        <p:nvPicPr>
          <p:cNvPr id="9" name="Picture 8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4F470562-95C1-47AE-B659-BD0E66984BC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07" y="4193597"/>
            <a:ext cx="462494" cy="468000"/>
          </a:xfrm>
          <a:prstGeom prst="rect">
            <a:avLst/>
          </a:prstGeom>
        </p:spPr>
      </p:pic>
      <p:pic>
        <p:nvPicPr>
          <p:cNvPr id="10" name="Picture 9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BCC9B315-3152-4725-91D0-D3877CCAC38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085" y="6428895"/>
            <a:ext cx="498070" cy="504000"/>
          </a:xfrm>
          <a:prstGeom prst="rect">
            <a:avLst/>
          </a:prstGeom>
        </p:spPr>
      </p:pic>
      <p:pic>
        <p:nvPicPr>
          <p:cNvPr id="11" name="Picture 10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7DF139DD-5AEF-4C25-A431-2184772C90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912" y="104173"/>
            <a:ext cx="531573" cy="537900"/>
          </a:xfrm>
          <a:prstGeom prst="rect">
            <a:avLst/>
          </a:prstGeom>
        </p:spPr>
      </p:pic>
      <p:pic>
        <p:nvPicPr>
          <p:cNvPr id="12" name="Picture 11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4B48304F-B9ED-4B31-A274-12B1048DA69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55" y="6333027"/>
            <a:ext cx="498072" cy="504000"/>
          </a:xfrm>
          <a:prstGeom prst="rect">
            <a:avLst/>
          </a:prstGeom>
        </p:spPr>
      </p:pic>
      <p:pic>
        <p:nvPicPr>
          <p:cNvPr id="13" name="Picture 12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C329B5C8-95DB-4926-A837-137734B8959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050" y="4044014"/>
            <a:ext cx="498072" cy="504000"/>
          </a:xfrm>
          <a:prstGeom prst="rect">
            <a:avLst/>
          </a:prstGeom>
        </p:spPr>
      </p:pic>
      <p:pic>
        <p:nvPicPr>
          <p:cNvPr id="14" name="Picture 13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F1DFB1A9-D662-48A0-A551-BC17369D93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54" y="4027064"/>
            <a:ext cx="531573" cy="537900"/>
          </a:xfrm>
          <a:prstGeom prst="rect">
            <a:avLst/>
          </a:prstGeom>
        </p:spPr>
      </p:pic>
      <p:pic>
        <p:nvPicPr>
          <p:cNvPr id="15" name="Picture 14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6C617516-79AA-4D77-949D-2B0F63DC6DA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921" y="179722"/>
            <a:ext cx="498072" cy="504000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B495BFFB-7351-44C1-8010-7E5721612314}"/>
              </a:ext>
            </a:extLst>
          </p:cNvPr>
          <p:cNvSpPr/>
          <p:nvPr/>
        </p:nvSpPr>
        <p:spPr>
          <a:xfrm>
            <a:off x="310131" y="4588134"/>
            <a:ext cx="11571738" cy="2016000"/>
          </a:xfrm>
          <a:prstGeom prst="roundRect">
            <a:avLst>
              <a:gd name="adj" fmla="val 1223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4" name="Picture 63" descr="Shape, rectangle, square&#10;&#10;Description automatically generated">
            <a:extLst>
              <a:ext uri="{FF2B5EF4-FFF2-40B4-BE49-F238E27FC236}">
                <a16:creationId xmlns:a16="http://schemas.microsoft.com/office/drawing/2014/main" id="{27A56BE1-B2CB-4FDB-BC0B-DDCBD1411CAF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34" y="379922"/>
            <a:ext cx="3747693" cy="3887137"/>
          </a:xfrm>
          <a:prstGeom prst="rect">
            <a:avLst/>
          </a:prstGeom>
        </p:spPr>
      </p:pic>
      <p:pic>
        <p:nvPicPr>
          <p:cNvPr id="69" name="Picture 68" descr="Shape, rectangle, square&#10;&#10;Description automatically generated">
            <a:extLst>
              <a:ext uri="{FF2B5EF4-FFF2-40B4-BE49-F238E27FC236}">
                <a16:creationId xmlns:a16="http://schemas.microsoft.com/office/drawing/2014/main" id="{DCC20590-A0C0-472D-BD10-D94229A538C2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814" y="379922"/>
            <a:ext cx="3747693" cy="3887137"/>
          </a:xfrm>
          <a:prstGeom prst="rect">
            <a:avLst/>
          </a:prstGeom>
        </p:spPr>
      </p:pic>
      <p:pic>
        <p:nvPicPr>
          <p:cNvPr id="66" name="Picture 65" descr="Shape, rectangle, square&#10;&#10;Description automatically generated">
            <a:extLst>
              <a:ext uri="{FF2B5EF4-FFF2-40B4-BE49-F238E27FC236}">
                <a16:creationId xmlns:a16="http://schemas.microsoft.com/office/drawing/2014/main" id="{18162385-3AFE-4795-9A51-F57F2C5BE29E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154" y="379922"/>
            <a:ext cx="3747693" cy="388713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DBCC908-61FB-4969-9B6D-130B1B630B50}"/>
              </a:ext>
            </a:extLst>
          </p:cNvPr>
          <p:cNvSpPr txBox="1"/>
          <p:nvPr/>
        </p:nvSpPr>
        <p:spPr>
          <a:xfrm>
            <a:off x="1782652" y="4668374"/>
            <a:ext cx="8626697" cy="1728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Bef>
                <a:spcPts val="300"/>
              </a:spcBef>
            </a:pP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หม้อ</a:t>
            </a:r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........ 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มีความจุมากที่สุด   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หม้อ</a:t>
            </a:r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........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มีความจุน้อยที่สุด </a:t>
            </a:r>
          </a:p>
          <a:p>
            <a:pPr>
              <a:lnSpc>
                <a:spcPct val="200000"/>
              </a:lnSpc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เรียงลำดับหม้อที่มีความจุจากมากไปน้อย   ........   ........   ........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237F04D-9B7B-4287-AAD4-1F5FB838A4D7}"/>
              </a:ext>
            </a:extLst>
          </p:cNvPr>
          <p:cNvSpPr txBox="1"/>
          <p:nvPr/>
        </p:nvSpPr>
        <p:spPr>
          <a:xfrm>
            <a:off x="4562942" y="3008672"/>
            <a:ext cx="3066117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2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หม้อ </a:t>
            </a:r>
            <a:r>
              <a:rPr lang="en-US" sz="2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B </a:t>
            </a:r>
            <a:r>
              <a:rPr lang="th-TH" sz="2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มีความจุ</a:t>
            </a:r>
          </a:p>
          <a:p>
            <a:pPr algn="ctr">
              <a:spcBef>
                <a:spcPts val="300"/>
              </a:spcBef>
            </a:pPr>
            <a:r>
              <a:rPr lang="en-US" sz="2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,180 มิลลิลิตร</a:t>
            </a:r>
            <a:endParaRPr lang="en-US" sz="25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D903C20-8DF2-4B7C-B68B-5345866A7E1F}"/>
              </a:ext>
            </a:extLst>
          </p:cNvPr>
          <p:cNvSpPr txBox="1"/>
          <p:nvPr/>
        </p:nvSpPr>
        <p:spPr>
          <a:xfrm>
            <a:off x="8137574" y="3008672"/>
            <a:ext cx="375617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2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หม้อ </a:t>
            </a:r>
            <a:r>
              <a:rPr lang="en-US" sz="2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C </a:t>
            </a:r>
            <a:r>
              <a:rPr lang="th-TH" sz="2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มีความจุ</a:t>
            </a:r>
          </a:p>
          <a:p>
            <a:pPr algn="ctr">
              <a:spcBef>
                <a:spcPts val="300"/>
              </a:spcBef>
            </a:pPr>
            <a:r>
              <a:rPr lang="th-TH" sz="2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r>
              <a:rPr lang="en-US" sz="2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ลิตร 18 มิลลิลิตร</a:t>
            </a:r>
            <a:endParaRPr lang="en-US" sz="25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C49BAA3-E2B1-44AE-9644-B533B33B81EC}"/>
              </a:ext>
            </a:extLst>
          </p:cNvPr>
          <p:cNvSpPr txBox="1"/>
          <p:nvPr/>
        </p:nvSpPr>
        <p:spPr>
          <a:xfrm>
            <a:off x="647522" y="3008672"/>
            <a:ext cx="3066117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2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หม้อ </a:t>
            </a:r>
            <a:r>
              <a:rPr lang="en-US" sz="2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A </a:t>
            </a:r>
            <a:r>
              <a:rPr lang="th-TH" sz="2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มีความจุ</a:t>
            </a:r>
          </a:p>
          <a:p>
            <a:pPr algn="ctr">
              <a:spcBef>
                <a:spcPts val="300"/>
              </a:spcBef>
            </a:pPr>
            <a:r>
              <a:rPr lang="th-TH" sz="2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 ลิตร</a:t>
            </a:r>
            <a:endParaRPr lang="en-US" sz="25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AE3B5AD-287C-4730-8A91-A403048B2734}"/>
              </a:ext>
            </a:extLst>
          </p:cNvPr>
          <p:cNvSpPr txBox="1"/>
          <p:nvPr/>
        </p:nvSpPr>
        <p:spPr>
          <a:xfrm>
            <a:off x="2584088" y="4825725"/>
            <a:ext cx="703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32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C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6FF4F88-65E4-4D79-974C-1E270E1928A5}"/>
              </a:ext>
            </a:extLst>
          </p:cNvPr>
          <p:cNvSpPr txBox="1"/>
          <p:nvPr/>
        </p:nvSpPr>
        <p:spPr>
          <a:xfrm>
            <a:off x="6730959" y="4825725"/>
            <a:ext cx="703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32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A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CE674CF-1A9A-46EA-90F0-DB95D35B6F05}"/>
              </a:ext>
            </a:extLst>
          </p:cNvPr>
          <p:cNvSpPr txBox="1"/>
          <p:nvPr/>
        </p:nvSpPr>
        <p:spPr>
          <a:xfrm>
            <a:off x="7591910" y="5702614"/>
            <a:ext cx="703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32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C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3CDB265-DAC6-49E5-A3FE-D8E09933566E}"/>
              </a:ext>
            </a:extLst>
          </p:cNvPr>
          <p:cNvSpPr txBox="1"/>
          <p:nvPr/>
        </p:nvSpPr>
        <p:spPr>
          <a:xfrm>
            <a:off x="8524027" y="5702614"/>
            <a:ext cx="703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32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B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3EE2F04-24C2-476A-9585-3EB91B45D394}"/>
              </a:ext>
            </a:extLst>
          </p:cNvPr>
          <p:cNvSpPr txBox="1"/>
          <p:nvPr/>
        </p:nvSpPr>
        <p:spPr>
          <a:xfrm>
            <a:off x="9456144" y="5702614"/>
            <a:ext cx="703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32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513B98-3D71-466A-BF80-7CBFA1042F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477" y="956963"/>
            <a:ext cx="2378207" cy="1883539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4BB8FB5B-D7B2-47DB-9D90-94AAB95FD5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017" y="931152"/>
            <a:ext cx="2405967" cy="190935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F449F9A6-1648-4639-9367-BC535E033C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035" y="1040502"/>
            <a:ext cx="280125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4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8" grpId="0"/>
      <p:bldP spid="90" grpId="0"/>
      <p:bldP spid="92" grpId="0"/>
      <p:bldP spid="99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683F299-9468-488B-8578-808E89D865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" t="2125" r="7524"/>
          <a:stretch/>
        </p:blipFill>
        <p:spPr>
          <a:xfrm>
            <a:off x="0" y="-1"/>
            <a:ext cx="12192000" cy="6891759"/>
          </a:xfrm>
          <a:prstGeom prst="rect">
            <a:avLst/>
          </a:prstGeom>
        </p:spPr>
      </p:pic>
      <p:pic>
        <p:nvPicPr>
          <p:cNvPr id="5" name="Picture 4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66439B5F-A6E3-4072-BD39-68F835ACDA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907" y="4050234"/>
            <a:ext cx="531573" cy="537900"/>
          </a:xfrm>
          <a:prstGeom prst="rect">
            <a:avLst/>
          </a:prstGeom>
        </p:spPr>
      </p:pic>
      <p:pic>
        <p:nvPicPr>
          <p:cNvPr id="6" name="Picture 5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924FAECC-AC67-4942-A0AF-C51C771934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9934" y="14088"/>
            <a:ext cx="531573" cy="537900"/>
          </a:xfrm>
          <a:prstGeom prst="rect">
            <a:avLst/>
          </a:prstGeom>
        </p:spPr>
      </p:pic>
      <p:pic>
        <p:nvPicPr>
          <p:cNvPr id="7" name="Picture 6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42354F3D-3283-45F6-94AC-869EBA4373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268" y="5562234"/>
            <a:ext cx="531573" cy="537900"/>
          </a:xfrm>
          <a:prstGeom prst="rect">
            <a:avLst/>
          </a:prstGeom>
        </p:spPr>
      </p:pic>
      <p:pic>
        <p:nvPicPr>
          <p:cNvPr id="8" name="Picture 7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A4F3F676-32F5-41E9-BDF2-6813F0C47D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2" y="128578"/>
            <a:ext cx="426918" cy="432000"/>
          </a:xfrm>
          <a:prstGeom prst="rect">
            <a:avLst/>
          </a:prstGeom>
        </p:spPr>
      </p:pic>
      <p:pic>
        <p:nvPicPr>
          <p:cNvPr id="9" name="Picture 8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4F470562-95C1-47AE-B659-BD0E66984BC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07" y="4193597"/>
            <a:ext cx="462494" cy="468000"/>
          </a:xfrm>
          <a:prstGeom prst="rect">
            <a:avLst/>
          </a:prstGeom>
        </p:spPr>
      </p:pic>
      <p:pic>
        <p:nvPicPr>
          <p:cNvPr id="10" name="Picture 9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BCC9B315-3152-4725-91D0-D3877CCAC38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085" y="6428895"/>
            <a:ext cx="498070" cy="504000"/>
          </a:xfrm>
          <a:prstGeom prst="rect">
            <a:avLst/>
          </a:prstGeom>
        </p:spPr>
      </p:pic>
      <p:pic>
        <p:nvPicPr>
          <p:cNvPr id="11" name="Picture 10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7DF139DD-5AEF-4C25-A431-2184772C90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912" y="104173"/>
            <a:ext cx="531573" cy="537900"/>
          </a:xfrm>
          <a:prstGeom prst="rect">
            <a:avLst/>
          </a:prstGeom>
        </p:spPr>
      </p:pic>
      <p:pic>
        <p:nvPicPr>
          <p:cNvPr id="12" name="Picture 11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4B48304F-B9ED-4B31-A274-12B1048DA69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55" y="6333027"/>
            <a:ext cx="498072" cy="504000"/>
          </a:xfrm>
          <a:prstGeom prst="rect">
            <a:avLst/>
          </a:prstGeom>
        </p:spPr>
      </p:pic>
      <p:pic>
        <p:nvPicPr>
          <p:cNvPr id="13" name="Picture 12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C329B5C8-95DB-4926-A837-137734B8959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050" y="4044014"/>
            <a:ext cx="498072" cy="504000"/>
          </a:xfrm>
          <a:prstGeom prst="rect">
            <a:avLst/>
          </a:prstGeom>
        </p:spPr>
      </p:pic>
      <p:pic>
        <p:nvPicPr>
          <p:cNvPr id="14" name="Picture 13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F1DFB1A9-D662-48A0-A551-BC17369D93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54" y="4027064"/>
            <a:ext cx="531573" cy="537900"/>
          </a:xfrm>
          <a:prstGeom prst="rect">
            <a:avLst/>
          </a:prstGeom>
        </p:spPr>
      </p:pic>
      <p:pic>
        <p:nvPicPr>
          <p:cNvPr id="15" name="Picture 14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6C617516-79AA-4D77-949D-2B0F63DC6DA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921" y="179722"/>
            <a:ext cx="498072" cy="504000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B495BFFB-7351-44C1-8010-7E5721612314}"/>
              </a:ext>
            </a:extLst>
          </p:cNvPr>
          <p:cNvSpPr/>
          <p:nvPr/>
        </p:nvSpPr>
        <p:spPr>
          <a:xfrm>
            <a:off x="310131" y="4588134"/>
            <a:ext cx="11571738" cy="2016000"/>
          </a:xfrm>
          <a:prstGeom prst="roundRect">
            <a:avLst>
              <a:gd name="adj" fmla="val 1223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4" name="Picture 63" descr="Shape, rectangle, square&#10;&#10;Description automatically generated">
            <a:extLst>
              <a:ext uri="{FF2B5EF4-FFF2-40B4-BE49-F238E27FC236}">
                <a16:creationId xmlns:a16="http://schemas.microsoft.com/office/drawing/2014/main" id="{27A56BE1-B2CB-4FDB-BC0B-DDCBD1411CAF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34" y="379922"/>
            <a:ext cx="3747693" cy="3887137"/>
          </a:xfrm>
          <a:prstGeom prst="rect">
            <a:avLst/>
          </a:prstGeom>
        </p:spPr>
      </p:pic>
      <p:pic>
        <p:nvPicPr>
          <p:cNvPr id="69" name="Picture 68" descr="Shape, rectangle, square&#10;&#10;Description automatically generated">
            <a:extLst>
              <a:ext uri="{FF2B5EF4-FFF2-40B4-BE49-F238E27FC236}">
                <a16:creationId xmlns:a16="http://schemas.microsoft.com/office/drawing/2014/main" id="{DCC20590-A0C0-472D-BD10-D94229A538C2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74" y="379922"/>
            <a:ext cx="3747693" cy="3887137"/>
          </a:xfrm>
          <a:prstGeom prst="rect">
            <a:avLst/>
          </a:prstGeom>
        </p:spPr>
      </p:pic>
      <p:pic>
        <p:nvPicPr>
          <p:cNvPr id="66" name="Picture 65" descr="Shape, rectangle, square&#10;&#10;Description automatically generated">
            <a:extLst>
              <a:ext uri="{FF2B5EF4-FFF2-40B4-BE49-F238E27FC236}">
                <a16:creationId xmlns:a16="http://schemas.microsoft.com/office/drawing/2014/main" id="{18162385-3AFE-4795-9A51-F57F2C5BE29E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154" y="379922"/>
            <a:ext cx="3747693" cy="388713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DBCC908-61FB-4969-9B6D-130B1B630B50}"/>
              </a:ext>
            </a:extLst>
          </p:cNvPr>
          <p:cNvSpPr txBox="1"/>
          <p:nvPr/>
        </p:nvSpPr>
        <p:spPr>
          <a:xfrm>
            <a:off x="1062052" y="4668374"/>
            <a:ext cx="10067897" cy="1728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Bef>
                <a:spcPts val="300"/>
              </a:spcBef>
            </a:pP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น้ำในถัง</a:t>
            </a:r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........ 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มีปริมาตรมากที่สุด    น้ำในถัง</a:t>
            </a:r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........ 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มีปริมาตรน้อยที่สุด</a:t>
            </a:r>
          </a:p>
          <a:p>
            <a:pPr>
              <a:lnSpc>
                <a:spcPct val="200000"/>
              </a:lnSpc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เรียงลำดับถังที่มีปริมาตรของน้ำในถังจากน้อยไปมาก ........   ........   ........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237F04D-9B7B-4287-AAD4-1F5FB838A4D7}"/>
              </a:ext>
            </a:extLst>
          </p:cNvPr>
          <p:cNvSpPr txBox="1"/>
          <p:nvPr/>
        </p:nvSpPr>
        <p:spPr>
          <a:xfrm>
            <a:off x="4562942" y="3047584"/>
            <a:ext cx="3066117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2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ถัง </a:t>
            </a:r>
            <a:r>
              <a:rPr lang="en-US" sz="2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B </a:t>
            </a:r>
            <a:endParaRPr lang="th-TH" sz="25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 algn="ctr">
              <a:spcBef>
                <a:spcPts val="300"/>
              </a:spcBef>
            </a:pPr>
            <a:r>
              <a:rPr lang="th-TH" sz="2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มีน้ำ </a:t>
            </a:r>
            <a:r>
              <a:rPr lang="en-US" sz="2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18</a:t>
            </a:r>
            <a:r>
              <a:rPr lang="th-TH" sz="2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ลิตร</a:t>
            </a:r>
            <a:endParaRPr lang="en-US" sz="25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D903C20-8DF2-4B7C-B68B-5345866A7E1F}"/>
              </a:ext>
            </a:extLst>
          </p:cNvPr>
          <p:cNvSpPr txBox="1"/>
          <p:nvPr/>
        </p:nvSpPr>
        <p:spPr>
          <a:xfrm>
            <a:off x="8129094" y="3047584"/>
            <a:ext cx="375617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2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ถัง </a:t>
            </a:r>
            <a:r>
              <a:rPr lang="en-US" sz="2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C</a:t>
            </a:r>
            <a:endParaRPr lang="th-TH" sz="25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 algn="ctr">
              <a:spcBef>
                <a:spcPts val="300"/>
              </a:spcBef>
            </a:pPr>
            <a:r>
              <a:rPr lang="th-TH" sz="2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มีน้ำ </a:t>
            </a:r>
            <a:r>
              <a:rPr lang="en-US" sz="2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20 </a:t>
            </a:r>
            <a:r>
              <a:rPr lang="th-TH" sz="2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ลิตร 350 มิลลิลิตร</a:t>
            </a:r>
            <a:endParaRPr lang="en-US" sz="25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C49BAA3-E2B1-44AE-9644-B533B33B81EC}"/>
              </a:ext>
            </a:extLst>
          </p:cNvPr>
          <p:cNvSpPr txBox="1"/>
          <p:nvPr/>
        </p:nvSpPr>
        <p:spPr>
          <a:xfrm>
            <a:off x="647522" y="3047584"/>
            <a:ext cx="3066117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2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ถัง </a:t>
            </a:r>
            <a:r>
              <a:rPr lang="en-US" sz="2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A</a:t>
            </a:r>
            <a:endParaRPr lang="th-TH" sz="25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 algn="ctr">
              <a:spcBef>
                <a:spcPts val="300"/>
              </a:spcBef>
            </a:pPr>
            <a:r>
              <a:rPr lang="th-TH" sz="2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มีน้ำ 1</a:t>
            </a:r>
            <a:r>
              <a:rPr lang="en-US" sz="2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9,</a:t>
            </a:r>
            <a:r>
              <a:rPr lang="th-TH" sz="2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  <a:r>
              <a:rPr lang="en-US" sz="2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50</a:t>
            </a:r>
            <a:r>
              <a:rPr lang="th-TH" sz="2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มิลลิลิตร</a:t>
            </a:r>
            <a:endParaRPr lang="en-US" sz="25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AE3B5AD-287C-4730-8A91-A403048B2734}"/>
              </a:ext>
            </a:extLst>
          </p:cNvPr>
          <p:cNvSpPr txBox="1"/>
          <p:nvPr/>
        </p:nvSpPr>
        <p:spPr>
          <a:xfrm>
            <a:off x="2321440" y="4825725"/>
            <a:ext cx="703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32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C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6FF4F88-65E4-4D79-974C-1E270E1928A5}"/>
              </a:ext>
            </a:extLst>
          </p:cNvPr>
          <p:cNvSpPr txBox="1"/>
          <p:nvPr/>
        </p:nvSpPr>
        <p:spPr>
          <a:xfrm>
            <a:off x="7197889" y="4825725"/>
            <a:ext cx="703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32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B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CE674CF-1A9A-46EA-90F0-DB95D35B6F05}"/>
              </a:ext>
            </a:extLst>
          </p:cNvPr>
          <p:cNvSpPr txBox="1"/>
          <p:nvPr/>
        </p:nvSpPr>
        <p:spPr>
          <a:xfrm>
            <a:off x="8321485" y="5702614"/>
            <a:ext cx="703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32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B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3CDB265-DAC6-49E5-A3FE-D8E09933566E}"/>
              </a:ext>
            </a:extLst>
          </p:cNvPr>
          <p:cNvSpPr txBox="1"/>
          <p:nvPr/>
        </p:nvSpPr>
        <p:spPr>
          <a:xfrm>
            <a:off x="9253602" y="5702614"/>
            <a:ext cx="703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32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A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3EE2F04-24C2-476A-9585-3EB91B45D394}"/>
              </a:ext>
            </a:extLst>
          </p:cNvPr>
          <p:cNvSpPr txBox="1"/>
          <p:nvPr/>
        </p:nvSpPr>
        <p:spPr>
          <a:xfrm>
            <a:off x="10185719" y="5702614"/>
            <a:ext cx="703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32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C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F1513B98-3D71-466A-BF80-7CBFA1042F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01" y="774921"/>
            <a:ext cx="1432628" cy="219600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ABEF80F-B3B0-4656-83B8-CEB5D6FB29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390" y="810921"/>
            <a:ext cx="1333608" cy="216000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04961879-0388-4FDE-87E4-4C20F81B9C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16" y="774921"/>
            <a:ext cx="1369518" cy="21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3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8" grpId="0"/>
      <p:bldP spid="90" grpId="0"/>
      <p:bldP spid="92" grpId="0"/>
      <p:bldP spid="99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683F299-9468-488B-8578-808E89D865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" t="2125" r="7524"/>
          <a:stretch/>
        </p:blipFill>
        <p:spPr>
          <a:xfrm>
            <a:off x="0" y="-1"/>
            <a:ext cx="12192000" cy="6891759"/>
          </a:xfrm>
          <a:prstGeom prst="rect">
            <a:avLst/>
          </a:prstGeom>
        </p:spPr>
      </p:pic>
      <p:pic>
        <p:nvPicPr>
          <p:cNvPr id="5" name="Picture 4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66439B5F-A6E3-4072-BD39-68F835ACDA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129" y="6306012"/>
            <a:ext cx="531573" cy="537900"/>
          </a:xfrm>
          <a:prstGeom prst="rect">
            <a:avLst/>
          </a:prstGeom>
        </p:spPr>
      </p:pic>
      <p:pic>
        <p:nvPicPr>
          <p:cNvPr id="6" name="Picture 5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924FAECC-AC67-4942-A0AF-C51C771934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9934" y="14088"/>
            <a:ext cx="531573" cy="537900"/>
          </a:xfrm>
          <a:prstGeom prst="rect">
            <a:avLst/>
          </a:prstGeom>
        </p:spPr>
      </p:pic>
      <p:pic>
        <p:nvPicPr>
          <p:cNvPr id="7" name="Picture 6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42354F3D-3283-45F6-94AC-869EBA4373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698" y="3160050"/>
            <a:ext cx="531573" cy="537900"/>
          </a:xfrm>
          <a:prstGeom prst="rect">
            <a:avLst/>
          </a:prstGeom>
        </p:spPr>
      </p:pic>
      <p:pic>
        <p:nvPicPr>
          <p:cNvPr id="8" name="Picture 7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A4F3F676-32F5-41E9-BDF2-6813F0C47D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28" y="3277373"/>
            <a:ext cx="426918" cy="432000"/>
          </a:xfrm>
          <a:prstGeom prst="rect">
            <a:avLst/>
          </a:prstGeom>
        </p:spPr>
      </p:pic>
      <p:pic>
        <p:nvPicPr>
          <p:cNvPr id="9" name="Picture 8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4F470562-95C1-47AE-B659-BD0E66984BC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674" y="5929391"/>
            <a:ext cx="462494" cy="468000"/>
          </a:xfrm>
          <a:prstGeom prst="rect">
            <a:avLst/>
          </a:prstGeom>
        </p:spPr>
      </p:pic>
      <p:pic>
        <p:nvPicPr>
          <p:cNvPr id="10" name="Picture 9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BCC9B315-3152-4725-91D0-D3877CCAC38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0" y="3177000"/>
            <a:ext cx="498070" cy="504000"/>
          </a:xfrm>
          <a:prstGeom prst="rect">
            <a:avLst/>
          </a:prstGeom>
        </p:spPr>
      </p:pic>
      <p:pic>
        <p:nvPicPr>
          <p:cNvPr id="11" name="Picture 10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7DF139DD-5AEF-4C25-A431-2184772C90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915" y="-2"/>
            <a:ext cx="531573" cy="537900"/>
          </a:xfrm>
          <a:prstGeom prst="rect">
            <a:avLst/>
          </a:prstGeom>
        </p:spPr>
      </p:pic>
      <p:pic>
        <p:nvPicPr>
          <p:cNvPr id="12" name="Picture 11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4B48304F-B9ED-4B31-A274-12B1048DA69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55" y="5664322"/>
            <a:ext cx="498072" cy="504000"/>
          </a:xfrm>
          <a:prstGeom prst="rect">
            <a:avLst/>
          </a:prstGeom>
        </p:spPr>
      </p:pic>
      <p:pic>
        <p:nvPicPr>
          <p:cNvPr id="13" name="Picture 12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C329B5C8-95DB-4926-A837-137734B8959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431" y="6306012"/>
            <a:ext cx="498072" cy="504000"/>
          </a:xfrm>
          <a:prstGeom prst="rect">
            <a:avLst/>
          </a:prstGeom>
        </p:spPr>
      </p:pic>
      <p:pic>
        <p:nvPicPr>
          <p:cNvPr id="14" name="Picture 13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F1DFB1A9-D662-48A0-A551-BC17369D93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06" y="6330894"/>
            <a:ext cx="531573" cy="537900"/>
          </a:xfrm>
          <a:prstGeom prst="rect">
            <a:avLst/>
          </a:prstGeom>
        </p:spPr>
      </p:pic>
      <p:pic>
        <p:nvPicPr>
          <p:cNvPr id="15" name="Picture 14" descr="A picture containing silhouette, dark, light, night sky&#10;&#10;Description automatically generated">
            <a:extLst>
              <a:ext uri="{FF2B5EF4-FFF2-40B4-BE49-F238E27FC236}">
                <a16:creationId xmlns:a16="http://schemas.microsoft.com/office/drawing/2014/main" id="{6C617516-79AA-4D77-949D-2B0F63DC6DA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910" y="133422"/>
            <a:ext cx="498072" cy="504000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B495BFFB-7351-44C1-8010-7E5721612314}"/>
              </a:ext>
            </a:extLst>
          </p:cNvPr>
          <p:cNvSpPr/>
          <p:nvPr/>
        </p:nvSpPr>
        <p:spPr>
          <a:xfrm>
            <a:off x="6869193" y="349878"/>
            <a:ext cx="4987830" cy="6192000"/>
          </a:xfrm>
          <a:prstGeom prst="roundRect">
            <a:avLst>
              <a:gd name="adj" fmla="val 841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014F4C8-DA50-4567-BEC6-6578F31DFE2E}"/>
              </a:ext>
            </a:extLst>
          </p:cNvPr>
          <p:cNvGrpSpPr/>
          <p:nvPr/>
        </p:nvGrpSpPr>
        <p:grpSpPr>
          <a:xfrm>
            <a:off x="3595369" y="393767"/>
            <a:ext cx="3087910" cy="6104222"/>
            <a:chOff x="3553444" y="393767"/>
            <a:chExt cx="3087910" cy="610422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290C433C-7A6D-44D1-A093-7EE53B3765C5}"/>
                </a:ext>
              </a:extLst>
            </p:cNvPr>
            <p:cNvGrpSpPr/>
            <p:nvPr/>
          </p:nvGrpSpPr>
          <p:grpSpPr>
            <a:xfrm>
              <a:off x="3553444" y="3616132"/>
              <a:ext cx="3087910" cy="2881857"/>
              <a:chOff x="3553444" y="3616132"/>
              <a:chExt cx="3087910" cy="2881857"/>
            </a:xfrm>
          </p:grpSpPr>
          <p:pic>
            <p:nvPicPr>
              <p:cNvPr id="59" name="Picture 58" descr="Shape, rectangle, square&#10;&#10;Description automatically generated">
                <a:extLst>
                  <a:ext uri="{FF2B5EF4-FFF2-40B4-BE49-F238E27FC236}">
                    <a16:creationId xmlns:a16="http://schemas.microsoft.com/office/drawing/2014/main" id="{FF641BA7-766A-4608-B148-32D2D9928FF7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3444" y="3616132"/>
                <a:ext cx="3060000" cy="2881857"/>
              </a:xfrm>
              <a:prstGeom prst="rect">
                <a:avLst/>
              </a:prstGeom>
            </p:spPr>
          </p:pic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850021E-ECE7-4A90-ACF3-370299589C29}"/>
                  </a:ext>
                </a:extLst>
              </p:cNvPr>
              <p:cNvSpPr txBox="1"/>
              <p:nvPr/>
            </p:nvSpPr>
            <p:spPr>
              <a:xfrm>
                <a:off x="3575237" y="5437087"/>
                <a:ext cx="3066117" cy="869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4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เหยือกสีชมพูมีความจุ </a:t>
                </a:r>
              </a:p>
              <a:p>
                <a:pPr algn="ctr">
                  <a:spcBef>
                    <a:spcPts val="300"/>
                  </a:spcBef>
                </a:pPr>
                <a:r>
                  <a:rPr lang="th-TH" sz="24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5,300 มิลลิลิตร</a:t>
                </a:r>
                <a:endParaRPr lang="en-US" sz="24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C2B05CB2-1951-424C-8C2A-E3807A0EF8A8}"/>
                </a:ext>
              </a:extLst>
            </p:cNvPr>
            <p:cNvGrpSpPr/>
            <p:nvPr/>
          </p:nvGrpSpPr>
          <p:grpSpPr>
            <a:xfrm>
              <a:off x="3553444" y="393767"/>
              <a:ext cx="3087910" cy="2881857"/>
              <a:chOff x="3553444" y="3616132"/>
              <a:chExt cx="3087910" cy="2881857"/>
            </a:xfrm>
          </p:grpSpPr>
          <p:pic>
            <p:nvPicPr>
              <p:cNvPr id="74" name="Picture 73" descr="Shape, rectangle, square&#10;&#10;Description automatically generated">
                <a:extLst>
                  <a:ext uri="{FF2B5EF4-FFF2-40B4-BE49-F238E27FC236}">
                    <a16:creationId xmlns:a16="http://schemas.microsoft.com/office/drawing/2014/main" id="{2A420ADE-F5B2-4207-9611-5EE0011CE099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3444" y="3616132"/>
                <a:ext cx="3060000" cy="2881857"/>
              </a:xfrm>
              <a:prstGeom prst="rect">
                <a:avLst/>
              </a:prstGeom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9237F04D-9B7B-4287-AAD4-1F5FB838A4D7}"/>
                  </a:ext>
                </a:extLst>
              </p:cNvPr>
              <p:cNvSpPr txBox="1"/>
              <p:nvPr/>
            </p:nvSpPr>
            <p:spPr>
              <a:xfrm>
                <a:off x="3575237" y="5437087"/>
                <a:ext cx="3066117" cy="869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4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เหยือกสีเขียวมีความจุ </a:t>
                </a:r>
              </a:p>
              <a:p>
                <a:pPr algn="ctr">
                  <a:spcBef>
                    <a:spcPts val="300"/>
                  </a:spcBef>
                </a:pPr>
                <a:r>
                  <a:rPr lang="th-TH" sz="24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3 ล. 540 มล.</a:t>
                </a:r>
                <a:endParaRPr lang="en-US" sz="24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42A15F9-01EF-4C62-B337-E99DED47A371}"/>
              </a:ext>
            </a:extLst>
          </p:cNvPr>
          <p:cNvGrpSpPr/>
          <p:nvPr/>
        </p:nvGrpSpPr>
        <p:grpSpPr>
          <a:xfrm>
            <a:off x="321545" y="393767"/>
            <a:ext cx="3087910" cy="6104222"/>
            <a:chOff x="3553444" y="393767"/>
            <a:chExt cx="3087910" cy="6104222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6D0B0A7B-AF47-4D5B-9A23-0FE21718DD62}"/>
                </a:ext>
              </a:extLst>
            </p:cNvPr>
            <p:cNvGrpSpPr/>
            <p:nvPr/>
          </p:nvGrpSpPr>
          <p:grpSpPr>
            <a:xfrm>
              <a:off x="3553444" y="3616132"/>
              <a:ext cx="3087910" cy="2881857"/>
              <a:chOff x="3553444" y="3616132"/>
              <a:chExt cx="3087910" cy="2881857"/>
            </a:xfrm>
          </p:grpSpPr>
          <p:pic>
            <p:nvPicPr>
              <p:cNvPr id="82" name="Picture 81" descr="Shape, rectangle, square&#10;&#10;Description automatically generated">
                <a:extLst>
                  <a:ext uri="{FF2B5EF4-FFF2-40B4-BE49-F238E27FC236}">
                    <a16:creationId xmlns:a16="http://schemas.microsoft.com/office/drawing/2014/main" id="{96B7FF5B-6637-4C9E-88E3-DC1F49C0904F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3444" y="3616132"/>
                <a:ext cx="3060000" cy="2881857"/>
              </a:xfrm>
              <a:prstGeom prst="rect">
                <a:avLst/>
              </a:prstGeom>
            </p:spPr>
          </p:pic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1F2379F3-439B-4861-9268-370AD3448976}"/>
                  </a:ext>
                </a:extLst>
              </p:cNvPr>
              <p:cNvSpPr txBox="1"/>
              <p:nvPr/>
            </p:nvSpPr>
            <p:spPr>
              <a:xfrm>
                <a:off x="3575237" y="5437087"/>
                <a:ext cx="3066117" cy="869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4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เหยือกสีส้มมีความจุ</a:t>
                </a:r>
              </a:p>
              <a:p>
                <a:pPr algn="ctr">
                  <a:spcBef>
                    <a:spcPts val="300"/>
                  </a:spcBef>
                </a:pPr>
                <a:r>
                  <a:rPr lang="th-TH" sz="24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3,500 มิลลิลิตร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71E9AAD-30F8-483A-92A1-C31064242A0A}"/>
                </a:ext>
              </a:extLst>
            </p:cNvPr>
            <p:cNvGrpSpPr/>
            <p:nvPr/>
          </p:nvGrpSpPr>
          <p:grpSpPr>
            <a:xfrm>
              <a:off x="3553444" y="393767"/>
              <a:ext cx="3087910" cy="2881857"/>
              <a:chOff x="3553444" y="3616132"/>
              <a:chExt cx="3087910" cy="2881857"/>
            </a:xfrm>
          </p:grpSpPr>
          <p:pic>
            <p:nvPicPr>
              <p:cNvPr id="80" name="Picture 79" descr="Shape, rectangle, square&#10;&#10;Description automatically generated">
                <a:extLst>
                  <a:ext uri="{FF2B5EF4-FFF2-40B4-BE49-F238E27FC236}">
                    <a16:creationId xmlns:a16="http://schemas.microsoft.com/office/drawing/2014/main" id="{15DB7917-2A98-487C-979A-5D4DDA5DFD53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3444" y="3616132"/>
                <a:ext cx="3060000" cy="2881857"/>
              </a:xfrm>
              <a:prstGeom prst="rect">
                <a:avLst/>
              </a:prstGeom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A791C631-88C4-4BEA-AC57-99692B05C679}"/>
                  </a:ext>
                </a:extLst>
              </p:cNvPr>
              <p:cNvSpPr txBox="1"/>
              <p:nvPr/>
            </p:nvSpPr>
            <p:spPr>
              <a:xfrm>
                <a:off x="3575237" y="5437087"/>
                <a:ext cx="3066117" cy="869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4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เหยือกสีฟ้ามีความจุ </a:t>
                </a:r>
              </a:p>
              <a:p>
                <a:pPr algn="ctr">
                  <a:spcBef>
                    <a:spcPts val="300"/>
                  </a:spcBef>
                </a:pPr>
                <a:r>
                  <a:rPr lang="th-TH" sz="24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3 ล. 450 มล.</a:t>
                </a:r>
                <a:endParaRPr lang="en-US" sz="24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pic>
        <p:nvPicPr>
          <p:cNvPr id="85" name="Picture 84" descr="Icon&#10;&#10;Description automatically generated">
            <a:extLst>
              <a:ext uri="{FF2B5EF4-FFF2-40B4-BE49-F238E27FC236}">
                <a16:creationId xmlns:a16="http://schemas.microsoft.com/office/drawing/2014/main" id="{917237DB-F074-4A9D-98C3-9F039625EA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55" y="721360"/>
            <a:ext cx="1129091" cy="1440000"/>
          </a:xfrm>
          <a:prstGeom prst="rect">
            <a:avLst/>
          </a:prstGeom>
        </p:spPr>
      </p:pic>
      <p:pic>
        <p:nvPicPr>
          <p:cNvPr id="87" name="Picture 86" descr="Icon&#10;&#10;Description automatically generated with low confidence">
            <a:extLst>
              <a:ext uri="{FF2B5EF4-FFF2-40B4-BE49-F238E27FC236}">
                <a16:creationId xmlns:a16="http://schemas.microsoft.com/office/drawing/2014/main" id="{9C5565D6-E6A2-4A99-862A-BC29E1A10D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779" y="721360"/>
            <a:ext cx="1129091" cy="1440000"/>
          </a:xfrm>
          <a:prstGeom prst="rect">
            <a:avLst/>
          </a:prstGeom>
        </p:spPr>
      </p:pic>
      <p:pic>
        <p:nvPicPr>
          <p:cNvPr id="89" name="Picture 88" descr="Icon&#10;&#10;Description automatically generated with low confidence">
            <a:extLst>
              <a:ext uri="{FF2B5EF4-FFF2-40B4-BE49-F238E27FC236}">
                <a16:creationId xmlns:a16="http://schemas.microsoft.com/office/drawing/2014/main" id="{CF4C01DE-4CF1-4A92-8808-862AC40F98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779" y="3944244"/>
            <a:ext cx="1129091" cy="1440000"/>
          </a:xfrm>
          <a:prstGeom prst="rect">
            <a:avLst/>
          </a:prstGeom>
        </p:spPr>
      </p:pic>
      <p:pic>
        <p:nvPicPr>
          <p:cNvPr id="91" name="Picture 90" descr="Icon&#10;&#10;Description automatically generated">
            <a:extLst>
              <a:ext uri="{FF2B5EF4-FFF2-40B4-BE49-F238E27FC236}">
                <a16:creationId xmlns:a16="http://schemas.microsoft.com/office/drawing/2014/main" id="{54648D01-17EB-41AB-B21D-31EA58C5DA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86" y="3944244"/>
            <a:ext cx="1131429" cy="1440000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FC2C3276-C809-462C-A321-18A89DD461A8}"/>
              </a:ext>
            </a:extLst>
          </p:cNvPr>
          <p:cNvGrpSpPr/>
          <p:nvPr/>
        </p:nvGrpSpPr>
        <p:grpSpPr>
          <a:xfrm>
            <a:off x="6952069" y="496847"/>
            <a:ext cx="4892023" cy="964100"/>
            <a:chOff x="6905769" y="680887"/>
            <a:chExt cx="4892023" cy="964100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E53244C2-2792-46BE-A5B5-8652AC1F9C34}"/>
                </a:ext>
              </a:extLst>
            </p:cNvPr>
            <p:cNvGrpSpPr/>
            <p:nvPr/>
          </p:nvGrpSpPr>
          <p:grpSpPr>
            <a:xfrm>
              <a:off x="6905769" y="680887"/>
              <a:ext cx="694588" cy="523220"/>
              <a:chOff x="7007762" y="643496"/>
              <a:chExt cx="694588" cy="523220"/>
            </a:xfrm>
          </p:grpSpPr>
          <p:pic>
            <p:nvPicPr>
              <p:cNvPr id="93" name="Picture 92" descr="Shape&#10;&#10;Description automatically generated">
                <a:extLst>
                  <a:ext uri="{FF2B5EF4-FFF2-40B4-BE49-F238E27FC236}">
                    <a16:creationId xmlns:a16="http://schemas.microsoft.com/office/drawing/2014/main" id="{C7621B3F-5123-4D3D-890A-6D7D33D571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7525" y="662716"/>
                <a:ext cx="512764" cy="504000"/>
              </a:xfrm>
              <a:prstGeom prst="rect">
                <a:avLst/>
              </a:prstGeom>
            </p:spPr>
          </p:pic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B6F7EF84-8303-4B91-A51A-F22C23F3CCE0}"/>
                  </a:ext>
                </a:extLst>
              </p:cNvPr>
              <p:cNvSpPr txBox="1"/>
              <p:nvPr/>
            </p:nvSpPr>
            <p:spPr>
              <a:xfrm>
                <a:off x="7007762" y="643496"/>
                <a:ext cx="6945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en-US" sz="28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1</a:t>
                </a:r>
              </a:p>
            </p:txBody>
          </p: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531B867-0D92-4BE7-8590-FF49890221EB}"/>
                </a:ext>
              </a:extLst>
            </p:cNvPr>
            <p:cNvSpPr txBox="1"/>
            <p:nvPr/>
          </p:nvSpPr>
          <p:spPr>
            <a:xfrm>
              <a:off x="7487493" y="690880"/>
              <a:ext cx="43102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เหยือกสีเขียวมีความจุมากกว่าหรือน้อยกว่าเหยือกสีฟ้า</a:t>
              </a:r>
              <a:endPara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7AFEC65C-C5DD-41E5-8EFA-3F165739B507}"/>
              </a:ext>
            </a:extLst>
          </p:cNvPr>
          <p:cNvSpPr txBox="1"/>
          <p:nvPr/>
        </p:nvSpPr>
        <p:spPr>
          <a:xfrm>
            <a:off x="8789585" y="1392560"/>
            <a:ext cx="154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มากกว่า</a:t>
            </a:r>
            <a:endParaRPr lang="en-US" sz="28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4AEF5077-4228-4698-A959-6726643C496C}"/>
              </a:ext>
            </a:extLst>
          </p:cNvPr>
          <p:cNvGrpSpPr/>
          <p:nvPr/>
        </p:nvGrpSpPr>
        <p:grpSpPr>
          <a:xfrm>
            <a:off x="6952069" y="4530770"/>
            <a:ext cx="4892023" cy="533213"/>
            <a:chOff x="6905769" y="680887"/>
            <a:chExt cx="4892023" cy="533213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B2405B0E-A7EF-4E5D-9C0F-FAE6529A5D99}"/>
                </a:ext>
              </a:extLst>
            </p:cNvPr>
            <p:cNvGrpSpPr/>
            <p:nvPr/>
          </p:nvGrpSpPr>
          <p:grpSpPr>
            <a:xfrm>
              <a:off x="6905769" y="680887"/>
              <a:ext cx="694588" cy="523220"/>
              <a:chOff x="7007762" y="643496"/>
              <a:chExt cx="694588" cy="523220"/>
            </a:xfrm>
          </p:grpSpPr>
          <p:pic>
            <p:nvPicPr>
              <p:cNvPr id="126" name="Picture 125" descr="Shape&#10;&#10;Description automatically generated">
                <a:extLst>
                  <a:ext uri="{FF2B5EF4-FFF2-40B4-BE49-F238E27FC236}">
                    <a16:creationId xmlns:a16="http://schemas.microsoft.com/office/drawing/2014/main" id="{B53D8AC2-68F2-4ADD-81FF-02803D44B0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7525" y="662716"/>
                <a:ext cx="512764" cy="504000"/>
              </a:xfrm>
              <a:prstGeom prst="rect">
                <a:avLst/>
              </a:prstGeom>
            </p:spPr>
          </p:pic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7EF36528-C71A-4C6B-BE2B-32552E2331F2}"/>
                  </a:ext>
                </a:extLst>
              </p:cNvPr>
              <p:cNvSpPr txBox="1"/>
              <p:nvPr/>
            </p:nvSpPr>
            <p:spPr>
              <a:xfrm>
                <a:off x="7007762" y="643496"/>
                <a:ext cx="6945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8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4</a:t>
                </a:r>
                <a:endParaRPr lang="en-US" sz="2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602C52E3-30B8-4E6C-94B5-4398134E6467}"/>
                </a:ext>
              </a:extLst>
            </p:cNvPr>
            <p:cNvSpPr txBox="1"/>
            <p:nvPr/>
          </p:nvSpPr>
          <p:spPr>
            <a:xfrm>
              <a:off x="7487493" y="690880"/>
              <a:ext cx="43102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เหยือกสีใดมีความจุมากที่สุด</a:t>
              </a:r>
              <a:endPara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FAE13650-02EB-4615-B0E5-0561E4A5CDC5}"/>
              </a:ext>
            </a:extLst>
          </p:cNvPr>
          <p:cNvSpPr txBox="1"/>
          <p:nvPr/>
        </p:nvSpPr>
        <p:spPr>
          <a:xfrm>
            <a:off x="8414796" y="4995596"/>
            <a:ext cx="229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เหยือกสีชมพู</a:t>
            </a:r>
            <a:endParaRPr lang="en-US" sz="28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9E5D278-137B-4EAD-B3B8-0AE79A6DC37F}"/>
              </a:ext>
            </a:extLst>
          </p:cNvPr>
          <p:cNvGrpSpPr/>
          <p:nvPr/>
        </p:nvGrpSpPr>
        <p:grpSpPr>
          <a:xfrm>
            <a:off x="6952069" y="1841488"/>
            <a:ext cx="4892023" cy="964100"/>
            <a:chOff x="6905769" y="680887"/>
            <a:chExt cx="4892023" cy="964100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B5B3017F-79EE-4FBE-A8F5-9EB7AE05907C}"/>
                </a:ext>
              </a:extLst>
            </p:cNvPr>
            <p:cNvGrpSpPr/>
            <p:nvPr/>
          </p:nvGrpSpPr>
          <p:grpSpPr>
            <a:xfrm>
              <a:off x="6905769" y="680887"/>
              <a:ext cx="694588" cy="523220"/>
              <a:chOff x="7007762" y="643496"/>
              <a:chExt cx="694588" cy="523220"/>
            </a:xfrm>
          </p:grpSpPr>
          <p:pic>
            <p:nvPicPr>
              <p:cNvPr id="133" name="Picture 132" descr="Shape&#10;&#10;Description automatically generated">
                <a:extLst>
                  <a:ext uri="{FF2B5EF4-FFF2-40B4-BE49-F238E27FC236}">
                    <a16:creationId xmlns:a16="http://schemas.microsoft.com/office/drawing/2014/main" id="{07DBABF1-F821-477E-AADA-BD8E9A6006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7525" y="662716"/>
                <a:ext cx="512764" cy="504000"/>
              </a:xfrm>
              <a:prstGeom prst="rect">
                <a:avLst/>
              </a:prstGeom>
            </p:spPr>
          </p:pic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C87D5FFB-0C4C-4E49-BEBA-1BDF6F933B04}"/>
                  </a:ext>
                </a:extLst>
              </p:cNvPr>
              <p:cNvSpPr txBox="1"/>
              <p:nvPr/>
            </p:nvSpPr>
            <p:spPr>
              <a:xfrm>
                <a:off x="7007762" y="643496"/>
                <a:ext cx="6945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8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2</a:t>
                </a:r>
                <a:endParaRPr lang="en-US" sz="2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8C4571A4-E8FD-4883-8220-548259BA7EB0}"/>
                </a:ext>
              </a:extLst>
            </p:cNvPr>
            <p:cNvSpPr txBox="1"/>
            <p:nvPr/>
          </p:nvSpPr>
          <p:spPr>
            <a:xfrm>
              <a:off x="7487493" y="690880"/>
              <a:ext cx="43102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เหยือกสีส้มมีความจุมากกว่าหรือน้อยกว่าเหยือกสีเขียว</a:t>
              </a:r>
              <a:endPara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A84D2CEA-1FA0-4077-BECD-633C3ABD0DEC}"/>
              </a:ext>
            </a:extLst>
          </p:cNvPr>
          <p:cNvSpPr txBox="1"/>
          <p:nvPr/>
        </p:nvSpPr>
        <p:spPr>
          <a:xfrm>
            <a:off x="8789585" y="2737201"/>
            <a:ext cx="154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น้อยกว่า</a:t>
            </a:r>
            <a:endParaRPr lang="en-US" sz="28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E154156B-8D2C-4ABF-89F9-0ADB19C2F28D}"/>
              </a:ext>
            </a:extLst>
          </p:cNvPr>
          <p:cNvGrpSpPr/>
          <p:nvPr/>
        </p:nvGrpSpPr>
        <p:grpSpPr>
          <a:xfrm>
            <a:off x="6952069" y="3186129"/>
            <a:ext cx="4892023" cy="964100"/>
            <a:chOff x="6905769" y="680887"/>
            <a:chExt cx="4892023" cy="964100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03A5A240-240D-450C-8ADC-83FA1E21CBD6}"/>
                </a:ext>
              </a:extLst>
            </p:cNvPr>
            <p:cNvGrpSpPr/>
            <p:nvPr/>
          </p:nvGrpSpPr>
          <p:grpSpPr>
            <a:xfrm>
              <a:off x="6905769" y="680887"/>
              <a:ext cx="694588" cy="523220"/>
              <a:chOff x="7007762" y="643496"/>
              <a:chExt cx="694588" cy="523220"/>
            </a:xfrm>
          </p:grpSpPr>
          <p:pic>
            <p:nvPicPr>
              <p:cNvPr id="140" name="Picture 139" descr="Shape&#10;&#10;Description automatically generated">
                <a:extLst>
                  <a:ext uri="{FF2B5EF4-FFF2-40B4-BE49-F238E27FC236}">
                    <a16:creationId xmlns:a16="http://schemas.microsoft.com/office/drawing/2014/main" id="{3C670469-5EFF-4DE6-BA94-99DFBB5CA2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7525" y="662716"/>
                <a:ext cx="512764" cy="504000"/>
              </a:xfrm>
              <a:prstGeom prst="rect">
                <a:avLst/>
              </a:prstGeom>
            </p:spPr>
          </p:pic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98F7D53D-808F-41C9-B451-CAAC8F568563}"/>
                  </a:ext>
                </a:extLst>
              </p:cNvPr>
              <p:cNvSpPr txBox="1"/>
              <p:nvPr/>
            </p:nvSpPr>
            <p:spPr>
              <a:xfrm>
                <a:off x="7007762" y="643496"/>
                <a:ext cx="6945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8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3</a:t>
                </a:r>
                <a:endParaRPr lang="en-US" sz="2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9C313343-93F8-42D2-A3DF-569E4BD2CDDF}"/>
                </a:ext>
              </a:extLst>
            </p:cNvPr>
            <p:cNvSpPr txBox="1"/>
            <p:nvPr/>
          </p:nvSpPr>
          <p:spPr>
            <a:xfrm>
              <a:off x="7487493" y="690880"/>
              <a:ext cx="43102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เหยือกสีชมพูมีความจุมากกว่าหรือน้อยกว่าเหยือกสีฟ้า</a:t>
              </a:r>
              <a:endPara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1ECA317A-7481-4E05-B209-D92FF5931BDA}"/>
              </a:ext>
            </a:extLst>
          </p:cNvPr>
          <p:cNvSpPr txBox="1"/>
          <p:nvPr/>
        </p:nvSpPr>
        <p:spPr>
          <a:xfrm>
            <a:off x="8789585" y="4081842"/>
            <a:ext cx="154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มากกว่า</a:t>
            </a:r>
            <a:endParaRPr lang="en-US" sz="28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360C98A4-B7E0-4781-9533-CD51B4221807}"/>
              </a:ext>
            </a:extLst>
          </p:cNvPr>
          <p:cNvGrpSpPr/>
          <p:nvPr/>
        </p:nvGrpSpPr>
        <p:grpSpPr>
          <a:xfrm>
            <a:off x="6952069" y="5444526"/>
            <a:ext cx="4892023" cy="533213"/>
            <a:chOff x="6905769" y="680887"/>
            <a:chExt cx="4892023" cy="533213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A851B4B6-DD5E-49E9-BEDC-87A4AB33DE2E}"/>
                </a:ext>
              </a:extLst>
            </p:cNvPr>
            <p:cNvGrpSpPr/>
            <p:nvPr/>
          </p:nvGrpSpPr>
          <p:grpSpPr>
            <a:xfrm>
              <a:off x="6905769" y="680887"/>
              <a:ext cx="694588" cy="523220"/>
              <a:chOff x="7007762" y="643496"/>
              <a:chExt cx="694588" cy="523220"/>
            </a:xfrm>
          </p:grpSpPr>
          <p:pic>
            <p:nvPicPr>
              <p:cNvPr id="147" name="Picture 146" descr="Shape&#10;&#10;Description automatically generated">
                <a:extLst>
                  <a:ext uri="{FF2B5EF4-FFF2-40B4-BE49-F238E27FC236}">
                    <a16:creationId xmlns:a16="http://schemas.microsoft.com/office/drawing/2014/main" id="{687484E1-C557-4AB3-AC59-D47A64366E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7525" y="662716"/>
                <a:ext cx="512764" cy="504000"/>
              </a:xfrm>
              <a:prstGeom prst="rect">
                <a:avLst/>
              </a:prstGeom>
            </p:spPr>
          </p:pic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2310400C-013E-4D46-A06D-60CDEB6092CC}"/>
                  </a:ext>
                </a:extLst>
              </p:cNvPr>
              <p:cNvSpPr txBox="1"/>
              <p:nvPr/>
            </p:nvSpPr>
            <p:spPr>
              <a:xfrm>
                <a:off x="7007762" y="643496"/>
                <a:ext cx="6945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8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5</a:t>
                </a:r>
                <a:endParaRPr lang="en-US" sz="2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83159D26-A770-42C0-9DCB-43C2F21EB51E}"/>
                </a:ext>
              </a:extLst>
            </p:cNvPr>
            <p:cNvSpPr txBox="1"/>
            <p:nvPr/>
          </p:nvSpPr>
          <p:spPr>
            <a:xfrm>
              <a:off x="7487493" y="690880"/>
              <a:ext cx="43102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เหยือกสีใดมีความจุน้อยที่สุด</a:t>
              </a:r>
              <a:endPara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074EF33C-3C49-4DEA-9615-0A378FB1859F}"/>
              </a:ext>
            </a:extLst>
          </p:cNvPr>
          <p:cNvSpPr txBox="1"/>
          <p:nvPr/>
        </p:nvSpPr>
        <p:spPr>
          <a:xfrm>
            <a:off x="8491825" y="5909352"/>
            <a:ext cx="2137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เหยือกสีฟ้า</a:t>
            </a:r>
            <a:endParaRPr lang="en-US" sz="28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3045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123" grpId="0"/>
      <p:bldP spid="130" grpId="0"/>
      <p:bldP spid="137" grpId="0"/>
      <p:bldP spid="144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717E7F-AC77-4F1A-8D45-1C3E414988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C3E2A9A-5FC2-45E0-A04C-C7418E1F3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0816" y="2369318"/>
            <a:ext cx="738249" cy="73824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03A0505-2111-47B2-B9CA-335C146D4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92" y="1022084"/>
            <a:ext cx="1376434" cy="132025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84E8630-E3D0-4EDA-8E64-BE037E14CCA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575" y="1070856"/>
            <a:ext cx="1183070" cy="10987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2F5B78-CB55-4A36-9105-B7C1E865E59A}"/>
              </a:ext>
            </a:extLst>
          </p:cNvPr>
          <p:cNvGrpSpPr/>
          <p:nvPr/>
        </p:nvGrpSpPr>
        <p:grpSpPr>
          <a:xfrm>
            <a:off x="6349076" y="1041481"/>
            <a:ext cx="3275122" cy="1201939"/>
            <a:chOff x="6349076" y="1204041"/>
            <a:chExt cx="3275122" cy="1201939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54FCBCE-7D0F-4C5F-A6AD-B07C5BC55374}"/>
                </a:ext>
              </a:extLst>
            </p:cNvPr>
            <p:cNvSpPr/>
            <p:nvPr/>
          </p:nvSpPr>
          <p:spPr>
            <a:xfrm rot="6111557">
              <a:off x="7385667" y="167450"/>
              <a:ext cx="1201939" cy="3275122"/>
            </a:xfrm>
            <a:custGeom>
              <a:avLst/>
              <a:gdLst>
                <a:gd name="connsiteX0" fmla="*/ 426520 w 1201939"/>
                <a:gd name="connsiteY0" fmla="*/ 2963720 h 3275122"/>
                <a:gd name="connsiteX1" fmla="*/ 8443 w 1201939"/>
                <a:gd name="connsiteY1" fmla="*/ 972792 h 3275122"/>
                <a:gd name="connsiteX2" fmla="*/ 168460 w 1201939"/>
                <a:gd name="connsiteY2" fmla="*/ 570258 h 3275122"/>
                <a:gd name="connsiteX3" fmla="*/ 308943 w 1201939"/>
                <a:gd name="connsiteY3" fmla="*/ 509833 h 3275122"/>
                <a:gd name="connsiteX4" fmla="*/ 405048 w 1201939"/>
                <a:gd name="connsiteY4" fmla="*/ 0 h 3275122"/>
                <a:gd name="connsiteX5" fmla="*/ 502737 w 1201939"/>
                <a:gd name="connsiteY5" fmla="*/ 518242 h 3275122"/>
                <a:gd name="connsiteX6" fmla="*/ 539567 w 1201939"/>
                <a:gd name="connsiteY6" fmla="*/ 529244 h 3275122"/>
                <a:gd name="connsiteX7" fmla="*/ 775419 w 1201939"/>
                <a:gd name="connsiteY7" fmla="*/ 811734 h 3275122"/>
                <a:gd name="connsiteX8" fmla="*/ 1193496 w 1201939"/>
                <a:gd name="connsiteY8" fmla="*/ 2802662 h 3275122"/>
                <a:gd name="connsiteX9" fmla="*/ 890537 w 1201939"/>
                <a:gd name="connsiteY9" fmla="*/ 3266679 h 3275122"/>
                <a:gd name="connsiteX10" fmla="*/ 426520 w 1201939"/>
                <a:gd name="connsiteY10" fmla="*/ 2963720 h 327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01939" h="3275122">
                  <a:moveTo>
                    <a:pt x="426520" y="2963720"/>
                  </a:moveTo>
                  <a:lnTo>
                    <a:pt x="8443" y="972792"/>
                  </a:lnTo>
                  <a:cubicBezTo>
                    <a:pt x="-24913" y="813946"/>
                    <a:pt x="43045" y="657377"/>
                    <a:pt x="168460" y="570258"/>
                  </a:cubicBezTo>
                  <a:lnTo>
                    <a:pt x="308943" y="509833"/>
                  </a:lnTo>
                  <a:lnTo>
                    <a:pt x="405048" y="0"/>
                  </a:lnTo>
                  <a:lnTo>
                    <a:pt x="502737" y="518242"/>
                  </a:lnTo>
                  <a:lnTo>
                    <a:pt x="539567" y="529244"/>
                  </a:lnTo>
                  <a:cubicBezTo>
                    <a:pt x="656047" y="576740"/>
                    <a:pt x="747622" y="679363"/>
                    <a:pt x="775419" y="811734"/>
                  </a:cubicBezTo>
                  <a:lnTo>
                    <a:pt x="1193496" y="2802662"/>
                  </a:lnTo>
                  <a:cubicBezTo>
                    <a:pt x="1237971" y="3014457"/>
                    <a:pt x="1102332" y="3222204"/>
                    <a:pt x="890537" y="3266679"/>
                  </a:cubicBezTo>
                  <a:cubicBezTo>
                    <a:pt x="678742" y="3311154"/>
                    <a:pt x="470995" y="3175515"/>
                    <a:pt x="426520" y="296372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FFF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78383CF-D103-4E07-94FB-189ADA26ED5B}"/>
                </a:ext>
              </a:extLst>
            </p:cNvPr>
            <p:cNvSpPr txBox="1"/>
            <p:nvPr/>
          </p:nvSpPr>
          <p:spPr>
            <a:xfrm>
              <a:off x="6498132" y="1513584"/>
              <a:ext cx="26215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น้ำตาล 8 ช้อนชา</a:t>
              </a:r>
              <a:endPara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71D6DC9-5CC7-4F74-B730-C9297060C39C}"/>
              </a:ext>
            </a:extLst>
          </p:cNvPr>
          <p:cNvGrpSpPr/>
          <p:nvPr/>
        </p:nvGrpSpPr>
        <p:grpSpPr>
          <a:xfrm>
            <a:off x="2506752" y="1075188"/>
            <a:ext cx="3173807" cy="1168232"/>
            <a:chOff x="2470830" y="1101184"/>
            <a:chExt cx="3173807" cy="1168232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D03BD4B-3FFA-4C15-B421-D1EF0DBAC5DF}"/>
                </a:ext>
              </a:extLst>
            </p:cNvPr>
            <p:cNvSpPr/>
            <p:nvPr/>
          </p:nvSpPr>
          <p:spPr>
            <a:xfrm rot="15508050">
              <a:off x="3422347" y="149667"/>
              <a:ext cx="1168232" cy="3071265"/>
            </a:xfrm>
            <a:custGeom>
              <a:avLst/>
              <a:gdLst>
                <a:gd name="connsiteX0" fmla="*/ 1160244 w 1168232"/>
                <a:gd name="connsiteY0" fmla="*/ 873891 h 3071265"/>
                <a:gd name="connsiteX1" fmla="*/ 775870 w 1168232"/>
                <a:gd name="connsiteY1" fmla="*/ 2757677 h 3071265"/>
                <a:gd name="connsiteX2" fmla="*/ 313589 w 1168232"/>
                <a:gd name="connsiteY2" fmla="*/ 3063277 h 3071265"/>
                <a:gd name="connsiteX3" fmla="*/ 7988 w 1168232"/>
                <a:gd name="connsiteY3" fmla="*/ 2600996 h 3071265"/>
                <a:gd name="connsiteX4" fmla="*/ 392361 w 1168232"/>
                <a:gd name="connsiteY4" fmla="*/ 717210 h 3071265"/>
                <a:gd name="connsiteX5" fmla="*/ 626598 w 1168232"/>
                <a:gd name="connsiteY5" fmla="*/ 433380 h 3071265"/>
                <a:gd name="connsiteX6" fmla="*/ 644788 w 1168232"/>
                <a:gd name="connsiteY6" fmla="*/ 427833 h 3071265"/>
                <a:gd name="connsiteX7" fmla="*/ 739312 w 1168232"/>
                <a:gd name="connsiteY7" fmla="*/ 0 h 3071265"/>
                <a:gd name="connsiteX8" fmla="*/ 830240 w 1168232"/>
                <a:gd name="connsiteY8" fmla="*/ 411559 h 3071265"/>
                <a:gd name="connsiteX9" fmla="*/ 854643 w 1168232"/>
                <a:gd name="connsiteY9" fmla="*/ 411610 h 3071265"/>
                <a:gd name="connsiteX10" fmla="*/ 1160244 w 1168232"/>
                <a:gd name="connsiteY10" fmla="*/ 873891 h 3071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8232" h="3071265">
                  <a:moveTo>
                    <a:pt x="1160244" y="873891"/>
                  </a:moveTo>
                  <a:lnTo>
                    <a:pt x="775870" y="2757677"/>
                  </a:lnTo>
                  <a:cubicBezTo>
                    <a:pt x="732604" y="2969722"/>
                    <a:pt x="525633" y="3106544"/>
                    <a:pt x="313589" y="3063277"/>
                  </a:cubicBezTo>
                  <a:cubicBezTo>
                    <a:pt x="101544" y="3020011"/>
                    <a:pt x="-35278" y="2813041"/>
                    <a:pt x="7988" y="2600996"/>
                  </a:cubicBezTo>
                  <a:lnTo>
                    <a:pt x="392361" y="717210"/>
                  </a:lnTo>
                  <a:cubicBezTo>
                    <a:pt x="419403" y="584682"/>
                    <a:pt x="510391" y="481538"/>
                    <a:pt x="626598" y="433380"/>
                  </a:cubicBezTo>
                  <a:lnTo>
                    <a:pt x="644788" y="427833"/>
                  </a:lnTo>
                  <a:lnTo>
                    <a:pt x="739312" y="0"/>
                  </a:lnTo>
                  <a:lnTo>
                    <a:pt x="830240" y="411559"/>
                  </a:lnTo>
                  <a:lnTo>
                    <a:pt x="854643" y="411610"/>
                  </a:lnTo>
                  <a:cubicBezTo>
                    <a:pt x="1066688" y="454876"/>
                    <a:pt x="1203510" y="661846"/>
                    <a:pt x="1160244" y="873891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FFF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BAD1B45-15A2-4055-9D91-E86B834E27F1}"/>
                </a:ext>
              </a:extLst>
            </p:cNvPr>
            <p:cNvSpPr txBox="1"/>
            <p:nvPr/>
          </p:nvSpPr>
          <p:spPr>
            <a:xfrm>
              <a:off x="2775143" y="1367953"/>
              <a:ext cx="28694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เกลือ 3 ช้อนโต๊ะ</a:t>
              </a:r>
              <a:endPara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2003B04-8155-4A10-BD9E-6D30752E8183}"/>
              </a:ext>
            </a:extLst>
          </p:cNvPr>
          <p:cNvGrpSpPr/>
          <p:nvPr/>
        </p:nvGrpSpPr>
        <p:grpSpPr>
          <a:xfrm>
            <a:off x="2341150" y="2392957"/>
            <a:ext cx="7509701" cy="782043"/>
            <a:chOff x="2309987" y="2646957"/>
            <a:chExt cx="7509701" cy="782043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96ED9AC0-C3AB-47E0-BA78-CE3C742A3CE8}"/>
                </a:ext>
              </a:extLst>
            </p:cNvPr>
            <p:cNvSpPr/>
            <p:nvPr/>
          </p:nvSpPr>
          <p:spPr>
            <a:xfrm>
              <a:off x="2309987" y="2646957"/>
              <a:ext cx="7509701" cy="78204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B7C38E-3028-4E05-A1F9-FFB7F174F7D1}"/>
                </a:ext>
              </a:extLst>
            </p:cNvPr>
            <p:cNvSpPr txBox="1"/>
            <p:nvPr/>
          </p:nvSpPr>
          <p:spPr>
            <a:xfrm>
              <a:off x="2347875" y="2760095"/>
              <a:ext cx="74339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เกลือมีปริมาตรมากกว่าหรือน้อยกว่าน้ำตาล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B9D8FD4D-0DEC-4B88-A4CB-3AFC41C30F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62" y="3033545"/>
            <a:ext cx="10801517" cy="3483002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5B1BCB1E-56BE-498D-9627-9B7D374B005B}"/>
              </a:ext>
            </a:extLst>
          </p:cNvPr>
          <p:cNvGrpSpPr/>
          <p:nvPr/>
        </p:nvGrpSpPr>
        <p:grpSpPr>
          <a:xfrm>
            <a:off x="1180618" y="3778383"/>
            <a:ext cx="9805027" cy="577151"/>
            <a:chOff x="1180618" y="3778383"/>
            <a:chExt cx="9805027" cy="57715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1F6B4A3-5484-4BBD-87F1-E0F1A06612A9}"/>
                </a:ext>
              </a:extLst>
            </p:cNvPr>
            <p:cNvGrpSpPr/>
            <p:nvPr/>
          </p:nvGrpSpPr>
          <p:grpSpPr>
            <a:xfrm>
              <a:off x="1343924" y="3778383"/>
              <a:ext cx="9641721" cy="553998"/>
              <a:chOff x="1343924" y="3976503"/>
              <a:chExt cx="9641721" cy="553998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E5DD8ABE-6409-46D5-8468-6C86D8DA0DEA}"/>
                  </a:ext>
                </a:extLst>
              </p:cNvPr>
              <p:cNvSpPr txBox="1"/>
              <p:nvPr/>
            </p:nvSpPr>
            <p:spPr>
              <a:xfrm>
                <a:off x="1343924" y="3976503"/>
                <a:ext cx="433663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1 ช้อนชา</a:t>
                </a:r>
                <a:r>
                  <a:rPr lang="en-US" sz="30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30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เท่ากับ 5 มิลลิลิตร</a:t>
                </a:r>
                <a:endParaRPr lang="en-US" sz="30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A0CF01B-1E95-47D3-ADAF-CC7BFB2E0641}"/>
                  </a:ext>
                </a:extLst>
              </p:cNvPr>
              <p:cNvSpPr txBox="1"/>
              <p:nvPr/>
            </p:nvSpPr>
            <p:spPr>
              <a:xfrm>
                <a:off x="5998475" y="3976503"/>
                <a:ext cx="498717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1 ช้อนโต๊ะ เท่ากับ 15 มิลลิลิตร</a:t>
                </a:r>
                <a:endParaRPr lang="en-US" sz="30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ACC76D4-3ACB-4FB7-A22F-58DDC6B1DEA0}"/>
                </a:ext>
              </a:extLst>
            </p:cNvPr>
            <p:cNvCxnSpPr/>
            <p:nvPr/>
          </p:nvCxnSpPr>
          <p:spPr>
            <a:xfrm>
              <a:off x="1180618" y="4355534"/>
              <a:ext cx="968801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36CAF25C-3D71-4BCE-A0B2-852784ECD611}"/>
              </a:ext>
            </a:extLst>
          </p:cNvPr>
          <p:cNvSpPr txBox="1"/>
          <p:nvPr/>
        </p:nvSpPr>
        <p:spPr>
          <a:xfrm>
            <a:off x="2721263" y="5801031"/>
            <a:ext cx="6619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ดังนั้น เกลือมีปริมาตรมากกว่าน้ำตาล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070DA82-8590-4FFC-B5F8-43C5FAFBE1C5}"/>
              </a:ext>
            </a:extLst>
          </p:cNvPr>
          <p:cNvSpPr txBox="1"/>
          <p:nvPr/>
        </p:nvSpPr>
        <p:spPr>
          <a:xfrm>
            <a:off x="7602222" y="4492745"/>
            <a:ext cx="2133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45 มิลลิลิตร</a:t>
            </a:r>
            <a:endParaRPr lang="en-US" sz="3000" dirty="0">
              <a:solidFill>
                <a:srgbClr val="FFFF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B9ABED4-4475-419F-B1F8-ECF2E69ABC1D}"/>
              </a:ext>
            </a:extLst>
          </p:cNvPr>
          <p:cNvSpPr txBox="1"/>
          <p:nvPr/>
        </p:nvSpPr>
        <p:spPr>
          <a:xfrm>
            <a:off x="7602222" y="5167488"/>
            <a:ext cx="21336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40 มิลลิลิตร</a:t>
            </a:r>
            <a:endParaRPr lang="en-US" sz="3000" dirty="0">
              <a:solidFill>
                <a:srgbClr val="FFFF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C9F61BC-68C6-40E4-A045-5AA500E99BA0}"/>
              </a:ext>
            </a:extLst>
          </p:cNvPr>
          <p:cNvGrpSpPr/>
          <p:nvPr/>
        </p:nvGrpSpPr>
        <p:grpSpPr>
          <a:xfrm>
            <a:off x="2721263" y="4492745"/>
            <a:ext cx="3526742" cy="553998"/>
            <a:chOff x="2721263" y="4492745"/>
            <a:chExt cx="3526742" cy="553998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4D566BF-24F6-418D-9C9A-2F1B45A3B479}"/>
                </a:ext>
              </a:extLst>
            </p:cNvPr>
            <p:cNvSpPr txBox="1"/>
            <p:nvPr/>
          </p:nvSpPr>
          <p:spPr>
            <a:xfrm>
              <a:off x="2721263" y="4492745"/>
              <a:ext cx="276924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เกลือ 3 ช้อนโต๊ะ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BDDC04E-E961-42C0-A800-FC7B450D8E16}"/>
                </a:ext>
              </a:extLst>
            </p:cNvPr>
            <p:cNvSpPr txBox="1"/>
            <p:nvPr/>
          </p:nvSpPr>
          <p:spPr>
            <a:xfrm>
              <a:off x="5382945" y="4492745"/>
              <a:ext cx="86506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หรือ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DDA8428-92EF-4887-B4CC-4A6C1F42BB02}"/>
              </a:ext>
            </a:extLst>
          </p:cNvPr>
          <p:cNvGrpSpPr/>
          <p:nvPr/>
        </p:nvGrpSpPr>
        <p:grpSpPr>
          <a:xfrm>
            <a:off x="2721263" y="5167488"/>
            <a:ext cx="3522610" cy="553998"/>
            <a:chOff x="2721263" y="5167488"/>
            <a:chExt cx="3522610" cy="553998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F01DD99-E2B7-4ABE-99EB-60841D69EBEB}"/>
                </a:ext>
              </a:extLst>
            </p:cNvPr>
            <p:cNvSpPr txBox="1"/>
            <p:nvPr/>
          </p:nvSpPr>
          <p:spPr>
            <a:xfrm>
              <a:off x="2721263" y="5167488"/>
              <a:ext cx="276924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น้ำตาล 8 ช้อนชา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1D16681-9378-4E14-8EEC-88FB3F373329}"/>
                </a:ext>
              </a:extLst>
            </p:cNvPr>
            <p:cNvSpPr txBox="1"/>
            <p:nvPr/>
          </p:nvSpPr>
          <p:spPr>
            <a:xfrm>
              <a:off x="5382945" y="5167488"/>
              <a:ext cx="8609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หรือ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66A898F-2F45-4631-8FB0-3B9FA9E9C93D}"/>
              </a:ext>
            </a:extLst>
          </p:cNvPr>
          <p:cNvGrpSpPr/>
          <p:nvPr/>
        </p:nvGrpSpPr>
        <p:grpSpPr>
          <a:xfrm>
            <a:off x="6202284" y="4492745"/>
            <a:ext cx="1612323" cy="553998"/>
            <a:chOff x="6202284" y="4492745"/>
            <a:chExt cx="1612323" cy="553998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9EAF6CD-D5D0-4F48-8979-CEFAA7D37A60}"/>
                </a:ext>
              </a:extLst>
            </p:cNvPr>
            <p:cNvSpPr txBox="1"/>
            <p:nvPr/>
          </p:nvSpPr>
          <p:spPr>
            <a:xfrm>
              <a:off x="6202284" y="4492745"/>
              <a:ext cx="11596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3 </a:t>
              </a:r>
              <a:r>
                <a: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x 15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68C8D30-5EC4-49E3-B013-C0006708062C}"/>
                </a:ext>
              </a:extLst>
            </p:cNvPr>
            <p:cNvSpPr txBox="1"/>
            <p:nvPr/>
          </p:nvSpPr>
          <p:spPr>
            <a:xfrm>
              <a:off x="7277981" y="4492745"/>
              <a:ext cx="5366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=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680F62D-C4E0-48E1-9237-3A8AD1EE1442}"/>
              </a:ext>
            </a:extLst>
          </p:cNvPr>
          <p:cNvGrpSpPr/>
          <p:nvPr/>
        </p:nvGrpSpPr>
        <p:grpSpPr>
          <a:xfrm>
            <a:off x="6202284" y="5167488"/>
            <a:ext cx="1612323" cy="553998"/>
            <a:chOff x="6202284" y="5167488"/>
            <a:chExt cx="1612323" cy="553998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E7BE947-5167-4B48-ACF7-598DDC68DF71}"/>
                </a:ext>
              </a:extLst>
            </p:cNvPr>
            <p:cNvSpPr txBox="1"/>
            <p:nvPr/>
          </p:nvSpPr>
          <p:spPr>
            <a:xfrm>
              <a:off x="6202284" y="5167488"/>
              <a:ext cx="11596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8 x 5 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3375993-675A-468B-9B73-5DE4E7DF3E22}"/>
                </a:ext>
              </a:extLst>
            </p:cNvPr>
            <p:cNvSpPr txBox="1"/>
            <p:nvPr/>
          </p:nvSpPr>
          <p:spPr>
            <a:xfrm>
              <a:off x="7277981" y="5167488"/>
              <a:ext cx="5366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=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07780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0" grpId="0"/>
      <p:bldP spid="71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717E7F-AC77-4F1A-8D45-1C3E414988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C3E2A9A-5FC2-45E0-A04C-C7418E1F3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0816" y="2369318"/>
            <a:ext cx="738249" cy="73824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03A0505-2111-47B2-B9CA-335C146D4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67" y="1012634"/>
            <a:ext cx="1376434" cy="132025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84E8630-E3D0-4EDA-8E64-BE037E14CCA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575" y="1070856"/>
            <a:ext cx="1183070" cy="10987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2F5B78-CB55-4A36-9105-B7C1E865E59A}"/>
              </a:ext>
            </a:extLst>
          </p:cNvPr>
          <p:cNvGrpSpPr/>
          <p:nvPr/>
        </p:nvGrpSpPr>
        <p:grpSpPr>
          <a:xfrm>
            <a:off x="6349076" y="1041481"/>
            <a:ext cx="3275122" cy="1201939"/>
            <a:chOff x="6349076" y="1204041"/>
            <a:chExt cx="3275122" cy="1201939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54FCBCE-7D0F-4C5F-A6AD-B07C5BC55374}"/>
                </a:ext>
              </a:extLst>
            </p:cNvPr>
            <p:cNvSpPr/>
            <p:nvPr/>
          </p:nvSpPr>
          <p:spPr>
            <a:xfrm rot="6111557">
              <a:off x="7385667" y="167450"/>
              <a:ext cx="1201939" cy="3275122"/>
            </a:xfrm>
            <a:custGeom>
              <a:avLst/>
              <a:gdLst>
                <a:gd name="connsiteX0" fmla="*/ 426520 w 1201939"/>
                <a:gd name="connsiteY0" fmla="*/ 2963720 h 3275122"/>
                <a:gd name="connsiteX1" fmla="*/ 8443 w 1201939"/>
                <a:gd name="connsiteY1" fmla="*/ 972792 h 3275122"/>
                <a:gd name="connsiteX2" fmla="*/ 168460 w 1201939"/>
                <a:gd name="connsiteY2" fmla="*/ 570258 h 3275122"/>
                <a:gd name="connsiteX3" fmla="*/ 308943 w 1201939"/>
                <a:gd name="connsiteY3" fmla="*/ 509833 h 3275122"/>
                <a:gd name="connsiteX4" fmla="*/ 405048 w 1201939"/>
                <a:gd name="connsiteY4" fmla="*/ 0 h 3275122"/>
                <a:gd name="connsiteX5" fmla="*/ 502737 w 1201939"/>
                <a:gd name="connsiteY5" fmla="*/ 518242 h 3275122"/>
                <a:gd name="connsiteX6" fmla="*/ 539567 w 1201939"/>
                <a:gd name="connsiteY6" fmla="*/ 529244 h 3275122"/>
                <a:gd name="connsiteX7" fmla="*/ 775419 w 1201939"/>
                <a:gd name="connsiteY7" fmla="*/ 811734 h 3275122"/>
                <a:gd name="connsiteX8" fmla="*/ 1193496 w 1201939"/>
                <a:gd name="connsiteY8" fmla="*/ 2802662 h 3275122"/>
                <a:gd name="connsiteX9" fmla="*/ 890537 w 1201939"/>
                <a:gd name="connsiteY9" fmla="*/ 3266679 h 3275122"/>
                <a:gd name="connsiteX10" fmla="*/ 426520 w 1201939"/>
                <a:gd name="connsiteY10" fmla="*/ 2963720 h 327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01939" h="3275122">
                  <a:moveTo>
                    <a:pt x="426520" y="2963720"/>
                  </a:moveTo>
                  <a:lnTo>
                    <a:pt x="8443" y="972792"/>
                  </a:lnTo>
                  <a:cubicBezTo>
                    <a:pt x="-24913" y="813946"/>
                    <a:pt x="43045" y="657377"/>
                    <a:pt x="168460" y="570258"/>
                  </a:cubicBezTo>
                  <a:lnTo>
                    <a:pt x="308943" y="509833"/>
                  </a:lnTo>
                  <a:lnTo>
                    <a:pt x="405048" y="0"/>
                  </a:lnTo>
                  <a:lnTo>
                    <a:pt x="502737" y="518242"/>
                  </a:lnTo>
                  <a:lnTo>
                    <a:pt x="539567" y="529244"/>
                  </a:lnTo>
                  <a:cubicBezTo>
                    <a:pt x="656047" y="576740"/>
                    <a:pt x="747622" y="679363"/>
                    <a:pt x="775419" y="811734"/>
                  </a:cubicBezTo>
                  <a:lnTo>
                    <a:pt x="1193496" y="2802662"/>
                  </a:lnTo>
                  <a:cubicBezTo>
                    <a:pt x="1237971" y="3014457"/>
                    <a:pt x="1102332" y="3222204"/>
                    <a:pt x="890537" y="3266679"/>
                  </a:cubicBezTo>
                  <a:cubicBezTo>
                    <a:pt x="678742" y="3311154"/>
                    <a:pt x="470995" y="3175515"/>
                    <a:pt x="426520" y="296372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FFF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78383CF-D103-4E07-94FB-189ADA26ED5B}"/>
                </a:ext>
              </a:extLst>
            </p:cNvPr>
            <p:cNvSpPr txBox="1"/>
            <p:nvPr/>
          </p:nvSpPr>
          <p:spPr>
            <a:xfrm>
              <a:off x="6413785" y="1504394"/>
              <a:ext cx="29174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น้ำเขียว 2 ถ้วยตวง</a:t>
              </a:r>
              <a:endPara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F1AF8E1-084C-4E12-9B46-FBBDD334A622}"/>
              </a:ext>
            </a:extLst>
          </p:cNvPr>
          <p:cNvSpPr/>
          <p:nvPr/>
        </p:nvSpPr>
        <p:spPr>
          <a:xfrm>
            <a:off x="5490507" y="-1521160"/>
            <a:ext cx="2818054" cy="78370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49A6C197-E448-4975-AF35-7AEA02C814F5}"/>
              </a:ext>
            </a:extLst>
          </p:cNvPr>
          <p:cNvSpPr/>
          <p:nvPr/>
        </p:nvSpPr>
        <p:spPr>
          <a:xfrm rot="6111557">
            <a:off x="6562283" y="-1556335"/>
            <a:ext cx="388479" cy="1030437"/>
          </a:xfrm>
          <a:prstGeom prst="triangle">
            <a:avLst/>
          </a:prstGeom>
          <a:solidFill>
            <a:srgbClr val="FFFFFF"/>
          </a:solidFill>
          <a:ln w="381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2003B04-8155-4A10-BD9E-6D30752E8183}"/>
              </a:ext>
            </a:extLst>
          </p:cNvPr>
          <p:cNvGrpSpPr/>
          <p:nvPr/>
        </p:nvGrpSpPr>
        <p:grpSpPr>
          <a:xfrm>
            <a:off x="2341150" y="2392957"/>
            <a:ext cx="7509701" cy="782043"/>
            <a:chOff x="2309987" y="2646957"/>
            <a:chExt cx="7509701" cy="782043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96ED9AC0-C3AB-47E0-BA78-CE3C742A3CE8}"/>
                </a:ext>
              </a:extLst>
            </p:cNvPr>
            <p:cNvSpPr/>
            <p:nvPr/>
          </p:nvSpPr>
          <p:spPr>
            <a:xfrm>
              <a:off x="2309987" y="2646957"/>
              <a:ext cx="7509701" cy="78204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B7C38E-3028-4E05-A1F9-FFB7F174F7D1}"/>
                </a:ext>
              </a:extLst>
            </p:cNvPr>
            <p:cNvSpPr txBox="1"/>
            <p:nvPr/>
          </p:nvSpPr>
          <p:spPr>
            <a:xfrm>
              <a:off x="2347875" y="2789279"/>
              <a:ext cx="74339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น้ำแดงมีปริมาตรมากกว่าหรือน้อยกว่าน้ำเขียว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B9D8FD4D-0DEC-4B88-A4CB-3AFC41C30F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62" y="3033545"/>
            <a:ext cx="10801517" cy="3483002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5B1BCB1E-56BE-498D-9627-9B7D374B005B}"/>
              </a:ext>
            </a:extLst>
          </p:cNvPr>
          <p:cNvGrpSpPr/>
          <p:nvPr/>
        </p:nvGrpSpPr>
        <p:grpSpPr>
          <a:xfrm>
            <a:off x="1050710" y="3778383"/>
            <a:ext cx="9896023" cy="577151"/>
            <a:chOff x="1050710" y="3778383"/>
            <a:chExt cx="9896023" cy="57715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1F6B4A3-5484-4BBD-87F1-E0F1A06612A9}"/>
                </a:ext>
              </a:extLst>
            </p:cNvPr>
            <p:cNvGrpSpPr/>
            <p:nvPr/>
          </p:nvGrpSpPr>
          <p:grpSpPr>
            <a:xfrm>
              <a:off x="1050710" y="3778383"/>
              <a:ext cx="9896023" cy="553998"/>
              <a:chOff x="1050710" y="3976503"/>
              <a:chExt cx="9896023" cy="553998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E5DD8ABE-6409-46D5-8468-6C86D8DA0DEA}"/>
                  </a:ext>
                </a:extLst>
              </p:cNvPr>
              <p:cNvSpPr txBox="1"/>
              <p:nvPr/>
            </p:nvSpPr>
            <p:spPr>
              <a:xfrm>
                <a:off x="1050710" y="3976503"/>
                <a:ext cx="46870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1 ช้อนโต๊ะ</a:t>
                </a:r>
                <a:r>
                  <a:rPr lang="en-US" sz="30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30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เท่ากับ 15 มิลลิลิตร</a:t>
                </a:r>
                <a:endParaRPr lang="en-US" sz="30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A0CF01B-1E95-47D3-ADAF-CC7BFB2E0641}"/>
                  </a:ext>
                </a:extLst>
              </p:cNvPr>
              <p:cNvSpPr txBox="1"/>
              <p:nvPr/>
            </p:nvSpPr>
            <p:spPr>
              <a:xfrm>
                <a:off x="5815314" y="3976503"/>
                <a:ext cx="513141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1 ถ้วยตวง เท่ากับ 250 มิลลิลิตร</a:t>
                </a:r>
                <a:endParaRPr lang="en-US" sz="30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ACC76D4-3ACB-4FB7-A22F-58DDC6B1DEA0}"/>
                </a:ext>
              </a:extLst>
            </p:cNvPr>
            <p:cNvCxnSpPr/>
            <p:nvPr/>
          </p:nvCxnSpPr>
          <p:spPr>
            <a:xfrm>
              <a:off x="1180618" y="4355534"/>
              <a:ext cx="968801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36CAF25C-3D71-4BCE-A0B2-852784ECD611}"/>
              </a:ext>
            </a:extLst>
          </p:cNvPr>
          <p:cNvSpPr txBox="1"/>
          <p:nvPr/>
        </p:nvSpPr>
        <p:spPr>
          <a:xfrm>
            <a:off x="2120631" y="5801031"/>
            <a:ext cx="64980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ดังนั้น  </a:t>
            </a: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น้ำแดงมีปริมาตรน้อยกว่าน้ำเขียว</a:t>
            </a:r>
            <a:endParaRPr lang="en-US" sz="3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070DA82-8590-4FFC-B5F8-43C5FAFBE1C5}"/>
              </a:ext>
            </a:extLst>
          </p:cNvPr>
          <p:cNvSpPr txBox="1"/>
          <p:nvPr/>
        </p:nvSpPr>
        <p:spPr>
          <a:xfrm>
            <a:off x="7957226" y="4492745"/>
            <a:ext cx="29215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450 มิลลิลิตร</a:t>
            </a:r>
            <a:endParaRPr lang="en-US" sz="3000" dirty="0">
              <a:solidFill>
                <a:srgbClr val="FFFF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B9ABED4-4475-419F-B1F8-ECF2E69ABC1D}"/>
              </a:ext>
            </a:extLst>
          </p:cNvPr>
          <p:cNvSpPr txBox="1"/>
          <p:nvPr/>
        </p:nvSpPr>
        <p:spPr>
          <a:xfrm>
            <a:off x="7957227" y="5167488"/>
            <a:ext cx="29215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500 มิลลิลิตร</a:t>
            </a:r>
            <a:endParaRPr lang="en-US" sz="3000" dirty="0">
              <a:solidFill>
                <a:srgbClr val="FFFF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C9F61BC-68C6-40E4-A045-5AA500E99BA0}"/>
              </a:ext>
            </a:extLst>
          </p:cNvPr>
          <p:cNvGrpSpPr/>
          <p:nvPr/>
        </p:nvGrpSpPr>
        <p:grpSpPr>
          <a:xfrm>
            <a:off x="2120630" y="4492745"/>
            <a:ext cx="4127375" cy="553998"/>
            <a:chOff x="2721263" y="4492745"/>
            <a:chExt cx="3526742" cy="553998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4D566BF-24F6-418D-9C9A-2F1B45A3B479}"/>
                </a:ext>
              </a:extLst>
            </p:cNvPr>
            <p:cNvSpPr txBox="1"/>
            <p:nvPr/>
          </p:nvSpPr>
          <p:spPr>
            <a:xfrm>
              <a:off x="2721263" y="4492745"/>
              <a:ext cx="30057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น้ำแดง 30 ช้อนโต๊ะ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BDDC04E-E961-42C0-A800-FC7B450D8E16}"/>
                </a:ext>
              </a:extLst>
            </p:cNvPr>
            <p:cNvSpPr txBox="1"/>
            <p:nvPr/>
          </p:nvSpPr>
          <p:spPr>
            <a:xfrm>
              <a:off x="5382945" y="4492745"/>
              <a:ext cx="86506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หรือ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DDA8428-92EF-4887-B4CC-4A6C1F42BB02}"/>
              </a:ext>
            </a:extLst>
          </p:cNvPr>
          <p:cNvGrpSpPr/>
          <p:nvPr/>
        </p:nvGrpSpPr>
        <p:grpSpPr>
          <a:xfrm>
            <a:off x="2121334" y="5167488"/>
            <a:ext cx="4122539" cy="553998"/>
            <a:chOff x="2721263" y="5167488"/>
            <a:chExt cx="3522610" cy="553998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F01DD99-E2B7-4ABE-99EB-60841D69EBEB}"/>
                </a:ext>
              </a:extLst>
            </p:cNvPr>
            <p:cNvSpPr txBox="1"/>
            <p:nvPr/>
          </p:nvSpPr>
          <p:spPr>
            <a:xfrm>
              <a:off x="2721263" y="5167488"/>
              <a:ext cx="276924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น้ำเขียว 2 ถ้วยตวง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1D16681-9378-4E14-8EEC-88FB3F373329}"/>
                </a:ext>
              </a:extLst>
            </p:cNvPr>
            <p:cNvSpPr txBox="1"/>
            <p:nvPr/>
          </p:nvSpPr>
          <p:spPr>
            <a:xfrm>
              <a:off x="5382945" y="5167488"/>
              <a:ext cx="8609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หรือ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66A898F-2F45-4631-8FB0-3B9FA9E9C93D}"/>
              </a:ext>
            </a:extLst>
          </p:cNvPr>
          <p:cNvGrpSpPr/>
          <p:nvPr/>
        </p:nvGrpSpPr>
        <p:grpSpPr>
          <a:xfrm>
            <a:off x="6202284" y="4492745"/>
            <a:ext cx="1913883" cy="553998"/>
            <a:chOff x="6202284" y="4492745"/>
            <a:chExt cx="1913883" cy="553998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9EAF6CD-D5D0-4F48-8979-CEFAA7D37A60}"/>
                </a:ext>
              </a:extLst>
            </p:cNvPr>
            <p:cNvSpPr txBox="1"/>
            <p:nvPr/>
          </p:nvSpPr>
          <p:spPr>
            <a:xfrm>
              <a:off x="6202284" y="4492745"/>
              <a:ext cx="161232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30 </a:t>
              </a:r>
              <a:r>
                <a: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x 15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68C8D30-5EC4-49E3-B013-C0006708062C}"/>
                </a:ext>
              </a:extLst>
            </p:cNvPr>
            <p:cNvSpPr txBox="1"/>
            <p:nvPr/>
          </p:nvSpPr>
          <p:spPr>
            <a:xfrm>
              <a:off x="7579541" y="4492745"/>
              <a:ext cx="5366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=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680F62D-C4E0-48E1-9237-3A8AD1EE1442}"/>
              </a:ext>
            </a:extLst>
          </p:cNvPr>
          <p:cNvGrpSpPr/>
          <p:nvPr/>
        </p:nvGrpSpPr>
        <p:grpSpPr>
          <a:xfrm>
            <a:off x="6202284" y="5167488"/>
            <a:ext cx="1933335" cy="553998"/>
            <a:chOff x="6202284" y="5167488"/>
            <a:chExt cx="1933335" cy="553998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E7BE947-5167-4B48-ACF7-598DDC68DF71}"/>
                </a:ext>
              </a:extLst>
            </p:cNvPr>
            <p:cNvSpPr txBox="1"/>
            <p:nvPr/>
          </p:nvSpPr>
          <p:spPr>
            <a:xfrm>
              <a:off x="6202284" y="5167488"/>
              <a:ext cx="149229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r>
                <a: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x </a:t>
              </a: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r>
                <a: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0</a:t>
              </a:r>
              <a:r>
                <a: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3375993-675A-468B-9B73-5DE4E7DF3E22}"/>
                </a:ext>
              </a:extLst>
            </p:cNvPr>
            <p:cNvSpPr txBox="1"/>
            <p:nvPr/>
          </p:nvSpPr>
          <p:spPr>
            <a:xfrm>
              <a:off x="7598993" y="5167488"/>
              <a:ext cx="5366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= </a:t>
              </a:r>
            </a:p>
          </p:txBody>
        </p:sp>
      </p:grp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8F5D7E57-0BD5-4DB6-BB93-DF73EE00D592}"/>
              </a:ext>
            </a:extLst>
          </p:cNvPr>
          <p:cNvSpPr/>
          <p:nvPr/>
        </p:nvSpPr>
        <p:spPr>
          <a:xfrm rot="6111557">
            <a:off x="5188706" y="-1252675"/>
            <a:ext cx="388479" cy="1030437"/>
          </a:xfrm>
          <a:prstGeom prst="triangle">
            <a:avLst/>
          </a:prstGeom>
          <a:solidFill>
            <a:srgbClr val="FFFFFF"/>
          </a:solidFill>
          <a:ln w="381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665102A-EDC5-4F95-A1EB-FCEEA92F692E}"/>
              </a:ext>
            </a:extLst>
          </p:cNvPr>
          <p:cNvSpPr/>
          <p:nvPr/>
        </p:nvSpPr>
        <p:spPr>
          <a:xfrm rot="16429350">
            <a:off x="3636205" y="-151613"/>
            <a:ext cx="883430" cy="3501506"/>
          </a:xfrm>
          <a:custGeom>
            <a:avLst/>
            <a:gdLst>
              <a:gd name="connsiteX0" fmla="*/ 711534 w 883430"/>
              <a:gd name="connsiteY0" fmla="*/ 560903 h 3501506"/>
              <a:gd name="connsiteX1" fmla="*/ 882625 w 883430"/>
              <a:gd name="connsiteY1" fmla="*/ 3121593 h 3501506"/>
              <a:gd name="connsiteX2" fmla="*/ 551003 w 883430"/>
              <a:gd name="connsiteY2" fmla="*/ 3500701 h 3501506"/>
              <a:gd name="connsiteX3" fmla="*/ 551003 w 883430"/>
              <a:gd name="connsiteY3" fmla="*/ 3500700 h 3501506"/>
              <a:gd name="connsiteX4" fmla="*/ 171895 w 883430"/>
              <a:gd name="connsiteY4" fmla="*/ 3169079 h 3501506"/>
              <a:gd name="connsiteX5" fmla="*/ 805 w 883430"/>
              <a:gd name="connsiteY5" fmla="*/ 608389 h 3501506"/>
              <a:gd name="connsiteX6" fmla="*/ 195969 w 883430"/>
              <a:gd name="connsiteY6" fmla="*/ 266450 h 3501506"/>
              <a:gd name="connsiteX7" fmla="*/ 306379 w 883430"/>
              <a:gd name="connsiteY7" fmla="*/ 236376 h 3501506"/>
              <a:gd name="connsiteX8" fmla="*/ 369938 w 883430"/>
              <a:gd name="connsiteY8" fmla="*/ 0 h 3501506"/>
              <a:gd name="connsiteX9" fmla="*/ 435274 w 883430"/>
              <a:gd name="connsiteY9" fmla="*/ 242989 h 3501506"/>
              <a:gd name="connsiteX10" fmla="*/ 472615 w 883430"/>
              <a:gd name="connsiteY10" fmla="*/ 247966 h 3501506"/>
              <a:gd name="connsiteX11" fmla="*/ 711534 w 883430"/>
              <a:gd name="connsiteY11" fmla="*/ 560903 h 3501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3430" h="3501506">
                <a:moveTo>
                  <a:pt x="711534" y="560903"/>
                </a:moveTo>
                <a:lnTo>
                  <a:pt x="882625" y="3121593"/>
                </a:lnTo>
                <a:cubicBezTo>
                  <a:pt x="895738" y="3317856"/>
                  <a:pt x="747266" y="3487588"/>
                  <a:pt x="551003" y="3500701"/>
                </a:cubicBezTo>
                <a:lnTo>
                  <a:pt x="551003" y="3500700"/>
                </a:lnTo>
                <a:cubicBezTo>
                  <a:pt x="354741" y="3513814"/>
                  <a:pt x="185008" y="3365342"/>
                  <a:pt x="171895" y="3169079"/>
                </a:cubicBezTo>
                <a:lnTo>
                  <a:pt x="805" y="608389"/>
                </a:lnTo>
                <a:cubicBezTo>
                  <a:pt x="-9029" y="461193"/>
                  <a:pt x="72027" y="328919"/>
                  <a:pt x="195969" y="266450"/>
                </a:cubicBezTo>
                <a:lnTo>
                  <a:pt x="306379" y="236376"/>
                </a:lnTo>
                <a:lnTo>
                  <a:pt x="369938" y="0"/>
                </a:lnTo>
                <a:lnTo>
                  <a:pt x="435274" y="242989"/>
                </a:lnTo>
                <a:lnTo>
                  <a:pt x="472615" y="247966"/>
                </a:lnTo>
                <a:cubicBezTo>
                  <a:pt x="603766" y="293391"/>
                  <a:pt x="701699" y="413706"/>
                  <a:pt x="711534" y="560903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AD1B45-15A2-4055-9D91-E86B834E27F1}"/>
              </a:ext>
            </a:extLst>
          </p:cNvPr>
          <p:cNvSpPr txBox="1"/>
          <p:nvPr/>
        </p:nvSpPr>
        <p:spPr>
          <a:xfrm>
            <a:off x="2514449" y="1349577"/>
            <a:ext cx="3378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น้ำแดง 30 ช้อนโต๊ะ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893474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0" grpId="0"/>
      <p:bldP spid="71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717E7F-AC77-4F1A-8D45-1C3E414988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C3E2A9A-5FC2-45E0-A04C-C7418E1F3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0816" y="2369318"/>
            <a:ext cx="738249" cy="73824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03A0505-2111-47B2-B9CA-335C146D4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32" y="1022084"/>
            <a:ext cx="1376434" cy="132025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84E8630-E3D0-4EDA-8E64-BE037E14CCA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575" y="1070856"/>
            <a:ext cx="1183070" cy="109878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71D6DC9-5CC7-4F74-B730-C9297060C39C}"/>
              </a:ext>
            </a:extLst>
          </p:cNvPr>
          <p:cNvGrpSpPr/>
          <p:nvPr/>
        </p:nvGrpSpPr>
        <p:grpSpPr>
          <a:xfrm>
            <a:off x="2344192" y="1075188"/>
            <a:ext cx="3183535" cy="1168232"/>
            <a:chOff x="2470830" y="1101184"/>
            <a:chExt cx="3183535" cy="1168232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D03BD4B-3FFA-4C15-B421-D1EF0DBAC5DF}"/>
                </a:ext>
              </a:extLst>
            </p:cNvPr>
            <p:cNvSpPr/>
            <p:nvPr/>
          </p:nvSpPr>
          <p:spPr>
            <a:xfrm rot="15508050">
              <a:off x="3422347" y="149667"/>
              <a:ext cx="1168232" cy="3071265"/>
            </a:xfrm>
            <a:custGeom>
              <a:avLst/>
              <a:gdLst>
                <a:gd name="connsiteX0" fmla="*/ 1160244 w 1168232"/>
                <a:gd name="connsiteY0" fmla="*/ 873891 h 3071265"/>
                <a:gd name="connsiteX1" fmla="*/ 775870 w 1168232"/>
                <a:gd name="connsiteY1" fmla="*/ 2757677 h 3071265"/>
                <a:gd name="connsiteX2" fmla="*/ 313589 w 1168232"/>
                <a:gd name="connsiteY2" fmla="*/ 3063277 h 3071265"/>
                <a:gd name="connsiteX3" fmla="*/ 7988 w 1168232"/>
                <a:gd name="connsiteY3" fmla="*/ 2600996 h 3071265"/>
                <a:gd name="connsiteX4" fmla="*/ 392361 w 1168232"/>
                <a:gd name="connsiteY4" fmla="*/ 717210 h 3071265"/>
                <a:gd name="connsiteX5" fmla="*/ 626598 w 1168232"/>
                <a:gd name="connsiteY5" fmla="*/ 433380 h 3071265"/>
                <a:gd name="connsiteX6" fmla="*/ 644788 w 1168232"/>
                <a:gd name="connsiteY6" fmla="*/ 427833 h 3071265"/>
                <a:gd name="connsiteX7" fmla="*/ 739312 w 1168232"/>
                <a:gd name="connsiteY7" fmla="*/ 0 h 3071265"/>
                <a:gd name="connsiteX8" fmla="*/ 830240 w 1168232"/>
                <a:gd name="connsiteY8" fmla="*/ 411559 h 3071265"/>
                <a:gd name="connsiteX9" fmla="*/ 854643 w 1168232"/>
                <a:gd name="connsiteY9" fmla="*/ 411610 h 3071265"/>
                <a:gd name="connsiteX10" fmla="*/ 1160244 w 1168232"/>
                <a:gd name="connsiteY10" fmla="*/ 873891 h 3071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8232" h="3071265">
                  <a:moveTo>
                    <a:pt x="1160244" y="873891"/>
                  </a:moveTo>
                  <a:lnTo>
                    <a:pt x="775870" y="2757677"/>
                  </a:lnTo>
                  <a:cubicBezTo>
                    <a:pt x="732604" y="2969722"/>
                    <a:pt x="525633" y="3106544"/>
                    <a:pt x="313589" y="3063277"/>
                  </a:cubicBezTo>
                  <a:cubicBezTo>
                    <a:pt x="101544" y="3020011"/>
                    <a:pt x="-35278" y="2813041"/>
                    <a:pt x="7988" y="2600996"/>
                  </a:cubicBezTo>
                  <a:lnTo>
                    <a:pt x="392361" y="717210"/>
                  </a:lnTo>
                  <a:cubicBezTo>
                    <a:pt x="419403" y="584682"/>
                    <a:pt x="510391" y="481538"/>
                    <a:pt x="626598" y="433380"/>
                  </a:cubicBezTo>
                  <a:lnTo>
                    <a:pt x="644788" y="427833"/>
                  </a:lnTo>
                  <a:lnTo>
                    <a:pt x="739312" y="0"/>
                  </a:lnTo>
                  <a:lnTo>
                    <a:pt x="830240" y="411559"/>
                  </a:lnTo>
                  <a:lnTo>
                    <a:pt x="854643" y="411610"/>
                  </a:lnTo>
                  <a:cubicBezTo>
                    <a:pt x="1066688" y="454876"/>
                    <a:pt x="1203510" y="661846"/>
                    <a:pt x="1160244" y="873891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FFF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BAD1B45-15A2-4055-9D91-E86B834E27F1}"/>
                </a:ext>
              </a:extLst>
            </p:cNvPr>
            <p:cNvSpPr txBox="1"/>
            <p:nvPr/>
          </p:nvSpPr>
          <p:spPr>
            <a:xfrm>
              <a:off x="2784871" y="1397137"/>
              <a:ext cx="28694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น้ำส้ม 7 ถ้วยตวง</a:t>
              </a:r>
              <a:endPara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2003B04-8155-4A10-BD9E-6D30752E8183}"/>
              </a:ext>
            </a:extLst>
          </p:cNvPr>
          <p:cNvGrpSpPr/>
          <p:nvPr/>
        </p:nvGrpSpPr>
        <p:grpSpPr>
          <a:xfrm>
            <a:off x="2341150" y="2392957"/>
            <a:ext cx="7509701" cy="782043"/>
            <a:chOff x="2309987" y="2646957"/>
            <a:chExt cx="7509701" cy="782043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96ED9AC0-C3AB-47E0-BA78-CE3C742A3CE8}"/>
                </a:ext>
              </a:extLst>
            </p:cNvPr>
            <p:cNvSpPr/>
            <p:nvPr/>
          </p:nvSpPr>
          <p:spPr>
            <a:xfrm>
              <a:off x="2309987" y="2646957"/>
              <a:ext cx="7509701" cy="78204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B7C38E-3028-4E05-A1F9-FFB7F174F7D1}"/>
                </a:ext>
              </a:extLst>
            </p:cNvPr>
            <p:cNvSpPr txBox="1"/>
            <p:nvPr/>
          </p:nvSpPr>
          <p:spPr>
            <a:xfrm>
              <a:off x="2347875" y="2760095"/>
              <a:ext cx="74339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น้ำส้มมีปริมาตรมากกว่าหรือน้อยกว่าน้ำผึ้ง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B9D8FD4D-0DEC-4B88-A4CB-3AFC41C30F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62" y="3033545"/>
            <a:ext cx="10801517" cy="3483002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5B1BCB1E-56BE-498D-9627-9B7D374B005B}"/>
              </a:ext>
            </a:extLst>
          </p:cNvPr>
          <p:cNvGrpSpPr/>
          <p:nvPr/>
        </p:nvGrpSpPr>
        <p:grpSpPr>
          <a:xfrm>
            <a:off x="1180618" y="3778383"/>
            <a:ext cx="9805027" cy="577151"/>
            <a:chOff x="1180618" y="3778383"/>
            <a:chExt cx="9805027" cy="577151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A0CF01B-1E95-47D3-ADAF-CC7BFB2E0641}"/>
                </a:ext>
              </a:extLst>
            </p:cNvPr>
            <p:cNvSpPr txBox="1"/>
            <p:nvPr/>
          </p:nvSpPr>
          <p:spPr>
            <a:xfrm>
              <a:off x="3774332" y="3778383"/>
              <a:ext cx="72113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 ถ้วยตวง เท่ากับ 250 มิลลิลิตร</a:t>
              </a:r>
              <a:endParaRPr lang="en-US" sz="30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ACC76D4-3ACB-4FB7-A22F-58DDC6B1DEA0}"/>
                </a:ext>
              </a:extLst>
            </p:cNvPr>
            <p:cNvCxnSpPr/>
            <p:nvPr/>
          </p:nvCxnSpPr>
          <p:spPr>
            <a:xfrm>
              <a:off x="1180618" y="4355534"/>
              <a:ext cx="968801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36CAF25C-3D71-4BCE-A0B2-852784ECD611}"/>
              </a:ext>
            </a:extLst>
          </p:cNvPr>
          <p:cNvSpPr txBox="1"/>
          <p:nvPr/>
        </p:nvSpPr>
        <p:spPr>
          <a:xfrm>
            <a:off x="2345342" y="5801031"/>
            <a:ext cx="7855297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ดังนั้น </a:t>
            </a: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น้ำส้มมีปริมาตรมากกว่าน้ำผึ้ง</a:t>
            </a:r>
            <a:endParaRPr lang="en-US" sz="30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>
              <a:spcBef>
                <a:spcPts val="300"/>
              </a:spcBef>
            </a:pPr>
            <a:endParaRPr lang="th-TH" sz="30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070DA82-8590-4FFC-B5F8-43C5FAFBE1C5}"/>
              </a:ext>
            </a:extLst>
          </p:cNvPr>
          <p:cNvSpPr txBox="1"/>
          <p:nvPr/>
        </p:nvSpPr>
        <p:spPr>
          <a:xfrm>
            <a:off x="7473869" y="4492745"/>
            <a:ext cx="25708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1,750 มิลลิลิตร</a:t>
            </a:r>
            <a:endParaRPr lang="en-US" sz="3000" dirty="0">
              <a:solidFill>
                <a:srgbClr val="FFFF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C9F61BC-68C6-40E4-A045-5AA500E99BA0}"/>
              </a:ext>
            </a:extLst>
          </p:cNvPr>
          <p:cNvGrpSpPr/>
          <p:nvPr/>
        </p:nvGrpSpPr>
        <p:grpSpPr>
          <a:xfrm>
            <a:off x="2335183" y="4492745"/>
            <a:ext cx="3526742" cy="553998"/>
            <a:chOff x="2721263" y="4492745"/>
            <a:chExt cx="3526742" cy="553998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4D566BF-24F6-418D-9C9A-2F1B45A3B479}"/>
                </a:ext>
              </a:extLst>
            </p:cNvPr>
            <p:cNvSpPr txBox="1"/>
            <p:nvPr/>
          </p:nvSpPr>
          <p:spPr>
            <a:xfrm>
              <a:off x="2721263" y="4492745"/>
              <a:ext cx="276924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น้ำส้ม 7 ถ้วยตวง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BDDC04E-E961-42C0-A800-FC7B450D8E16}"/>
                </a:ext>
              </a:extLst>
            </p:cNvPr>
            <p:cNvSpPr txBox="1"/>
            <p:nvPr/>
          </p:nvSpPr>
          <p:spPr>
            <a:xfrm>
              <a:off x="5382945" y="4492745"/>
              <a:ext cx="86506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หรือ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BF01DD99-E2B7-4ABE-99EB-60841D69EBEB}"/>
              </a:ext>
            </a:extLst>
          </p:cNvPr>
          <p:cNvSpPr txBox="1"/>
          <p:nvPr/>
        </p:nvSpPr>
        <p:spPr>
          <a:xfrm>
            <a:off x="2345343" y="5167488"/>
            <a:ext cx="41075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น้ำผึ้ง </a:t>
            </a:r>
            <a:r>
              <a:rPr lang="th-TH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1,500 มิลลิลิตร</a:t>
            </a:r>
            <a:endParaRPr lang="en-US" sz="3000" dirty="0">
              <a:solidFill>
                <a:srgbClr val="FFFF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66A898F-2F45-4631-8FB0-3B9FA9E9C93D}"/>
              </a:ext>
            </a:extLst>
          </p:cNvPr>
          <p:cNvGrpSpPr/>
          <p:nvPr/>
        </p:nvGrpSpPr>
        <p:grpSpPr>
          <a:xfrm>
            <a:off x="5787020" y="4492745"/>
            <a:ext cx="1845787" cy="553998"/>
            <a:chOff x="6202284" y="4492745"/>
            <a:chExt cx="1845787" cy="553998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9EAF6CD-D5D0-4F48-8979-CEFAA7D37A60}"/>
                </a:ext>
              </a:extLst>
            </p:cNvPr>
            <p:cNvSpPr txBox="1"/>
            <p:nvPr/>
          </p:nvSpPr>
          <p:spPr>
            <a:xfrm>
              <a:off x="6202284" y="4492745"/>
              <a:ext cx="13999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7 </a:t>
              </a:r>
              <a:r>
                <a: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x </a:t>
              </a: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250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68C8D30-5EC4-49E3-B013-C0006708062C}"/>
                </a:ext>
              </a:extLst>
            </p:cNvPr>
            <p:cNvSpPr txBox="1"/>
            <p:nvPr/>
          </p:nvSpPr>
          <p:spPr>
            <a:xfrm>
              <a:off x="7511445" y="4492745"/>
              <a:ext cx="5366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=</a:t>
              </a:r>
            </a:p>
          </p:txBody>
        </p: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66CF8C7-E3BE-4CAC-AEAB-D501D094BC4D}"/>
              </a:ext>
            </a:extLst>
          </p:cNvPr>
          <p:cNvSpPr/>
          <p:nvPr/>
        </p:nvSpPr>
        <p:spPr>
          <a:xfrm rot="5595696">
            <a:off x="7383539" y="-186564"/>
            <a:ext cx="930093" cy="3613252"/>
          </a:xfrm>
          <a:custGeom>
            <a:avLst/>
            <a:gdLst>
              <a:gd name="connsiteX0" fmla="*/ 147013 w 930093"/>
              <a:gd name="connsiteY0" fmla="*/ 3243683 h 3613252"/>
              <a:gd name="connsiteX1" fmla="*/ 646 w 930093"/>
              <a:gd name="connsiteY1" fmla="*/ 675276 h 3613252"/>
              <a:gd name="connsiteX2" fmla="*/ 369569 w 930093"/>
              <a:gd name="connsiteY2" fmla="*/ 261764 h 3613252"/>
              <a:gd name="connsiteX3" fmla="*/ 372438 w 930093"/>
              <a:gd name="connsiteY3" fmla="*/ 262176 h 3613252"/>
              <a:gd name="connsiteX4" fmla="*/ 421859 w 930093"/>
              <a:gd name="connsiteY4" fmla="*/ 0 h 3613252"/>
              <a:gd name="connsiteX5" fmla="*/ 474023 w 930093"/>
              <a:gd name="connsiteY5" fmla="*/ 276728 h 3613252"/>
              <a:gd name="connsiteX6" fmla="*/ 523601 w 930093"/>
              <a:gd name="connsiteY6" fmla="*/ 283831 h 3613252"/>
              <a:gd name="connsiteX7" fmla="*/ 783081 w 930093"/>
              <a:gd name="connsiteY7" fmla="*/ 630687 h 3613252"/>
              <a:gd name="connsiteX8" fmla="*/ 929447 w 930093"/>
              <a:gd name="connsiteY8" fmla="*/ 3199094 h 3613252"/>
              <a:gd name="connsiteX9" fmla="*/ 560524 w 930093"/>
              <a:gd name="connsiteY9" fmla="*/ 3612606 h 3613252"/>
              <a:gd name="connsiteX10" fmla="*/ 147013 w 930093"/>
              <a:gd name="connsiteY10" fmla="*/ 3243683 h 3613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0093" h="3613252">
                <a:moveTo>
                  <a:pt x="147013" y="3243683"/>
                </a:moveTo>
                <a:lnTo>
                  <a:pt x="646" y="675276"/>
                </a:lnTo>
                <a:cubicBezTo>
                  <a:pt x="-11667" y="459213"/>
                  <a:pt x="153506" y="274077"/>
                  <a:pt x="369569" y="261764"/>
                </a:cubicBezTo>
                <a:lnTo>
                  <a:pt x="372438" y="262176"/>
                </a:lnTo>
                <a:lnTo>
                  <a:pt x="421859" y="0"/>
                </a:lnTo>
                <a:lnTo>
                  <a:pt x="474023" y="276728"/>
                </a:lnTo>
                <a:lnTo>
                  <a:pt x="523601" y="283831"/>
                </a:lnTo>
                <a:cubicBezTo>
                  <a:pt x="667399" y="335218"/>
                  <a:pt x="773846" y="468640"/>
                  <a:pt x="783081" y="630687"/>
                </a:cubicBezTo>
                <a:lnTo>
                  <a:pt x="929447" y="3199094"/>
                </a:lnTo>
                <a:cubicBezTo>
                  <a:pt x="941760" y="3415158"/>
                  <a:pt x="776588" y="3600293"/>
                  <a:pt x="560524" y="3612606"/>
                </a:cubicBezTo>
                <a:cubicBezTo>
                  <a:pt x="344461" y="3624919"/>
                  <a:pt x="159325" y="3459746"/>
                  <a:pt x="147013" y="3243683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8383CF-D103-4E07-94FB-189ADA26ED5B}"/>
              </a:ext>
            </a:extLst>
          </p:cNvPr>
          <p:cNvSpPr txBox="1"/>
          <p:nvPr/>
        </p:nvSpPr>
        <p:spPr>
          <a:xfrm>
            <a:off x="6141024" y="1370480"/>
            <a:ext cx="3274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น้ำผึ้ง 1,500 มิลลิลิตร 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891460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0" grpId="0"/>
      <p:bldP spid="66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63E7AA9-D90B-4C57-B46A-069BAA950F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15518" r="17120" b="5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CC8D326-99FC-4F9E-9E7E-1ABE01613F60}"/>
              </a:ext>
            </a:extLst>
          </p:cNvPr>
          <p:cNvSpPr/>
          <p:nvPr/>
        </p:nvSpPr>
        <p:spPr>
          <a:xfrm>
            <a:off x="777240" y="1168042"/>
            <a:ext cx="10637520" cy="2353558"/>
          </a:xfrm>
          <a:prstGeom prst="roundRect">
            <a:avLst>
              <a:gd name="adj" fmla="val 9365"/>
            </a:avLst>
          </a:prstGeom>
          <a:solidFill>
            <a:schemeClr val="bg1"/>
          </a:solidFill>
          <a:ln w="381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500"/>
              </a:spcBef>
            </a:pPr>
            <a:endParaRPr lang="th-TH" sz="32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913762-96F2-4712-9C3D-3A1A445483F2}"/>
              </a:ext>
            </a:extLst>
          </p:cNvPr>
          <p:cNvGrpSpPr/>
          <p:nvPr/>
        </p:nvGrpSpPr>
        <p:grpSpPr>
          <a:xfrm>
            <a:off x="761999" y="1382171"/>
            <a:ext cx="10668003" cy="646331"/>
            <a:chOff x="761998" y="1222258"/>
            <a:chExt cx="10668003" cy="64633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E705B63-1CC7-4D4A-8433-219F5603B08B}"/>
                </a:ext>
              </a:extLst>
            </p:cNvPr>
            <p:cNvSpPr txBox="1"/>
            <p:nvPr/>
          </p:nvSpPr>
          <p:spPr>
            <a:xfrm>
              <a:off x="761998" y="1259656"/>
              <a:ext cx="1066800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3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20,000 มิลลิลิตร  ............ 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20 ลิตร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2B5E52E-6E1A-4340-A771-5A4D4AC5BF40}"/>
                </a:ext>
              </a:extLst>
            </p:cNvPr>
            <p:cNvSpPr/>
            <p:nvPr/>
          </p:nvSpPr>
          <p:spPr>
            <a:xfrm>
              <a:off x="6283792" y="1222258"/>
              <a:ext cx="1061888" cy="646331"/>
            </a:xfrm>
            <a:prstGeom prst="roundRect">
              <a:avLst>
                <a:gd name="adj" fmla="val 26467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/>
            </a:p>
          </p:txBody>
        </p:sp>
      </p:grpSp>
      <p:sp>
        <p:nvSpPr>
          <p:cNvPr id="33" name="C">
            <a:extLst>
              <a:ext uri="{FF2B5EF4-FFF2-40B4-BE49-F238E27FC236}">
                <a16:creationId xmlns:a16="http://schemas.microsoft.com/office/drawing/2014/main" id="{23D263DD-EDDA-44D7-A563-88BE476D91AD}"/>
              </a:ext>
            </a:extLst>
          </p:cNvPr>
          <p:cNvSpPr/>
          <p:nvPr/>
        </p:nvSpPr>
        <p:spPr>
          <a:xfrm>
            <a:off x="7933776" y="2321390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น้อยกว่า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1" name="B">
            <a:extLst>
              <a:ext uri="{FF2B5EF4-FFF2-40B4-BE49-F238E27FC236}">
                <a16:creationId xmlns:a16="http://schemas.microsoft.com/office/drawing/2014/main" id="{05ED84D8-24C2-4AE7-912A-8B4DAC8C90C0}"/>
              </a:ext>
            </a:extLst>
          </p:cNvPr>
          <p:cNvSpPr/>
          <p:nvPr/>
        </p:nvSpPr>
        <p:spPr>
          <a:xfrm>
            <a:off x="4880696" y="2321390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เท่ากับ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8" name="A">
            <a:extLst>
              <a:ext uri="{FF2B5EF4-FFF2-40B4-BE49-F238E27FC236}">
                <a16:creationId xmlns:a16="http://schemas.microsoft.com/office/drawing/2014/main" id="{80F42EFB-D7D8-424F-AB6E-705CF9757719}"/>
              </a:ext>
            </a:extLst>
          </p:cNvPr>
          <p:cNvSpPr/>
          <p:nvPr/>
        </p:nvSpPr>
        <p:spPr>
          <a:xfrm>
            <a:off x="1827616" y="2321390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มากกว่า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2959A13-668F-43C2-AC03-41DC90A8F44D}"/>
              </a:ext>
            </a:extLst>
          </p:cNvPr>
          <p:cNvSpPr/>
          <p:nvPr/>
        </p:nvSpPr>
        <p:spPr>
          <a:xfrm>
            <a:off x="640210" y="1006089"/>
            <a:ext cx="640080" cy="640080"/>
          </a:xfrm>
          <a:prstGeom prst="ellipse">
            <a:avLst/>
          </a:prstGeom>
          <a:solidFill>
            <a:srgbClr val="F9D7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D42D8067-2310-45FF-8EF8-F13EAB6215C8}"/>
              </a:ext>
            </a:extLst>
          </p:cNvPr>
          <p:cNvSpPr txBox="1"/>
          <p:nvPr/>
        </p:nvSpPr>
        <p:spPr>
          <a:xfrm>
            <a:off x="673645" y="739359"/>
            <a:ext cx="586499" cy="9130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endParaRPr lang="en-US" sz="4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A089316-2824-48FA-8D55-262338A5BFB3}"/>
              </a:ext>
            </a:extLst>
          </p:cNvPr>
          <p:cNvSpPr/>
          <p:nvPr/>
        </p:nvSpPr>
        <p:spPr>
          <a:xfrm>
            <a:off x="777240" y="3932432"/>
            <a:ext cx="10637520" cy="2353558"/>
          </a:xfrm>
          <a:prstGeom prst="roundRect">
            <a:avLst>
              <a:gd name="adj" fmla="val 9365"/>
            </a:avLst>
          </a:prstGeom>
          <a:solidFill>
            <a:schemeClr val="bg1"/>
          </a:solidFill>
          <a:ln w="381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500"/>
              </a:spcBef>
            </a:pPr>
            <a:endParaRPr lang="th-TH" sz="32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E08DDD-8300-4D0E-B154-9AB2AD0ADC3F}"/>
              </a:ext>
            </a:extLst>
          </p:cNvPr>
          <p:cNvSpPr txBox="1"/>
          <p:nvPr/>
        </p:nvSpPr>
        <p:spPr>
          <a:xfrm>
            <a:off x="761999" y="4123321"/>
            <a:ext cx="110982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31</a:t>
            </a:r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ลิตร  ..........    </a:t>
            </a: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30</a:t>
            </a:r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,100 มิลลิลิตร</a:t>
            </a:r>
          </a:p>
        </p:txBody>
      </p:sp>
      <p:sp>
        <p:nvSpPr>
          <p:cNvPr id="46" name="CC">
            <a:extLst>
              <a:ext uri="{FF2B5EF4-FFF2-40B4-BE49-F238E27FC236}">
                <a16:creationId xmlns:a16="http://schemas.microsoft.com/office/drawing/2014/main" id="{1D0A3377-7FB9-4B7B-862D-27CE7DD6FB78}"/>
              </a:ext>
            </a:extLst>
          </p:cNvPr>
          <p:cNvSpPr/>
          <p:nvPr/>
        </p:nvSpPr>
        <p:spPr>
          <a:xfrm>
            <a:off x="7933776" y="5074205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น้อยกว่า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7" name="BB">
            <a:extLst>
              <a:ext uri="{FF2B5EF4-FFF2-40B4-BE49-F238E27FC236}">
                <a16:creationId xmlns:a16="http://schemas.microsoft.com/office/drawing/2014/main" id="{26AB344D-2A15-4F08-B37D-55614B79F4E8}"/>
              </a:ext>
            </a:extLst>
          </p:cNvPr>
          <p:cNvSpPr/>
          <p:nvPr/>
        </p:nvSpPr>
        <p:spPr>
          <a:xfrm>
            <a:off x="4880696" y="5074205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เท่ากับ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8" name="AA">
            <a:extLst>
              <a:ext uri="{FF2B5EF4-FFF2-40B4-BE49-F238E27FC236}">
                <a16:creationId xmlns:a16="http://schemas.microsoft.com/office/drawing/2014/main" id="{4D94B9EA-9420-4E98-A7D8-2FE10E2A1C67}"/>
              </a:ext>
            </a:extLst>
          </p:cNvPr>
          <p:cNvSpPr/>
          <p:nvPr/>
        </p:nvSpPr>
        <p:spPr>
          <a:xfrm>
            <a:off x="1827616" y="5074205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มากกว่า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53DA353-F739-4C77-BE2A-950FBE61C27C}"/>
              </a:ext>
            </a:extLst>
          </p:cNvPr>
          <p:cNvSpPr/>
          <p:nvPr/>
        </p:nvSpPr>
        <p:spPr>
          <a:xfrm>
            <a:off x="640210" y="3770479"/>
            <a:ext cx="640080" cy="640080"/>
          </a:xfrm>
          <a:prstGeom prst="ellipse">
            <a:avLst/>
          </a:prstGeom>
          <a:solidFill>
            <a:srgbClr val="F9D7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หัวข้อ">
            <a:extLst>
              <a:ext uri="{FF2B5EF4-FFF2-40B4-BE49-F238E27FC236}">
                <a16:creationId xmlns:a16="http://schemas.microsoft.com/office/drawing/2014/main" id="{E20B8551-589E-4BAB-8632-09521BA87411}"/>
              </a:ext>
            </a:extLst>
          </p:cNvPr>
          <p:cNvSpPr txBox="1"/>
          <p:nvPr/>
        </p:nvSpPr>
        <p:spPr>
          <a:xfrm>
            <a:off x="673644" y="3515323"/>
            <a:ext cx="586499" cy="9130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endParaRPr lang="en-US" sz="4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54" name="ผิด2">
            <a:extLst>
              <a:ext uri="{FF2B5EF4-FFF2-40B4-BE49-F238E27FC236}">
                <a16:creationId xmlns:a16="http://schemas.microsoft.com/office/drawing/2014/main" id="{CD3CD904-5FF2-45BF-B55C-8249567281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04" y="2201461"/>
            <a:ext cx="1061888" cy="1061888"/>
          </a:xfrm>
          <a:prstGeom prst="rect">
            <a:avLst/>
          </a:prstGeom>
        </p:spPr>
      </p:pic>
      <p:pic>
        <p:nvPicPr>
          <p:cNvPr id="56" name="Picture 5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D400B08-B40A-448D-94AB-065DA35750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307" y="6064946"/>
            <a:ext cx="1395736" cy="555152"/>
          </a:xfrm>
          <a:prstGeom prst="rect">
            <a:avLst/>
          </a:prstGeom>
        </p:spPr>
      </p:pic>
      <p:sp>
        <p:nvSpPr>
          <p:cNvPr id="36" name="โจทย์">
            <a:extLst>
              <a:ext uri="{FF2B5EF4-FFF2-40B4-BE49-F238E27FC236}">
                <a16:creationId xmlns:a16="http://schemas.microsoft.com/office/drawing/2014/main" id="{162F011A-41A8-400C-9B27-3513BC70A186}"/>
              </a:ext>
            </a:extLst>
          </p:cNvPr>
          <p:cNvSpPr txBox="1"/>
          <p:nvPr/>
        </p:nvSpPr>
        <p:spPr>
          <a:xfrm>
            <a:off x="337595" y="321838"/>
            <a:ext cx="11516811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rgbClr val="FFFF00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คลิกเลือกคำตอบที่ถูกต้อง</a:t>
            </a:r>
          </a:p>
        </p:txBody>
      </p:sp>
      <p:pic>
        <p:nvPicPr>
          <p:cNvPr id="30" name="ผิด2">
            <a:extLst>
              <a:ext uri="{FF2B5EF4-FFF2-40B4-BE49-F238E27FC236}">
                <a16:creationId xmlns:a16="http://schemas.microsoft.com/office/drawing/2014/main" id="{4CDF4482-A641-4D0B-9F42-EC1BC62986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464" y="2201461"/>
            <a:ext cx="1061888" cy="1061888"/>
          </a:xfrm>
          <a:prstGeom prst="rect">
            <a:avLst/>
          </a:prstGeom>
        </p:spPr>
      </p:pic>
      <p:pic>
        <p:nvPicPr>
          <p:cNvPr id="32" name="ถูก1">
            <a:extLst>
              <a:ext uri="{FF2B5EF4-FFF2-40B4-BE49-F238E27FC236}">
                <a16:creationId xmlns:a16="http://schemas.microsoft.com/office/drawing/2014/main" id="{62421381-F337-4B97-BD88-3E8EB4A3C8E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384" y="2201461"/>
            <a:ext cx="1061888" cy="1061888"/>
          </a:xfrm>
          <a:prstGeom prst="rect">
            <a:avLst/>
          </a:prstGeom>
        </p:spPr>
      </p:pic>
      <p:pic>
        <p:nvPicPr>
          <p:cNvPr id="40" name="ผิด2">
            <a:extLst>
              <a:ext uri="{FF2B5EF4-FFF2-40B4-BE49-F238E27FC236}">
                <a16:creationId xmlns:a16="http://schemas.microsoft.com/office/drawing/2014/main" id="{3BE7BE84-4AC6-4E8E-9FE3-28B81215DC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384" y="4978373"/>
            <a:ext cx="1061888" cy="1061888"/>
          </a:xfrm>
          <a:prstGeom prst="rect">
            <a:avLst/>
          </a:prstGeom>
        </p:spPr>
      </p:pic>
      <p:pic>
        <p:nvPicPr>
          <p:cNvPr id="43" name="ผิด2">
            <a:extLst>
              <a:ext uri="{FF2B5EF4-FFF2-40B4-BE49-F238E27FC236}">
                <a16:creationId xmlns:a16="http://schemas.microsoft.com/office/drawing/2014/main" id="{42725F9F-319D-486A-A8E2-52AEE8C68B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464" y="4978373"/>
            <a:ext cx="1061888" cy="1061888"/>
          </a:xfrm>
          <a:prstGeom prst="rect">
            <a:avLst/>
          </a:prstGeom>
        </p:spPr>
      </p:pic>
      <p:pic>
        <p:nvPicPr>
          <p:cNvPr id="57" name="ถูก1">
            <a:extLst>
              <a:ext uri="{FF2B5EF4-FFF2-40B4-BE49-F238E27FC236}">
                <a16:creationId xmlns:a16="http://schemas.microsoft.com/office/drawing/2014/main" id="{88C78A2A-20C8-41C4-AF04-FF5C7468CA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04" y="4978373"/>
            <a:ext cx="1061888" cy="1061888"/>
          </a:xfrm>
          <a:prstGeom prst="rect">
            <a:avLst/>
          </a:prstGeom>
        </p:spPr>
      </p:pic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470FD8C-EB6C-4950-A5CD-3F9FAFE1EEFB}"/>
              </a:ext>
            </a:extLst>
          </p:cNvPr>
          <p:cNvSpPr/>
          <p:nvPr/>
        </p:nvSpPr>
        <p:spPr>
          <a:xfrm>
            <a:off x="5040569" y="4074137"/>
            <a:ext cx="1061888" cy="646331"/>
          </a:xfrm>
          <a:prstGeom prst="roundRect">
            <a:avLst>
              <a:gd name="adj" fmla="val 26467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61168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63E7AA9-D90B-4C57-B46A-069BAA950F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15518" r="17120" b="5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CC8D326-99FC-4F9E-9E7E-1ABE01613F60}"/>
              </a:ext>
            </a:extLst>
          </p:cNvPr>
          <p:cNvSpPr/>
          <p:nvPr/>
        </p:nvSpPr>
        <p:spPr>
          <a:xfrm>
            <a:off x="777240" y="1168042"/>
            <a:ext cx="10637520" cy="2353558"/>
          </a:xfrm>
          <a:prstGeom prst="roundRect">
            <a:avLst>
              <a:gd name="adj" fmla="val 9365"/>
            </a:avLst>
          </a:prstGeom>
          <a:solidFill>
            <a:schemeClr val="bg1"/>
          </a:solidFill>
          <a:ln w="381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500"/>
              </a:spcBef>
            </a:pPr>
            <a:endParaRPr lang="th-TH" sz="32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913762-96F2-4712-9C3D-3A1A445483F2}"/>
              </a:ext>
            </a:extLst>
          </p:cNvPr>
          <p:cNvGrpSpPr/>
          <p:nvPr/>
        </p:nvGrpSpPr>
        <p:grpSpPr>
          <a:xfrm>
            <a:off x="761999" y="1382171"/>
            <a:ext cx="10668003" cy="646331"/>
            <a:chOff x="761998" y="1222258"/>
            <a:chExt cx="10668003" cy="64633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E705B63-1CC7-4D4A-8433-219F5603B08B}"/>
                </a:ext>
              </a:extLst>
            </p:cNvPr>
            <p:cNvSpPr txBox="1"/>
            <p:nvPr/>
          </p:nvSpPr>
          <p:spPr>
            <a:xfrm>
              <a:off x="761998" y="1259656"/>
              <a:ext cx="1066800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8 ช้อนชา</a:t>
              </a:r>
              <a:r>
                <a:rPr lang="th-TH" sz="3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 ........... 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  3 ช้อนโต๊ะ</a:t>
              </a:r>
              <a:endPara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2B5E52E-6E1A-4340-A771-5A4D4AC5BF40}"/>
                </a:ext>
              </a:extLst>
            </p:cNvPr>
            <p:cNvSpPr/>
            <p:nvPr/>
          </p:nvSpPr>
          <p:spPr>
            <a:xfrm>
              <a:off x="5481152" y="1222258"/>
              <a:ext cx="1061888" cy="646331"/>
            </a:xfrm>
            <a:prstGeom prst="roundRect">
              <a:avLst>
                <a:gd name="adj" fmla="val 26467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/>
            </a:p>
          </p:txBody>
        </p:sp>
      </p:grpSp>
      <p:sp>
        <p:nvSpPr>
          <p:cNvPr id="33" name="C">
            <a:extLst>
              <a:ext uri="{FF2B5EF4-FFF2-40B4-BE49-F238E27FC236}">
                <a16:creationId xmlns:a16="http://schemas.microsoft.com/office/drawing/2014/main" id="{23D263DD-EDDA-44D7-A563-88BE476D91AD}"/>
              </a:ext>
            </a:extLst>
          </p:cNvPr>
          <p:cNvSpPr/>
          <p:nvPr/>
        </p:nvSpPr>
        <p:spPr>
          <a:xfrm>
            <a:off x="7933776" y="2321390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น้อยกว่า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1" name="B">
            <a:extLst>
              <a:ext uri="{FF2B5EF4-FFF2-40B4-BE49-F238E27FC236}">
                <a16:creationId xmlns:a16="http://schemas.microsoft.com/office/drawing/2014/main" id="{05ED84D8-24C2-4AE7-912A-8B4DAC8C90C0}"/>
              </a:ext>
            </a:extLst>
          </p:cNvPr>
          <p:cNvSpPr/>
          <p:nvPr/>
        </p:nvSpPr>
        <p:spPr>
          <a:xfrm>
            <a:off x="4880696" y="2321390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เท่ากับ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8" name="A">
            <a:extLst>
              <a:ext uri="{FF2B5EF4-FFF2-40B4-BE49-F238E27FC236}">
                <a16:creationId xmlns:a16="http://schemas.microsoft.com/office/drawing/2014/main" id="{80F42EFB-D7D8-424F-AB6E-705CF9757719}"/>
              </a:ext>
            </a:extLst>
          </p:cNvPr>
          <p:cNvSpPr/>
          <p:nvPr/>
        </p:nvSpPr>
        <p:spPr>
          <a:xfrm>
            <a:off x="1827616" y="2321390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มากกว่า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2959A13-668F-43C2-AC03-41DC90A8F44D}"/>
              </a:ext>
            </a:extLst>
          </p:cNvPr>
          <p:cNvSpPr/>
          <p:nvPr/>
        </p:nvSpPr>
        <p:spPr>
          <a:xfrm>
            <a:off x="640210" y="1006089"/>
            <a:ext cx="640080" cy="640080"/>
          </a:xfrm>
          <a:prstGeom prst="ellipse">
            <a:avLst/>
          </a:prstGeom>
          <a:solidFill>
            <a:srgbClr val="F9D7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D42D8067-2310-45FF-8EF8-F13EAB6215C8}"/>
              </a:ext>
            </a:extLst>
          </p:cNvPr>
          <p:cNvSpPr txBox="1"/>
          <p:nvPr/>
        </p:nvSpPr>
        <p:spPr>
          <a:xfrm>
            <a:off x="673645" y="739359"/>
            <a:ext cx="586499" cy="9130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endParaRPr lang="en-US" sz="4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A089316-2824-48FA-8D55-262338A5BFB3}"/>
              </a:ext>
            </a:extLst>
          </p:cNvPr>
          <p:cNvSpPr/>
          <p:nvPr/>
        </p:nvSpPr>
        <p:spPr>
          <a:xfrm>
            <a:off x="777240" y="3932432"/>
            <a:ext cx="10637520" cy="2353558"/>
          </a:xfrm>
          <a:prstGeom prst="roundRect">
            <a:avLst>
              <a:gd name="adj" fmla="val 9365"/>
            </a:avLst>
          </a:prstGeom>
          <a:solidFill>
            <a:schemeClr val="bg1"/>
          </a:solidFill>
          <a:ln w="381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500"/>
              </a:spcBef>
            </a:pPr>
            <a:endParaRPr lang="th-TH" sz="32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E08DDD-8300-4D0E-B154-9AB2AD0ADC3F}"/>
              </a:ext>
            </a:extLst>
          </p:cNvPr>
          <p:cNvSpPr txBox="1"/>
          <p:nvPr/>
        </p:nvSpPr>
        <p:spPr>
          <a:xfrm>
            <a:off x="761999" y="4123321"/>
            <a:ext cx="110982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 ถ้วยตวง  ..........    95 ช้อนโต๊ะ</a:t>
            </a:r>
          </a:p>
        </p:txBody>
      </p:sp>
      <p:sp>
        <p:nvSpPr>
          <p:cNvPr id="46" name="CC">
            <a:extLst>
              <a:ext uri="{FF2B5EF4-FFF2-40B4-BE49-F238E27FC236}">
                <a16:creationId xmlns:a16="http://schemas.microsoft.com/office/drawing/2014/main" id="{1D0A3377-7FB9-4B7B-862D-27CE7DD6FB78}"/>
              </a:ext>
            </a:extLst>
          </p:cNvPr>
          <p:cNvSpPr/>
          <p:nvPr/>
        </p:nvSpPr>
        <p:spPr>
          <a:xfrm>
            <a:off x="7933776" y="5074205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น้อยกว่า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7" name="BB">
            <a:extLst>
              <a:ext uri="{FF2B5EF4-FFF2-40B4-BE49-F238E27FC236}">
                <a16:creationId xmlns:a16="http://schemas.microsoft.com/office/drawing/2014/main" id="{26AB344D-2A15-4F08-B37D-55614B79F4E8}"/>
              </a:ext>
            </a:extLst>
          </p:cNvPr>
          <p:cNvSpPr/>
          <p:nvPr/>
        </p:nvSpPr>
        <p:spPr>
          <a:xfrm>
            <a:off x="4880696" y="5074205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เท่ากับ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8" name="AA">
            <a:extLst>
              <a:ext uri="{FF2B5EF4-FFF2-40B4-BE49-F238E27FC236}">
                <a16:creationId xmlns:a16="http://schemas.microsoft.com/office/drawing/2014/main" id="{4D94B9EA-9420-4E98-A7D8-2FE10E2A1C67}"/>
              </a:ext>
            </a:extLst>
          </p:cNvPr>
          <p:cNvSpPr/>
          <p:nvPr/>
        </p:nvSpPr>
        <p:spPr>
          <a:xfrm>
            <a:off x="1827616" y="5074205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มากกว่า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53DA353-F739-4C77-BE2A-950FBE61C27C}"/>
              </a:ext>
            </a:extLst>
          </p:cNvPr>
          <p:cNvSpPr/>
          <p:nvPr/>
        </p:nvSpPr>
        <p:spPr>
          <a:xfrm>
            <a:off x="640210" y="3770479"/>
            <a:ext cx="640080" cy="640080"/>
          </a:xfrm>
          <a:prstGeom prst="ellipse">
            <a:avLst/>
          </a:prstGeom>
          <a:solidFill>
            <a:srgbClr val="F9D7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หัวข้อ">
            <a:extLst>
              <a:ext uri="{FF2B5EF4-FFF2-40B4-BE49-F238E27FC236}">
                <a16:creationId xmlns:a16="http://schemas.microsoft.com/office/drawing/2014/main" id="{E20B8551-589E-4BAB-8632-09521BA87411}"/>
              </a:ext>
            </a:extLst>
          </p:cNvPr>
          <p:cNvSpPr txBox="1"/>
          <p:nvPr/>
        </p:nvSpPr>
        <p:spPr>
          <a:xfrm>
            <a:off x="673644" y="3515323"/>
            <a:ext cx="586499" cy="9130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en-US" sz="4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54" name="ผิด2">
            <a:extLst>
              <a:ext uri="{FF2B5EF4-FFF2-40B4-BE49-F238E27FC236}">
                <a16:creationId xmlns:a16="http://schemas.microsoft.com/office/drawing/2014/main" id="{CD3CD904-5FF2-45BF-B55C-8249567281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04" y="2201461"/>
            <a:ext cx="1061888" cy="1061888"/>
          </a:xfrm>
          <a:prstGeom prst="rect">
            <a:avLst/>
          </a:prstGeom>
        </p:spPr>
      </p:pic>
      <p:pic>
        <p:nvPicPr>
          <p:cNvPr id="56" name="Picture 5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D400B08-B40A-448D-94AB-065DA35750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307" y="6064946"/>
            <a:ext cx="1395736" cy="555152"/>
          </a:xfrm>
          <a:prstGeom prst="rect">
            <a:avLst/>
          </a:prstGeom>
        </p:spPr>
      </p:pic>
      <p:pic>
        <p:nvPicPr>
          <p:cNvPr id="29" name="ผิด2">
            <a:extLst>
              <a:ext uri="{FF2B5EF4-FFF2-40B4-BE49-F238E27FC236}">
                <a16:creationId xmlns:a16="http://schemas.microsoft.com/office/drawing/2014/main" id="{5A6DAAA6-746D-4419-9EAB-123BCDAE597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384" y="2201461"/>
            <a:ext cx="1061888" cy="1061888"/>
          </a:xfrm>
          <a:prstGeom prst="rect">
            <a:avLst/>
          </a:prstGeom>
        </p:spPr>
      </p:pic>
      <p:sp>
        <p:nvSpPr>
          <p:cNvPr id="36" name="โจทย์">
            <a:extLst>
              <a:ext uri="{FF2B5EF4-FFF2-40B4-BE49-F238E27FC236}">
                <a16:creationId xmlns:a16="http://schemas.microsoft.com/office/drawing/2014/main" id="{162F011A-41A8-400C-9B27-3513BC70A186}"/>
              </a:ext>
            </a:extLst>
          </p:cNvPr>
          <p:cNvSpPr txBox="1"/>
          <p:nvPr/>
        </p:nvSpPr>
        <p:spPr>
          <a:xfrm>
            <a:off x="337595" y="321838"/>
            <a:ext cx="11516811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rgbClr val="FFFF00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คลิกเลือกคำตอบที่ถูกต้อง</a:t>
            </a:r>
          </a:p>
        </p:txBody>
      </p:sp>
      <p:pic>
        <p:nvPicPr>
          <p:cNvPr id="38" name="ถูก1">
            <a:extLst>
              <a:ext uri="{FF2B5EF4-FFF2-40B4-BE49-F238E27FC236}">
                <a16:creationId xmlns:a16="http://schemas.microsoft.com/office/drawing/2014/main" id="{D968F0FA-AF87-423A-9AFA-C0A5634DD5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464" y="2175022"/>
            <a:ext cx="1061888" cy="1061888"/>
          </a:xfrm>
          <a:prstGeom prst="rect">
            <a:avLst/>
          </a:prstGeom>
        </p:spPr>
      </p:pic>
      <p:pic>
        <p:nvPicPr>
          <p:cNvPr id="40" name="ผิด2">
            <a:extLst>
              <a:ext uri="{FF2B5EF4-FFF2-40B4-BE49-F238E27FC236}">
                <a16:creationId xmlns:a16="http://schemas.microsoft.com/office/drawing/2014/main" id="{3BE7BE84-4AC6-4E8E-9FE3-28B81215DC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384" y="4978373"/>
            <a:ext cx="1061888" cy="1061888"/>
          </a:xfrm>
          <a:prstGeom prst="rect">
            <a:avLst/>
          </a:prstGeom>
        </p:spPr>
      </p:pic>
      <p:pic>
        <p:nvPicPr>
          <p:cNvPr id="43" name="ผิด2">
            <a:extLst>
              <a:ext uri="{FF2B5EF4-FFF2-40B4-BE49-F238E27FC236}">
                <a16:creationId xmlns:a16="http://schemas.microsoft.com/office/drawing/2014/main" id="{42725F9F-319D-486A-A8E2-52AEE8C68B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464" y="4978373"/>
            <a:ext cx="1061888" cy="1061888"/>
          </a:xfrm>
          <a:prstGeom prst="rect">
            <a:avLst/>
          </a:prstGeom>
        </p:spPr>
      </p:pic>
      <p:pic>
        <p:nvPicPr>
          <p:cNvPr id="57" name="ถูก1">
            <a:extLst>
              <a:ext uri="{FF2B5EF4-FFF2-40B4-BE49-F238E27FC236}">
                <a16:creationId xmlns:a16="http://schemas.microsoft.com/office/drawing/2014/main" id="{88C78A2A-20C8-41C4-AF04-FF5C7468CA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04" y="4939685"/>
            <a:ext cx="1061888" cy="1061888"/>
          </a:xfrm>
          <a:prstGeom prst="rect">
            <a:avLst/>
          </a:prstGeom>
        </p:spPr>
      </p:pic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470FD8C-EB6C-4950-A5CD-3F9FAFE1EEFB}"/>
              </a:ext>
            </a:extLst>
          </p:cNvPr>
          <p:cNvSpPr/>
          <p:nvPr/>
        </p:nvSpPr>
        <p:spPr>
          <a:xfrm>
            <a:off x="5642452" y="4074137"/>
            <a:ext cx="1061888" cy="646331"/>
          </a:xfrm>
          <a:prstGeom prst="roundRect">
            <a:avLst>
              <a:gd name="adj" fmla="val 26467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69805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63E7AA9-D90B-4C57-B46A-069BAA950F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15518" r="17120" b="5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CC8D326-99FC-4F9E-9E7E-1ABE01613F60}"/>
              </a:ext>
            </a:extLst>
          </p:cNvPr>
          <p:cNvSpPr/>
          <p:nvPr/>
        </p:nvSpPr>
        <p:spPr>
          <a:xfrm>
            <a:off x="777240" y="1168042"/>
            <a:ext cx="10637520" cy="2353558"/>
          </a:xfrm>
          <a:prstGeom prst="roundRect">
            <a:avLst>
              <a:gd name="adj" fmla="val 9365"/>
            </a:avLst>
          </a:prstGeom>
          <a:solidFill>
            <a:schemeClr val="bg1"/>
          </a:solidFill>
          <a:ln w="381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500"/>
              </a:spcBef>
            </a:pPr>
            <a:endParaRPr lang="th-TH" sz="32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913762-96F2-4712-9C3D-3A1A445483F2}"/>
              </a:ext>
            </a:extLst>
          </p:cNvPr>
          <p:cNvGrpSpPr/>
          <p:nvPr/>
        </p:nvGrpSpPr>
        <p:grpSpPr>
          <a:xfrm>
            <a:off x="761999" y="1382171"/>
            <a:ext cx="10668003" cy="646331"/>
            <a:chOff x="761998" y="1222258"/>
            <a:chExt cx="10668003" cy="64633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E705B63-1CC7-4D4A-8433-219F5603B08B}"/>
                </a:ext>
              </a:extLst>
            </p:cNvPr>
            <p:cNvSpPr txBox="1"/>
            <p:nvPr/>
          </p:nvSpPr>
          <p:spPr>
            <a:xfrm>
              <a:off x="761998" y="1259656"/>
              <a:ext cx="1066800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800 มิลลิลิตร</a:t>
              </a:r>
              <a:r>
                <a:rPr lang="th-TH" sz="3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 ............ 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 3 ถ้วยตวง</a:t>
              </a:r>
              <a:endPara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2B5E52E-6E1A-4340-A771-5A4D4AC5BF40}"/>
                </a:ext>
              </a:extLst>
            </p:cNvPr>
            <p:cNvSpPr/>
            <p:nvPr/>
          </p:nvSpPr>
          <p:spPr>
            <a:xfrm>
              <a:off x="5856788" y="1222258"/>
              <a:ext cx="1061888" cy="646331"/>
            </a:xfrm>
            <a:prstGeom prst="roundRect">
              <a:avLst>
                <a:gd name="adj" fmla="val 26467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/>
            </a:p>
          </p:txBody>
        </p:sp>
      </p:grpSp>
      <p:sp>
        <p:nvSpPr>
          <p:cNvPr id="33" name="C">
            <a:extLst>
              <a:ext uri="{FF2B5EF4-FFF2-40B4-BE49-F238E27FC236}">
                <a16:creationId xmlns:a16="http://schemas.microsoft.com/office/drawing/2014/main" id="{23D263DD-EDDA-44D7-A563-88BE476D91AD}"/>
              </a:ext>
            </a:extLst>
          </p:cNvPr>
          <p:cNvSpPr/>
          <p:nvPr/>
        </p:nvSpPr>
        <p:spPr>
          <a:xfrm>
            <a:off x="7933776" y="2321390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น้อยกว่า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1" name="B">
            <a:extLst>
              <a:ext uri="{FF2B5EF4-FFF2-40B4-BE49-F238E27FC236}">
                <a16:creationId xmlns:a16="http://schemas.microsoft.com/office/drawing/2014/main" id="{05ED84D8-24C2-4AE7-912A-8B4DAC8C90C0}"/>
              </a:ext>
            </a:extLst>
          </p:cNvPr>
          <p:cNvSpPr/>
          <p:nvPr/>
        </p:nvSpPr>
        <p:spPr>
          <a:xfrm>
            <a:off x="4880696" y="2321390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เท่ากับ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8" name="A">
            <a:extLst>
              <a:ext uri="{FF2B5EF4-FFF2-40B4-BE49-F238E27FC236}">
                <a16:creationId xmlns:a16="http://schemas.microsoft.com/office/drawing/2014/main" id="{80F42EFB-D7D8-424F-AB6E-705CF9757719}"/>
              </a:ext>
            </a:extLst>
          </p:cNvPr>
          <p:cNvSpPr/>
          <p:nvPr/>
        </p:nvSpPr>
        <p:spPr>
          <a:xfrm>
            <a:off x="1827616" y="2321390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มากกว่า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2959A13-668F-43C2-AC03-41DC90A8F44D}"/>
              </a:ext>
            </a:extLst>
          </p:cNvPr>
          <p:cNvSpPr/>
          <p:nvPr/>
        </p:nvSpPr>
        <p:spPr>
          <a:xfrm>
            <a:off x="640210" y="1006089"/>
            <a:ext cx="640080" cy="640080"/>
          </a:xfrm>
          <a:prstGeom prst="ellipse">
            <a:avLst/>
          </a:prstGeom>
          <a:solidFill>
            <a:srgbClr val="F9D7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D42D8067-2310-45FF-8EF8-F13EAB6215C8}"/>
              </a:ext>
            </a:extLst>
          </p:cNvPr>
          <p:cNvSpPr txBox="1"/>
          <p:nvPr/>
        </p:nvSpPr>
        <p:spPr>
          <a:xfrm>
            <a:off x="673645" y="739359"/>
            <a:ext cx="586499" cy="9130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endParaRPr lang="en-US" sz="4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A089316-2824-48FA-8D55-262338A5BFB3}"/>
              </a:ext>
            </a:extLst>
          </p:cNvPr>
          <p:cNvSpPr/>
          <p:nvPr/>
        </p:nvSpPr>
        <p:spPr>
          <a:xfrm>
            <a:off x="777240" y="3932432"/>
            <a:ext cx="10637520" cy="2353558"/>
          </a:xfrm>
          <a:prstGeom prst="roundRect">
            <a:avLst>
              <a:gd name="adj" fmla="val 9365"/>
            </a:avLst>
          </a:prstGeom>
          <a:solidFill>
            <a:schemeClr val="bg1"/>
          </a:solidFill>
          <a:ln w="381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500"/>
              </a:spcBef>
            </a:pPr>
            <a:endParaRPr lang="th-TH" sz="32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E08DDD-8300-4D0E-B154-9AB2AD0ADC3F}"/>
              </a:ext>
            </a:extLst>
          </p:cNvPr>
          <p:cNvSpPr txBox="1"/>
          <p:nvPr/>
        </p:nvSpPr>
        <p:spPr>
          <a:xfrm>
            <a:off x="761999" y="4123321"/>
            <a:ext cx="110982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15,500 มิลลิลิตร  ..........    15 ลิตร 500 มิลลิลิตร</a:t>
            </a:r>
          </a:p>
        </p:txBody>
      </p:sp>
      <p:sp>
        <p:nvSpPr>
          <p:cNvPr id="46" name="CC">
            <a:extLst>
              <a:ext uri="{FF2B5EF4-FFF2-40B4-BE49-F238E27FC236}">
                <a16:creationId xmlns:a16="http://schemas.microsoft.com/office/drawing/2014/main" id="{1D0A3377-7FB9-4B7B-862D-27CE7DD6FB78}"/>
              </a:ext>
            </a:extLst>
          </p:cNvPr>
          <p:cNvSpPr/>
          <p:nvPr/>
        </p:nvSpPr>
        <p:spPr>
          <a:xfrm>
            <a:off x="7933776" y="5074205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น้อยกว่า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7" name="BB">
            <a:extLst>
              <a:ext uri="{FF2B5EF4-FFF2-40B4-BE49-F238E27FC236}">
                <a16:creationId xmlns:a16="http://schemas.microsoft.com/office/drawing/2014/main" id="{26AB344D-2A15-4F08-B37D-55614B79F4E8}"/>
              </a:ext>
            </a:extLst>
          </p:cNvPr>
          <p:cNvSpPr/>
          <p:nvPr/>
        </p:nvSpPr>
        <p:spPr>
          <a:xfrm>
            <a:off x="4880696" y="5074205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เท่ากับ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8" name="AA">
            <a:extLst>
              <a:ext uri="{FF2B5EF4-FFF2-40B4-BE49-F238E27FC236}">
                <a16:creationId xmlns:a16="http://schemas.microsoft.com/office/drawing/2014/main" id="{4D94B9EA-9420-4E98-A7D8-2FE10E2A1C67}"/>
              </a:ext>
            </a:extLst>
          </p:cNvPr>
          <p:cNvSpPr/>
          <p:nvPr/>
        </p:nvSpPr>
        <p:spPr>
          <a:xfrm>
            <a:off x="1827616" y="5074205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มากกว่า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53DA353-F739-4C77-BE2A-950FBE61C27C}"/>
              </a:ext>
            </a:extLst>
          </p:cNvPr>
          <p:cNvSpPr/>
          <p:nvPr/>
        </p:nvSpPr>
        <p:spPr>
          <a:xfrm>
            <a:off x="640210" y="3770479"/>
            <a:ext cx="640080" cy="640080"/>
          </a:xfrm>
          <a:prstGeom prst="ellipse">
            <a:avLst/>
          </a:prstGeom>
          <a:solidFill>
            <a:srgbClr val="F9D7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หัวข้อ">
            <a:extLst>
              <a:ext uri="{FF2B5EF4-FFF2-40B4-BE49-F238E27FC236}">
                <a16:creationId xmlns:a16="http://schemas.microsoft.com/office/drawing/2014/main" id="{E20B8551-589E-4BAB-8632-09521BA87411}"/>
              </a:ext>
            </a:extLst>
          </p:cNvPr>
          <p:cNvSpPr txBox="1"/>
          <p:nvPr/>
        </p:nvSpPr>
        <p:spPr>
          <a:xfrm>
            <a:off x="673644" y="3515323"/>
            <a:ext cx="586499" cy="9130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  <a:endParaRPr lang="en-US" sz="4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56" name="Picture 5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D400B08-B40A-448D-94AB-065DA35750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307" y="6064946"/>
            <a:ext cx="1395736" cy="555152"/>
          </a:xfrm>
          <a:prstGeom prst="rect">
            <a:avLst/>
          </a:prstGeom>
        </p:spPr>
      </p:pic>
      <p:pic>
        <p:nvPicPr>
          <p:cNvPr id="29" name="ผิด2">
            <a:extLst>
              <a:ext uri="{FF2B5EF4-FFF2-40B4-BE49-F238E27FC236}">
                <a16:creationId xmlns:a16="http://schemas.microsoft.com/office/drawing/2014/main" id="{5A6DAAA6-746D-4419-9EAB-123BCDAE597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384" y="2201461"/>
            <a:ext cx="1061888" cy="1061888"/>
          </a:xfrm>
          <a:prstGeom prst="rect">
            <a:avLst/>
          </a:prstGeom>
        </p:spPr>
      </p:pic>
      <p:sp>
        <p:nvSpPr>
          <p:cNvPr id="36" name="โจทย์">
            <a:extLst>
              <a:ext uri="{FF2B5EF4-FFF2-40B4-BE49-F238E27FC236}">
                <a16:creationId xmlns:a16="http://schemas.microsoft.com/office/drawing/2014/main" id="{162F011A-41A8-400C-9B27-3513BC70A186}"/>
              </a:ext>
            </a:extLst>
          </p:cNvPr>
          <p:cNvSpPr txBox="1"/>
          <p:nvPr/>
        </p:nvSpPr>
        <p:spPr>
          <a:xfrm>
            <a:off x="337595" y="321838"/>
            <a:ext cx="11516811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rgbClr val="FFFF00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คลิกเลือกคำตอบที่ถูกต้อง</a:t>
            </a:r>
          </a:p>
        </p:txBody>
      </p:sp>
      <p:pic>
        <p:nvPicPr>
          <p:cNvPr id="30" name="ผิด2">
            <a:extLst>
              <a:ext uri="{FF2B5EF4-FFF2-40B4-BE49-F238E27FC236}">
                <a16:creationId xmlns:a16="http://schemas.microsoft.com/office/drawing/2014/main" id="{4CDF4482-A641-4D0B-9F42-EC1BC629867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464" y="2201461"/>
            <a:ext cx="1061888" cy="1061888"/>
          </a:xfrm>
          <a:prstGeom prst="rect">
            <a:avLst/>
          </a:prstGeom>
        </p:spPr>
      </p:pic>
      <p:pic>
        <p:nvPicPr>
          <p:cNvPr id="34" name="ถูก1">
            <a:extLst>
              <a:ext uri="{FF2B5EF4-FFF2-40B4-BE49-F238E27FC236}">
                <a16:creationId xmlns:a16="http://schemas.microsoft.com/office/drawing/2014/main" id="{3BC50935-D58E-4439-8B3C-2A107A19869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04" y="2190912"/>
            <a:ext cx="1061888" cy="1061888"/>
          </a:xfrm>
          <a:prstGeom prst="rect">
            <a:avLst/>
          </a:prstGeom>
        </p:spPr>
      </p:pic>
      <p:pic>
        <p:nvPicPr>
          <p:cNvPr id="37" name="ผิด2">
            <a:extLst>
              <a:ext uri="{FF2B5EF4-FFF2-40B4-BE49-F238E27FC236}">
                <a16:creationId xmlns:a16="http://schemas.microsoft.com/office/drawing/2014/main" id="{A2C691FA-D2EB-4A5E-B2A6-EF05CCC488E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04" y="4978373"/>
            <a:ext cx="1061888" cy="1061888"/>
          </a:xfrm>
          <a:prstGeom prst="rect">
            <a:avLst/>
          </a:prstGeom>
        </p:spPr>
      </p:pic>
      <p:pic>
        <p:nvPicPr>
          <p:cNvPr id="43" name="ผิด2">
            <a:extLst>
              <a:ext uri="{FF2B5EF4-FFF2-40B4-BE49-F238E27FC236}">
                <a16:creationId xmlns:a16="http://schemas.microsoft.com/office/drawing/2014/main" id="{42725F9F-319D-486A-A8E2-52AEE8C68B5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464" y="4978373"/>
            <a:ext cx="1061888" cy="1061888"/>
          </a:xfrm>
          <a:prstGeom prst="rect">
            <a:avLst/>
          </a:prstGeom>
        </p:spPr>
      </p:pic>
      <p:pic>
        <p:nvPicPr>
          <p:cNvPr id="55" name="ถูก1">
            <a:extLst>
              <a:ext uri="{FF2B5EF4-FFF2-40B4-BE49-F238E27FC236}">
                <a16:creationId xmlns:a16="http://schemas.microsoft.com/office/drawing/2014/main" id="{1526A579-2B44-4A7B-8764-EDE338C8352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384" y="4950710"/>
            <a:ext cx="1061888" cy="1061888"/>
          </a:xfrm>
          <a:prstGeom prst="rect">
            <a:avLst/>
          </a:prstGeom>
        </p:spPr>
      </p:pic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470FD8C-EB6C-4950-A5CD-3F9FAFE1EEFB}"/>
              </a:ext>
            </a:extLst>
          </p:cNvPr>
          <p:cNvSpPr/>
          <p:nvPr/>
        </p:nvSpPr>
        <p:spPr>
          <a:xfrm>
            <a:off x="5403243" y="4074137"/>
            <a:ext cx="1061888" cy="646331"/>
          </a:xfrm>
          <a:prstGeom prst="roundRect">
            <a:avLst>
              <a:gd name="adj" fmla="val 26467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09033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63E7AA9-D90B-4C57-B46A-069BAA950F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15518" r="17120" b="5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CC8D326-99FC-4F9E-9E7E-1ABE01613F60}"/>
              </a:ext>
            </a:extLst>
          </p:cNvPr>
          <p:cNvSpPr/>
          <p:nvPr/>
        </p:nvSpPr>
        <p:spPr>
          <a:xfrm>
            <a:off x="777240" y="1168042"/>
            <a:ext cx="10637520" cy="2353558"/>
          </a:xfrm>
          <a:prstGeom prst="roundRect">
            <a:avLst>
              <a:gd name="adj" fmla="val 9365"/>
            </a:avLst>
          </a:prstGeom>
          <a:solidFill>
            <a:schemeClr val="bg1"/>
          </a:solidFill>
          <a:ln w="381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500"/>
              </a:spcBef>
            </a:pPr>
            <a:endParaRPr lang="th-TH" sz="32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913762-96F2-4712-9C3D-3A1A445483F2}"/>
              </a:ext>
            </a:extLst>
          </p:cNvPr>
          <p:cNvGrpSpPr/>
          <p:nvPr/>
        </p:nvGrpSpPr>
        <p:grpSpPr>
          <a:xfrm>
            <a:off x="761999" y="1382171"/>
            <a:ext cx="10668003" cy="646331"/>
            <a:chOff x="761998" y="1222258"/>
            <a:chExt cx="10668003" cy="64633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E705B63-1CC7-4D4A-8433-219F5603B08B}"/>
                </a:ext>
              </a:extLst>
            </p:cNvPr>
            <p:cNvSpPr txBox="1"/>
            <p:nvPr/>
          </p:nvSpPr>
          <p:spPr>
            <a:xfrm>
              <a:off x="761998" y="1259656"/>
              <a:ext cx="1066800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15 ช้อนโต๊ะ</a:t>
              </a:r>
              <a:r>
                <a:rPr lang="th-TH" sz="3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 ........... 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  50 ช้อนชา</a:t>
              </a:r>
              <a:endPara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2B5E52E-6E1A-4340-A771-5A4D4AC5BF40}"/>
                </a:ext>
              </a:extLst>
            </p:cNvPr>
            <p:cNvSpPr/>
            <p:nvPr/>
          </p:nvSpPr>
          <p:spPr>
            <a:xfrm>
              <a:off x="5594108" y="1222258"/>
              <a:ext cx="1156712" cy="646331"/>
            </a:xfrm>
            <a:prstGeom prst="roundRect">
              <a:avLst>
                <a:gd name="adj" fmla="val 26467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/>
            </a:p>
          </p:txBody>
        </p:sp>
      </p:grpSp>
      <p:sp>
        <p:nvSpPr>
          <p:cNvPr id="33" name="C">
            <a:extLst>
              <a:ext uri="{FF2B5EF4-FFF2-40B4-BE49-F238E27FC236}">
                <a16:creationId xmlns:a16="http://schemas.microsoft.com/office/drawing/2014/main" id="{23D263DD-EDDA-44D7-A563-88BE476D91AD}"/>
              </a:ext>
            </a:extLst>
          </p:cNvPr>
          <p:cNvSpPr/>
          <p:nvPr/>
        </p:nvSpPr>
        <p:spPr>
          <a:xfrm>
            <a:off x="7933776" y="2321390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น้อยกว่า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1" name="B">
            <a:extLst>
              <a:ext uri="{FF2B5EF4-FFF2-40B4-BE49-F238E27FC236}">
                <a16:creationId xmlns:a16="http://schemas.microsoft.com/office/drawing/2014/main" id="{05ED84D8-24C2-4AE7-912A-8B4DAC8C90C0}"/>
              </a:ext>
            </a:extLst>
          </p:cNvPr>
          <p:cNvSpPr/>
          <p:nvPr/>
        </p:nvSpPr>
        <p:spPr>
          <a:xfrm>
            <a:off x="4880696" y="2321390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เท่ากับ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8" name="A">
            <a:extLst>
              <a:ext uri="{FF2B5EF4-FFF2-40B4-BE49-F238E27FC236}">
                <a16:creationId xmlns:a16="http://schemas.microsoft.com/office/drawing/2014/main" id="{80F42EFB-D7D8-424F-AB6E-705CF9757719}"/>
              </a:ext>
            </a:extLst>
          </p:cNvPr>
          <p:cNvSpPr/>
          <p:nvPr/>
        </p:nvSpPr>
        <p:spPr>
          <a:xfrm>
            <a:off x="1827616" y="2321390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มากกว่า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2959A13-668F-43C2-AC03-41DC90A8F44D}"/>
              </a:ext>
            </a:extLst>
          </p:cNvPr>
          <p:cNvSpPr/>
          <p:nvPr/>
        </p:nvSpPr>
        <p:spPr>
          <a:xfrm>
            <a:off x="640210" y="1006089"/>
            <a:ext cx="640080" cy="640080"/>
          </a:xfrm>
          <a:prstGeom prst="ellipse">
            <a:avLst/>
          </a:prstGeom>
          <a:solidFill>
            <a:srgbClr val="F9D7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D42D8067-2310-45FF-8EF8-F13EAB6215C8}"/>
              </a:ext>
            </a:extLst>
          </p:cNvPr>
          <p:cNvSpPr txBox="1"/>
          <p:nvPr/>
        </p:nvSpPr>
        <p:spPr>
          <a:xfrm>
            <a:off x="673645" y="739359"/>
            <a:ext cx="586499" cy="9130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endParaRPr lang="en-US" sz="4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A089316-2824-48FA-8D55-262338A5BFB3}"/>
              </a:ext>
            </a:extLst>
          </p:cNvPr>
          <p:cNvSpPr/>
          <p:nvPr/>
        </p:nvSpPr>
        <p:spPr>
          <a:xfrm>
            <a:off x="777240" y="3932432"/>
            <a:ext cx="10637520" cy="2353558"/>
          </a:xfrm>
          <a:prstGeom prst="roundRect">
            <a:avLst>
              <a:gd name="adj" fmla="val 9365"/>
            </a:avLst>
          </a:prstGeom>
          <a:solidFill>
            <a:schemeClr val="bg1"/>
          </a:solidFill>
          <a:ln w="381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500"/>
              </a:spcBef>
            </a:pPr>
            <a:endParaRPr lang="th-TH" sz="32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E08DDD-8300-4D0E-B154-9AB2AD0ADC3F}"/>
              </a:ext>
            </a:extLst>
          </p:cNvPr>
          <p:cNvSpPr txBox="1"/>
          <p:nvPr/>
        </p:nvSpPr>
        <p:spPr>
          <a:xfrm>
            <a:off x="761999" y="4123321"/>
            <a:ext cx="110982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 ถ้วยตวง                 98 ช้อนโต๊ะ</a:t>
            </a:r>
          </a:p>
        </p:txBody>
      </p:sp>
      <p:sp>
        <p:nvSpPr>
          <p:cNvPr id="46" name="CC">
            <a:extLst>
              <a:ext uri="{FF2B5EF4-FFF2-40B4-BE49-F238E27FC236}">
                <a16:creationId xmlns:a16="http://schemas.microsoft.com/office/drawing/2014/main" id="{1D0A3377-7FB9-4B7B-862D-27CE7DD6FB78}"/>
              </a:ext>
            </a:extLst>
          </p:cNvPr>
          <p:cNvSpPr/>
          <p:nvPr/>
        </p:nvSpPr>
        <p:spPr>
          <a:xfrm>
            <a:off x="7933776" y="5074205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น้อยกว่า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7" name="BB">
            <a:extLst>
              <a:ext uri="{FF2B5EF4-FFF2-40B4-BE49-F238E27FC236}">
                <a16:creationId xmlns:a16="http://schemas.microsoft.com/office/drawing/2014/main" id="{26AB344D-2A15-4F08-B37D-55614B79F4E8}"/>
              </a:ext>
            </a:extLst>
          </p:cNvPr>
          <p:cNvSpPr/>
          <p:nvPr/>
        </p:nvSpPr>
        <p:spPr>
          <a:xfrm>
            <a:off x="4880696" y="5074205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เท่ากับ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8" name="AA">
            <a:extLst>
              <a:ext uri="{FF2B5EF4-FFF2-40B4-BE49-F238E27FC236}">
                <a16:creationId xmlns:a16="http://schemas.microsoft.com/office/drawing/2014/main" id="{4D94B9EA-9420-4E98-A7D8-2FE10E2A1C67}"/>
              </a:ext>
            </a:extLst>
          </p:cNvPr>
          <p:cNvSpPr/>
          <p:nvPr/>
        </p:nvSpPr>
        <p:spPr>
          <a:xfrm>
            <a:off x="1827616" y="5074205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มากกว่า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53DA353-F739-4C77-BE2A-950FBE61C27C}"/>
              </a:ext>
            </a:extLst>
          </p:cNvPr>
          <p:cNvSpPr/>
          <p:nvPr/>
        </p:nvSpPr>
        <p:spPr>
          <a:xfrm>
            <a:off x="640210" y="3770479"/>
            <a:ext cx="640080" cy="640080"/>
          </a:xfrm>
          <a:prstGeom prst="ellipse">
            <a:avLst/>
          </a:prstGeom>
          <a:solidFill>
            <a:srgbClr val="F9D7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หัวข้อ">
            <a:extLst>
              <a:ext uri="{FF2B5EF4-FFF2-40B4-BE49-F238E27FC236}">
                <a16:creationId xmlns:a16="http://schemas.microsoft.com/office/drawing/2014/main" id="{E20B8551-589E-4BAB-8632-09521BA87411}"/>
              </a:ext>
            </a:extLst>
          </p:cNvPr>
          <p:cNvSpPr txBox="1"/>
          <p:nvPr/>
        </p:nvSpPr>
        <p:spPr>
          <a:xfrm>
            <a:off x="673644" y="3515323"/>
            <a:ext cx="586499" cy="9130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endParaRPr lang="en-US" sz="4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54" name="ผิด2">
            <a:extLst>
              <a:ext uri="{FF2B5EF4-FFF2-40B4-BE49-F238E27FC236}">
                <a16:creationId xmlns:a16="http://schemas.microsoft.com/office/drawing/2014/main" id="{CD3CD904-5FF2-45BF-B55C-8249567281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04" y="2201461"/>
            <a:ext cx="1061888" cy="1061888"/>
          </a:xfrm>
          <a:prstGeom prst="rect">
            <a:avLst/>
          </a:prstGeom>
        </p:spPr>
      </p:pic>
      <p:pic>
        <p:nvPicPr>
          <p:cNvPr id="56" name="Picture 5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D400B08-B40A-448D-94AB-065DA35750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307" y="6064946"/>
            <a:ext cx="1395736" cy="555152"/>
          </a:xfrm>
          <a:prstGeom prst="rect">
            <a:avLst/>
          </a:prstGeom>
        </p:spPr>
      </p:pic>
      <p:pic>
        <p:nvPicPr>
          <p:cNvPr id="29" name="ผิด2">
            <a:extLst>
              <a:ext uri="{FF2B5EF4-FFF2-40B4-BE49-F238E27FC236}">
                <a16:creationId xmlns:a16="http://schemas.microsoft.com/office/drawing/2014/main" id="{5A6DAAA6-746D-4419-9EAB-123BCDAE597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384" y="2201461"/>
            <a:ext cx="1061888" cy="1061888"/>
          </a:xfrm>
          <a:prstGeom prst="rect">
            <a:avLst/>
          </a:prstGeom>
        </p:spPr>
      </p:pic>
      <p:sp>
        <p:nvSpPr>
          <p:cNvPr id="36" name="โจทย์">
            <a:extLst>
              <a:ext uri="{FF2B5EF4-FFF2-40B4-BE49-F238E27FC236}">
                <a16:creationId xmlns:a16="http://schemas.microsoft.com/office/drawing/2014/main" id="{162F011A-41A8-400C-9B27-3513BC70A186}"/>
              </a:ext>
            </a:extLst>
          </p:cNvPr>
          <p:cNvSpPr txBox="1"/>
          <p:nvPr/>
        </p:nvSpPr>
        <p:spPr>
          <a:xfrm>
            <a:off x="337595" y="321838"/>
            <a:ext cx="11516811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rgbClr val="FFFF00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คลิกเลือกคำตอบที่ถูกต้อง</a:t>
            </a:r>
          </a:p>
        </p:txBody>
      </p:sp>
      <p:pic>
        <p:nvPicPr>
          <p:cNvPr id="38" name="ถูก1">
            <a:extLst>
              <a:ext uri="{FF2B5EF4-FFF2-40B4-BE49-F238E27FC236}">
                <a16:creationId xmlns:a16="http://schemas.microsoft.com/office/drawing/2014/main" id="{D968F0FA-AF87-423A-9AFA-C0A5634DD5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464" y="2201461"/>
            <a:ext cx="1061888" cy="1061888"/>
          </a:xfrm>
          <a:prstGeom prst="rect">
            <a:avLst/>
          </a:prstGeom>
        </p:spPr>
      </p:pic>
      <p:pic>
        <p:nvPicPr>
          <p:cNvPr id="40" name="ผิด2">
            <a:extLst>
              <a:ext uri="{FF2B5EF4-FFF2-40B4-BE49-F238E27FC236}">
                <a16:creationId xmlns:a16="http://schemas.microsoft.com/office/drawing/2014/main" id="{3BE7BE84-4AC6-4E8E-9FE3-28B81215DC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384" y="4978373"/>
            <a:ext cx="1061888" cy="1061888"/>
          </a:xfrm>
          <a:prstGeom prst="rect">
            <a:avLst/>
          </a:prstGeom>
        </p:spPr>
      </p:pic>
      <p:pic>
        <p:nvPicPr>
          <p:cNvPr id="43" name="ผิด2">
            <a:extLst>
              <a:ext uri="{FF2B5EF4-FFF2-40B4-BE49-F238E27FC236}">
                <a16:creationId xmlns:a16="http://schemas.microsoft.com/office/drawing/2014/main" id="{42725F9F-319D-486A-A8E2-52AEE8C68B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464" y="4978373"/>
            <a:ext cx="1061888" cy="1061888"/>
          </a:xfrm>
          <a:prstGeom prst="rect">
            <a:avLst/>
          </a:prstGeom>
        </p:spPr>
      </p:pic>
      <p:pic>
        <p:nvPicPr>
          <p:cNvPr id="57" name="ถูก1">
            <a:extLst>
              <a:ext uri="{FF2B5EF4-FFF2-40B4-BE49-F238E27FC236}">
                <a16:creationId xmlns:a16="http://schemas.microsoft.com/office/drawing/2014/main" id="{88C78A2A-20C8-41C4-AF04-FF5C7468CA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04" y="4978373"/>
            <a:ext cx="1061888" cy="1061888"/>
          </a:xfrm>
          <a:prstGeom prst="rect">
            <a:avLst/>
          </a:prstGeom>
        </p:spPr>
      </p:pic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470FD8C-EB6C-4950-A5CD-3F9FAFE1EEFB}"/>
              </a:ext>
            </a:extLst>
          </p:cNvPr>
          <p:cNvSpPr/>
          <p:nvPr/>
        </p:nvSpPr>
        <p:spPr>
          <a:xfrm>
            <a:off x="5674257" y="4091930"/>
            <a:ext cx="1061888" cy="646331"/>
          </a:xfrm>
          <a:prstGeom prst="roundRect">
            <a:avLst>
              <a:gd name="adj" fmla="val 26467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74259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43E52A26-9D60-4E02-B22C-D6C0B195F2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1964" r="2965" b="2819"/>
          <a:stretch/>
        </p:blipFill>
        <p:spPr>
          <a:xfrm>
            <a:off x="0" y="-6946"/>
            <a:ext cx="12191999" cy="6864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1F49F-6E24-42E0-A6F4-784745F35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667" y="512321"/>
            <a:ext cx="6040670" cy="5833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AA80CD-894E-4876-A788-7DB937EC4C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4330" y="1624816"/>
            <a:ext cx="1396604" cy="4248000"/>
          </a:xfrm>
          <a:prstGeom prst="rect">
            <a:avLst/>
          </a:prstGeom>
        </p:spPr>
      </p:pic>
      <p:pic>
        <p:nvPicPr>
          <p:cNvPr id="31" name="แสง" descr="A picture containing dark, night sky, blur&#10;&#10;Description automatically generated">
            <a:extLst>
              <a:ext uri="{FF2B5EF4-FFF2-40B4-BE49-F238E27FC236}">
                <a16:creationId xmlns:a16="http://schemas.microsoft.com/office/drawing/2014/main" id="{F2C94390-726F-419E-A8AA-736284453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333" y="2239473"/>
            <a:ext cx="2639129" cy="2680259"/>
          </a:xfrm>
          <a:prstGeom prst="rect">
            <a:avLst/>
          </a:prstGeom>
        </p:spPr>
      </p:pic>
      <p:pic>
        <p:nvPicPr>
          <p:cNvPr id="32" name="แสง" descr="A picture containing dark, night sky, blur&#10;&#10;Description automatically generated">
            <a:extLst>
              <a:ext uri="{FF2B5EF4-FFF2-40B4-BE49-F238E27FC236}">
                <a16:creationId xmlns:a16="http://schemas.microsoft.com/office/drawing/2014/main" id="{1623EAC5-FD96-4196-9018-275991503C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30" y="3756535"/>
            <a:ext cx="2639129" cy="2680259"/>
          </a:xfrm>
          <a:prstGeom prst="rect">
            <a:avLst/>
          </a:prstGeom>
        </p:spPr>
      </p:pic>
      <p:pic>
        <p:nvPicPr>
          <p:cNvPr id="25" name="แสง" descr="A picture containing dark, night sky, blur&#10;&#10;Description automatically generated">
            <a:extLst>
              <a:ext uri="{FF2B5EF4-FFF2-40B4-BE49-F238E27FC236}">
                <a16:creationId xmlns:a16="http://schemas.microsoft.com/office/drawing/2014/main" id="{FEAEADB8-19C1-46C8-8AAA-073015248A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49" y="581610"/>
            <a:ext cx="2639129" cy="2680259"/>
          </a:xfrm>
          <a:prstGeom prst="rect">
            <a:avLst/>
          </a:prstGeom>
        </p:spPr>
      </p:pic>
      <p:grpSp>
        <p:nvGrpSpPr>
          <p:cNvPr id="26" name="A">
            <a:extLst>
              <a:ext uri="{FF2B5EF4-FFF2-40B4-BE49-F238E27FC236}">
                <a16:creationId xmlns:a16="http://schemas.microsoft.com/office/drawing/2014/main" id="{62834EB5-85E8-4052-B51C-D6D9BC2B5DC3}"/>
              </a:ext>
            </a:extLst>
          </p:cNvPr>
          <p:cNvGrpSpPr/>
          <p:nvPr/>
        </p:nvGrpSpPr>
        <p:grpSpPr>
          <a:xfrm>
            <a:off x="6561532" y="1273733"/>
            <a:ext cx="5193823" cy="1272521"/>
            <a:chOff x="6561532" y="1273733"/>
            <a:chExt cx="5193823" cy="1272521"/>
          </a:xfrm>
        </p:grpSpPr>
        <p:pic>
          <p:nvPicPr>
            <p:cNvPr id="19" name="Picture 18" descr="Shape&#10;&#10;Description automatically generated">
              <a:extLst>
                <a:ext uri="{FF2B5EF4-FFF2-40B4-BE49-F238E27FC236}">
                  <a16:creationId xmlns:a16="http://schemas.microsoft.com/office/drawing/2014/main" id="{3BC56220-41C8-4062-95D3-B1ABD37B2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532" y="1273733"/>
              <a:ext cx="5193823" cy="127252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95ED55-FD0B-4797-AE7A-3A4F411F4A88}"/>
                </a:ext>
              </a:extLst>
            </p:cNvPr>
            <p:cNvSpPr txBox="1"/>
            <p:nvPr/>
          </p:nvSpPr>
          <p:spPr>
            <a:xfrm>
              <a:off x="7844891" y="1624785"/>
              <a:ext cx="3462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950 มิลลิลิตร</a:t>
              </a:r>
            </a:p>
          </p:txBody>
        </p:sp>
      </p:grpSp>
      <p:grpSp>
        <p:nvGrpSpPr>
          <p:cNvPr id="28" name="B">
            <a:extLst>
              <a:ext uri="{FF2B5EF4-FFF2-40B4-BE49-F238E27FC236}">
                <a16:creationId xmlns:a16="http://schemas.microsoft.com/office/drawing/2014/main" id="{E95B4451-C0C6-4F89-BDDB-4BD1300BCED1}"/>
              </a:ext>
            </a:extLst>
          </p:cNvPr>
          <p:cNvGrpSpPr/>
          <p:nvPr/>
        </p:nvGrpSpPr>
        <p:grpSpPr>
          <a:xfrm>
            <a:off x="6561532" y="2868798"/>
            <a:ext cx="5193823" cy="1272521"/>
            <a:chOff x="6561532" y="2868798"/>
            <a:chExt cx="5193823" cy="1272521"/>
          </a:xfrm>
        </p:grpSpPr>
        <p:pic>
          <p:nvPicPr>
            <p:cNvPr id="21" name="Picture 20" descr="Shape&#10;&#10;Description automatically generated">
              <a:extLst>
                <a:ext uri="{FF2B5EF4-FFF2-40B4-BE49-F238E27FC236}">
                  <a16:creationId xmlns:a16="http://schemas.microsoft.com/office/drawing/2014/main" id="{8D733252-0523-42FF-898B-F5BB5AB5F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532" y="2868798"/>
              <a:ext cx="5193823" cy="127252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5BB51CE-FE6A-469B-82AF-50C37315AB2E}"/>
                </a:ext>
              </a:extLst>
            </p:cNvPr>
            <p:cNvSpPr txBox="1"/>
            <p:nvPr/>
          </p:nvSpPr>
          <p:spPr>
            <a:xfrm>
              <a:off x="7844891" y="3205043"/>
              <a:ext cx="3462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970 มิลลิลิตร</a:t>
              </a: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F82E1D88-8713-4104-BC71-DEF3FE93D8CD}"/>
              </a:ext>
            </a:extLst>
          </p:cNvPr>
          <p:cNvGrpSpPr/>
          <p:nvPr/>
        </p:nvGrpSpPr>
        <p:grpSpPr>
          <a:xfrm>
            <a:off x="6561532" y="4463862"/>
            <a:ext cx="5193825" cy="1265606"/>
            <a:chOff x="6561532" y="4463862"/>
            <a:chExt cx="5193825" cy="1265606"/>
          </a:xfrm>
        </p:grpSpPr>
        <p:pic>
          <p:nvPicPr>
            <p:cNvPr id="23" name="Picture 22" descr="Shape, rectangle&#10;&#10;Description automatically generated">
              <a:extLst>
                <a:ext uri="{FF2B5EF4-FFF2-40B4-BE49-F238E27FC236}">
                  <a16:creationId xmlns:a16="http://schemas.microsoft.com/office/drawing/2014/main" id="{63C228FA-CFB0-44ED-BCFA-88241083A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532" y="4463862"/>
              <a:ext cx="5193825" cy="126560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9747AE8-8137-40AC-B7D4-4B03FB84B7CA}"/>
                </a:ext>
              </a:extLst>
            </p:cNvPr>
            <p:cNvSpPr txBox="1"/>
            <p:nvPr/>
          </p:nvSpPr>
          <p:spPr>
            <a:xfrm>
              <a:off x="7844891" y="4819799"/>
              <a:ext cx="3462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980 มิลลิลิตร</a:t>
              </a:r>
            </a:p>
          </p:txBody>
        </p:sp>
      </p:grpSp>
      <p:pic>
        <p:nvPicPr>
          <p:cNvPr id="5" name="Picture 4" descr="Icon&#10;&#10;Description automatically generated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98C8871-0273-4211-9AB1-F039BB6A46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7" y="5909326"/>
            <a:ext cx="759569" cy="7560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A89B6A-90A4-46CF-AE60-48DB3FAF4D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022" y="5909326"/>
            <a:ext cx="759588" cy="756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DA314D0-8BBC-4715-AEF1-0EF53101324C}"/>
              </a:ext>
            </a:extLst>
          </p:cNvPr>
          <p:cNvGrpSpPr/>
          <p:nvPr/>
        </p:nvGrpSpPr>
        <p:grpSpPr>
          <a:xfrm>
            <a:off x="11114769" y="137760"/>
            <a:ext cx="937548" cy="933146"/>
            <a:chOff x="10999022" y="103035"/>
            <a:chExt cx="937548" cy="933146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97D0B036-3223-4B5B-AD55-41F732D83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9022" y="103035"/>
              <a:ext cx="937548" cy="93314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FF5BE01-F542-4146-B166-AFCBD35EB02E}"/>
                </a:ext>
              </a:extLst>
            </p:cNvPr>
            <p:cNvSpPr txBox="1"/>
            <p:nvPr/>
          </p:nvSpPr>
          <p:spPr>
            <a:xfrm>
              <a:off x="11080540" y="200218"/>
              <a:ext cx="8110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7</a:t>
              </a:r>
            </a:p>
          </p:txBody>
        </p:sp>
      </p:grpSp>
      <p:pic>
        <p:nvPicPr>
          <p:cNvPr id="35" name="ผิด2">
            <a:extLst>
              <a:ext uri="{FF2B5EF4-FFF2-40B4-BE49-F238E27FC236}">
                <a16:creationId xmlns:a16="http://schemas.microsoft.com/office/drawing/2014/main" id="{6FED5C63-0FFB-498B-8AD7-ED27A0A1CCE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678" y="1545883"/>
            <a:ext cx="756000" cy="756000"/>
          </a:xfrm>
          <a:prstGeom prst="rect">
            <a:avLst/>
          </a:prstGeom>
        </p:spPr>
      </p:pic>
      <p:pic>
        <p:nvPicPr>
          <p:cNvPr id="37" name="ถูก1">
            <a:extLst>
              <a:ext uri="{FF2B5EF4-FFF2-40B4-BE49-F238E27FC236}">
                <a16:creationId xmlns:a16="http://schemas.microsoft.com/office/drawing/2014/main" id="{3C0BD13D-F5A1-4755-BA59-E69F933770B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678" y="4778420"/>
            <a:ext cx="756000" cy="756000"/>
          </a:xfrm>
          <a:prstGeom prst="rect">
            <a:avLst/>
          </a:prstGeom>
        </p:spPr>
      </p:pic>
      <p:pic>
        <p:nvPicPr>
          <p:cNvPr id="38" name="ผิด2">
            <a:extLst>
              <a:ext uri="{FF2B5EF4-FFF2-40B4-BE49-F238E27FC236}">
                <a16:creationId xmlns:a16="http://schemas.microsoft.com/office/drawing/2014/main" id="{8439D1BB-5179-44B7-9B94-D66BA780907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678" y="3147689"/>
            <a:ext cx="756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60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25BF2AF4-A08B-4E8A-A32A-E25B7E9131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" t="5350" r="697" b="1435"/>
          <a:stretch/>
        </p:blipFill>
        <p:spPr>
          <a:xfrm>
            <a:off x="0" y="0"/>
            <a:ext cx="12192000" cy="55886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99C31F-CE85-4DCD-9B1D-F2D35AFA1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46" y="5009945"/>
            <a:ext cx="12192000" cy="901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0E575-B12B-426B-AA91-A438496477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r="791"/>
          <a:stretch/>
        </p:blipFill>
        <p:spPr>
          <a:xfrm>
            <a:off x="0" y="5704364"/>
            <a:ext cx="12192000" cy="1269385"/>
          </a:xfrm>
          <a:prstGeom prst="rect">
            <a:avLst/>
          </a:prstGeom>
        </p:spPr>
      </p:pic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A32EE36-EF0F-4166-AF5C-228D0DC7F6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433" y="4515626"/>
            <a:ext cx="1816765" cy="1072989"/>
          </a:xfrm>
          <a:prstGeom prst="rect">
            <a:avLst/>
          </a:prstGeom>
        </p:spPr>
      </p:pic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0C35B1E-04E8-478A-A360-2B1E161288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02" y="4515625"/>
            <a:ext cx="1816765" cy="1072989"/>
          </a:xfrm>
          <a:prstGeom prst="rect">
            <a:avLst/>
          </a:prstGeom>
        </p:spPr>
      </p:pic>
      <p:pic>
        <p:nvPicPr>
          <p:cNvPr id="17" name="Picture 16" descr="A picture containing light&#10;&#10;Description automatically generated">
            <a:extLst>
              <a:ext uri="{FF2B5EF4-FFF2-40B4-BE49-F238E27FC236}">
                <a16:creationId xmlns:a16="http://schemas.microsoft.com/office/drawing/2014/main" id="{9AB92B1D-CC84-417E-8545-26756317E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261" y="3869873"/>
            <a:ext cx="607109" cy="616450"/>
          </a:xfrm>
          <a:prstGeom prst="rect">
            <a:avLst/>
          </a:prstGeom>
        </p:spPr>
      </p:pic>
      <p:pic>
        <p:nvPicPr>
          <p:cNvPr id="18" name="Picture 17" descr="A picture containing light&#10;&#10;Description automatically generated">
            <a:extLst>
              <a:ext uri="{FF2B5EF4-FFF2-40B4-BE49-F238E27FC236}">
                <a16:creationId xmlns:a16="http://schemas.microsoft.com/office/drawing/2014/main" id="{F6CADA26-11D8-4BDE-AAFF-5E5342B8F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30" y="3899176"/>
            <a:ext cx="607109" cy="6164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78B178-571B-4205-98F5-A91ADA518931}"/>
              </a:ext>
            </a:extLst>
          </p:cNvPr>
          <p:cNvSpPr txBox="1"/>
          <p:nvPr/>
        </p:nvSpPr>
        <p:spPr>
          <a:xfrm>
            <a:off x="2542309" y="974144"/>
            <a:ext cx="7107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9B6FC7-AB1D-4F85-8300-DB5375A5C89E}"/>
              </a:ext>
            </a:extLst>
          </p:cNvPr>
          <p:cNvSpPr txBox="1"/>
          <p:nvPr/>
        </p:nvSpPr>
        <p:spPr>
          <a:xfrm>
            <a:off x="498000" y="2006886"/>
            <a:ext cx="111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       การเปรียบเทียบปริมาตรหรือความจุของสิ่งต่าง ๆ ที่มีหน่วยต่างกัน</a:t>
            </a:r>
          </a:p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ต้องเปลี่ยนหน่วยให้เป็นหน่วยเดียวกันก่อน แล้วจึงนำมาเปรียบเทียบกัน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91179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47A0DF-8D81-4BB7-87D7-C2DFCBB9C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" t="2221" r="808" b="2444"/>
          <a:stretch/>
        </p:blipFill>
        <p:spPr>
          <a:xfrm>
            <a:off x="0" y="0"/>
            <a:ext cx="12192000" cy="5590816"/>
          </a:xfrm>
          <a:prstGeom prst="rect">
            <a:avLst/>
          </a:prstGeom>
        </p:spPr>
      </p:pic>
      <p:pic>
        <p:nvPicPr>
          <p:cNvPr id="9" name="Picture 8" descr="A close-up of a leaf&#10;&#10;Description automatically generated">
            <a:extLst>
              <a:ext uri="{FF2B5EF4-FFF2-40B4-BE49-F238E27FC236}">
                <a16:creationId xmlns:a16="http://schemas.microsoft.com/office/drawing/2014/main" id="{3412417D-1889-4BE3-8079-22BC6D085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733" y="4878619"/>
            <a:ext cx="585267" cy="749873"/>
          </a:xfrm>
          <a:prstGeom prst="rect">
            <a:avLst/>
          </a:prstGeom>
        </p:spPr>
      </p:pic>
      <p:pic>
        <p:nvPicPr>
          <p:cNvPr id="10" name="Picture 9" descr="A close-up of a leaf&#10;&#10;Description automatically generated">
            <a:extLst>
              <a:ext uri="{FF2B5EF4-FFF2-40B4-BE49-F238E27FC236}">
                <a16:creationId xmlns:a16="http://schemas.microsoft.com/office/drawing/2014/main" id="{878D10A7-4706-4659-8907-3C96FB765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1466" y="4878618"/>
            <a:ext cx="585267" cy="749873"/>
          </a:xfrm>
          <a:prstGeom prst="rect">
            <a:avLst/>
          </a:prstGeom>
        </p:spPr>
      </p:pic>
      <p:pic>
        <p:nvPicPr>
          <p:cNvPr id="11" name="Picture 10" descr="A close-up of a leaf&#10;&#10;Description automatically generated">
            <a:extLst>
              <a:ext uri="{FF2B5EF4-FFF2-40B4-BE49-F238E27FC236}">
                <a16:creationId xmlns:a16="http://schemas.microsoft.com/office/drawing/2014/main" id="{4F39E703-1291-4AB8-A466-24759C0DC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0206" y="4846161"/>
            <a:ext cx="585267" cy="749873"/>
          </a:xfrm>
          <a:prstGeom prst="rect">
            <a:avLst/>
          </a:prstGeom>
        </p:spPr>
      </p:pic>
      <p:pic>
        <p:nvPicPr>
          <p:cNvPr id="12" name="Picture 11" descr="A close-up of a leaf&#10;&#10;Description automatically generated">
            <a:extLst>
              <a:ext uri="{FF2B5EF4-FFF2-40B4-BE49-F238E27FC236}">
                <a16:creationId xmlns:a16="http://schemas.microsoft.com/office/drawing/2014/main" id="{41CB5624-7DE3-4103-B6D9-1492E8A3D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69" y="4862389"/>
            <a:ext cx="585267" cy="749873"/>
          </a:xfrm>
          <a:prstGeom prst="rect">
            <a:avLst/>
          </a:prstGeom>
        </p:spPr>
      </p:pic>
      <p:pic>
        <p:nvPicPr>
          <p:cNvPr id="13" name="Picture 12" descr="A close-up of a leaf&#10;&#10;Description automatically generated">
            <a:extLst>
              <a:ext uri="{FF2B5EF4-FFF2-40B4-BE49-F238E27FC236}">
                <a16:creationId xmlns:a16="http://schemas.microsoft.com/office/drawing/2014/main" id="{F99DADBE-942F-43F5-BFF4-E47295E9B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32" y="4862388"/>
            <a:ext cx="585267" cy="749873"/>
          </a:xfrm>
          <a:prstGeom prst="rect">
            <a:avLst/>
          </a:prstGeom>
        </p:spPr>
      </p:pic>
      <p:pic>
        <p:nvPicPr>
          <p:cNvPr id="14" name="Picture 13" descr="A close-up of a leaf&#10;&#10;Description automatically generated">
            <a:extLst>
              <a:ext uri="{FF2B5EF4-FFF2-40B4-BE49-F238E27FC236}">
                <a16:creationId xmlns:a16="http://schemas.microsoft.com/office/drawing/2014/main" id="{DCCA5C47-9121-419F-BCA1-CD0982120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2669" y="4878618"/>
            <a:ext cx="585267" cy="749873"/>
          </a:xfrm>
          <a:prstGeom prst="rect">
            <a:avLst/>
          </a:prstGeom>
        </p:spPr>
      </p:pic>
      <p:pic>
        <p:nvPicPr>
          <p:cNvPr id="15" name="Picture 14" descr="A close-up of a leaf&#10;&#10;Description automatically generated">
            <a:extLst>
              <a:ext uri="{FF2B5EF4-FFF2-40B4-BE49-F238E27FC236}">
                <a16:creationId xmlns:a16="http://schemas.microsoft.com/office/drawing/2014/main" id="{F197B050-36ED-4A09-A414-90728093B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261" y="4879903"/>
            <a:ext cx="585267" cy="749873"/>
          </a:xfrm>
          <a:prstGeom prst="rect">
            <a:avLst/>
          </a:prstGeom>
        </p:spPr>
      </p:pic>
      <p:pic>
        <p:nvPicPr>
          <p:cNvPr id="16" name="Picture 15" descr="A close-up of a leaf&#10;&#10;Description automatically generated">
            <a:extLst>
              <a:ext uri="{FF2B5EF4-FFF2-40B4-BE49-F238E27FC236}">
                <a16:creationId xmlns:a16="http://schemas.microsoft.com/office/drawing/2014/main" id="{2BD15680-A7F8-4F42-8138-169233E0E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3270" y="4866949"/>
            <a:ext cx="585267" cy="749873"/>
          </a:xfrm>
          <a:prstGeom prst="rect">
            <a:avLst/>
          </a:prstGeom>
        </p:spPr>
      </p:pic>
      <p:pic>
        <p:nvPicPr>
          <p:cNvPr id="17" name="Picture 16" descr="A close-up of a leaf&#10;&#10;Description automatically generated">
            <a:extLst>
              <a:ext uri="{FF2B5EF4-FFF2-40B4-BE49-F238E27FC236}">
                <a16:creationId xmlns:a16="http://schemas.microsoft.com/office/drawing/2014/main" id="{71C79010-6B5A-4B85-9F81-F603A608D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847" y="4862485"/>
            <a:ext cx="585267" cy="749873"/>
          </a:xfrm>
          <a:prstGeom prst="rect">
            <a:avLst/>
          </a:prstGeom>
        </p:spPr>
      </p:pic>
      <p:pic>
        <p:nvPicPr>
          <p:cNvPr id="18" name="Picture 17" descr="A close-up of a leaf&#10;&#10;Description automatically generated">
            <a:extLst>
              <a:ext uri="{FF2B5EF4-FFF2-40B4-BE49-F238E27FC236}">
                <a16:creationId xmlns:a16="http://schemas.microsoft.com/office/drawing/2014/main" id="{52914E5E-AD71-4F0D-A8AB-7E0CDE951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6584" y="4878715"/>
            <a:ext cx="585267" cy="749873"/>
          </a:xfrm>
          <a:prstGeom prst="rect">
            <a:avLst/>
          </a:prstGeom>
        </p:spPr>
      </p:pic>
      <p:pic>
        <p:nvPicPr>
          <p:cNvPr id="19" name="Picture 18" descr="A close-up of a leaf&#10;&#10;Description automatically generated">
            <a:extLst>
              <a:ext uri="{FF2B5EF4-FFF2-40B4-BE49-F238E27FC236}">
                <a16:creationId xmlns:a16="http://schemas.microsoft.com/office/drawing/2014/main" id="{08768C73-75BB-4FCB-88E9-4F34471EC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491" y="4864957"/>
            <a:ext cx="585267" cy="749873"/>
          </a:xfrm>
          <a:prstGeom prst="rect">
            <a:avLst/>
          </a:prstGeom>
        </p:spPr>
      </p:pic>
      <p:pic>
        <p:nvPicPr>
          <p:cNvPr id="20" name="Picture 19" descr="A close-up of a leaf&#10;&#10;Description automatically generated">
            <a:extLst>
              <a:ext uri="{FF2B5EF4-FFF2-40B4-BE49-F238E27FC236}">
                <a16:creationId xmlns:a16="http://schemas.microsoft.com/office/drawing/2014/main" id="{D2A07FE6-2741-495A-AFD7-DAADF1D75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854" y="4864956"/>
            <a:ext cx="585267" cy="749873"/>
          </a:xfrm>
          <a:prstGeom prst="rect">
            <a:avLst/>
          </a:prstGeom>
        </p:spPr>
      </p:pic>
      <p:pic>
        <p:nvPicPr>
          <p:cNvPr id="21" name="Picture 20" descr="A close-up of a leaf&#10;&#10;Description automatically generated">
            <a:extLst>
              <a:ext uri="{FF2B5EF4-FFF2-40B4-BE49-F238E27FC236}">
                <a16:creationId xmlns:a16="http://schemas.microsoft.com/office/drawing/2014/main" id="{88AC2A83-D20B-4613-ACC9-C0215FB29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7591" y="4881186"/>
            <a:ext cx="585267" cy="749873"/>
          </a:xfrm>
          <a:prstGeom prst="rect">
            <a:avLst/>
          </a:prstGeom>
        </p:spPr>
      </p:pic>
      <p:pic>
        <p:nvPicPr>
          <p:cNvPr id="22" name="Picture 21" descr="A close-up of a leaf&#10;&#10;Description automatically generated">
            <a:extLst>
              <a:ext uri="{FF2B5EF4-FFF2-40B4-BE49-F238E27FC236}">
                <a16:creationId xmlns:a16="http://schemas.microsoft.com/office/drawing/2014/main" id="{5D680E79-81C9-463A-9A19-AF2B5D1FF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23" y="4923111"/>
            <a:ext cx="585267" cy="749873"/>
          </a:xfrm>
          <a:prstGeom prst="rect">
            <a:avLst/>
          </a:prstGeom>
        </p:spPr>
      </p:pic>
      <p:pic>
        <p:nvPicPr>
          <p:cNvPr id="23" name="Picture 22" descr="A close-up of a leaf&#10;&#10;Description automatically generated">
            <a:extLst>
              <a:ext uri="{FF2B5EF4-FFF2-40B4-BE49-F238E27FC236}">
                <a16:creationId xmlns:a16="http://schemas.microsoft.com/office/drawing/2014/main" id="{96B1574C-7E23-40CF-80BA-745FD7FC9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769" y="4865053"/>
            <a:ext cx="585267" cy="749873"/>
          </a:xfrm>
          <a:prstGeom prst="rect">
            <a:avLst/>
          </a:prstGeom>
        </p:spPr>
      </p:pic>
      <p:pic>
        <p:nvPicPr>
          <p:cNvPr id="24" name="Picture 23" descr="A close-up of a leaf&#10;&#10;Description automatically generated">
            <a:extLst>
              <a:ext uri="{FF2B5EF4-FFF2-40B4-BE49-F238E27FC236}">
                <a16:creationId xmlns:a16="http://schemas.microsoft.com/office/drawing/2014/main" id="{55D4FA88-8ED2-49E4-B9F9-27C6F11CA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1506" y="4881283"/>
            <a:ext cx="585267" cy="749873"/>
          </a:xfrm>
          <a:prstGeom prst="rect">
            <a:avLst/>
          </a:prstGeom>
        </p:spPr>
      </p:pic>
      <p:pic>
        <p:nvPicPr>
          <p:cNvPr id="25" name="Picture 24" descr="A close-up of a leaf&#10;&#10;Description automatically generated">
            <a:extLst>
              <a:ext uri="{FF2B5EF4-FFF2-40B4-BE49-F238E27FC236}">
                <a16:creationId xmlns:a16="http://schemas.microsoft.com/office/drawing/2014/main" id="{CDA4597B-3E6E-4FEC-88A1-C3A05894C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509" y="4879032"/>
            <a:ext cx="585267" cy="749873"/>
          </a:xfrm>
          <a:prstGeom prst="rect">
            <a:avLst/>
          </a:prstGeom>
        </p:spPr>
      </p:pic>
      <p:pic>
        <p:nvPicPr>
          <p:cNvPr id="26" name="Picture 25" descr="A close-up of a leaf&#10;&#10;Description automatically generated">
            <a:extLst>
              <a:ext uri="{FF2B5EF4-FFF2-40B4-BE49-F238E27FC236}">
                <a16:creationId xmlns:a16="http://schemas.microsoft.com/office/drawing/2014/main" id="{49E0DDE3-FBAA-4C4F-B2C8-A8403FFCA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32" y="4839658"/>
            <a:ext cx="585267" cy="749873"/>
          </a:xfrm>
          <a:prstGeom prst="rect">
            <a:avLst/>
          </a:prstGeom>
        </p:spPr>
      </p:pic>
      <p:pic>
        <p:nvPicPr>
          <p:cNvPr id="27" name="Picture 26" descr="A close-up of a leaf&#10;&#10;Description automatically generated">
            <a:extLst>
              <a:ext uri="{FF2B5EF4-FFF2-40B4-BE49-F238E27FC236}">
                <a16:creationId xmlns:a16="http://schemas.microsoft.com/office/drawing/2014/main" id="{2780B819-668A-4029-B6E9-53519F6FE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250" y="4882565"/>
            <a:ext cx="585267" cy="749873"/>
          </a:xfrm>
          <a:prstGeom prst="rect">
            <a:avLst/>
          </a:prstGeom>
        </p:spPr>
      </p:pic>
      <p:pic>
        <p:nvPicPr>
          <p:cNvPr id="28" name="Picture 27" descr="A close-up of a leaf&#10;&#10;Description automatically generated">
            <a:extLst>
              <a:ext uri="{FF2B5EF4-FFF2-40B4-BE49-F238E27FC236}">
                <a16:creationId xmlns:a16="http://schemas.microsoft.com/office/drawing/2014/main" id="{275CE7F0-2FAE-45EC-BFF4-6F40A6A27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8987" y="4898795"/>
            <a:ext cx="585267" cy="749873"/>
          </a:xfrm>
          <a:prstGeom prst="rect">
            <a:avLst/>
          </a:prstGeom>
        </p:spPr>
      </p:pic>
      <p:pic>
        <p:nvPicPr>
          <p:cNvPr id="29" name="Picture 28" descr="A close-up of a leaf&#10;&#10;Description automatically generated">
            <a:extLst>
              <a:ext uri="{FF2B5EF4-FFF2-40B4-BE49-F238E27FC236}">
                <a16:creationId xmlns:a16="http://schemas.microsoft.com/office/drawing/2014/main" id="{23F9B886-0097-47B7-8106-4E67AB379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115" y="4898795"/>
            <a:ext cx="585267" cy="749873"/>
          </a:xfrm>
          <a:prstGeom prst="rect">
            <a:avLst/>
          </a:prstGeom>
        </p:spPr>
      </p:pic>
      <p:pic>
        <p:nvPicPr>
          <p:cNvPr id="30" name="Picture 29" descr="A close-up of a leaf&#10;&#10;Description automatically generated">
            <a:extLst>
              <a:ext uri="{FF2B5EF4-FFF2-40B4-BE49-F238E27FC236}">
                <a16:creationId xmlns:a16="http://schemas.microsoft.com/office/drawing/2014/main" id="{B379C1B0-1526-47FF-B830-89C759514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8842" y="4878618"/>
            <a:ext cx="585267" cy="749873"/>
          </a:xfrm>
          <a:prstGeom prst="rect">
            <a:avLst/>
          </a:prstGeom>
        </p:spPr>
      </p:pic>
      <p:pic>
        <p:nvPicPr>
          <p:cNvPr id="31" name="Picture 30" descr="A close-up of a leaf&#10;&#10;Description automatically generated">
            <a:extLst>
              <a:ext uri="{FF2B5EF4-FFF2-40B4-BE49-F238E27FC236}">
                <a16:creationId xmlns:a16="http://schemas.microsoft.com/office/drawing/2014/main" id="{A2B02068-4880-4130-88D3-8A0E87868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970" y="4878618"/>
            <a:ext cx="585267" cy="749873"/>
          </a:xfrm>
          <a:prstGeom prst="rect">
            <a:avLst/>
          </a:prstGeom>
        </p:spPr>
      </p:pic>
      <p:pic>
        <p:nvPicPr>
          <p:cNvPr id="32" name="Picture 31" descr="A close-up of a leaf&#10;&#10;Description automatically generated">
            <a:extLst>
              <a:ext uri="{FF2B5EF4-FFF2-40B4-BE49-F238E27FC236}">
                <a16:creationId xmlns:a16="http://schemas.microsoft.com/office/drawing/2014/main" id="{742F9B8F-C42D-4BCE-86CD-3581A1714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9272" y="4896899"/>
            <a:ext cx="585267" cy="749873"/>
          </a:xfrm>
          <a:prstGeom prst="rect">
            <a:avLst/>
          </a:prstGeom>
        </p:spPr>
      </p:pic>
      <p:pic>
        <p:nvPicPr>
          <p:cNvPr id="33" name="Picture 32" descr="A close-up of a leaf&#10;&#10;Description automatically generated">
            <a:extLst>
              <a:ext uri="{FF2B5EF4-FFF2-40B4-BE49-F238E27FC236}">
                <a16:creationId xmlns:a16="http://schemas.microsoft.com/office/drawing/2014/main" id="{6CAD3A34-C8E6-401F-B7E1-D2417A242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400" y="4896899"/>
            <a:ext cx="585267" cy="749873"/>
          </a:xfrm>
          <a:prstGeom prst="rect">
            <a:avLst/>
          </a:prstGeom>
        </p:spPr>
      </p:pic>
      <p:pic>
        <p:nvPicPr>
          <p:cNvPr id="34" name="Picture 33" descr="A close-up of a leaf&#10;&#10;Description automatically generated">
            <a:extLst>
              <a:ext uri="{FF2B5EF4-FFF2-40B4-BE49-F238E27FC236}">
                <a16:creationId xmlns:a16="http://schemas.microsoft.com/office/drawing/2014/main" id="{445AA65C-C9AD-453A-A6E7-A732FB37E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6190" y="4902631"/>
            <a:ext cx="585267" cy="749873"/>
          </a:xfrm>
          <a:prstGeom prst="rect">
            <a:avLst/>
          </a:prstGeom>
        </p:spPr>
      </p:pic>
      <p:pic>
        <p:nvPicPr>
          <p:cNvPr id="35" name="Picture 34" descr="A close-up of a leaf&#10;&#10;Description automatically generated">
            <a:extLst>
              <a:ext uri="{FF2B5EF4-FFF2-40B4-BE49-F238E27FC236}">
                <a16:creationId xmlns:a16="http://schemas.microsoft.com/office/drawing/2014/main" id="{520AB2E4-0129-4767-AF91-414E43368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318" y="4902631"/>
            <a:ext cx="585267" cy="749873"/>
          </a:xfrm>
          <a:prstGeom prst="rect">
            <a:avLst/>
          </a:prstGeom>
        </p:spPr>
      </p:pic>
      <p:pic>
        <p:nvPicPr>
          <p:cNvPr id="36" name="Picture 35" descr="A close-up of a leaf&#10;&#10;Description automatically generated">
            <a:extLst>
              <a:ext uri="{FF2B5EF4-FFF2-40B4-BE49-F238E27FC236}">
                <a16:creationId xmlns:a16="http://schemas.microsoft.com/office/drawing/2014/main" id="{7918AEC2-392E-4818-8F37-FB6CD27F5B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616" y="4846801"/>
            <a:ext cx="585267" cy="749873"/>
          </a:xfrm>
          <a:prstGeom prst="rect">
            <a:avLst/>
          </a:prstGeom>
        </p:spPr>
      </p:pic>
      <p:pic>
        <p:nvPicPr>
          <p:cNvPr id="37" name="Picture 36" descr="A close-up of a leaf&#10;&#10;Description automatically generated">
            <a:extLst>
              <a:ext uri="{FF2B5EF4-FFF2-40B4-BE49-F238E27FC236}">
                <a16:creationId xmlns:a16="http://schemas.microsoft.com/office/drawing/2014/main" id="{DAD5E1FF-5135-413B-8649-FCFD74C25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44" y="4846801"/>
            <a:ext cx="585267" cy="749873"/>
          </a:xfrm>
          <a:prstGeom prst="rect">
            <a:avLst/>
          </a:prstGeom>
        </p:spPr>
      </p:pic>
      <p:pic>
        <p:nvPicPr>
          <p:cNvPr id="38" name="Picture 37" descr="A close-up of a leaf&#10;&#10;Description automatically generated">
            <a:extLst>
              <a:ext uri="{FF2B5EF4-FFF2-40B4-BE49-F238E27FC236}">
                <a16:creationId xmlns:a16="http://schemas.microsoft.com/office/drawing/2014/main" id="{DBAE7079-5EA0-4F27-8FBF-42B819BDE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27" y="4837332"/>
            <a:ext cx="585267" cy="749873"/>
          </a:xfrm>
          <a:prstGeom prst="rect">
            <a:avLst/>
          </a:prstGeom>
        </p:spPr>
      </p:pic>
      <p:pic>
        <p:nvPicPr>
          <p:cNvPr id="39" name="Picture 38" descr="A close-up of a leaf&#10;&#10;Description automatically generated">
            <a:extLst>
              <a:ext uri="{FF2B5EF4-FFF2-40B4-BE49-F238E27FC236}">
                <a16:creationId xmlns:a16="http://schemas.microsoft.com/office/drawing/2014/main" id="{D753C0CD-8F73-4411-8275-9241DAFBA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" y="4817314"/>
            <a:ext cx="585267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221AA8-604D-4239-AED5-1B5A58AB77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21125" b="22388"/>
          <a:stretch/>
        </p:blipFill>
        <p:spPr>
          <a:xfrm>
            <a:off x="0" y="5444215"/>
            <a:ext cx="12192000" cy="145950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D86FA61-FBB1-4371-AC06-57B75DB3A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97535" y="5042958"/>
            <a:ext cx="612700" cy="80564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1CA45C1-7915-46CA-B227-62BB0E0E1B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50981" y="4651512"/>
            <a:ext cx="1277919" cy="124064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ED9FD1E-6781-4F97-9186-811EF6FBD7F3}"/>
              </a:ext>
            </a:extLst>
          </p:cNvPr>
          <p:cNvSpPr txBox="1"/>
          <p:nvPr/>
        </p:nvSpPr>
        <p:spPr>
          <a:xfrm>
            <a:off x="1111880" y="735887"/>
            <a:ext cx="9968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การบวกและการลบ</a:t>
            </a:r>
          </a:p>
          <a:p>
            <a:pPr algn="ctr"/>
            <a:r>
              <a:rPr lang="th-TH" sz="4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เกี่ยวกับปริมาตรและความจุ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CFC23E9-2EEC-42E3-9D1D-7F3EBFB151A4}"/>
              </a:ext>
            </a:extLst>
          </p:cNvPr>
          <p:cNvSpPr txBox="1"/>
          <p:nvPr/>
        </p:nvSpPr>
        <p:spPr>
          <a:xfrm>
            <a:off x="2038620" y="3468286"/>
            <a:ext cx="81147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หาผลบวกและผลลบเกี่ยวกับปริมาตรและความจุ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B87663-8333-4DC2-A5C6-3A4FC5F1F90A}"/>
              </a:ext>
            </a:extLst>
          </p:cNvPr>
          <p:cNvSpPr txBox="1"/>
          <p:nvPr/>
        </p:nvSpPr>
        <p:spPr>
          <a:xfrm>
            <a:off x="4898021" y="2813419"/>
            <a:ext cx="239595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endParaRPr lang="th-TH" sz="35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20620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85 0.04329 L 0.01485 0.04352 L 0.12018 0.0382 L 0.13347 0.03634 C 0.1836 0.03171 0.23477 0.0338 0.28438 0.0331 L 0.29961 0.03125 C 0.30716 0.03079 0.31485 0.03056 0.3224 0.02963 C 0.3293 0.02894 0.33633 0.02755 0.34323 0.02639 C 0.35469 0.02222 0.34193 0.02639 0.36419 0.02292 C 0.36602 0.02269 0.36797 0.0213 0.36979 0.0213 C 0.3819 0.02037 0.39388 0.02014 0.40599 0.01968 L 0.48568 0.0213 C 0.49909 0.02176 0.51446 0.02454 0.52839 0.02639 C 0.53321 0.02685 0.53789 0.02778 0.54258 0.02801 C 0.56042 0.02894 0.57813 0.02894 0.59584 0.02963 L 0.66511 0.0331 C 0.70573 0.04028 0.67214 0.03472 0.76862 0.03634 L 0.87591 0.0382 C 0.93659 0.04306 0.90313 0.04236 0.97656 0.0382 C 0.97995 0.0375 0.98347 0.03727 0.98698 0.03634 C 0.99141 0.03542 0.99584 0.0338 1.00026 0.0331 C 1.00599 0.03218 1.01159 0.03148 1.01732 0.03125 C 1.03724 0.03102 1.05716 0.03125 1.07722 0.03125 " pathEditMode="relative" rAng="0" ptsTypes="AAAAAAAAAAAAAAAAAAAAAAA">
                                      <p:cBhvr>
                                        <p:cTn id="198" dur="8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12" y="-1181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85 0.04329 L 0.01485 0.04352 L 0.12019 0.03819 L 0.13347 0.03634 C 0.1836 0.03171 0.23477 0.0338 0.28438 0.0331 L 0.29961 0.03125 C 0.30717 0.03079 0.31485 0.03056 0.3224 0.02963 C 0.3293 0.02894 0.33633 0.02755 0.34323 0.02639 C 0.35469 0.02222 0.34193 0.02639 0.3642 0.02292 C 0.36602 0.02269 0.36797 0.0213 0.3698 0.0213 C 0.38191 0.02037 0.39388 0.02014 0.40599 0.01968 L 0.48568 0.0213 C 0.49909 0.02176 0.51446 0.02454 0.52839 0.02639 C 0.53321 0.02685 0.53789 0.02778 0.54258 0.02801 C 0.56042 0.02894 0.57813 0.02894 0.59584 0.02963 L 0.66511 0.0331 C 0.70573 0.04028 0.67214 0.03472 0.76862 0.03634 L 0.87592 0.03819 C 0.93659 0.04306 0.90313 0.04236 0.97657 0.03819 C 0.97995 0.0375 0.98347 0.03727 0.98698 0.03634 C 0.99141 0.03542 0.99584 0.0338 1.00026 0.0331 C 1.00599 0.03218 1.01159 0.03148 1.01732 0.03125 C 1.03724 0.03102 1.05717 0.03125 1.07722 0.03125 " pathEditMode="relative" rAng="0" ptsTypes="AAAAAAAAAAAAAAAAAAAAAAA">
                                      <p:cBhvr>
                                        <p:cTn id="206" dur="8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12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">
            <a:extLst>
              <a:ext uri="{FF2B5EF4-FFF2-40B4-BE49-F238E27FC236}">
                <a16:creationId xmlns:a16="http://schemas.microsoft.com/office/drawing/2014/main" id="{388B9CA7-D64A-428D-B196-C791EAFA2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สีขาว">
            <a:extLst>
              <a:ext uri="{FF2B5EF4-FFF2-40B4-BE49-F238E27FC236}">
                <a16:creationId xmlns:a16="http://schemas.microsoft.com/office/drawing/2014/main" id="{12251E40-CE2C-4D31-AEE6-C3FE9D354A5E}"/>
              </a:ext>
            </a:extLst>
          </p:cNvPr>
          <p:cNvSpPr/>
          <p:nvPr/>
        </p:nvSpPr>
        <p:spPr>
          <a:xfrm>
            <a:off x="1147693" y="2295905"/>
            <a:ext cx="4809754" cy="401029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41" name="โจทย์">
            <a:extLst>
              <a:ext uri="{FF2B5EF4-FFF2-40B4-BE49-F238E27FC236}">
                <a16:creationId xmlns:a16="http://schemas.microsoft.com/office/drawing/2014/main" id="{D11EE67A-AEE8-4374-ABD3-DA302F5F495D}"/>
              </a:ext>
            </a:extLst>
          </p:cNvPr>
          <p:cNvGrpSpPr/>
          <p:nvPr/>
        </p:nvGrpSpPr>
        <p:grpSpPr>
          <a:xfrm>
            <a:off x="1480049" y="1226961"/>
            <a:ext cx="9432000" cy="792000"/>
            <a:chOff x="619888" y="1033841"/>
            <a:chExt cx="8117164" cy="79200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FB342B4-462F-428C-B63D-3DC0228EC2FC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888" y="1033841"/>
              <a:ext cx="8117164" cy="792000"/>
            </a:xfrm>
            <a:prstGeom prst="rect">
              <a:avLst/>
            </a:prstGeom>
          </p:spPr>
        </p:pic>
        <p:sp>
          <p:nvSpPr>
            <p:cNvPr id="43" name="หัวข้อ">
              <a:extLst>
                <a:ext uri="{FF2B5EF4-FFF2-40B4-BE49-F238E27FC236}">
                  <a16:creationId xmlns:a16="http://schemas.microsoft.com/office/drawing/2014/main" id="{980F5813-8B3B-492E-9799-77557E7B3252}"/>
                </a:ext>
              </a:extLst>
            </p:cNvPr>
            <p:cNvSpPr txBox="1"/>
            <p:nvPr/>
          </p:nvSpPr>
          <p:spPr>
            <a:xfrm>
              <a:off x="1044309" y="1040978"/>
              <a:ext cx="7268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 ลิตร 440 มิลลิลิตร บวก 1 ลิตร 250 มิลลิลิตร เท่ากับเท่าไร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9EE19D3-B8E9-4694-AFC1-AC7AE5EDC58A}"/>
              </a:ext>
            </a:extLst>
          </p:cNvPr>
          <p:cNvGrpSpPr/>
          <p:nvPr/>
        </p:nvGrpSpPr>
        <p:grpSpPr>
          <a:xfrm>
            <a:off x="183862" y="174226"/>
            <a:ext cx="984494" cy="914884"/>
            <a:chOff x="136771" y="1917550"/>
            <a:chExt cx="984494" cy="914884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E48616E5-8D9D-4941-9A94-E112C1B4E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D0A060F0-3E52-4643-BBB2-C3754E3DE92B}"/>
                </a:ext>
              </a:extLst>
            </p:cNvPr>
            <p:cNvSpPr txBox="1"/>
            <p:nvPr/>
          </p:nvSpPr>
          <p:spPr>
            <a:xfrm>
              <a:off x="317691" y="1918372"/>
              <a:ext cx="580098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E65AF05-A1A2-41CE-A56B-AD5C736F6F09}"/>
              </a:ext>
            </a:extLst>
          </p:cNvPr>
          <p:cNvGrpSpPr/>
          <p:nvPr/>
        </p:nvGrpSpPr>
        <p:grpSpPr>
          <a:xfrm>
            <a:off x="2316882" y="2590560"/>
            <a:ext cx="2702746" cy="523220"/>
            <a:chOff x="1714999" y="2590560"/>
            <a:chExt cx="2702746" cy="523220"/>
          </a:xfrm>
        </p:grpSpPr>
        <p:sp>
          <p:nvSpPr>
            <p:cNvPr id="50" name="หัวข้อ">
              <a:extLst>
                <a:ext uri="{FF2B5EF4-FFF2-40B4-BE49-F238E27FC236}">
                  <a16:creationId xmlns:a16="http://schemas.microsoft.com/office/drawing/2014/main" id="{E62354EB-FF0D-4182-BCDE-EF6060A10B69}"/>
                </a:ext>
              </a:extLst>
            </p:cNvPr>
            <p:cNvSpPr txBox="1"/>
            <p:nvPr/>
          </p:nvSpPr>
          <p:spPr>
            <a:xfrm>
              <a:off x="2999496" y="2590560"/>
              <a:ext cx="14182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มิลลิลิตร</a:t>
              </a:r>
            </a:p>
          </p:txBody>
        </p:sp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3C62E576-38A2-4373-BE51-D28669B767F9}"/>
                </a:ext>
              </a:extLst>
            </p:cNvPr>
            <p:cNvSpPr txBox="1"/>
            <p:nvPr/>
          </p:nvSpPr>
          <p:spPr>
            <a:xfrm>
              <a:off x="1714999" y="2590560"/>
              <a:ext cx="112980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ลิตร</a:t>
              </a:r>
            </a:p>
          </p:txBody>
        </p:sp>
      </p:grpSp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DEE554A5-4BD1-4F48-84B1-197182BBC444}"/>
              </a:ext>
            </a:extLst>
          </p:cNvPr>
          <p:cNvSpPr txBox="1"/>
          <p:nvPr/>
        </p:nvSpPr>
        <p:spPr>
          <a:xfrm>
            <a:off x="2081934" y="4245074"/>
            <a:ext cx="9942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B079664-3B54-44C4-A82E-5F2A6BE6E7A2}"/>
              </a:ext>
            </a:extLst>
          </p:cNvPr>
          <p:cNvGrpSpPr/>
          <p:nvPr/>
        </p:nvGrpSpPr>
        <p:grpSpPr>
          <a:xfrm>
            <a:off x="2429031" y="4245074"/>
            <a:ext cx="2448000" cy="700449"/>
            <a:chOff x="1827148" y="4052034"/>
            <a:chExt cx="2448000" cy="700449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3CD63A6-CCBF-443B-B5E8-520A505E6FD4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675498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1BD9141-4269-48FA-9DAD-DEA1F7BE4B98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752483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9DD48EB4-257F-49BB-9F8B-DC08E70AB005}"/>
                </a:ext>
              </a:extLst>
            </p:cNvPr>
            <p:cNvSpPr txBox="1"/>
            <p:nvPr/>
          </p:nvSpPr>
          <p:spPr>
            <a:xfrm>
              <a:off x="2815591" y="4052034"/>
              <a:ext cx="131028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690</a:t>
              </a:r>
            </a:p>
          </p:txBody>
        </p:sp>
      </p:grpSp>
      <p:sp>
        <p:nvSpPr>
          <p:cNvPr id="57" name="หัวข้อ">
            <a:extLst>
              <a:ext uri="{FF2B5EF4-FFF2-40B4-BE49-F238E27FC236}">
                <a16:creationId xmlns:a16="http://schemas.microsoft.com/office/drawing/2014/main" id="{D478E847-E12E-43FE-A911-CF8CE28A9684}"/>
              </a:ext>
            </a:extLst>
          </p:cNvPr>
          <p:cNvSpPr txBox="1"/>
          <p:nvPr/>
        </p:nvSpPr>
        <p:spPr>
          <a:xfrm>
            <a:off x="2081934" y="318220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59BCE5E0-ED8D-4B3F-B043-405D09B45E01}"/>
              </a:ext>
            </a:extLst>
          </p:cNvPr>
          <p:cNvSpPr txBox="1"/>
          <p:nvPr/>
        </p:nvSpPr>
        <p:spPr>
          <a:xfrm>
            <a:off x="3733530" y="318220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440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51181E3-15CC-4CE5-B84B-DAFE5E703CAD}"/>
              </a:ext>
            </a:extLst>
          </p:cNvPr>
          <p:cNvGrpSpPr/>
          <p:nvPr/>
        </p:nvGrpSpPr>
        <p:grpSpPr>
          <a:xfrm>
            <a:off x="2081934" y="3729387"/>
            <a:ext cx="2795097" cy="541154"/>
            <a:chOff x="1480051" y="3536347"/>
            <a:chExt cx="2795097" cy="54115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9D3DD31-FB0E-4ECC-8F14-CD4873800E89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077501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หัวข้อ">
              <a:extLst>
                <a:ext uri="{FF2B5EF4-FFF2-40B4-BE49-F238E27FC236}">
                  <a16:creationId xmlns:a16="http://schemas.microsoft.com/office/drawing/2014/main" id="{AD516632-5550-4012-B018-2DA62EDB3908}"/>
                </a:ext>
              </a:extLst>
            </p:cNvPr>
            <p:cNvSpPr txBox="1"/>
            <p:nvPr/>
          </p:nvSpPr>
          <p:spPr>
            <a:xfrm>
              <a:off x="1480051" y="3536347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</a:p>
          </p:txBody>
        </p:sp>
      </p:grp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4DC12167-0DFD-4394-A6DC-29A8E5A3B780}"/>
              </a:ext>
            </a:extLst>
          </p:cNvPr>
          <p:cNvSpPr txBox="1"/>
          <p:nvPr/>
        </p:nvSpPr>
        <p:spPr>
          <a:xfrm>
            <a:off x="3733530" y="3729387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250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D081C44A-07CF-467D-A7C8-A1889BE83DC4}"/>
              </a:ext>
            </a:extLst>
          </p:cNvPr>
          <p:cNvSpPr txBox="1"/>
          <p:nvPr/>
        </p:nvSpPr>
        <p:spPr>
          <a:xfrm>
            <a:off x="4635918" y="3313514"/>
            <a:ext cx="495471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+</a:t>
            </a:r>
          </a:p>
        </p:txBody>
      </p:sp>
      <p:sp>
        <p:nvSpPr>
          <p:cNvPr id="73" name="โจทย์">
            <a:extLst>
              <a:ext uri="{FF2B5EF4-FFF2-40B4-BE49-F238E27FC236}">
                <a16:creationId xmlns:a16="http://schemas.microsoft.com/office/drawing/2014/main" id="{26F2B5BC-A759-48C4-B6E9-A6DD9DA9FDD7}"/>
              </a:ext>
            </a:extLst>
          </p:cNvPr>
          <p:cNvSpPr txBox="1"/>
          <p:nvPr/>
        </p:nvSpPr>
        <p:spPr>
          <a:xfrm>
            <a:off x="-27261" y="354502"/>
            <a:ext cx="12192000" cy="677108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8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การบวกเกี่ยวกับปริมาตรและความจุ</a:t>
            </a:r>
          </a:p>
        </p:txBody>
      </p:sp>
      <p:sp>
        <p:nvSpPr>
          <p:cNvPr id="48" name="หัวข้อ">
            <a:extLst>
              <a:ext uri="{FF2B5EF4-FFF2-40B4-BE49-F238E27FC236}">
                <a16:creationId xmlns:a16="http://schemas.microsoft.com/office/drawing/2014/main" id="{7C6416BB-1653-4705-8C2D-36227A1671B3}"/>
              </a:ext>
            </a:extLst>
          </p:cNvPr>
          <p:cNvSpPr txBox="1"/>
          <p:nvPr/>
        </p:nvSpPr>
        <p:spPr>
          <a:xfrm>
            <a:off x="2433413" y="5202468"/>
            <a:ext cx="3134519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ลิตร 690 มิลลิลิตร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98CA586-544A-4828-A6CA-CD73C8366FAD}"/>
              </a:ext>
            </a:extLst>
          </p:cNvPr>
          <p:cNvGrpSpPr/>
          <p:nvPr/>
        </p:nvGrpSpPr>
        <p:grpSpPr>
          <a:xfrm>
            <a:off x="1550267" y="5190893"/>
            <a:ext cx="873322" cy="666849"/>
            <a:chOff x="1231704" y="5526173"/>
            <a:chExt cx="873322" cy="666849"/>
          </a:xfrm>
        </p:grpSpPr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D5982223-0362-476F-AC5B-6133B6B4E292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187F088-92B3-4338-A813-B34DE91EBAD1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93C1C50-43F4-4869-9FD4-8EBC513F1DA0}"/>
              </a:ext>
            </a:extLst>
          </p:cNvPr>
          <p:cNvGrpSpPr/>
          <p:nvPr/>
        </p:nvGrpSpPr>
        <p:grpSpPr>
          <a:xfrm>
            <a:off x="6366075" y="2295906"/>
            <a:ext cx="4998707" cy="1319670"/>
            <a:chOff x="6678592" y="2295905"/>
            <a:chExt cx="4998707" cy="2254643"/>
          </a:xfrm>
        </p:grpSpPr>
        <p:sp>
          <p:nvSpPr>
            <p:cNvPr id="80" name="สีขาว">
              <a:extLst>
                <a:ext uri="{FF2B5EF4-FFF2-40B4-BE49-F238E27FC236}">
                  <a16:creationId xmlns:a16="http://schemas.microsoft.com/office/drawing/2014/main" id="{C3DE49E4-E730-4581-A733-1C7EB897968C}"/>
                </a:ext>
              </a:extLst>
            </p:cNvPr>
            <p:cNvSpPr/>
            <p:nvPr/>
          </p:nvSpPr>
          <p:spPr>
            <a:xfrm>
              <a:off x="6836438" y="2295905"/>
              <a:ext cx="4813600" cy="2254643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22469ECD-5B28-4994-A135-C16058E77C9B}"/>
                </a:ext>
              </a:extLst>
            </p:cNvPr>
            <p:cNvSpPr txBox="1"/>
            <p:nvPr/>
          </p:nvSpPr>
          <p:spPr>
            <a:xfrm>
              <a:off x="6678592" y="2632355"/>
              <a:ext cx="4998707" cy="163008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นำปริมาตรหรือความจุที่เป็น</a:t>
              </a:r>
            </a:p>
            <a:p>
              <a:pPr algn="ctr"/>
              <a:r>
                <a:rPr lang="th-TH" sz="28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หน่วยเดียวกันมาบวกกัน</a:t>
              </a:r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00477CA0-F8C8-4E57-B889-0280F41DDEC4}"/>
              </a:ext>
            </a:extLst>
          </p:cNvPr>
          <p:cNvSpPr/>
          <p:nvPr/>
        </p:nvSpPr>
        <p:spPr>
          <a:xfrm>
            <a:off x="3903883" y="3190953"/>
            <a:ext cx="828000" cy="100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4B3D97F-0A5B-498C-A528-CE21B9CA107F}"/>
              </a:ext>
            </a:extLst>
          </p:cNvPr>
          <p:cNvSpPr/>
          <p:nvPr/>
        </p:nvSpPr>
        <p:spPr>
          <a:xfrm>
            <a:off x="2629007" y="3203403"/>
            <a:ext cx="474413" cy="100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02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8" grpId="0"/>
      <p:bldP spid="60" grpId="0"/>
      <p:bldP spid="69" grpId="0"/>
      <p:bldP spid="48" grpId="0"/>
      <p:bldP spid="91" grpId="0" animBg="1"/>
      <p:bldP spid="93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BG">
            <a:extLst>
              <a:ext uri="{FF2B5EF4-FFF2-40B4-BE49-F238E27FC236}">
                <a16:creationId xmlns:a16="http://schemas.microsoft.com/office/drawing/2014/main" id="{39F08F91-A227-4207-B926-485E5E7EC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5" name="โจทย์">
            <a:extLst>
              <a:ext uri="{FF2B5EF4-FFF2-40B4-BE49-F238E27FC236}">
                <a16:creationId xmlns:a16="http://schemas.microsoft.com/office/drawing/2014/main" id="{7306CEBC-AC46-414A-BBF8-06F820CA02C3}"/>
              </a:ext>
            </a:extLst>
          </p:cNvPr>
          <p:cNvSpPr txBox="1"/>
          <p:nvPr/>
        </p:nvSpPr>
        <p:spPr>
          <a:xfrm>
            <a:off x="-27261" y="354502"/>
            <a:ext cx="12192000" cy="677108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8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การบวกเกี่ยวกับปริมาตรและความจุ</a:t>
            </a:r>
          </a:p>
        </p:txBody>
      </p:sp>
      <p:sp>
        <p:nvSpPr>
          <p:cNvPr id="85" name="สีขาว">
            <a:extLst>
              <a:ext uri="{FF2B5EF4-FFF2-40B4-BE49-F238E27FC236}">
                <a16:creationId xmlns:a16="http://schemas.microsoft.com/office/drawing/2014/main" id="{F8A5D209-B6FC-40E8-ADFB-AB3FD3F0E9E9}"/>
              </a:ext>
            </a:extLst>
          </p:cNvPr>
          <p:cNvSpPr/>
          <p:nvPr/>
        </p:nvSpPr>
        <p:spPr>
          <a:xfrm>
            <a:off x="588893" y="2295905"/>
            <a:ext cx="4448638" cy="4135375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9EE19D3-B8E9-4694-AFC1-AC7AE5EDC58A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E48616E5-8D9D-4941-9A94-E112C1B4E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D0A060F0-3E52-4643-BBB2-C3754E3DE92B}"/>
                </a:ext>
              </a:extLst>
            </p:cNvPr>
            <p:cNvSpPr txBox="1"/>
            <p:nvPr/>
          </p:nvSpPr>
          <p:spPr>
            <a:xfrm>
              <a:off x="327851" y="1898052"/>
              <a:ext cx="580098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19F77C5-7212-4DBA-B344-41936171FF96}"/>
              </a:ext>
            </a:extLst>
          </p:cNvPr>
          <p:cNvGrpSpPr/>
          <p:nvPr/>
        </p:nvGrpSpPr>
        <p:grpSpPr>
          <a:xfrm>
            <a:off x="1796279" y="2458480"/>
            <a:ext cx="2702746" cy="523220"/>
            <a:chOff x="1714999" y="2397520"/>
            <a:chExt cx="2702746" cy="523220"/>
          </a:xfrm>
        </p:grpSpPr>
        <p:sp>
          <p:nvSpPr>
            <p:cNvPr id="50" name="หัวข้อ">
              <a:extLst>
                <a:ext uri="{FF2B5EF4-FFF2-40B4-BE49-F238E27FC236}">
                  <a16:creationId xmlns:a16="http://schemas.microsoft.com/office/drawing/2014/main" id="{E62354EB-FF0D-4182-BCDE-EF6060A10B69}"/>
                </a:ext>
              </a:extLst>
            </p:cNvPr>
            <p:cNvSpPr txBox="1"/>
            <p:nvPr/>
          </p:nvSpPr>
          <p:spPr>
            <a:xfrm>
              <a:off x="2999496" y="2397520"/>
              <a:ext cx="14182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มิลลิลิตร</a:t>
              </a:r>
            </a:p>
          </p:txBody>
        </p:sp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3C62E576-38A2-4373-BE51-D28669B767F9}"/>
                </a:ext>
              </a:extLst>
            </p:cNvPr>
            <p:cNvSpPr txBox="1"/>
            <p:nvPr/>
          </p:nvSpPr>
          <p:spPr>
            <a:xfrm>
              <a:off x="1714999" y="2397520"/>
              <a:ext cx="112980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ลิตร</a:t>
              </a:r>
            </a:p>
          </p:txBody>
        </p:sp>
      </p:grpSp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DEE554A5-4BD1-4F48-84B1-197182BBC444}"/>
              </a:ext>
            </a:extLst>
          </p:cNvPr>
          <p:cNvSpPr txBox="1"/>
          <p:nvPr/>
        </p:nvSpPr>
        <p:spPr>
          <a:xfrm>
            <a:off x="1561331" y="4062194"/>
            <a:ext cx="9942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B079664-3B54-44C4-A82E-5F2A6BE6E7A2}"/>
              </a:ext>
            </a:extLst>
          </p:cNvPr>
          <p:cNvGrpSpPr/>
          <p:nvPr/>
        </p:nvGrpSpPr>
        <p:grpSpPr>
          <a:xfrm>
            <a:off x="1908428" y="4062194"/>
            <a:ext cx="2448000" cy="751249"/>
            <a:chOff x="1827148" y="4001234"/>
            <a:chExt cx="2448000" cy="751249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3CD63A6-CCBF-443B-B5E8-520A505E6FD4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675498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1BD9141-4269-48FA-9DAD-DEA1F7BE4B98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752483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9DD48EB4-257F-49BB-9F8B-DC08E70AB005}"/>
                </a:ext>
              </a:extLst>
            </p:cNvPr>
            <p:cNvSpPr txBox="1"/>
            <p:nvPr/>
          </p:nvSpPr>
          <p:spPr>
            <a:xfrm>
              <a:off x="2815591" y="4001234"/>
              <a:ext cx="131028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1,000</a:t>
              </a:r>
            </a:p>
          </p:txBody>
        </p:sp>
      </p:grpSp>
      <p:sp>
        <p:nvSpPr>
          <p:cNvPr id="57" name="หัวข้อ">
            <a:extLst>
              <a:ext uri="{FF2B5EF4-FFF2-40B4-BE49-F238E27FC236}">
                <a16:creationId xmlns:a16="http://schemas.microsoft.com/office/drawing/2014/main" id="{D478E847-E12E-43FE-A911-CF8CE28A9684}"/>
              </a:ext>
            </a:extLst>
          </p:cNvPr>
          <p:cNvSpPr txBox="1"/>
          <p:nvPr/>
        </p:nvSpPr>
        <p:spPr>
          <a:xfrm>
            <a:off x="1561331" y="305012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59BCE5E0-ED8D-4B3F-B043-405D09B45E01}"/>
              </a:ext>
            </a:extLst>
          </p:cNvPr>
          <p:cNvSpPr txBox="1"/>
          <p:nvPr/>
        </p:nvSpPr>
        <p:spPr>
          <a:xfrm>
            <a:off x="3212927" y="305012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600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51181E3-15CC-4CE5-B84B-DAFE5E703CAD}"/>
              </a:ext>
            </a:extLst>
          </p:cNvPr>
          <p:cNvGrpSpPr/>
          <p:nvPr/>
        </p:nvGrpSpPr>
        <p:grpSpPr>
          <a:xfrm>
            <a:off x="1561331" y="3597307"/>
            <a:ext cx="2795097" cy="541154"/>
            <a:chOff x="1480051" y="3536347"/>
            <a:chExt cx="2795097" cy="54115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9D3DD31-FB0E-4ECC-8F14-CD4873800E89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077501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หัวข้อ">
              <a:extLst>
                <a:ext uri="{FF2B5EF4-FFF2-40B4-BE49-F238E27FC236}">
                  <a16:creationId xmlns:a16="http://schemas.microsoft.com/office/drawing/2014/main" id="{AD516632-5550-4012-B018-2DA62EDB3908}"/>
                </a:ext>
              </a:extLst>
            </p:cNvPr>
            <p:cNvSpPr txBox="1"/>
            <p:nvPr/>
          </p:nvSpPr>
          <p:spPr>
            <a:xfrm>
              <a:off x="1480051" y="3536347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</a:p>
          </p:txBody>
        </p:sp>
      </p:grp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4DC12167-0DFD-4394-A6DC-29A8E5A3B780}"/>
              </a:ext>
            </a:extLst>
          </p:cNvPr>
          <p:cNvSpPr txBox="1"/>
          <p:nvPr/>
        </p:nvSpPr>
        <p:spPr>
          <a:xfrm>
            <a:off x="3212927" y="3597307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400</a:t>
            </a:r>
          </a:p>
        </p:txBody>
      </p:sp>
      <p:sp>
        <p:nvSpPr>
          <p:cNvPr id="63" name="หัวข้อ">
            <a:extLst>
              <a:ext uri="{FF2B5EF4-FFF2-40B4-BE49-F238E27FC236}">
                <a16:creationId xmlns:a16="http://schemas.microsoft.com/office/drawing/2014/main" id="{69066BD0-81C6-45DE-B9D3-CC4394C10365}"/>
              </a:ext>
            </a:extLst>
          </p:cNvPr>
          <p:cNvSpPr txBox="1"/>
          <p:nvPr/>
        </p:nvSpPr>
        <p:spPr>
          <a:xfrm>
            <a:off x="1561331" y="4743579"/>
            <a:ext cx="9942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9AFFD6-507B-4D63-8F8A-DB5B2785D4C9}"/>
              </a:ext>
            </a:extLst>
          </p:cNvPr>
          <p:cNvGrpSpPr/>
          <p:nvPr/>
        </p:nvGrpSpPr>
        <p:grpSpPr>
          <a:xfrm>
            <a:off x="1908428" y="4743579"/>
            <a:ext cx="2448000" cy="680321"/>
            <a:chOff x="1827148" y="4682619"/>
            <a:chExt cx="2448000" cy="680321"/>
          </a:xfrm>
        </p:grpSpPr>
        <p:sp>
          <p:nvSpPr>
            <p:cNvPr id="64" name="หัวข้อ">
              <a:extLst>
                <a:ext uri="{FF2B5EF4-FFF2-40B4-BE49-F238E27FC236}">
                  <a16:creationId xmlns:a16="http://schemas.microsoft.com/office/drawing/2014/main" id="{658F7429-290C-428F-89E1-B5F955AC47F0}"/>
                </a:ext>
              </a:extLst>
            </p:cNvPr>
            <p:cNvSpPr txBox="1"/>
            <p:nvPr/>
          </p:nvSpPr>
          <p:spPr>
            <a:xfrm>
              <a:off x="2815591" y="4682619"/>
              <a:ext cx="131028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0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28762C-6222-4174-9F71-88281D229045}"/>
                </a:ext>
              </a:extLst>
            </p:cNvPr>
            <p:cNvGrpSpPr/>
            <p:nvPr/>
          </p:nvGrpSpPr>
          <p:grpSpPr>
            <a:xfrm>
              <a:off x="1827148" y="5285955"/>
              <a:ext cx="2448000" cy="76985"/>
              <a:chOff x="1827148" y="5285955"/>
              <a:chExt cx="2448000" cy="76985"/>
            </a:xfrm>
          </p:grpSpPr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543B7D63-985A-41A6-8E70-57CFA2673E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7148" y="5285955"/>
                <a:ext cx="2448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4FBBC7B1-2CE3-4D46-B5C6-A698CD4846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7148" y="5362940"/>
                <a:ext cx="2448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AA026290-C33C-460E-9C83-08C27FB0E034}"/>
              </a:ext>
            </a:extLst>
          </p:cNvPr>
          <p:cNvSpPr txBox="1"/>
          <p:nvPr/>
        </p:nvSpPr>
        <p:spPr>
          <a:xfrm>
            <a:off x="774086" y="4733419"/>
            <a:ext cx="9942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หรือ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D081C44A-07CF-467D-A7C8-A1889BE83DC4}"/>
              </a:ext>
            </a:extLst>
          </p:cNvPr>
          <p:cNvSpPr txBox="1"/>
          <p:nvPr/>
        </p:nvSpPr>
        <p:spPr>
          <a:xfrm>
            <a:off x="4115315" y="3181434"/>
            <a:ext cx="495471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+</a:t>
            </a:r>
          </a:p>
        </p:txBody>
      </p:sp>
      <p:sp>
        <p:nvSpPr>
          <p:cNvPr id="48" name="หัวข้อ">
            <a:extLst>
              <a:ext uri="{FF2B5EF4-FFF2-40B4-BE49-F238E27FC236}">
                <a16:creationId xmlns:a16="http://schemas.microsoft.com/office/drawing/2014/main" id="{7C6416BB-1653-4705-8C2D-36227A1671B3}"/>
              </a:ext>
            </a:extLst>
          </p:cNvPr>
          <p:cNvSpPr txBox="1"/>
          <p:nvPr/>
        </p:nvSpPr>
        <p:spPr>
          <a:xfrm>
            <a:off x="1866253" y="5598708"/>
            <a:ext cx="2340899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10 ลิตร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98CA586-544A-4828-A6CA-CD73C8366FAD}"/>
              </a:ext>
            </a:extLst>
          </p:cNvPr>
          <p:cNvGrpSpPr/>
          <p:nvPr/>
        </p:nvGrpSpPr>
        <p:grpSpPr>
          <a:xfrm>
            <a:off x="937064" y="5587133"/>
            <a:ext cx="873322" cy="666849"/>
            <a:chOff x="1231704" y="5526173"/>
            <a:chExt cx="873322" cy="666849"/>
          </a:xfrm>
        </p:grpSpPr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D5982223-0362-476F-AC5B-6133B6B4E292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187F088-92B3-4338-A813-B34DE91EBAD1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93C1C50-43F4-4869-9FD4-8EBC513F1DA0}"/>
              </a:ext>
            </a:extLst>
          </p:cNvPr>
          <p:cNvGrpSpPr/>
          <p:nvPr/>
        </p:nvGrpSpPr>
        <p:grpSpPr>
          <a:xfrm>
            <a:off x="5625320" y="2316239"/>
            <a:ext cx="6051979" cy="1112761"/>
            <a:chOff x="5625320" y="2356879"/>
            <a:chExt cx="6051979" cy="1664675"/>
          </a:xfrm>
        </p:grpSpPr>
        <p:sp>
          <p:nvSpPr>
            <p:cNvPr id="80" name="สีขาว">
              <a:extLst>
                <a:ext uri="{FF2B5EF4-FFF2-40B4-BE49-F238E27FC236}">
                  <a16:creationId xmlns:a16="http://schemas.microsoft.com/office/drawing/2014/main" id="{C3DE49E4-E730-4581-A733-1C7EB897968C}"/>
                </a:ext>
              </a:extLst>
            </p:cNvPr>
            <p:cNvSpPr/>
            <p:nvPr/>
          </p:nvSpPr>
          <p:spPr>
            <a:xfrm>
              <a:off x="5625320" y="2356879"/>
              <a:ext cx="6024718" cy="1664675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22469ECD-5B28-4994-A135-C16058E77C9B}"/>
                </a:ext>
              </a:extLst>
            </p:cNvPr>
            <p:cNvSpPr txBox="1"/>
            <p:nvPr/>
          </p:nvSpPr>
          <p:spPr>
            <a:xfrm>
              <a:off x="5625320" y="2469572"/>
              <a:ext cx="6051979" cy="95410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นำปริมาตรหรือความจุที่เป็น</a:t>
              </a:r>
            </a:p>
            <a:p>
              <a:pPr algn="ctr"/>
              <a:r>
                <a:rPr lang="th-TH" sz="28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หน่วยเดียวกันมาบวกกัน</a:t>
              </a:r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00477CA0-F8C8-4E57-B889-0280F41DDEC4}"/>
              </a:ext>
            </a:extLst>
          </p:cNvPr>
          <p:cNvSpPr/>
          <p:nvPr/>
        </p:nvSpPr>
        <p:spPr>
          <a:xfrm>
            <a:off x="3383280" y="3058873"/>
            <a:ext cx="828000" cy="100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4B3D97F-0A5B-498C-A528-CE21B9CA107F}"/>
              </a:ext>
            </a:extLst>
          </p:cNvPr>
          <p:cNvSpPr/>
          <p:nvPr/>
        </p:nvSpPr>
        <p:spPr>
          <a:xfrm>
            <a:off x="2108404" y="3071323"/>
            <a:ext cx="474413" cy="100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97C4F78-F18C-46FC-B7E5-3040C9A3CF4A}"/>
              </a:ext>
            </a:extLst>
          </p:cNvPr>
          <p:cNvGrpSpPr/>
          <p:nvPr/>
        </p:nvGrpSpPr>
        <p:grpSpPr>
          <a:xfrm>
            <a:off x="5625320" y="3767079"/>
            <a:ext cx="6024718" cy="1299598"/>
            <a:chOff x="5625320" y="5006599"/>
            <a:chExt cx="6024718" cy="1299598"/>
          </a:xfrm>
        </p:grpSpPr>
        <p:sp>
          <p:nvSpPr>
            <p:cNvPr id="62" name="สีขาว">
              <a:extLst>
                <a:ext uri="{FF2B5EF4-FFF2-40B4-BE49-F238E27FC236}">
                  <a16:creationId xmlns:a16="http://schemas.microsoft.com/office/drawing/2014/main" id="{A1B89F77-9CBB-4695-857C-9FE338B8F533}"/>
                </a:ext>
              </a:extLst>
            </p:cNvPr>
            <p:cNvSpPr/>
            <p:nvPr/>
          </p:nvSpPr>
          <p:spPr>
            <a:xfrm>
              <a:off x="5625320" y="5006599"/>
              <a:ext cx="6024718" cy="1299598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72" name="หัวข้อ">
              <a:extLst>
                <a:ext uri="{FF2B5EF4-FFF2-40B4-BE49-F238E27FC236}">
                  <a16:creationId xmlns:a16="http://schemas.microsoft.com/office/drawing/2014/main" id="{CE8833E2-8D84-49DF-9F90-65586F298A20}"/>
                </a:ext>
              </a:extLst>
            </p:cNvPr>
            <p:cNvSpPr txBox="1"/>
            <p:nvPr/>
          </p:nvSpPr>
          <p:spPr>
            <a:xfrm>
              <a:off x="5818421" y="5163247"/>
              <a:ext cx="5553292" cy="104387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7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1,000 มิลลิลิตร </a:t>
              </a:r>
            </a:p>
            <a:p>
              <a:pPr algn="ctr">
                <a:spcBef>
                  <a:spcPts val="7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เท่ากับ ........ ลิตร .............. มิลลิลิตร</a:t>
              </a:r>
            </a:p>
          </p:txBody>
        </p:sp>
      </p:grpSp>
      <p:sp>
        <p:nvSpPr>
          <p:cNvPr id="74" name="หัวข้อ">
            <a:extLst>
              <a:ext uri="{FF2B5EF4-FFF2-40B4-BE49-F238E27FC236}">
                <a16:creationId xmlns:a16="http://schemas.microsoft.com/office/drawing/2014/main" id="{8F27F170-DC73-4970-895C-C434768D5515}"/>
              </a:ext>
            </a:extLst>
          </p:cNvPr>
          <p:cNvSpPr txBox="1"/>
          <p:nvPr/>
        </p:nvSpPr>
        <p:spPr>
          <a:xfrm>
            <a:off x="7142480" y="4328698"/>
            <a:ext cx="640080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76" name="หัวข้อ">
            <a:extLst>
              <a:ext uri="{FF2B5EF4-FFF2-40B4-BE49-F238E27FC236}">
                <a16:creationId xmlns:a16="http://schemas.microsoft.com/office/drawing/2014/main" id="{51E29689-B60B-4BA3-BBFB-016FECD74D62}"/>
              </a:ext>
            </a:extLst>
          </p:cNvPr>
          <p:cNvSpPr txBox="1"/>
          <p:nvPr/>
        </p:nvSpPr>
        <p:spPr>
          <a:xfrm>
            <a:off x="8432800" y="4328698"/>
            <a:ext cx="1391920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</a:p>
        </p:txBody>
      </p:sp>
      <p:sp>
        <p:nvSpPr>
          <p:cNvPr id="77" name="หัวข้อ">
            <a:extLst>
              <a:ext uri="{FF2B5EF4-FFF2-40B4-BE49-F238E27FC236}">
                <a16:creationId xmlns:a16="http://schemas.microsoft.com/office/drawing/2014/main" id="{EC62B1F1-CE04-4187-9AFF-C7B17179BBFF}"/>
              </a:ext>
            </a:extLst>
          </p:cNvPr>
          <p:cNvSpPr txBox="1"/>
          <p:nvPr/>
        </p:nvSpPr>
        <p:spPr>
          <a:xfrm>
            <a:off x="2302678" y="4205823"/>
            <a:ext cx="6715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+1</a:t>
            </a:r>
          </a:p>
        </p:txBody>
      </p:sp>
      <p:grpSp>
        <p:nvGrpSpPr>
          <p:cNvPr id="70" name="โจทย์">
            <a:extLst>
              <a:ext uri="{FF2B5EF4-FFF2-40B4-BE49-F238E27FC236}">
                <a16:creationId xmlns:a16="http://schemas.microsoft.com/office/drawing/2014/main" id="{2429F285-19AB-4B12-8161-06CEF2ABF82A}"/>
              </a:ext>
            </a:extLst>
          </p:cNvPr>
          <p:cNvGrpSpPr/>
          <p:nvPr/>
        </p:nvGrpSpPr>
        <p:grpSpPr>
          <a:xfrm>
            <a:off x="1480049" y="1226961"/>
            <a:ext cx="9432000" cy="792000"/>
            <a:chOff x="619888" y="1033841"/>
            <a:chExt cx="8117164" cy="792000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732DB627-9B81-40D6-9928-7FD9309F96B5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888" y="1033841"/>
              <a:ext cx="8117164" cy="792000"/>
            </a:xfrm>
            <a:prstGeom prst="rect">
              <a:avLst/>
            </a:prstGeom>
          </p:spPr>
        </p:pic>
        <p:sp>
          <p:nvSpPr>
            <p:cNvPr id="81" name="หัวข้อ">
              <a:extLst>
                <a:ext uri="{FF2B5EF4-FFF2-40B4-BE49-F238E27FC236}">
                  <a16:creationId xmlns:a16="http://schemas.microsoft.com/office/drawing/2014/main" id="{6FD8D32D-D28B-4C2D-A6AC-A6E9F1A7A0E5}"/>
                </a:ext>
              </a:extLst>
            </p:cNvPr>
            <p:cNvSpPr txBox="1"/>
            <p:nvPr/>
          </p:nvSpPr>
          <p:spPr>
            <a:xfrm>
              <a:off x="798016" y="1040978"/>
              <a:ext cx="776683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7 ลิตร 600 มิลลิลิตร บวก 2 ลิตร 400 มิลลิลิตร เท่ากับเท่าไร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1488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8" grpId="0"/>
      <p:bldP spid="60" grpId="0"/>
      <p:bldP spid="63" grpId="0"/>
      <p:bldP spid="68" grpId="0"/>
      <p:bldP spid="69" grpId="0"/>
      <p:bldP spid="48" grpId="0"/>
      <p:bldP spid="91" grpId="0" animBg="1"/>
      <p:bldP spid="93" grpId="0" animBg="1"/>
      <p:bldP spid="74" grpId="0"/>
      <p:bldP spid="76" grpId="0"/>
      <p:bldP spid="77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BG">
            <a:extLst>
              <a:ext uri="{FF2B5EF4-FFF2-40B4-BE49-F238E27FC236}">
                <a16:creationId xmlns:a16="http://schemas.microsoft.com/office/drawing/2014/main" id="{3C3ED83C-B309-4C76-AF9C-E23B158C7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โจทย์">
            <a:extLst>
              <a:ext uri="{FF2B5EF4-FFF2-40B4-BE49-F238E27FC236}">
                <a16:creationId xmlns:a16="http://schemas.microsoft.com/office/drawing/2014/main" id="{0ABF470E-BC38-4263-9AAB-1E9FB506CC4B}"/>
              </a:ext>
            </a:extLst>
          </p:cNvPr>
          <p:cNvSpPr txBox="1"/>
          <p:nvPr/>
        </p:nvSpPr>
        <p:spPr>
          <a:xfrm>
            <a:off x="-27261" y="354502"/>
            <a:ext cx="12192000" cy="677108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8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การบวกเกี่ยวกับปริมาตรและความจุ</a:t>
            </a:r>
          </a:p>
        </p:txBody>
      </p:sp>
      <p:sp>
        <p:nvSpPr>
          <p:cNvPr id="66" name="สีขาว">
            <a:extLst>
              <a:ext uri="{FF2B5EF4-FFF2-40B4-BE49-F238E27FC236}">
                <a16:creationId xmlns:a16="http://schemas.microsoft.com/office/drawing/2014/main" id="{E28D1EF2-DEA0-41FB-9767-6F60D96CD0BA}"/>
              </a:ext>
            </a:extLst>
          </p:cNvPr>
          <p:cNvSpPr/>
          <p:nvPr/>
        </p:nvSpPr>
        <p:spPr>
          <a:xfrm>
            <a:off x="588893" y="2295905"/>
            <a:ext cx="4448638" cy="3871215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63" name="โจทย์">
            <a:extLst>
              <a:ext uri="{FF2B5EF4-FFF2-40B4-BE49-F238E27FC236}">
                <a16:creationId xmlns:a16="http://schemas.microsoft.com/office/drawing/2014/main" id="{9C3E5267-25FF-4B91-B76E-03C1FEDC6D69}"/>
              </a:ext>
            </a:extLst>
          </p:cNvPr>
          <p:cNvGrpSpPr/>
          <p:nvPr/>
        </p:nvGrpSpPr>
        <p:grpSpPr>
          <a:xfrm>
            <a:off x="1480049" y="1226961"/>
            <a:ext cx="9432000" cy="792000"/>
            <a:chOff x="619888" y="1033841"/>
            <a:chExt cx="8117164" cy="79200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EBF930A-FD0A-4B50-AB8D-F3D4AC156F22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888" y="1033841"/>
              <a:ext cx="8117164" cy="792000"/>
            </a:xfrm>
            <a:prstGeom prst="rect">
              <a:avLst/>
            </a:prstGeom>
          </p:spPr>
        </p:pic>
        <p:sp>
          <p:nvSpPr>
            <p:cNvPr id="65" name="หัวข้อ">
              <a:extLst>
                <a:ext uri="{FF2B5EF4-FFF2-40B4-BE49-F238E27FC236}">
                  <a16:creationId xmlns:a16="http://schemas.microsoft.com/office/drawing/2014/main" id="{7A05CEC9-C054-46D0-9179-54A09B7E773E}"/>
                </a:ext>
              </a:extLst>
            </p:cNvPr>
            <p:cNvSpPr txBox="1"/>
            <p:nvPr/>
          </p:nvSpPr>
          <p:spPr>
            <a:xfrm>
              <a:off x="798016" y="1040978"/>
              <a:ext cx="776683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 ลิตร 560 มิลลิลิตร บวก 3,260 มิลลิลิตร เท่ากับเท่าไร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9EE19D3-B8E9-4694-AFC1-AC7AE5EDC58A}"/>
              </a:ext>
            </a:extLst>
          </p:cNvPr>
          <p:cNvGrpSpPr/>
          <p:nvPr/>
        </p:nvGrpSpPr>
        <p:grpSpPr>
          <a:xfrm>
            <a:off x="183862" y="164888"/>
            <a:ext cx="984494" cy="924222"/>
            <a:chOff x="136771" y="1908212"/>
            <a:chExt cx="984494" cy="924222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E48616E5-8D9D-4941-9A94-E112C1B4E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D0A060F0-3E52-4643-BBB2-C3754E3DE92B}"/>
                </a:ext>
              </a:extLst>
            </p:cNvPr>
            <p:cNvSpPr txBox="1"/>
            <p:nvPr/>
          </p:nvSpPr>
          <p:spPr>
            <a:xfrm>
              <a:off x="327851" y="1908212"/>
              <a:ext cx="580098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3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E65AF05-A1A2-41CE-A56B-AD5C736F6F09}"/>
              </a:ext>
            </a:extLst>
          </p:cNvPr>
          <p:cNvGrpSpPr/>
          <p:nvPr/>
        </p:nvGrpSpPr>
        <p:grpSpPr>
          <a:xfrm>
            <a:off x="1714999" y="2590560"/>
            <a:ext cx="2702746" cy="523220"/>
            <a:chOff x="1714999" y="2590560"/>
            <a:chExt cx="2702746" cy="523220"/>
          </a:xfrm>
        </p:grpSpPr>
        <p:sp>
          <p:nvSpPr>
            <p:cNvPr id="50" name="หัวข้อ">
              <a:extLst>
                <a:ext uri="{FF2B5EF4-FFF2-40B4-BE49-F238E27FC236}">
                  <a16:creationId xmlns:a16="http://schemas.microsoft.com/office/drawing/2014/main" id="{E62354EB-FF0D-4182-BCDE-EF6060A10B69}"/>
                </a:ext>
              </a:extLst>
            </p:cNvPr>
            <p:cNvSpPr txBox="1"/>
            <p:nvPr/>
          </p:nvSpPr>
          <p:spPr>
            <a:xfrm>
              <a:off x="2999496" y="2590560"/>
              <a:ext cx="14182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มิลลิลิตร</a:t>
              </a:r>
            </a:p>
          </p:txBody>
        </p:sp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3C62E576-38A2-4373-BE51-D28669B767F9}"/>
                </a:ext>
              </a:extLst>
            </p:cNvPr>
            <p:cNvSpPr txBox="1"/>
            <p:nvPr/>
          </p:nvSpPr>
          <p:spPr>
            <a:xfrm>
              <a:off x="1714999" y="2590560"/>
              <a:ext cx="112980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ลิตร</a:t>
              </a:r>
            </a:p>
          </p:txBody>
        </p:sp>
      </p:grpSp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DEE554A5-4BD1-4F48-84B1-197182BBC444}"/>
              </a:ext>
            </a:extLst>
          </p:cNvPr>
          <p:cNvSpPr txBox="1"/>
          <p:nvPr/>
        </p:nvSpPr>
        <p:spPr>
          <a:xfrm>
            <a:off x="1480051" y="4245074"/>
            <a:ext cx="9942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B079664-3B54-44C4-A82E-5F2A6BE6E7A2}"/>
              </a:ext>
            </a:extLst>
          </p:cNvPr>
          <p:cNvGrpSpPr/>
          <p:nvPr/>
        </p:nvGrpSpPr>
        <p:grpSpPr>
          <a:xfrm>
            <a:off x="1827148" y="4245074"/>
            <a:ext cx="2448000" cy="700449"/>
            <a:chOff x="1827148" y="4052034"/>
            <a:chExt cx="2448000" cy="700449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3CD63A6-CCBF-443B-B5E8-520A505E6FD4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675498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1BD9141-4269-48FA-9DAD-DEA1F7BE4B98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752483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9DD48EB4-257F-49BB-9F8B-DC08E70AB005}"/>
                </a:ext>
              </a:extLst>
            </p:cNvPr>
            <p:cNvSpPr txBox="1"/>
            <p:nvPr/>
          </p:nvSpPr>
          <p:spPr>
            <a:xfrm>
              <a:off x="2815591" y="4052034"/>
              <a:ext cx="131028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820</a:t>
              </a:r>
            </a:p>
          </p:txBody>
        </p:sp>
      </p:grpSp>
      <p:sp>
        <p:nvSpPr>
          <p:cNvPr id="57" name="หัวข้อ">
            <a:extLst>
              <a:ext uri="{FF2B5EF4-FFF2-40B4-BE49-F238E27FC236}">
                <a16:creationId xmlns:a16="http://schemas.microsoft.com/office/drawing/2014/main" id="{D478E847-E12E-43FE-A911-CF8CE28A9684}"/>
              </a:ext>
            </a:extLst>
          </p:cNvPr>
          <p:cNvSpPr txBox="1"/>
          <p:nvPr/>
        </p:nvSpPr>
        <p:spPr>
          <a:xfrm>
            <a:off x="1480051" y="318220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59BCE5E0-ED8D-4B3F-B043-405D09B45E01}"/>
              </a:ext>
            </a:extLst>
          </p:cNvPr>
          <p:cNvSpPr txBox="1"/>
          <p:nvPr/>
        </p:nvSpPr>
        <p:spPr>
          <a:xfrm>
            <a:off x="3131647" y="318220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560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51181E3-15CC-4CE5-B84B-DAFE5E703CAD}"/>
              </a:ext>
            </a:extLst>
          </p:cNvPr>
          <p:cNvGrpSpPr/>
          <p:nvPr/>
        </p:nvGrpSpPr>
        <p:grpSpPr>
          <a:xfrm>
            <a:off x="1480051" y="3729387"/>
            <a:ext cx="2795097" cy="541154"/>
            <a:chOff x="1480051" y="3536347"/>
            <a:chExt cx="2795097" cy="54115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9D3DD31-FB0E-4ECC-8F14-CD4873800E89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077501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หัวข้อ">
              <a:extLst>
                <a:ext uri="{FF2B5EF4-FFF2-40B4-BE49-F238E27FC236}">
                  <a16:creationId xmlns:a16="http://schemas.microsoft.com/office/drawing/2014/main" id="{AD516632-5550-4012-B018-2DA62EDB3908}"/>
                </a:ext>
              </a:extLst>
            </p:cNvPr>
            <p:cNvSpPr txBox="1"/>
            <p:nvPr/>
          </p:nvSpPr>
          <p:spPr>
            <a:xfrm>
              <a:off x="1480051" y="3536347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</a:p>
          </p:txBody>
        </p:sp>
      </p:grp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4DC12167-0DFD-4394-A6DC-29A8E5A3B780}"/>
              </a:ext>
            </a:extLst>
          </p:cNvPr>
          <p:cNvSpPr txBox="1"/>
          <p:nvPr/>
        </p:nvSpPr>
        <p:spPr>
          <a:xfrm>
            <a:off x="3131647" y="3729387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260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D081C44A-07CF-467D-A7C8-A1889BE83DC4}"/>
              </a:ext>
            </a:extLst>
          </p:cNvPr>
          <p:cNvSpPr txBox="1"/>
          <p:nvPr/>
        </p:nvSpPr>
        <p:spPr>
          <a:xfrm>
            <a:off x="4034035" y="3313514"/>
            <a:ext cx="495471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+</a:t>
            </a:r>
          </a:p>
        </p:txBody>
      </p:sp>
      <p:sp>
        <p:nvSpPr>
          <p:cNvPr id="48" name="หัวข้อ">
            <a:extLst>
              <a:ext uri="{FF2B5EF4-FFF2-40B4-BE49-F238E27FC236}">
                <a16:creationId xmlns:a16="http://schemas.microsoft.com/office/drawing/2014/main" id="{7C6416BB-1653-4705-8C2D-36227A1671B3}"/>
              </a:ext>
            </a:extLst>
          </p:cNvPr>
          <p:cNvSpPr txBox="1"/>
          <p:nvPr/>
        </p:nvSpPr>
        <p:spPr>
          <a:xfrm>
            <a:off x="1687031" y="5202468"/>
            <a:ext cx="331374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8 ลิตร 820 มิลลิลิตร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98CA586-544A-4828-A6CA-CD73C8366FAD}"/>
              </a:ext>
            </a:extLst>
          </p:cNvPr>
          <p:cNvGrpSpPr/>
          <p:nvPr/>
        </p:nvGrpSpPr>
        <p:grpSpPr>
          <a:xfrm>
            <a:off x="855784" y="5190893"/>
            <a:ext cx="873322" cy="666849"/>
            <a:chOff x="1231704" y="5526173"/>
            <a:chExt cx="873322" cy="666849"/>
          </a:xfrm>
        </p:grpSpPr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D5982223-0362-476F-AC5B-6133B6B4E292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187F088-92B3-4338-A813-B34DE91EBAD1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93C1C50-43F4-4869-9FD4-8EBC513F1DA0}"/>
              </a:ext>
            </a:extLst>
          </p:cNvPr>
          <p:cNvGrpSpPr/>
          <p:nvPr/>
        </p:nvGrpSpPr>
        <p:grpSpPr>
          <a:xfrm>
            <a:off x="5625320" y="2295905"/>
            <a:ext cx="6051979" cy="2254643"/>
            <a:chOff x="5625320" y="2295905"/>
            <a:chExt cx="6051979" cy="2254643"/>
          </a:xfrm>
        </p:grpSpPr>
        <p:sp>
          <p:nvSpPr>
            <p:cNvPr id="80" name="สีขาว">
              <a:extLst>
                <a:ext uri="{FF2B5EF4-FFF2-40B4-BE49-F238E27FC236}">
                  <a16:creationId xmlns:a16="http://schemas.microsoft.com/office/drawing/2014/main" id="{C3DE49E4-E730-4581-A733-1C7EB897968C}"/>
                </a:ext>
              </a:extLst>
            </p:cNvPr>
            <p:cNvSpPr/>
            <p:nvPr/>
          </p:nvSpPr>
          <p:spPr>
            <a:xfrm>
              <a:off x="5625320" y="2295905"/>
              <a:ext cx="6024718" cy="2254643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22469ECD-5B28-4994-A135-C16058E77C9B}"/>
                </a:ext>
              </a:extLst>
            </p:cNvPr>
            <p:cNvSpPr txBox="1"/>
            <p:nvPr/>
          </p:nvSpPr>
          <p:spPr>
            <a:xfrm>
              <a:off x="5625320" y="2454373"/>
              <a:ext cx="605197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เปลี่ยนหน่วยให้เป็นหน่วยเดียวกัน</a:t>
              </a:r>
            </a:p>
          </p:txBody>
        </p:sp>
      </p:grpSp>
      <p:sp>
        <p:nvSpPr>
          <p:cNvPr id="82" name="หัวข้อ">
            <a:extLst>
              <a:ext uri="{FF2B5EF4-FFF2-40B4-BE49-F238E27FC236}">
                <a16:creationId xmlns:a16="http://schemas.microsoft.com/office/drawing/2014/main" id="{3F5B3103-E4EB-4B03-8102-D29705161089}"/>
              </a:ext>
            </a:extLst>
          </p:cNvPr>
          <p:cNvSpPr txBox="1"/>
          <p:nvPr/>
        </p:nvSpPr>
        <p:spPr>
          <a:xfrm>
            <a:off x="5818421" y="2885287"/>
            <a:ext cx="5553292" cy="13131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3,260 มิลลิลิตร </a:t>
            </a:r>
          </a:p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เท่ากับ ........ ลิตร .............. มิลลิลิตร </a:t>
            </a:r>
          </a:p>
        </p:txBody>
      </p: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E434F6F7-8572-49A1-885E-FF08455E888E}"/>
              </a:ext>
            </a:extLst>
          </p:cNvPr>
          <p:cNvSpPr txBox="1"/>
          <p:nvPr/>
        </p:nvSpPr>
        <p:spPr>
          <a:xfrm>
            <a:off x="7143885" y="3544258"/>
            <a:ext cx="577715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CD2540BB-84AA-4949-BC41-DA0E649CABA8}"/>
              </a:ext>
            </a:extLst>
          </p:cNvPr>
          <p:cNvSpPr txBox="1"/>
          <p:nvPr/>
        </p:nvSpPr>
        <p:spPr>
          <a:xfrm>
            <a:off x="8585200" y="3544258"/>
            <a:ext cx="1137920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260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A95264C-FE7E-4CEA-9D23-0B6F01F963A3}"/>
              </a:ext>
            </a:extLst>
          </p:cNvPr>
          <p:cNvGrpSpPr/>
          <p:nvPr/>
        </p:nvGrpSpPr>
        <p:grpSpPr>
          <a:xfrm>
            <a:off x="5625320" y="4844820"/>
            <a:ext cx="6051979" cy="783935"/>
            <a:chOff x="5625320" y="2295905"/>
            <a:chExt cx="6051979" cy="783935"/>
          </a:xfrm>
        </p:grpSpPr>
        <p:sp>
          <p:nvSpPr>
            <p:cNvPr id="89" name="สีขาว">
              <a:extLst>
                <a:ext uri="{FF2B5EF4-FFF2-40B4-BE49-F238E27FC236}">
                  <a16:creationId xmlns:a16="http://schemas.microsoft.com/office/drawing/2014/main" id="{DE71DF61-05E3-4A51-9F2D-A8632AAF2D19}"/>
                </a:ext>
              </a:extLst>
            </p:cNvPr>
            <p:cNvSpPr/>
            <p:nvPr/>
          </p:nvSpPr>
          <p:spPr>
            <a:xfrm>
              <a:off x="5625320" y="2295905"/>
              <a:ext cx="6024718" cy="783935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90" name="หัวข้อ">
              <a:extLst>
                <a:ext uri="{FF2B5EF4-FFF2-40B4-BE49-F238E27FC236}">
                  <a16:creationId xmlns:a16="http://schemas.microsoft.com/office/drawing/2014/main" id="{3EC37040-9AB1-4E03-9221-78F52657934A}"/>
                </a:ext>
              </a:extLst>
            </p:cNvPr>
            <p:cNvSpPr txBox="1"/>
            <p:nvPr/>
          </p:nvSpPr>
          <p:spPr>
            <a:xfrm>
              <a:off x="5625320" y="2454373"/>
              <a:ext cx="605197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นำจำนวนที่เป็นหน่วยเดียวกันมาบวกกัน</a:t>
              </a:r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00477CA0-F8C8-4E57-B889-0280F41DDEC4}"/>
              </a:ext>
            </a:extLst>
          </p:cNvPr>
          <p:cNvSpPr/>
          <p:nvPr/>
        </p:nvSpPr>
        <p:spPr>
          <a:xfrm>
            <a:off x="3302000" y="3190953"/>
            <a:ext cx="828000" cy="100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4B3D97F-0A5B-498C-A528-CE21B9CA107F}"/>
              </a:ext>
            </a:extLst>
          </p:cNvPr>
          <p:cNvSpPr/>
          <p:nvPr/>
        </p:nvSpPr>
        <p:spPr>
          <a:xfrm>
            <a:off x="2027124" y="3203403"/>
            <a:ext cx="474413" cy="100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05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8" grpId="0"/>
      <p:bldP spid="60" grpId="0"/>
      <p:bldP spid="69" grpId="0"/>
      <p:bldP spid="48" grpId="0"/>
      <p:bldP spid="82" grpId="0"/>
      <p:bldP spid="83" grpId="0"/>
      <p:bldP spid="84" grpId="0"/>
      <p:bldP spid="91" grpId="0" animBg="1"/>
      <p:bldP spid="93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BG">
            <a:extLst>
              <a:ext uri="{FF2B5EF4-FFF2-40B4-BE49-F238E27FC236}">
                <a16:creationId xmlns:a16="http://schemas.microsoft.com/office/drawing/2014/main" id="{584A7B2C-AA40-4145-9F61-ECE1DC6B5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5" name="โจทย์">
            <a:extLst>
              <a:ext uri="{FF2B5EF4-FFF2-40B4-BE49-F238E27FC236}">
                <a16:creationId xmlns:a16="http://schemas.microsoft.com/office/drawing/2014/main" id="{6DF57518-D683-4584-9052-F3205D25E2C8}"/>
              </a:ext>
            </a:extLst>
          </p:cNvPr>
          <p:cNvSpPr txBox="1"/>
          <p:nvPr/>
        </p:nvSpPr>
        <p:spPr>
          <a:xfrm>
            <a:off x="-27261" y="354502"/>
            <a:ext cx="12192000" cy="677108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8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การบวกเกี่ยวกับปริมาตรและความจุ</a:t>
            </a:r>
          </a:p>
        </p:txBody>
      </p:sp>
      <p:sp>
        <p:nvSpPr>
          <p:cNvPr id="85" name="สีขาว">
            <a:extLst>
              <a:ext uri="{FF2B5EF4-FFF2-40B4-BE49-F238E27FC236}">
                <a16:creationId xmlns:a16="http://schemas.microsoft.com/office/drawing/2014/main" id="{71A75763-6B7D-4A1C-B0BF-CEC446C9E177}"/>
              </a:ext>
            </a:extLst>
          </p:cNvPr>
          <p:cNvSpPr/>
          <p:nvPr/>
        </p:nvSpPr>
        <p:spPr>
          <a:xfrm>
            <a:off x="588893" y="2316239"/>
            <a:ext cx="4521726" cy="407440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70" name="โจทย์">
            <a:extLst>
              <a:ext uri="{FF2B5EF4-FFF2-40B4-BE49-F238E27FC236}">
                <a16:creationId xmlns:a16="http://schemas.microsoft.com/office/drawing/2014/main" id="{B45E4749-9BEE-48DE-82D8-26AB7B396081}"/>
              </a:ext>
            </a:extLst>
          </p:cNvPr>
          <p:cNvGrpSpPr/>
          <p:nvPr/>
        </p:nvGrpSpPr>
        <p:grpSpPr>
          <a:xfrm>
            <a:off x="1480049" y="1226961"/>
            <a:ext cx="9432000" cy="792000"/>
            <a:chOff x="619888" y="1033841"/>
            <a:chExt cx="8117164" cy="792000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432FBBC5-D58D-4CF4-8C9F-E9C073452602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888" y="1033841"/>
              <a:ext cx="8117164" cy="792000"/>
            </a:xfrm>
            <a:prstGeom prst="rect">
              <a:avLst/>
            </a:prstGeom>
          </p:spPr>
        </p:pic>
        <p:sp>
          <p:nvSpPr>
            <p:cNvPr id="81" name="หัวข้อ">
              <a:extLst>
                <a:ext uri="{FF2B5EF4-FFF2-40B4-BE49-F238E27FC236}">
                  <a16:creationId xmlns:a16="http://schemas.microsoft.com/office/drawing/2014/main" id="{F2895582-6CFD-49D0-A3D3-65FE089B0624}"/>
                </a:ext>
              </a:extLst>
            </p:cNvPr>
            <p:cNvSpPr txBox="1"/>
            <p:nvPr/>
          </p:nvSpPr>
          <p:spPr>
            <a:xfrm>
              <a:off x="798016" y="1040978"/>
              <a:ext cx="776683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7 ลิตร 780 มิลลิลิตร บวก 12,585 มิลลิลิตร เท่ากับเท่าไร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9EE19D3-B8E9-4694-AFC1-AC7AE5EDC58A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E48616E5-8D9D-4941-9A94-E112C1B4E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D0A060F0-3E52-4643-BBB2-C3754E3DE92B}"/>
                </a:ext>
              </a:extLst>
            </p:cNvPr>
            <p:cNvSpPr txBox="1"/>
            <p:nvPr/>
          </p:nvSpPr>
          <p:spPr>
            <a:xfrm>
              <a:off x="327851" y="1898052"/>
              <a:ext cx="580098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4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19F77C5-7212-4DBA-B344-41936171FF96}"/>
              </a:ext>
            </a:extLst>
          </p:cNvPr>
          <p:cNvGrpSpPr/>
          <p:nvPr/>
        </p:nvGrpSpPr>
        <p:grpSpPr>
          <a:xfrm>
            <a:off x="1714999" y="2438160"/>
            <a:ext cx="2702746" cy="523220"/>
            <a:chOff x="1714999" y="2397520"/>
            <a:chExt cx="2702746" cy="523220"/>
          </a:xfrm>
        </p:grpSpPr>
        <p:sp>
          <p:nvSpPr>
            <p:cNvPr id="50" name="หัวข้อ">
              <a:extLst>
                <a:ext uri="{FF2B5EF4-FFF2-40B4-BE49-F238E27FC236}">
                  <a16:creationId xmlns:a16="http://schemas.microsoft.com/office/drawing/2014/main" id="{E62354EB-FF0D-4182-BCDE-EF6060A10B69}"/>
                </a:ext>
              </a:extLst>
            </p:cNvPr>
            <p:cNvSpPr txBox="1"/>
            <p:nvPr/>
          </p:nvSpPr>
          <p:spPr>
            <a:xfrm>
              <a:off x="2999496" y="2397520"/>
              <a:ext cx="14182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มิลลิลิตร</a:t>
              </a:r>
            </a:p>
          </p:txBody>
        </p:sp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3C62E576-38A2-4373-BE51-D28669B767F9}"/>
                </a:ext>
              </a:extLst>
            </p:cNvPr>
            <p:cNvSpPr txBox="1"/>
            <p:nvPr/>
          </p:nvSpPr>
          <p:spPr>
            <a:xfrm>
              <a:off x="1714999" y="2397520"/>
              <a:ext cx="112980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ลิตร</a:t>
              </a:r>
            </a:p>
          </p:txBody>
        </p:sp>
      </p:grpSp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DEE554A5-4BD1-4F48-84B1-197182BBC444}"/>
              </a:ext>
            </a:extLst>
          </p:cNvPr>
          <p:cNvSpPr txBox="1"/>
          <p:nvPr/>
        </p:nvSpPr>
        <p:spPr>
          <a:xfrm>
            <a:off x="1480051" y="4041874"/>
            <a:ext cx="9942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19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B079664-3B54-44C4-A82E-5F2A6BE6E7A2}"/>
              </a:ext>
            </a:extLst>
          </p:cNvPr>
          <p:cNvGrpSpPr/>
          <p:nvPr/>
        </p:nvGrpSpPr>
        <p:grpSpPr>
          <a:xfrm>
            <a:off x="1827148" y="4041874"/>
            <a:ext cx="2448000" cy="751249"/>
            <a:chOff x="1827148" y="4001234"/>
            <a:chExt cx="2448000" cy="751249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3CD63A6-CCBF-443B-B5E8-520A505E6FD4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675498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1BD9141-4269-48FA-9DAD-DEA1F7BE4B98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752483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9DD48EB4-257F-49BB-9F8B-DC08E70AB005}"/>
                </a:ext>
              </a:extLst>
            </p:cNvPr>
            <p:cNvSpPr txBox="1"/>
            <p:nvPr/>
          </p:nvSpPr>
          <p:spPr>
            <a:xfrm>
              <a:off x="2815591" y="4001234"/>
              <a:ext cx="131028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1,365</a:t>
              </a:r>
            </a:p>
          </p:txBody>
        </p:sp>
      </p:grpSp>
      <p:sp>
        <p:nvSpPr>
          <p:cNvPr id="57" name="หัวข้อ">
            <a:extLst>
              <a:ext uri="{FF2B5EF4-FFF2-40B4-BE49-F238E27FC236}">
                <a16:creationId xmlns:a16="http://schemas.microsoft.com/office/drawing/2014/main" id="{D478E847-E12E-43FE-A911-CF8CE28A9684}"/>
              </a:ext>
            </a:extLst>
          </p:cNvPr>
          <p:cNvSpPr txBox="1"/>
          <p:nvPr/>
        </p:nvSpPr>
        <p:spPr>
          <a:xfrm>
            <a:off x="1480051" y="302980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59BCE5E0-ED8D-4B3F-B043-405D09B45E01}"/>
              </a:ext>
            </a:extLst>
          </p:cNvPr>
          <p:cNvSpPr txBox="1"/>
          <p:nvPr/>
        </p:nvSpPr>
        <p:spPr>
          <a:xfrm>
            <a:off x="3131647" y="302980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780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51181E3-15CC-4CE5-B84B-DAFE5E703CAD}"/>
              </a:ext>
            </a:extLst>
          </p:cNvPr>
          <p:cNvGrpSpPr/>
          <p:nvPr/>
        </p:nvGrpSpPr>
        <p:grpSpPr>
          <a:xfrm>
            <a:off x="1480051" y="3576987"/>
            <a:ext cx="2795097" cy="541154"/>
            <a:chOff x="1480051" y="3536347"/>
            <a:chExt cx="2795097" cy="54115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9D3DD31-FB0E-4ECC-8F14-CD4873800E89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077501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หัวข้อ">
              <a:extLst>
                <a:ext uri="{FF2B5EF4-FFF2-40B4-BE49-F238E27FC236}">
                  <a16:creationId xmlns:a16="http://schemas.microsoft.com/office/drawing/2014/main" id="{AD516632-5550-4012-B018-2DA62EDB3908}"/>
                </a:ext>
              </a:extLst>
            </p:cNvPr>
            <p:cNvSpPr txBox="1"/>
            <p:nvPr/>
          </p:nvSpPr>
          <p:spPr>
            <a:xfrm>
              <a:off x="1480051" y="3536347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12</a:t>
              </a:r>
            </a:p>
          </p:txBody>
        </p:sp>
      </p:grp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4DC12167-0DFD-4394-A6DC-29A8E5A3B780}"/>
              </a:ext>
            </a:extLst>
          </p:cNvPr>
          <p:cNvSpPr txBox="1"/>
          <p:nvPr/>
        </p:nvSpPr>
        <p:spPr>
          <a:xfrm>
            <a:off x="3131647" y="3576987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585</a:t>
            </a:r>
          </a:p>
        </p:txBody>
      </p:sp>
      <p:sp>
        <p:nvSpPr>
          <p:cNvPr id="63" name="หัวข้อ">
            <a:extLst>
              <a:ext uri="{FF2B5EF4-FFF2-40B4-BE49-F238E27FC236}">
                <a16:creationId xmlns:a16="http://schemas.microsoft.com/office/drawing/2014/main" id="{69066BD0-81C6-45DE-B9D3-CC4394C10365}"/>
              </a:ext>
            </a:extLst>
          </p:cNvPr>
          <p:cNvSpPr txBox="1"/>
          <p:nvPr/>
        </p:nvSpPr>
        <p:spPr>
          <a:xfrm>
            <a:off x="1480051" y="4723259"/>
            <a:ext cx="9942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9AFFD6-507B-4D63-8F8A-DB5B2785D4C9}"/>
              </a:ext>
            </a:extLst>
          </p:cNvPr>
          <p:cNvGrpSpPr/>
          <p:nvPr/>
        </p:nvGrpSpPr>
        <p:grpSpPr>
          <a:xfrm>
            <a:off x="1827148" y="4723259"/>
            <a:ext cx="2448000" cy="680321"/>
            <a:chOff x="1827148" y="4682619"/>
            <a:chExt cx="2448000" cy="680321"/>
          </a:xfrm>
        </p:grpSpPr>
        <p:sp>
          <p:nvSpPr>
            <p:cNvPr id="64" name="หัวข้อ">
              <a:extLst>
                <a:ext uri="{FF2B5EF4-FFF2-40B4-BE49-F238E27FC236}">
                  <a16:creationId xmlns:a16="http://schemas.microsoft.com/office/drawing/2014/main" id="{658F7429-290C-428F-89E1-B5F955AC47F0}"/>
                </a:ext>
              </a:extLst>
            </p:cNvPr>
            <p:cNvSpPr txBox="1"/>
            <p:nvPr/>
          </p:nvSpPr>
          <p:spPr>
            <a:xfrm>
              <a:off x="2815591" y="4682619"/>
              <a:ext cx="131028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365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28762C-6222-4174-9F71-88281D229045}"/>
                </a:ext>
              </a:extLst>
            </p:cNvPr>
            <p:cNvGrpSpPr/>
            <p:nvPr/>
          </p:nvGrpSpPr>
          <p:grpSpPr>
            <a:xfrm>
              <a:off x="1827148" y="5285955"/>
              <a:ext cx="2448000" cy="76985"/>
              <a:chOff x="1827148" y="5285955"/>
              <a:chExt cx="2448000" cy="76985"/>
            </a:xfrm>
          </p:grpSpPr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543B7D63-985A-41A6-8E70-57CFA2673E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7148" y="5285955"/>
                <a:ext cx="2448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4FBBC7B1-2CE3-4D46-B5C6-A698CD4846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7148" y="5362940"/>
                <a:ext cx="2448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AA026290-C33C-460E-9C83-08C27FB0E034}"/>
              </a:ext>
            </a:extLst>
          </p:cNvPr>
          <p:cNvSpPr txBox="1"/>
          <p:nvPr/>
        </p:nvSpPr>
        <p:spPr>
          <a:xfrm>
            <a:off x="692806" y="4713099"/>
            <a:ext cx="9942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หรือ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D081C44A-07CF-467D-A7C8-A1889BE83DC4}"/>
              </a:ext>
            </a:extLst>
          </p:cNvPr>
          <p:cNvSpPr txBox="1"/>
          <p:nvPr/>
        </p:nvSpPr>
        <p:spPr>
          <a:xfrm>
            <a:off x="4034035" y="3161114"/>
            <a:ext cx="495471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+</a:t>
            </a:r>
          </a:p>
        </p:txBody>
      </p:sp>
      <p:sp>
        <p:nvSpPr>
          <p:cNvPr id="48" name="หัวข้อ">
            <a:extLst>
              <a:ext uri="{FF2B5EF4-FFF2-40B4-BE49-F238E27FC236}">
                <a16:creationId xmlns:a16="http://schemas.microsoft.com/office/drawing/2014/main" id="{7C6416BB-1653-4705-8C2D-36227A1671B3}"/>
              </a:ext>
            </a:extLst>
          </p:cNvPr>
          <p:cNvSpPr txBox="1"/>
          <p:nvPr/>
        </p:nvSpPr>
        <p:spPr>
          <a:xfrm>
            <a:off x="1626826" y="5578388"/>
            <a:ext cx="3373947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20 ลิตร 365 มิลลิลิตร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98CA586-544A-4828-A6CA-CD73C8366FAD}"/>
              </a:ext>
            </a:extLst>
          </p:cNvPr>
          <p:cNvGrpSpPr/>
          <p:nvPr/>
        </p:nvGrpSpPr>
        <p:grpSpPr>
          <a:xfrm>
            <a:off x="855784" y="5566813"/>
            <a:ext cx="873322" cy="666849"/>
            <a:chOff x="1231704" y="5526173"/>
            <a:chExt cx="873322" cy="666849"/>
          </a:xfrm>
        </p:grpSpPr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D5982223-0362-476F-AC5B-6133B6B4E292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187F088-92B3-4338-A813-B34DE91EBAD1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93C1C50-43F4-4869-9FD4-8EBC513F1DA0}"/>
              </a:ext>
            </a:extLst>
          </p:cNvPr>
          <p:cNvGrpSpPr/>
          <p:nvPr/>
        </p:nvGrpSpPr>
        <p:grpSpPr>
          <a:xfrm>
            <a:off x="5625320" y="2316239"/>
            <a:ext cx="6051979" cy="1664675"/>
            <a:chOff x="5625320" y="2356879"/>
            <a:chExt cx="6051979" cy="1664675"/>
          </a:xfrm>
        </p:grpSpPr>
        <p:sp>
          <p:nvSpPr>
            <p:cNvPr id="80" name="สีขาว">
              <a:extLst>
                <a:ext uri="{FF2B5EF4-FFF2-40B4-BE49-F238E27FC236}">
                  <a16:creationId xmlns:a16="http://schemas.microsoft.com/office/drawing/2014/main" id="{C3DE49E4-E730-4581-A733-1C7EB897968C}"/>
                </a:ext>
              </a:extLst>
            </p:cNvPr>
            <p:cNvSpPr/>
            <p:nvPr/>
          </p:nvSpPr>
          <p:spPr>
            <a:xfrm>
              <a:off x="5625320" y="2356879"/>
              <a:ext cx="6024718" cy="1664675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22469ECD-5B28-4994-A135-C16058E77C9B}"/>
                </a:ext>
              </a:extLst>
            </p:cNvPr>
            <p:cNvSpPr txBox="1"/>
            <p:nvPr/>
          </p:nvSpPr>
          <p:spPr>
            <a:xfrm>
              <a:off x="5625320" y="2454373"/>
              <a:ext cx="605197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เปลี่ยนหน่วยให้เป็นหน่วยเดียวกัน</a:t>
              </a:r>
            </a:p>
          </p:txBody>
        </p:sp>
      </p:grpSp>
      <p:sp>
        <p:nvSpPr>
          <p:cNvPr id="82" name="หัวข้อ">
            <a:extLst>
              <a:ext uri="{FF2B5EF4-FFF2-40B4-BE49-F238E27FC236}">
                <a16:creationId xmlns:a16="http://schemas.microsoft.com/office/drawing/2014/main" id="{3F5B3103-E4EB-4B03-8102-D29705161089}"/>
              </a:ext>
            </a:extLst>
          </p:cNvPr>
          <p:cNvSpPr txBox="1"/>
          <p:nvPr/>
        </p:nvSpPr>
        <p:spPr>
          <a:xfrm>
            <a:off x="5818421" y="2885287"/>
            <a:ext cx="5553292" cy="10438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7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12,585 มิลลิลิตร </a:t>
            </a:r>
          </a:p>
          <a:p>
            <a:pPr algn="ctr">
              <a:spcBef>
                <a:spcPts val="7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เท่ากับ ........ ลิตร ............ มิลลิลิตร</a:t>
            </a:r>
          </a:p>
        </p:txBody>
      </p: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E434F6F7-8572-49A1-885E-FF08455E888E}"/>
              </a:ext>
            </a:extLst>
          </p:cNvPr>
          <p:cNvSpPr txBox="1"/>
          <p:nvPr/>
        </p:nvSpPr>
        <p:spPr>
          <a:xfrm>
            <a:off x="7061201" y="3290258"/>
            <a:ext cx="936210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12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CD2540BB-84AA-4949-BC41-DA0E649CABA8}"/>
              </a:ext>
            </a:extLst>
          </p:cNvPr>
          <p:cNvSpPr txBox="1"/>
          <p:nvPr/>
        </p:nvSpPr>
        <p:spPr>
          <a:xfrm>
            <a:off x="8432800" y="3290258"/>
            <a:ext cx="1391920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585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A95264C-FE7E-4CEA-9D23-0B6F01F963A3}"/>
              </a:ext>
            </a:extLst>
          </p:cNvPr>
          <p:cNvGrpSpPr/>
          <p:nvPr/>
        </p:nvGrpSpPr>
        <p:grpSpPr>
          <a:xfrm>
            <a:off x="5625320" y="4164101"/>
            <a:ext cx="6051979" cy="620728"/>
            <a:chOff x="5625320" y="2295906"/>
            <a:chExt cx="6051979" cy="620728"/>
          </a:xfrm>
        </p:grpSpPr>
        <p:sp>
          <p:nvSpPr>
            <p:cNvPr id="89" name="สีขาว">
              <a:extLst>
                <a:ext uri="{FF2B5EF4-FFF2-40B4-BE49-F238E27FC236}">
                  <a16:creationId xmlns:a16="http://schemas.microsoft.com/office/drawing/2014/main" id="{DE71DF61-05E3-4A51-9F2D-A8632AAF2D19}"/>
                </a:ext>
              </a:extLst>
            </p:cNvPr>
            <p:cNvSpPr/>
            <p:nvPr/>
          </p:nvSpPr>
          <p:spPr>
            <a:xfrm>
              <a:off x="5625320" y="2295906"/>
              <a:ext cx="6024718" cy="620728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90" name="หัวข้อ">
              <a:extLst>
                <a:ext uri="{FF2B5EF4-FFF2-40B4-BE49-F238E27FC236}">
                  <a16:creationId xmlns:a16="http://schemas.microsoft.com/office/drawing/2014/main" id="{3EC37040-9AB1-4E03-9221-78F52657934A}"/>
                </a:ext>
              </a:extLst>
            </p:cNvPr>
            <p:cNvSpPr txBox="1"/>
            <p:nvPr/>
          </p:nvSpPr>
          <p:spPr>
            <a:xfrm>
              <a:off x="5625320" y="2393413"/>
              <a:ext cx="605197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นำจำนวนที่เป็นหน่วยเดียวกันมาบวกกัน</a:t>
              </a:r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00477CA0-F8C8-4E57-B889-0280F41DDEC4}"/>
              </a:ext>
            </a:extLst>
          </p:cNvPr>
          <p:cNvSpPr/>
          <p:nvPr/>
        </p:nvSpPr>
        <p:spPr>
          <a:xfrm>
            <a:off x="3302000" y="3038553"/>
            <a:ext cx="828000" cy="100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4B3D97F-0A5B-498C-A528-CE21B9CA107F}"/>
              </a:ext>
            </a:extLst>
          </p:cNvPr>
          <p:cNvSpPr/>
          <p:nvPr/>
        </p:nvSpPr>
        <p:spPr>
          <a:xfrm>
            <a:off x="1930400" y="3051003"/>
            <a:ext cx="571137" cy="100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97C4F78-F18C-46FC-B7E5-3040C9A3CF4A}"/>
              </a:ext>
            </a:extLst>
          </p:cNvPr>
          <p:cNvGrpSpPr/>
          <p:nvPr/>
        </p:nvGrpSpPr>
        <p:grpSpPr>
          <a:xfrm>
            <a:off x="5625320" y="5006599"/>
            <a:ext cx="6024718" cy="1299598"/>
            <a:chOff x="5625320" y="5006599"/>
            <a:chExt cx="6024718" cy="1299598"/>
          </a:xfrm>
        </p:grpSpPr>
        <p:sp>
          <p:nvSpPr>
            <p:cNvPr id="62" name="สีขาว">
              <a:extLst>
                <a:ext uri="{FF2B5EF4-FFF2-40B4-BE49-F238E27FC236}">
                  <a16:creationId xmlns:a16="http://schemas.microsoft.com/office/drawing/2014/main" id="{A1B89F77-9CBB-4695-857C-9FE338B8F533}"/>
                </a:ext>
              </a:extLst>
            </p:cNvPr>
            <p:cNvSpPr/>
            <p:nvPr/>
          </p:nvSpPr>
          <p:spPr>
            <a:xfrm>
              <a:off x="5625320" y="5006599"/>
              <a:ext cx="6024718" cy="1299598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72" name="หัวข้อ">
              <a:extLst>
                <a:ext uri="{FF2B5EF4-FFF2-40B4-BE49-F238E27FC236}">
                  <a16:creationId xmlns:a16="http://schemas.microsoft.com/office/drawing/2014/main" id="{CE8833E2-8D84-49DF-9F90-65586F298A20}"/>
                </a:ext>
              </a:extLst>
            </p:cNvPr>
            <p:cNvSpPr txBox="1"/>
            <p:nvPr/>
          </p:nvSpPr>
          <p:spPr>
            <a:xfrm>
              <a:off x="5818421" y="5163247"/>
              <a:ext cx="5553292" cy="104387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7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1,365 มิลลิลิตร </a:t>
              </a:r>
            </a:p>
            <a:p>
              <a:pPr algn="ctr">
                <a:spcBef>
                  <a:spcPts val="7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เท่ากับ ........ ลิตร ............ มิลลิลิตร </a:t>
              </a:r>
            </a:p>
          </p:txBody>
        </p:sp>
      </p:grpSp>
      <p:sp>
        <p:nvSpPr>
          <p:cNvPr id="74" name="หัวข้อ">
            <a:extLst>
              <a:ext uri="{FF2B5EF4-FFF2-40B4-BE49-F238E27FC236}">
                <a16:creationId xmlns:a16="http://schemas.microsoft.com/office/drawing/2014/main" id="{8F27F170-DC73-4970-895C-C434768D5515}"/>
              </a:ext>
            </a:extLst>
          </p:cNvPr>
          <p:cNvSpPr txBox="1"/>
          <p:nvPr/>
        </p:nvSpPr>
        <p:spPr>
          <a:xfrm>
            <a:off x="7081521" y="5568218"/>
            <a:ext cx="936210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76" name="หัวข้อ">
            <a:extLst>
              <a:ext uri="{FF2B5EF4-FFF2-40B4-BE49-F238E27FC236}">
                <a16:creationId xmlns:a16="http://schemas.microsoft.com/office/drawing/2014/main" id="{51E29689-B60B-4BA3-BBFB-016FECD74D62}"/>
              </a:ext>
            </a:extLst>
          </p:cNvPr>
          <p:cNvSpPr txBox="1"/>
          <p:nvPr/>
        </p:nvSpPr>
        <p:spPr>
          <a:xfrm>
            <a:off x="8432800" y="5568218"/>
            <a:ext cx="1391920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365</a:t>
            </a:r>
          </a:p>
        </p:txBody>
      </p:sp>
      <p:sp>
        <p:nvSpPr>
          <p:cNvPr id="77" name="หัวข้อ">
            <a:extLst>
              <a:ext uri="{FF2B5EF4-FFF2-40B4-BE49-F238E27FC236}">
                <a16:creationId xmlns:a16="http://schemas.microsoft.com/office/drawing/2014/main" id="{EC62B1F1-CE04-4187-9AFF-C7B17179BBFF}"/>
              </a:ext>
            </a:extLst>
          </p:cNvPr>
          <p:cNvSpPr txBox="1"/>
          <p:nvPr/>
        </p:nvSpPr>
        <p:spPr>
          <a:xfrm>
            <a:off x="2221398" y="4185503"/>
            <a:ext cx="6715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1017586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8" grpId="0"/>
      <p:bldP spid="60" grpId="0"/>
      <p:bldP spid="63" grpId="0"/>
      <p:bldP spid="68" grpId="0"/>
      <p:bldP spid="69" grpId="0"/>
      <p:bldP spid="48" grpId="0"/>
      <p:bldP spid="82" grpId="0"/>
      <p:bldP spid="83" grpId="0"/>
      <p:bldP spid="84" grpId="0"/>
      <p:bldP spid="91" grpId="0" animBg="1"/>
      <p:bldP spid="93" grpId="0" animBg="1"/>
      <p:bldP spid="74" grpId="0"/>
      <p:bldP spid="76" grpId="0"/>
      <p:bldP spid="77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BG">
            <a:extLst>
              <a:ext uri="{FF2B5EF4-FFF2-40B4-BE49-F238E27FC236}">
                <a16:creationId xmlns:a16="http://schemas.microsoft.com/office/drawing/2014/main" id="{584A7B2C-AA40-4145-9F61-ECE1DC6B5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5" name="โจทย์">
            <a:extLst>
              <a:ext uri="{FF2B5EF4-FFF2-40B4-BE49-F238E27FC236}">
                <a16:creationId xmlns:a16="http://schemas.microsoft.com/office/drawing/2014/main" id="{6DF57518-D683-4584-9052-F3205D25E2C8}"/>
              </a:ext>
            </a:extLst>
          </p:cNvPr>
          <p:cNvSpPr txBox="1"/>
          <p:nvPr/>
        </p:nvSpPr>
        <p:spPr>
          <a:xfrm>
            <a:off x="-27261" y="354502"/>
            <a:ext cx="12192000" cy="677108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8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การบวกเกี่ยวกับปริมาตรและความจุ</a:t>
            </a:r>
          </a:p>
        </p:txBody>
      </p:sp>
      <p:sp>
        <p:nvSpPr>
          <p:cNvPr id="85" name="สีขาว">
            <a:extLst>
              <a:ext uri="{FF2B5EF4-FFF2-40B4-BE49-F238E27FC236}">
                <a16:creationId xmlns:a16="http://schemas.microsoft.com/office/drawing/2014/main" id="{71A75763-6B7D-4A1C-B0BF-CEC446C9E177}"/>
              </a:ext>
            </a:extLst>
          </p:cNvPr>
          <p:cNvSpPr/>
          <p:nvPr/>
        </p:nvSpPr>
        <p:spPr>
          <a:xfrm>
            <a:off x="588893" y="2316239"/>
            <a:ext cx="4521726" cy="407440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70" name="โจทย์">
            <a:extLst>
              <a:ext uri="{FF2B5EF4-FFF2-40B4-BE49-F238E27FC236}">
                <a16:creationId xmlns:a16="http://schemas.microsoft.com/office/drawing/2014/main" id="{B45E4749-9BEE-48DE-82D8-26AB7B396081}"/>
              </a:ext>
            </a:extLst>
          </p:cNvPr>
          <p:cNvGrpSpPr/>
          <p:nvPr/>
        </p:nvGrpSpPr>
        <p:grpSpPr>
          <a:xfrm>
            <a:off x="1480049" y="1226961"/>
            <a:ext cx="9432000" cy="792000"/>
            <a:chOff x="619888" y="1033841"/>
            <a:chExt cx="8117164" cy="792000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432FBBC5-D58D-4CF4-8C9F-E9C073452602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888" y="1033841"/>
              <a:ext cx="8117164" cy="792000"/>
            </a:xfrm>
            <a:prstGeom prst="rect">
              <a:avLst/>
            </a:prstGeom>
          </p:spPr>
        </p:pic>
        <p:sp>
          <p:nvSpPr>
            <p:cNvPr id="81" name="หัวข้อ">
              <a:extLst>
                <a:ext uri="{FF2B5EF4-FFF2-40B4-BE49-F238E27FC236}">
                  <a16:creationId xmlns:a16="http://schemas.microsoft.com/office/drawing/2014/main" id="{F2895582-6CFD-49D0-A3D3-65FE089B0624}"/>
                </a:ext>
              </a:extLst>
            </p:cNvPr>
            <p:cNvSpPr txBox="1"/>
            <p:nvPr/>
          </p:nvSpPr>
          <p:spPr>
            <a:xfrm>
              <a:off x="798016" y="1040978"/>
              <a:ext cx="776683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1,175 มิลลิลิตร บวก 5 ลิตร 920 มิลลิลิตร เท่ากับเท่าไร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9EE19D3-B8E9-4694-AFC1-AC7AE5EDC58A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E48616E5-8D9D-4941-9A94-E112C1B4E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D0A060F0-3E52-4643-BBB2-C3754E3DE92B}"/>
                </a:ext>
              </a:extLst>
            </p:cNvPr>
            <p:cNvSpPr txBox="1"/>
            <p:nvPr/>
          </p:nvSpPr>
          <p:spPr>
            <a:xfrm>
              <a:off x="327851" y="1898052"/>
              <a:ext cx="580098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5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19F77C5-7212-4DBA-B344-41936171FF96}"/>
              </a:ext>
            </a:extLst>
          </p:cNvPr>
          <p:cNvGrpSpPr/>
          <p:nvPr/>
        </p:nvGrpSpPr>
        <p:grpSpPr>
          <a:xfrm>
            <a:off x="1714999" y="2438160"/>
            <a:ext cx="2702746" cy="523220"/>
            <a:chOff x="1714999" y="2397520"/>
            <a:chExt cx="2702746" cy="523220"/>
          </a:xfrm>
        </p:grpSpPr>
        <p:sp>
          <p:nvSpPr>
            <p:cNvPr id="50" name="หัวข้อ">
              <a:extLst>
                <a:ext uri="{FF2B5EF4-FFF2-40B4-BE49-F238E27FC236}">
                  <a16:creationId xmlns:a16="http://schemas.microsoft.com/office/drawing/2014/main" id="{E62354EB-FF0D-4182-BCDE-EF6060A10B69}"/>
                </a:ext>
              </a:extLst>
            </p:cNvPr>
            <p:cNvSpPr txBox="1"/>
            <p:nvPr/>
          </p:nvSpPr>
          <p:spPr>
            <a:xfrm>
              <a:off x="2999496" y="2397520"/>
              <a:ext cx="14182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มิลลิลิตร</a:t>
              </a:r>
            </a:p>
          </p:txBody>
        </p:sp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3C62E576-38A2-4373-BE51-D28669B767F9}"/>
                </a:ext>
              </a:extLst>
            </p:cNvPr>
            <p:cNvSpPr txBox="1"/>
            <p:nvPr/>
          </p:nvSpPr>
          <p:spPr>
            <a:xfrm>
              <a:off x="1714999" y="2397520"/>
              <a:ext cx="112980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ลิตร</a:t>
              </a:r>
            </a:p>
          </p:txBody>
        </p:sp>
      </p:grpSp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DEE554A5-4BD1-4F48-84B1-197182BBC444}"/>
              </a:ext>
            </a:extLst>
          </p:cNvPr>
          <p:cNvSpPr txBox="1"/>
          <p:nvPr/>
        </p:nvSpPr>
        <p:spPr>
          <a:xfrm>
            <a:off x="1480051" y="4041874"/>
            <a:ext cx="9942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B079664-3B54-44C4-A82E-5F2A6BE6E7A2}"/>
              </a:ext>
            </a:extLst>
          </p:cNvPr>
          <p:cNvGrpSpPr/>
          <p:nvPr/>
        </p:nvGrpSpPr>
        <p:grpSpPr>
          <a:xfrm>
            <a:off x="1827148" y="4041874"/>
            <a:ext cx="2448000" cy="751249"/>
            <a:chOff x="1827148" y="4001234"/>
            <a:chExt cx="2448000" cy="751249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3CD63A6-CCBF-443B-B5E8-520A505E6FD4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675498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1BD9141-4269-48FA-9DAD-DEA1F7BE4B98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752483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9DD48EB4-257F-49BB-9F8B-DC08E70AB005}"/>
                </a:ext>
              </a:extLst>
            </p:cNvPr>
            <p:cNvSpPr txBox="1"/>
            <p:nvPr/>
          </p:nvSpPr>
          <p:spPr>
            <a:xfrm>
              <a:off x="2815591" y="4001234"/>
              <a:ext cx="131028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1,095</a:t>
              </a:r>
            </a:p>
          </p:txBody>
        </p:sp>
      </p:grpSp>
      <p:sp>
        <p:nvSpPr>
          <p:cNvPr id="57" name="หัวข้อ">
            <a:extLst>
              <a:ext uri="{FF2B5EF4-FFF2-40B4-BE49-F238E27FC236}">
                <a16:creationId xmlns:a16="http://schemas.microsoft.com/office/drawing/2014/main" id="{D478E847-E12E-43FE-A911-CF8CE28A9684}"/>
              </a:ext>
            </a:extLst>
          </p:cNvPr>
          <p:cNvSpPr txBox="1"/>
          <p:nvPr/>
        </p:nvSpPr>
        <p:spPr>
          <a:xfrm>
            <a:off x="1480051" y="302980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59BCE5E0-ED8D-4B3F-B043-405D09B45E01}"/>
              </a:ext>
            </a:extLst>
          </p:cNvPr>
          <p:cNvSpPr txBox="1"/>
          <p:nvPr/>
        </p:nvSpPr>
        <p:spPr>
          <a:xfrm>
            <a:off x="3131647" y="302980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175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51181E3-15CC-4CE5-B84B-DAFE5E703CAD}"/>
              </a:ext>
            </a:extLst>
          </p:cNvPr>
          <p:cNvGrpSpPr/>
          <p:nvPr/>
        </p:nvGrpSpPr>
        <p:grpSpPr>
          <a:xfrm>
            <a:off x="1480051" y="3576987"/>
            <a:ext cx="2795097" cy="541154"/>
            <a:chOff x="1480051" y="3536347"/>
            <a:chExt cx="2795097" cy="54115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9D3DD31-FB0E-4ECC-8F14-CD4873800E89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077501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หัวข้อ">
              <a:extLst>
                <a:ext uri="{FF2B5EF4-FFF2-40B4-BE49-F238E27FC236}">
                  <a16:creationId xmlns:a16="http://schemas.microsoft.com/office/drawing/2014/main" id="{AD516632-5550-4012-B018-2DA62EDB3908}"/>
                </a:ext>
              </a:extLst>
            </p:cNvPr>
            <p:cNvSpPr txBox="1"/>
            <p:nvPr/>
          </p:nvSpPr>
          <p:spPr>
            <a:xfrm>
              <a:off x="1480051" y="3536347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</a:p>
          </p:txBody>
        </p:sp>
      </p:grp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4DC12167-0DFD-4394-A6DC-29A8E5A3B780}"/>
              </a:ext>
            </a:extLst>
          </p:cNvPr>
          <p:cNvSpPr txBox="1"/>
          <p:nvPr/>
        </p:nvSpPr>
        <p:spPr>
          <a:xfrm>
            <a:off x="3131647" y="3576987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920</a:t>
            </a:r>
          </a:p>
        </p:txBody>
      </p:sp>
      <p:sp>
        <p:nvSpPr>
          <p:cNvPr id="63" name="หัวข้อ">
            <a:extLst>
              <a:ext uri="{FF2B5EF4-FFF2-40B4-BE49-F238E27FC236}">
                <a16:creationId xmlns:a16="http://schemas.microsoft.com/office/drawing/2014/main" id="{69066BD0-81C6-45DE-B9D3-CC4394C10365}"/>
              </a:ext>
            </a:extLst>
          </p:cNvPr>
          <p:cNvSpPr txBox="1"/>
          <p:nvPr/>
        </p:nvSpPr>
        <p:spPr>
          <a:xfrm>
            <a:off x="1480051" y="4723259"/>
            <a:ext cx="9942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9AFFD6-507B-4D63-8F8A-DB5B2785D4C9}"/>
              </a:ext>
            </a:extLst>
          </p:cNvPr>
          <p:cNvGrpSpPr/>
          <p:nvPr/>
        </p:nvGrpSpPr>
        <p:grpSpPr>
          <a:xfrm>
            <a:off x="1827148" y="4723259"/>
            <a:ext cx="2448000" cy="680321"/>
            <a:chOff x="1827148" y="4682619"/>
            <a:chExt cx="2448000" cy="680321"/>
          </a:xfrm>
        </p:grpSpPr>
        <p:sp>
          <p:nvSpPr>
            <p:cNvPr id="64" name="หัวข้อ">
              <a:extLst>
                <a:ext uri="{FF2B5EF4-FFF2-40B4-BE49-F238E27FC236}">
                  <a16:creationId xmlns:a16="http://schemas.microsoft.com/office/drawing/2014/main" id="{658F7429-290C-428F-89E1-B5F955AC47F0}"/>
                </a:ext>
              </a:extLst>
            </p:cNvPr>
            <p:cNvSpPr txBox="1"/>
            <p:nvPr/>
          </p:nvSpPr>
          <p:spPr>
            <a:xfrm>
              <a:off x="2815591" y="4682619"/>
              <a:ext cx="131028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95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28762C-6222-4174-9F71-88281D229045}"/>
                </a:ext>
              </a:extLst>
            </p:cNvPr>
            <p:cNvGrpSpPr/>
            <p:nvPr/>
          </p:nvGrpSpPr>
          <p:grpSpPr>
            <a:xfrm>
              <a:off x="1827148" y="5285955"/>
              <a:ext cx="2448000" cy="76985"/>
              <a:chOff x="1827148" y="5285955"/>
              <a:chExt cx="2448000" cy="76985"/>
            </a:xfrm>
          </p:grpSpPr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543B7D63-985A-41A6-8E70-57CFA2673E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7148" y="5285955"/>
                <a:ext cx="2448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4FBBC7B1-2CE3-4D46-B5C6-A698CD4846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7148" y="5362940"/>
                <a:ext cx="2448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AA026290-C33C-460E-9C83-08C27FB0E034}"/>
              </a:ext>
            </a:extLst>
          </p:cNvPr>
          <p:cNvSpPr txBox="1"/>
          <p:nvPr/>
        </p:nvSpPr>
        <p:spPr>
          <a:xfrm>
            <a:off x="692806" y="4713099"/>
            <a:ext cx="9942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หรือ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D081C44A-07CF-467D-A7C8-A1889BE83DC4}"/>
              </a:ext>
            </a:extLst>
          </p:cNvPr>
          <p:cNvSpPr txBox="1"/>
          <p:nvPr/>
        </p:nvSpPr>
        <p:spPr>
          <a:xfrm>
            <a:off x="4034035" y="3161114"/>
            <a:ext cx="495471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+</a:t>
            </a:r>
          </a:p>
        </p:txBody>
      </p:sp>
      <p:sp>
        <p:nvSpPr>
          <p:cNvPr id="48" name="หัวข้อ">
            <a:extLst>
              <a:ext uri="{FF2B5EF4-FFF2-40B4-BE49-F238E27FC236}">
                <a16:creationId xmlns:a16="http://schemas.microsoft.com/office/drawing/2014/main" id="{7C6416BB-1653-4705-8C2D-36227A1671B3}"/>
              </a:ext>
            </a:extLst>
          </p:cNvPr>
          <p:cNvSpPr txBox="1"/>
          <p:nvPr/>
        </p:nvSpPr>
        <p:spPr>
          <a:xfrm>
            <a:off x="1792667" y="5578388"/>
            <a:ext cx="3208106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7 ลิตร 95 มิลลิลิตร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98CA586-544A-4828-A6CA-CD73C8366FAD}"/>
              </a:ext>
            </a:extLst>
          </p:cNvPr>
          <p:cNvGrpSpPr/>
          <p:nvPr/>
        </p:nvGrpSpPr>
        <p:grpSpPr>
          <a:xfrm>
            <a:off x="855784" y="5566813"/>
            <a:ext cx="873322" cy="666849"/>
            <a:chOff x="1231704" y="5526173"/>
            <a:chExt cx="873322" cy="666849"/>
          </a:xfrm>
        </p:grpSpPr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D5982223-0362-476F-AC5B-6133B6B4E292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187F088-92B3-4338-A813-B34DE91EBAD1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93C1C50-43F4-4869-9FD4-8EBC513F1DA0}"/>
              </a:ext>
            </a:extLst>
          </p:cNvPr>
          <p:cNvGrpSpPr/>
          <p:nvPr/>
        </p:nvGrpSpPr>
        <p:grpSpPr>
          <a:xfrm>
            <a:off x="5625320" y="2316239"/>
            <a:ext cx="6051979" cy="1664675"/>
            <a:chOff x="5625320" y="2356879"/>
            <a:chExt cx="6051979" cy="1664675"/>
          </a:xfrm>
        </p:grpSpPr>
        <p:sp>
          <p:nvSpPr>
            <p:cNvPr id="80" name="สีขาว">
              <a:extLst>
                <a:ext uri="{FF2B5EF4-FFF2-40B4-BE49-F238E27FC236}">
                  <a16:creationId xmlns:a16="http://schemas.microsoft.com/office/drawing/2014/main" id="{C3DE49E4-E730-4581-A733-1C7EB897968C}"/>
                </a:ext>
              </a:extLst>
            </p:cNvPr>
            <p:cNvSpPr/>
            <p:nvPr/>
          </p:nvSpPr>
          <p:spPr>
            <a:xfrm>
              <a:off x="5625320" y="2356879"/>
              <a:ext cx="6024718" cy="1664675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22469ECD-5B28-4994-A135-C16058E77C9B}"/>
                </a:ext>
              </a:extLst>
            </p:cNvPr>
            <p:cNvSpPr txBox="1"/>
            <p:nvPr/>
          </p:nvSpPr>
          <p:spPr>
            <a:xfrm>
              <a:off x="5625320" y="2454373"/>
              <a:ext cx="605197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เปลี่ยนหน่วยให้เป็นหน่วยเดียวกัน</a:t>
              </a:r>
            </a:p>
          </p:txBody>
        </p:sp>
      </p:grpSp>
      <p:sp>
        <p:nvSpPr>
          <p:cNvPr id="82" name="หัวข้อ">
            <a:extLst>
              <a:ext uri="{FF2B5EF4-FFF2-40B4-BE49-F238E27FC236}">
                <a16:creationId xmlns:a16="http://schemas.microsoft.com/office/drawing/2014/main" id="{3F5B3103-E4EB-4B03-8102-D29705161089}"/>
              </a:ext>
            </a:extLst>
          </p:cNvPr>
          <p:cNvSpPr txBox="1"/>
          <p:nvPr/>
        </p:nvSpPr>
        <p:spPr>
          <a:xfrm>
            <a:off x="5818421" y="2885287"/>
            <a:ext cx="5553292" cy="10438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7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1,175 มิลลิลิตร </a:t>
            </a:r>
          </a:p>
          <a:p>
            <a:pPr algn="ctr">
              <a:spcBef>
                <a:spcPts val="7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เท่ากับ ...... ลิตร ............ มิลลิลิตร</a:t>
            </a:r>
          </a:p>
        </p:txBody>
      </p: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E434F6F7-8572-49A1-885E-FF08455E888E}"/>
              </a:ext>
            </a:extLst>
          </p:cNvPr>
          <p:cNvSpPr txBox="1"/>
          <p:nvPr/>
        </p:nvSpPr>
        <p:spPr>
          <a:xfrm>
            <a:off x="7071361" y="3290258"/>
            <a:ext cx="936210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CD2540BB-84AA-4949-BC41-DA0E649CABA8}"/>
              </a:ext>
            </a:extLst>
          </p:cNvPr>
          <p:cNvSpPr txBox="1"/>
          <p:nvPr/>
        </p:nvSpPr>
        <p:spPr>
          <a:xfrm>
            <a:off x="8432800" y="3290258"/>
            <a:ext cx="1391920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175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A95264C-FE7E-4CEA-9D23-0B6F01F963A3}"/>
              </a:ext>
            </a:extLst>
          </p:cNvPr>
          <p:cNvGrpSpPr/>
          <p:nvPr/>
        </p:nvGrpSpPr>
        <p:grpSpPr>
          <a:xfrm>
            <a:off x="5625320" y="4164101"/>
            <a:ext cx="6051979" cy="620728"/>
            <a:chOff x="5625320" y="2295906"/>
            <a:chExt cx="6051979" cy="620728"/>
          </a:xfrm>
        </p:grpSpPr>
        <p:sp>
          <p:nvSpPr>
            <p:cNvPr id="89" name="สีขาว">
              <a:extLst>
                <a:ext uri="{FF2B5EF4-FFF2-40B4-BE49-F238E27FC236}">
                  <a16:creationId xmlns:a16="http://schemas.microsoft.com/office/drawing/2014/main" id="{DE71DF61-05E3-4A51-9F2D-A8632AAF2D19}"/>
                </a:ext>
              </a:extLst>
            </p:cNvPr>
            <p:cNvSpPr/>
            <p:nvPr/>
          </p:nvSpPr>
          <p:spPr>
            <a:xfrm>
              <a:off x="5625320" y="2295906"/>
              <a:ext cx="6024718" cy="620728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90" name="หัวข้อ">
              <a:extLst>
                <a:ext uri="{FF2B5EF4-FFF2-40B4-BE49-F238E27FC236}">
                  <a16:creationId xmlns:a16="http://schemas.microsoft.com/office/drawing/2014/main" id="{3EC37040-9AB1-4E03-9221-78F52657934A}"/>
                </a:ext>
              </a:extLst>
            </p:cNvPr>
            <p:cNvSpPr txBox="1"/>
            <p:nvPr/>
          </p:nvSpPr>
          <p:spPr>
            <a:xfrm>
              <a:off x="5625320" y="2393413"/>
              <a:ext cx="605197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นำจำนวนที่เป็นหน่วยเดียวกันมาบวกกัน</a:t>
              </a:r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00477CA0-F8C8-4E57-B889-0280F41DDEC4}"/>
              </a:ext>
            </a:extLst>
          </p:cNvPr>
          <p:cNvSpPr/>
          <p:nvPr/>
        </p:nvSpPr>
        <p:spPr>
          <a:xfrm>
            <a:off x="3302000" y="3038553"/>
            <a:ext cx="828000" cy="100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4B3D97F-0A5B-498C-A528-CE21B9CA107F}"/>
              </a:ext>
            </a:extLst>
          </p:cNvPr>
          <p:cNvSpPr/>
          <p:nvPr/>
        </p:nvSpPr>
        <p:spPr>
          <a:xfrm>
            <a:off x="2027124" y="3051003"/>
            <a:ext cx="474413" cy="100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97C4F78-F18C-46FC-B7E5-3040C9A3CF4A}"/>
              </a:ext>
            </a:extLst>
          </p:cNvPr>
          <p:cNvGrpSpPr/>
          <p:nvPr/>
        </p:nvGrpSpPr>
        <p:grpSpPr>
          <a:xfrm>
            <a:off x="5625320" y="5006599"/>
            <a:ext cx="6024718" cy="1299598"/>
            <a:chOff x="5625320" y="5006599"/>
            <a:chExt cx="6024718" cy="1299598"/>
          </a:xfrm>
        </p:grpSpPr>
        <p:sp>
          <p:nvSpPr>
            <p:cNvPr id="62" name="สีขาว">
              <a:extLst>
                <a:ext uri="{FF2B5EF4-FFF2-40B4-BE49-F238E27FC236}">
                  <a16:creationId xmlns:a16="http://schemas.microsoft.com/office/drawing/2014/main" id="{A1B89F77-9CBB-4695-857C-9FE338B8F533}"/>
                </a:ext>
              </a:extLst>
            </p:cNvPr>
            <p:cNvSpPr/>
            <p:nvPr/>
          </p:nvSpPr>
          <p:spPr>
            <a:xfrm>
              <a:off x="5625320" y="5006599"/>
              <a:ext cx="6024718" cy="1299598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72" name="หัวข้อ">
              <a:extLst>
                <a:ext uri="{FF2B5EF4-FFF2-40B4-BE49-F238E27FC236}">
                  <a16:creationId xmlns:a16="http://schemas.microsoft.com/office/drawing/2014/main" id="{CE8833E2-8D84-49DF-9F90-65586F298A20}"/>
                </a:ext>
              </a:extLst>
            </p:cNvPr>
            <p:cNvSpPr txBox="1"/>
            <p:nvPr/>
          </p:nvSpPr>
          <p:spPr>
            <a:xfrm>
              <a:off x="5818421" y="5163247"/>
              <a:ext cx="5553292" cy="104387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7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1,095 มิลลิลิตร </a:t>
              </a:r>
            </a:p>
            <a:p>
              <a:pPr algn="ctr">
                <a:spcBef>
                  <a:spcPts val="7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เท่ากับ ........ ลิตร ............ มิลลิลิตร </a:t>
              </a:r>
            </a:p>
          </p:txBody>
        </p:sp>
      </p:grpSp>
      <p:sp>
        <p:nvSpPr>
          <p:cNvPr id="74" name="หัวข้อ">
            <a:extLst>
              <a:ext uri="{FF2B5EF4-FFF2-40B4-BE49-F238E27FC236}">
                <a16:creationId xmlns:a16="http://schemas.microsoft.com/office/drawing/2014/main" id="{8F27F170-DC73-4970-895C-C434768D5515}"/>
              </a:ext>
            </a:extLst>
          </p:cNvPr>
          <p:cNvSpPr txBox="1"/>
          <p:nvPr/>
        </p:nvSpPr>
        <p:spPr>
          <a:xfrm>
            <a:off x="7081521" y="5568218"/>
            <a:ext cx="936210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76" name="หัวข้อ">
            <a:extLst>
              <a:ext uri="{FF2B5EF4-FFF2-40B4-BE49-F238E27FC236}">
                <a16:creationId xmlns:a16="http://schemas.microsoft.com/office/drawing/2014/main" id="{51E29689-B60B-4BA3-BBFB-016FECD74D62}"/>
              </a:ext>
            </a:extLst>
          </p:cNvPr>
          <p:cNvSpPr txBox="1"/>
          <p:nvPr/>
        </p:nvSpPr>
        <p:spPr>
          <a:xfrm>
            <a:off x="8432800" y="5568218"/>
            <a:ext cx="1391920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95</a:t>
            </a:r>
          </a:p>
        </p:txBody>
      </p:sp>
      <p:sp>
        <p:nvSpPr>
          <p:cNvPr id="77" name="หัวข้อ">
            <a:extLst>
              <a:ext uri="{FF2B5EF4-FFF2-40B4-BE49-F238E27FC236}">
                <a16:creationId xmlns:a16="http://schemas.microsoft.com/office/drawing/2014/main" id="{EC62B1F1-CE04-4187-9AFF-C7B17179BBFF}"/>
              </a:ext>
            </a:extLst>
          </p:cNvPr>
          <p:cNvSpPr txBox="1"/>
          <p:nvPr/>
        </p:nvSpPr>
        <p:spPr>
          <a:xfrm>
            <a:off x="2221398" y="4185503"/>
            <a:ext cx="6715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2784816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8" grpId="0"/>
      <p:bldP spid="60" grpId="0"/>
      <p:bldP spid="63" grpId="0"/>
      <p:bldP spid="68" grpId="0"/>
      <p:bldP spid="69" grpId="0"/>
      <p:bldP spid="48" grpId="0"/>
      <p:bldP spid="82" grpId="0"/>
      <p:bldP spid="83" grpId="0"/>
      <p:bldP spid="84" grpId="0"/>
      <p:bldP spid="91" grpId="0" animBg="1"/>
      <p:bldP spid="93" grpId="0" animBg="1"/>
      <p:bldP spid="74" grpId="0"/>
      <p:bldP spid="76" grpId="0"/>
      <p:bldP spid="77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BG">
            <a:extLst>
              <a:ext uri="{FF2B5EF4-FFF2-40B4-BE49-F238E27FC236}">
                <a16:creationId xmlns:a16="http://schemas.microsoft.com/office/drawing/2014/main" id="{F93DF68C-F664-446C-8446-DBA8FCF97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261" y="-10160"/>
            <a:ext cx="12233651" cy="6868159"/>
          </a:xfrm>
          <a:prstGeom prst="rect">
            <a:avLst/>
          </a:prstGeom>
        </p:spPr>
      </p:pic>
      <p:sp>
        <p:nvSpPr>
          <p:cNvPr id="74" name="โจทย์">
            <a:extLst>
              <a:ext uri="{FF2B5EF4-FFF2-40B4-BE49-F238E27FC236}">
                <a16:creationId xmlns:a16="http://schemas.microsoft.com/office/drawing/2014/main" id="{0268676B-AB00-46C0-9192-2D318E5DA3B2}"/>
              </a:ext>
            </a:extLst>
          </p:cNvPr>
          <p:cNvSpPr txBox="1"/>
          <p:nvPr/>
        </p:nvSpPr>
        <p:spPr>
          <a:xfrm>
            <a:off x="-27261" y="354502"/>
            <a:ext cx="12192000" cy="677108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8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การลบเกี่ยวกับปริมาตรและความจุ</a:t>
            </a:r>
          </a:p>
        </p:txBody>
      </p:sp>
      <p:sp>
        <p:nvSpPr>
          <p:cNvPr id="80" name="สีขาว">
            <a:extLst>
              <a:ext uri="{FF2B5EF4-FFF2-40B4-BE49-F238E27FC236}">
                <a16:creationId xmlns:a16="http://schemas.microsoft.com/office/drawing/2014/main" id="{E5850EA8-2E87-4F02-A8FA-0D2FF167F388}"/>
              </a:ext>
            </a:extLst>
          </p:cNvPr>
          <p:cNvSpPr/>
          <p:nvPr/>
        </p:nvSpPr>
        <p:spPr>
          <a:xfrm>
            <a:off x="588893" y="2316239"/>
            <a:ext cx="4521726" cy="407440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76" name="โจทย์">
            <a:extLst>
              <a:ext uri="{FF2B5EF4-FFF2-40B4-BE49-F238E27FC236}">
                <a16:creationId xmlns:a16="http://schemas.microsoft.com/office/drawing/2014/main" id="{D844D2C1-DF17-4B4B-87E4-DDBC4FB96766}"/>
              </a:ext>
            </a:extLst>
          </p:cNvPr>
          <p:cNvGrpSpPr/>
          <p:nvPr/>
        </p:nvGrpSpPr>
        <p:grpSpPr>
          <a:xfrm>
            <a:off x="1480049" y="1226961"/>
            <a:ext cx="9432000" cy="792000"/>
            <a:chOff x="619888" y="1033841"/>
            <a:chExt cx="8117164" cy="792000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2F8760E6-24A7-4BFA-88AB-2E12EB04B96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888" y="1033841"/>
              <a:ext cx="8117164" cy="792000"/>
            </a:xfrm>
            <a:prstGeom prst="rect">
              <a:avLst/>
            </a:prstGeom>
          </p:spPr>
        </p:pic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5210F8ED-0A3B-4D8E-9532-459E986B377D}"/>
                </a:ext>
              </a:extLst>
            </p:cNvPr>
            <p:cNvSpPr txBox="1"/>
            <p:nvPr/>
          </p:nvSpPr>
          <p:spPr>
            <a:xfrm>
              <a:off x="798016" y="1040978"/>
              <a:ext cx="776683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 ลิตร 300 มิลลิลิตร ลบด้วย 800 มิลลิลิตร เท่ากับเท่าไร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9EE19D3-B8E9-4694-AFC1-AC7AE5EDC58A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E48616E5-8D9D-4941-9A94-E112C1B4E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D0A060F0-3E52-4643-BBB2-C3754E3DE92B}"/>
                </a:ext>
              </a:extLst>
            </p:cNvPr>
            <p:cNvSpPr txBox="1"/>
            <p:nvPr/>
          </p:nvSpPr>
          <p:spPr>
            <a:xfrm>
              <a:off x="338011" y="1898052"/>
              <a:ext cx="580098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6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60834A1-7D26-4D45-B753-0454E5786F79}"/>
              </a:ext>
            </a:extLst>
          </p:cNvPr>
          <p:cNvGrpSpPr/>
          <p:nvPr/>
        </p:nvGrpSpPr>
        <p:grpSpPr>
          <a:xfrm>
            <a:off x="1510471" y="2535602"/>
            <a:ext cx="2930234" cy="523220"/>
            <a:chOff x="1493607" y="2588020"/>
            <a:chExt cx="2930234" cy="523220"/>
          </a:xfrm>
        </p:grpSpPr>
        <p:sp>
          <p:nvSpPr>
            <p:cNvPr id="50" name="หัวข้อ">
              <a:extLst>
                <a:ext uri="{FF2B5EF4-FFF2-40B4-BE49-F238E27FC236}">
                  <a16:creationId xmlns:a16="http://schemas.microsoft.com/office/drawing/2014/main" id="{E62354EB-FF0D-4182-BCDE-EF6060A10B69}"/>
                </a:ext>
              </a:extLst>
            </p:cNvPr>
            <p:cNvSpPr txBox="1"/>
            <p:nvPr/>
          </p:nvSpPr>
          <p:spPr>
            <a:xfrm>
              <a:off x="3005592" y="2588020"/>
              <a:ext cx="14182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มิลลิลิตร</a:t>
              </a:r>
            </a:p>
          </p:txBody>
        </p:sp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3C62E576-38A2-4373-BE51-D28669B767F9}"/>
                </a:ext>
              </a:extLst>
            </p:cNvPr>
            <p:cNvSpPr txBox="1"/>
            <p:nvPr/>
          </p:nvSpPr>
          <p:spPr>
            <a:xfrm>
              <a:off x="1493607" y="2588020"/>
              <a:ext cx="14182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ลิตร</a:t>
              </a:r>
            </a:p>
          </p:txBody>
        </p:sp>
      </p:grpSp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DEE554A5-4BD1-4F48-84B1-197182BBC444}"/>
              </a:ext>
            </a:extLst>
          </p:cNvPr>
          <p:cNvSpPr txBox="1"/>
          <p:nvPr/>
        </p:nvSpPr>
        <p:spPr>
          <a:xfrm>
            <a:off x="1496915" y="4571865"/>
            <a:ext cx="9942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B079664-3B54-44C4-A82E-5F2A6BE6E7A2}"/>
              </a:ext>
            </a:extLst>
          </p:cNvPr>
          <p:cNvGrpSpPr/>
          <p:nvPr/>
        </p:nvGrpSpPr>
        <p:grpSpPr>
          <a:xfrm>
            <a:off x="1844012" y="4571865"/>
            <a:ext cx="2448000" cy="700449"/>
            <a:chOff x="1827148" y="4052034"/>
            <a:chExt cx="2448000" cy="700449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3CD63A6-CCBF-443B-B5E8-520A505E6FD4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675498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1BD9141-4269-48FA-9DAD-DEA1F7BE4B98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752483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9DD48EB4-257F-49BB-9F8B-DC08E70AB005}"/>
                </a:ext>
              </a:extLst>
            </p:cNvPr>
            <p:cNvSpPr txBox="1"/>
            <p:nvPr/>
          </p:nvSpPr>
          <p:spPr>
            <a:xfrm>
              <a:off x="2815591" y="4052034"/>
              <a:ext cx="131028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500</a:t>
              </a:r>
            </a:p>
          </p:txBody>
        </p:sp>
      </p:grpSp>
      <p:sp>
        <p:nvSpPr>
          <p:cNvPr id="57" name="หัวข้อ">
            <a:extLst>
              <a:ext uri="{FF2B5EF4-FFF2-40B4-BE49-F238E27FC236}">
                <a16:creationId xmlns:a16="http://schemas.microsoft.com/office/drawing/2014/main" id="{D478E847-E12E-43FE-A911-CF8CE28A9684}"/>
              </a:ext>
            </a:extLst>
          </p:cNvPr>
          <p:cNvSpPr txBox="1"/>
          <p:nvPr/>
        </p:nvSpPr>
        <p:spPr>
          <a:xfrm>
            <a:off x="1496915" y="3508999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59BCE5E0-ED8D-4B3F-B043-405D09B45E01}"/>
              </a:ext>
            </a:extLst>
          </p:cNvPr>
          <p:cNvSpPr txBox="1"/>
          <p:nvPr/>
        </p:nvSpPr>
        <p:spPr>
          <a:xfrm>
            <a:off x="3148511" y="3508999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300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51181E3-15CC-4CE5-B84B-DAFE5E703CAD}"/>
              </a:ext>
            </a:extLst>
          </p:cNvPr>
          <p:cNvGrpSpPr/>
          <p:nvPr/>
        </p:nvGrpSpPr>
        <p:grpSpPr>
          <a:xfrm>
            <a:off x="1496915" y="4056178"/>
            <a:ext cx="2795097" cy="541154"/>
            <a:chOff x="1480051" y="3536347"/>
            <a:chExt cx="2795097" cy="54115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9D3DD31-FB0E-4ECC-8F14-CD4873800E89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077501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หัวข้อ">
              <a:extLst>
                <a:ext uri="{FF2B5EF4-FFF2-40B4-BE49-F238E27FC236}">
                  <a16:creationId xmlns:a16="http://schemas.microsoft.com/office/drawing/2014/main" id="{AD516632-5550-4012-B018-2DA62EDB3908}"/>
                </a:ext>
              </a:extLst>
            </p:cNvPr>
            <p:cNvSpPr txBox="1"/>
            <p:nvPr/>
          </p:nvSpPr>
          <p:spPr>
            <a:xfrm>
              <a:off x="1480051" y="3536347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4DC12167-0DFD-4394-A6DC-29A8E5A3B780}"/>
              </a:ext>
            </a:extLst>
          </p:cNvPr>
          <p:cNvSpPr txBox="1"/>
          <p:nvPr/>
        </p:nvSpPr>
        <p:spPr>
          <a:xfrm>
            <a:off x="3148511" y="405617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800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D081C44A-07CF-467D-A7C8-A1889BE83DC4}"/>
              </a:ext>
            </a:extLst>
          </p:cNvPr>
          <p:cNvSpPr txBox="1"/>
          <p:nvPr/>
        </p:nvSpPr>
        <p:spPr>
          <a:xfrm>
            <a:off x="4050899" y="3640305"/>
            <a:ext cx="495471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-</a:t>
            </a:r>
          </a:p>
        </p:txBody>
      </p:sp>
      <p:sp>
        <p:nvSpPr>
          <p:cNvPr id="48" name="หัวข้อ">
            <a:extLst>
              <a:ext uri="{FF2B5EF4-FFF2-40B4-BE49-F238E27FC236}">
                <a16:creationId xmlns:a16="http://schemas.microsoft.com/office/drawing/2014/main" id="{7C6416BB-1653-4705-8C2D-36227A1671B3}"/>
              </a:ext>
            </a:extLst>
          </p:cNvPr>
          <p:cNvSpPr txBox="1"/>
          <p:nvPr/>
        </p:nvSpPr>
        <p:spPr>
          <a:xfrm>
            <a:off x="1707058" y="5327608"/>
            <a:ext cx="3503803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3 ลิตร 500 มิลลิลิตร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98CA586-544A-4828-A6CA-CD73C8366FAD}"/>
              </a:ext>
            </a:extLst>
          </p:cNvPr>
          <p:cNvGrpSpPr/>
          <p:nvPr/>
        </p:nvGrpSpPr>
        <p:grpSpPr>
          <a:xfrm>
            <a:off x="872648" y="5316033"/>
            <a:ext cx="873322" cy="666849"/>
            <a:chOff x="1231704" y="5526173"/>
            <a:chExt cx="873322" cy="666849"/>
          </a:xfrm>
        </p:grpSpPr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D5982223-0362-476F-AC5B-6133B6B4E292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187F088-92B3-4338-A813-B34DE91EBAD1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A95264C-FE7E-4CEA-9D23-0B6F01F963A3}"/>
              </a:ext>
            </a:extLst>
          </p:cNvPr>
          <p:cNvGrpSpPr/>
          <p:nvPr/>
        </p:nvGrpSpPr>
        <p:grpSpPr>
          <a:xfrm>
            <a:off x="5462610" y="4709021"/>
            <a:ext cx="6300000" cy="576242"/>
            <a:chOff x="5625320" y="2381678"/>
            <a:chExt cx="6300000" cy="576242"/>
          </a:xfrm>
        </p:grpSpPr>
        <p:sp>
          <p:nvSpPr>
            <p:cNvPr id="89" name="สีขาว">
              <a:extLst>
                <a:ext uri="{FF2B5EF4-FFF2-40B4-BE49-F238E27FC236}">
                  <a16:creationId xmlns:a16="http://schemas.microsoft.com/office/drawing/2014/main" id="{DE71DF61-05E3-4A51-9F2D-A8632AAF2D19}"/>
                </a:ext>
              </a:extLst>
            </p:cNvPr>
            <p:cNvSpPr/>
            <p:nvPr/>
          </p:nvSpPr>
          <p:spPr>
            <a:xfrm>
              <a:off x="5625320" y="2381678"/>
              <a:ext cx="6300000" cy="576242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90" name="หัวข้อ">
              <a:extLst>
                <a:ext uri="{FF2B5EF4-FFF2-40B4-BE49-F238E27FC236}">
                  <a16:creationId xmlns:a16="http://schemas.microsoft.com/office/drawing/2014/main" id="{3EC37040-9AB1-4E03-9221-78F52657934A}"/>
                </a:ext>
              </a:extLst>
            </p:cNvPr>
            <p:cNvSpPr txBox="1"/>
            <p:nvPr/>
          </p:nvSpPr>
          <p:spPr>
            <a:xfrm>
              <a:off x="5625320" y="2445497"/>
              <a:ext cx="6133630" cy="4924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นำจำนวนที่เป็นหน่วยเดียวกันมาลบกัน</a:t>
              </a:r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00477CA0-F8C8-4E57-B889-0280F41DDEC4}"/>
              </a:ext>
            </a:extLst>
          </p:cNvPr>
          <p:cNvSpPr/>
          <p:nvPr/>
        </p:nvSpPr>
        <p:spPr>
          <a:xfrm>
            <a:off x="3087724" y="3135369"/>
            <a:ext cx="1082273" cy="14028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4B3D97F-0A5B-498C-A528-CE21B9CA107F}"/>
              </a:ext>
            </a:extLst>
          </p:cNvPr>
          <p:cNvSpPr/>
          <p:nvPr/>
        </p:nvSpPr>
        <p:spPr>
          <a:xfrm>
            <a:off x="2051968" y="3130609"/>
            <a:ext cx="496913" cy="14075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63410CD-8A2F-4BB5-A65D-4C5AC703FCF1}"/>
              </a:ext>
            </a:extLst>
          </p:cNvPr>
          <p:cNvCxnSpPr/>
          <p:nvPr/>
        </p:nvCxnSpPr>
        <p:spPr>
          <a:xfrm flipV="1">
            <a:off x="3318864" y="3640305"/>
            <a:ext cx="823872" cy="2455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หัวข้อ">
            <a:extLst>
              <a:ext uri="{FF2B5EF4-FFF2-40B4-BE49-F238E27FC236}">
                <a16:creationId xmlns:a16="http://schemas.microsoft.com/office/drawing/2014/main" id="{6D06B002-9E5F-4FDA-98A8-01DE3305E3D6}"/>
              </a:ext>
            </a:extLst>
          </p:cNvPr>
          <p:cNvSpPr txBox="1"/>
          <p:nvPr/>
        </p:nvSpPr>
        <p:spPr>
          <a:xfrm>
            <a:off x="3031317" y="3119832"/>
            <a:ext cx="116311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1,300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CB420F4-7FA5-486B-81EF-D4899542C9CA}"/>
              </a:ext>
            </a:extLst>
          </p:cNvPr>
          <p:cNvGrpSpPr/>
          <p:nvPr/>
        </p:nvGrpSpPr>
        <p:grpSpPr>
          <a:xfrm>
            <a:off x="5462610" y="2328973"/>
            <a:ext cx="6300000" cy="2038742"/>
            <a:chOff x="5513410" y="2295903"/>
            <a:chExt cx="6300000" cy="1146299"/>
          </a:xfrm>
        </p:grpSpPr>
        <p:sp>
          <p:nvSpPr>
            <p:cNvPr id="63" name="สีขาว">
              <a:extLst>
                <a:ext uri="{FF2B5EF4-FFF2-40B4-BE49-F238E27FC236}">
                  <a16:creationId xmlns:a16="http://schemas.microsoft.com/office/drawing/2014/main" id="{496F12CB-8E08-4145-A4ED-C64261960109}"/>
                </a:ext>
              </a:extLst>
            </p:cNvPr>
            <p:cNvSpPr/>
            <p:nvPr/>
          </p:nvSpPr>
          <p:spPr>
            <a:xfrm>
              <a:off x="5513410" y="2295903"/>
              <a:ext cx="6300000" cy="1146299"/>
            </a:xfrm>
            <a:prstGeom prst="roundRect">
              <a:avLst>
                <a:gd name="adj" fmla="val 9530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00" dirty="0"/>
            </a:p>
          </p:txBody>
        </p:sp>
        <p:sp>
          <p:nvSpPr>
            <p:cNvPr id="64" name="หัวข้อ">
              <a:extLst>
                <a:ext uri="{FF2B5EF4-FFF2-40B4-BE49-F238E27FC236}">
                  <a16:creationId xmlns:a16="http://schemas.microsoft.com/office/drawing/2014/main" id="{D544304A-399C-4149-900C-858A5CB41B4E}"/>
                </a:ext>
              </a:extLst>
            </p:cNvPr>
            <p:cNvSpPr txBox="1"/>
            <p:nvPr/>
          </p:nvSpPr>
          <p:spPr>
            <a:xfrm>
              <a:off x="5513410" y="2348408"/>
              <a:ext cx="6245540" cy="2595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300" dirty="0">
                  <a:latin typeface="Itim" panose="00000500000000000000" pitchFamily="2" charset="-34"/>
                  <a:cs typeface="Itim" panose="00000500000000000000" pitchFamily="2" charset="-34"/>
                </a:rPr>
                <a:t>ในหน่วยมิลลิลิตร ตัวตั้ง 300 มล. น้อยกว่า 800 มล.</a:t>
              </a:r>
            </a:p>
          </p:txBody>
        </p:sp>
      </p:grpSp>
      <p:sp>
        <p:nvSpPr>
          <p:cNvPr id="65" name="หัวข้อ">
            <a:extLst>
              <a:ext uri="{FF2B5EF4-FFF2-40B4-BE49-F238E27FC236}">
                <a16:creationId xmlns:a16="http://schemas.microsoft.com/office/drawing/2014/main" id="{573F6668-C96E-4A32-860C-95769A6858B9}"/>
              </a:ext>
            </a:extLst>
          </p:cNvPr>
          <p:cNvSpPr txBox="1"/>
          <p:nvPr/>
        </p:nvSpPr>
        <p:spPr>
          <a:xfrm>
            <a:off x="5560889" y="2872002"/>
            <a:ext cx="612000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จึงต้องกระจายที่เป็นหน่วยลิตรมา 1 ลิตร</a:t>
            </a:r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99BAAE1B-E0AF-49EE-8CEA-FC62B5E1B360}"/>
              </a:ext>
            </a:extLst>
          </p:cNvPr>
          <p:cNvSpPr txBox="1"/>
          <p:nvPr/>
        </p:nvSpPr>
        <p:spPr>
          <a:xfrm>
            <a:off x="5499171" y="3361309"/>
            <a:ext cx="6262390" cy="4462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1 ลิตร เท่ากับ 1,000 มิลลิลิตร</a:t>
            </a:r>
          </a:p>
        </p:txBody>
      </p: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2C287357-2C6A-43CA-AD61-D0B2C8CCDE46}"/>
              </a:ext>
            </a:extLst>
          </p:cNvPr>
          <p:cNvSpPr txBox="1"/>
          <p:nvPr/>
        </p:nvSpPr>
        <p:spPr>
          <a:xfrm>
            <a:off x="9655979" y="3716425"/>
            <a:ext cx="98542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1,300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602E44F-B2EB-4AE5-BC25-B5E2E2EB9401}"/>
              </a:ext>
            </a:extLst>
          </p:cNvPr>
          <p:cNvCxnSpPr>
            <a:cxnSpLocks/>
          </p:cNvCxnSpPr>
          <p:nvPr/>
        </p:nvCxnSpPr>
        <p:spPr>
          <a:xfrm flipV="1">
            <a:off x="2175864" y="3627721"/>
            <a:ext cx="289434" cy="2543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023244A1-B933-4417-968F-2A5D36980964}"/>
              </a:ext>
            </a:extLst>
          </p:cNvPr>
          <p:cNvSpPr txBox="1"/>
          <p:nvPr/>
        </p:nvSpPr>
        <p:spPr>
          <a:xfrm>
            <a:off x="2075949" y="3119832"/>
            <a:ext cx="46522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</a:p>
        </p:txBody>
      </p:sp>
      <p:sp>
        <p:nvSpPr>
          <p:cNvPr id="71" name="หัวข้อ">
            <a:extLst>
              <a:ext uri="{FF2B5EF4-FFF2-40B4-BE49-F238E27FC236}">
                <a16:creationId xmlns:a16="http://schemas.microsoft.com/office/drawing/2014/main" id="{4D2E0E05-F753-4428-93B3-54CF8334F528}"/>
              </a:ext>
            </a:extLst>
          </p:cNvPr>
          <p:cNvSpPr txBox="1"/>
          <p:nvPr/>
        </p:nvSpPr>
        <p:spPr>
          <a:xfrm>
            <a:off x="5421993" y="3835227"/>
            <a:ext cx="6328791" cy="4462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4 ลิตร 300 มิลลิลิตร </a:t>
            </a:r>
            <a:r>
              <a:rPr lang="en-US" sz="23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3 ลิตร ............ มิลลิลิตร</a:t>
            </a:r>
          </a:p>
        </p:txBody>
      </p:sp>
    </p:spTree>
    <p:extLst>
      <p:ext uri="{BB962C8B-B14F-4D97-AF65-F5344CB8AC3E}">
        <p14:creationId xmlns:p14="http://schemas.microsoft.com/office/powerpoint/2010/main" val="1831126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8" grpId="0"/>
      <p:bldP spid="60" grpId="0"/>
      <p:bldP spid="69" grpId="0"/>
      <p:bldP spid="48" grpId="0"/>
      <p:bldP spid="91" grpId="0" animBg="1"/>
      <p:bldP spid="93" grpId="0" animBg="1"/>
      <p:bldP spid="61" grpId="0"/>
      <p:bldP spid="65" grpId="0"/>
      <p:bldP spid="66" grpId="0"/>
      <p:bldP spid="67" grpId="0"/>
      <p:bldP spid="70" grpId="0"/>
      <p:bldP spid="71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">
            <a:extLst>
              <a:ext uri="{FF2B5EF4-FFF2-40B4-BE49-F238E27FC236}">
                <a16:creationId xmlns:a16="http://schemas.microsoft.com/office/drawing/2014/main" id="{388B9CA7-D64A-428D-B196-C791EAFA2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261" y="-10160"/>
            <a:ext cx="12233651" cy="6868159"/>
          </a:xfrm>
          <a:prstGeom prst="rect">
            <a:avLst/>
          </a:prstGeom>
        </p:spPr>
      </p:pic>
      <p:sp>
        <p:nvSpPr>
          <p:cNvPr id="81" name="สีขาว">
            <a:extLst>
              <a:ext uri="{FF2B5EF4-FFF2-40B4-BE49-F238E27FC236}">
                <a16:creationId xmlns:a16="http://schemas.microsoft.com/office/drawing/2014/main" id="{D3C91385-080F-4785-8BE9-9361E20AFC8A}"/>
              </a:ext>
            </a:extLst>
          </p:cNvPr>
          <p:cNvSpPr/>
          <p:nvPr/>
        </p:nvSpPr>
        <p:spPr>
          <a:xfrm>
            <a:off x="595760" y="2316239"/>
            <a:ext cx="4109750" cy="407440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9EE19D3-B8E9-4694-AFC1-AC7AE5EDC58A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E48616E5-8D9D-4941-9A94-E112C1B4E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D0A060F0-3E52-4643-BBB2-C3754E3DE92B}"/>
                </a:ext>
              </a:extLst>
            </p:cNvPr>
            <p:cNvSpPr txBox="1"/>
            <p:nvPr/>
          </p:nvSpPr>
          <p:spPr>
            <a:xfrm>
              <a:off x="338011" y="1898052"/>
              <a:ext cx="580098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60834A1-7D26-4D45-B753-0454E5786F79}"/>
              </a:ext>
            </a:extLst>
          </p:cNvPr>
          <p:cNvGrpSpPr/>
          <p:nvPr/>
        </p:nvGrpSpPr>
        <p:grpSpPr>
          <a:xfrm>
            <a:off x="1734208" y="2525874"/>
            <a:ext cx="2657857" cy="523220"/>
            <a:chOff x="1765984" y="2588020"/>
            <a:chExt cx="2657857" cy="523220"/>
          </a:xfrm>
        </p:grpSpPr>
        <p:sp>
          <p:nvSpPr>
            <p:cNvPr id="50" name="หัวข้อ">
              <a:extLst>
                <a:ext uri="{FF2B5EF4-FFF2-40B4-BE49-F238E27FC236}">
                  <a16:creationId xmlns:a16="http://schemas.microsoft.com/office/drawing/2014/main" id="{E62354EB-FF0D-4182-BCDE-EF6060A10B69}"/>
                </a:ext>
              </a:extLst>
            </p:cNvPr>
            <p:cNvSpPr txBox="1"/>
            <p:nvPr/>
          </p:nvSpPr>
          <p:spPr>
            <a:xfrm>
              <a:off x="3005592" y="2588020"/>
              <a:ext cx="14182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มิลลิลิตร</a:t>
              </a:r>
            </a:p>
          </p:txBody>
        </p:sp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3C62E576-38A2-4373-BE51-D28669B767F9}"/>
                </a:ext>
              </a:extLst>
            </p:cNvPr>
            <p:cNvSpPr txBox="1"/>
            <p:nvPr/>
          </p:nvSpPr>
          <p:spPr>
            <a:xfrm>
              <a:off x="1765984" y="2588020"/>
              <a:ext cx="108183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ลิตร</a:t>
              </a:r>
            </a:p>
          </p:txBody>
        </p:sp>
      </p:grpSp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DEE554A5-4BD1-4F48-84B1-197182BBC444}"/>
              </a:ext>
            </a:extLst>
          </p:cNvPr>
          <p:cNvSpPr txBox="1"/>
          <p:nvPr/>
        </p:nvSpPr>
        <p:spPr>
          <a:xfrm>
            <a:off x="1448275" y="4562137"/>
            <a:ext cx="9942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B079664-3B54-44C4-A82E-5F2A6BE6E7A2}"/>
              </a:ext>
            </a:extLst>
          </p:cNvPr>
          <p:cNvGrpSpPr/>
          <p:nvPr/>
        </p:nvGrpSpPr>
        <p:grpSpPr>
          <a:xfrm>
            <a:off x="1795372" y="4562137"/>
            <a:ext cx="2448000" cy="700449"/>
            <a:chOff x="1827148" y="4052034"/>
            <a:chExt cx="2448000" cy="700449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3CD63A6-CCBF-443B-B5E8-520A505E6FD4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675498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1BD9141-4269-48FA-9DAD-DEA1F7BE4B98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752483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9DD48EB4-257F-49BB-9F8B-DC08E70AB005}"/>
                </a:ext>
              </a:extLst>
            </p:cNvPr>
            <p:cNvSpPr txBox="1"/>
            <p:nvPr/>
          </p:nvSpPr>
          <p:spPr>
            <a:xfrm>
              <a:off x="2815591" y="4052034"/>
              <a:ext cx="131028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570</a:t>
              </a:r>
            </a:p>
          </p:txBody>
        </p:sp>
      </p:grpSp>
      <p:sp>
        <p:nvSpPr>
          <p:cNvPr id="57" name="หัวข้อ">
            <a:extLst>
              <a:ext uri="{FF2B5EF4-FFF2-40B4-BE49-F238E27FC236}">
                <a16:creationId xmlns:a16="http://schemas.microsoft.com/office/drawing/2014/main" id="{D478E847-E12E-43FE-A911-CF8CE28A9684}"/>
              </a:ext>
            </a:extLst>
          </p:cNvPr>
          <p:cNvSpPr txBox="1"/>
          <p:nvPr/>
        </p:nvSpPr>
        <p:spPr>
          <a:xfrm>
            <a:off x="1448275" y="3499271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59BCE5E0-ED8D-4B3F-B043-405D09B45E01}"/>
              </a:ext>
            </a:extLst>
          </p:cNvPr>
          <p:cNvSpPr txBox="1"/>
          <p:nvPr/>
        </p:nvSpPr>
        <p:spPr>
          <a:xfrm>
            <a:off x="3099871" y="3499271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370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51181E3-15CC-4CE5-B84B-DAFE5E703CAD}"/>
              </a:ext>
            </a:extLst>
          </p:cNvPr>
          <p:cNvGrpSpPr/>
          <p:nvPr/>
        </p:nvGrpSpPr>
        <p:grpSpPr>
          <a:xfrm>
            <a:off x="1448275" y="4046450"/>
            <a:ext cx="2795097" cy="541154"/>
            <a:chOff x="1480051" y="3536347"/>
            <a:chExt cx="2795097" cy="54115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9D3DD31-FB0E-4ECC-8F14-CD4873800E89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077501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หัวข้อ">
              <a:extLst>
                <a:ext uri="{FF2B5EF4-FFF2-40B4-BE49-F238E27FC236}">
                  <a16:creationId xmlns:a16="http://schemas.microsoft.com/office/drawing/2014/main" id="{AD516632-5550-4012-B018-2DA62EDB3908}"/>
                </a:ext>
              </a:extLst>
            </p:cNvPr>
            <p:cNvSpPr txBox="1"/>
            <p:nvPr/>
          </p:nvSpPr>
          <p:spPr>
            <a:xfrm>
              <a:off x="1480051" y="3536347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7</a:t>
              </a:r>
            </a:p>
          </p:txBody>
        </p:sp>
      </p:grp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4DC12167-0DFD-4394-A6DC-29A8E5A3B780}"/>
              </a:ext>
            </a:extLst>
          </p:cNvPr>
          <p:cNvSpPr txBox="1"/>
          <p:nvPr/>
        </p:nvSpPr>
        <p:spPr>
          <a:xfrm>
            <a:off x="3099871" y="4046450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800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D081C44A-07CF-467D-A7C8-A1889BE83DC4}"/>
              </a:ext>
            </a:extLst>
          </p:cNvPr>
          <p:cNvSpPr txBox="1"/>
          <p:nvPr/>
        </p:nvSpPr>
        <p:spPr>
          <a:xfrm>
            <a:off x="4002259" y="3630577"/>
            <a:ext cx="495471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-</a:t>
            </a:r>
          </a:p>
        </p:txBody>
      </p:sp>
      <p:sp>
        <p:nvSpPr>
          <p:cNvPr id="48" name="หัวข้อ">
            <a:extLst>
              <a:ext uri="{FF2B5EF4-FFF2-40B4-BE49-F238E27FC236}">
                <a16:creationId xmlns:a16="http://schemas.microsoft.com/office/drawing/2014/main" id="{7C6416BB-1653-4705-8C2D-36227A1671B3}"/>
              </a:ext>
            </a:extLst>
          </p:cNvPr>
          <p:cNvSpPr txBox="1"/>
          <p:nvPr/>
        </p:nvSpPr>
        <p:spPr>
          <a:xfrm>
            <a:off x="1834477" y="5317880"/>
            <a:ext cx="3134519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570 มิลลิลิตร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98CA586-544A-4828-A6CA-CD73C8366FAD}"/>
              </a:ext>
            </a:extLst>
          </p:cNvPr>
          <p:cNvGrpSpPr/>
          <p:nvPr/>
        </p:nvGrpSpPr>
        <p:grpSpPr>
          <a:xfrm>
            <a:off x="824008" y="5306305"/>
            <a:ext cx="873322" cy="666849"/>
            <a:chOff x="1231704" y="5526173"/>
            <a:chExt cx="873322" cy="666849"/>
          </a:xfrm>
        </p:grpSpPr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D5982223-0362-476F-AC5B-6133B6B4E292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187F088-92B3-4338-A813-B34DE91EBAD1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93C1C50-43F4-4869-9FD4-8EBC513F1DA0}"/>
              </a:ext>
            </a:extLst>
          </p:cNvPr>
          <p:cNvGrpSpPr/>
          <p:nvPr/>
        </p:nvGrpSpPr>
        <p:grpSpPr>
          <a:xfrm>
            <a:off x="4968997" y="2287029"/>
            <a:ext cx="6823342" cy="1080000"/>
            <a:chOff x="5438767" y="2287029"/>
            <a:chExt cx="6515973" cy="1080000"/>
          </a:xfrm>
        </p:grpSpPr>
        <p:sp>
          <p:nvSpPr>
            <p:cNvPr id="80" name="สีขาว">
              <a:extLst>
                <a:ext uri="{FF2B5EF4-FFF2-40B4-BE49-F238E27FC236}">
                  <a16:creationId xmlns:a16="http://schemas.microsoft.com/office/drawing/2014/main" id="{C3DE49E4-E730-4581-A733-1C7EB897968C}"/>
                </a:ext>
              </a:extLst>
            </p:cNvPr>
            <p:cNvSpPr/>
            <p:nvPr/>
          </p:nvSpPr>
          <p:spPr>
            <a:xfrm>
              <a:off x="5454557" y="2287029"/>
              <a:ext cx="6484393" cy="1080000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22469ECD-5B28-4994-A135-C16058E77C9B}"/>
                </a:ext>
              </a:extLst>
            </p:cNvPr>
            <p:cNvSpPr txBox="1"/>
            <p:nvPr/>
          </p:nvSpPr>
          <p:spPr>
            <a:xfrm>
              <a:off x="5438767" y="2356715"/>
              <a:ext cx="6515973" cy="4770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เปลี่ยนหน่วยให้เป็นหน่วยเดียวกัน</a:t>
              </a:r>
            </a:p>
          </p:txBody>
        </p:sp>
      </p:grpSp>
      <p:sp>
        <p:nvSpPr>
          <p:cNvPr id="82" name="หัวข้อ">
            <a:extLst>
              <a:ext uri="{FF2B5EF4-FFF2-40B4-BE49-F238E27FC236}">
                <a16:creationId xmlns:a16="http://schemas.microsoft.com/office/drawing/2014/main" id="{3F5B3103-E4EB-4B03-8102-D29705161089}"/>
              </a:ext>
            </a:extLst>
          </p:cNvPr>
          <p:cNvSpPr txBox="1"/>
          <p:nvPr/>
        </p:nvSpPr>
        <p:spPr>
          <a:xfrm>
            <a:off x="5002067" y="2840899"/>
            <a:ext cx="6790272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th-TH" sz="25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8,370 มิลลิลิตร เท่ากับ ..... ลิตร ........... มิลลิลิตร</a:t>
            </a:r>
          </a:p>
        </p:txBody>
      </p: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E434F6F7-8572-49A1-885E-FF08455E888E}"/>
              </a:ext>
            </a:extLst>
          </p:cNvPr>
          <p:cNvSpPr txBox="1"/>
          <p:nvPr/>
        </p:nvSpPr>
        <p:spPr>
          <a:xfrm>
            <a:off x="8233053" y="2736023"/>
            <a:ext cx="533618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CD2540BB-84AA-4949-BC41-DA0E649CABA8}"/>
              </a:ext>
            </a:extLst>
          </p:cNvPr>
          <p:cNvSpPr txBox="1"/>
          <p:nvPr/>
        </p:nvSpPr>
        <p:spPr>
          <a:xfrm>
            <a:off x="9367958" y="2745751"/>
            <a:ext cx="884991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370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A95264C-FE7E-4CEA-9D23-0B6F01F963A3}"/>
              </a:ext>
            </a:extLst>
          </p:cNvPr>
          <p:cNvGrpSpPr/>
          <p:nvPr/>
        </p:nvGrpSpPr>
        <p:grpSpPr>
          <a:xfrm>
            <a:off x="4986339" y="5676687"/>
            <a:ext cx="6776272" cy="576242"/>
            <a:chOff x="5328097" y="2381678"/>
            <a:chExt cx="6597223" cy="576242"/>
          </a:xfrm>
        </p:grpSpPr>
        <p:sp>
          <p:nvSpPr>
            <p:cNvPr id="89" name="สีขาว">
              <a:extLst>
                <a:ext uri="{FF2B5EF4-FFF2-40B4-BE49-F238E27FC236}">
                  <a16:creationId xmlns:a16="http://schemas.microsoft.com/office/drawing/2014/main" id="{DE71DF61-05E3-4A51-9F2D-A8632AAF2D19}"/>
                </a:ext>
              </a:extLst>
            </p:cNvPr>
            <p:cNvSpPr/>
            <p:nvPr/>
          </p:nvSpPr>
          <p:spPr>
            <a:xfrm>
              <a:off x="5328097" y="2381678"/>
              <a:ext cx="6597223" cy="576242"/>
            </a:xfrm>
            <a:prstGeom prst="roundRect">
              <a:avLst>
                <a:gd name="adj" fmla="val 25871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90" name="หัวข้อ">
              <a:extLst>
                <a:ext uri="{FF2B5EF4-FFF2-40B4-BE49-F238E27FC236}">
                  <a16:creationId xmlns:a16="http://schemas.microsoft.com/office/drawing/2014/main" id="{3EC37040-9AB1-4E03-9221-78F52657934A}"/>
                </a:ext>
              </a:extLst>
            </p:cNvPr>
            <p:cNvSpPr txBox="1"/>
            <p:nvPr/>
          </p:nvSpPr>
          <p:spPr>
            <a:xfrm>
              <a:off x="5328097" y="2445497"/>
              <a:ext cx="6595125" cy="4924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นำจำนวนที่เป็นหน่วยเดียวกันมาลบกัน</a:t>
              </a:r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00477CA0-F8C8-4E57-B889-0280F41DDEC4}"/>
              </a:ext>
            </a:extLst>
          </p:cNvPr>
          <p:cNvSpPr/>
          <p:nvPr/>
        </p:nvSpPr>
        <p:spPr>
          <a:xfrm>
            <a:off x="3039084" y="3125641"/>
            <a:ext cx="1082273" cy="14028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4B3D97F-0A5B-498C-A528-CE21B9CA107F}"/>
              </a:ext>
            </a:extLst>
          </p:cNvPr>
          <p:cNvSpPr/>
          <p:nvPr/>
        </p:nvSpPr>
        <p:spPr>
          <a:xfrm>
            <a:off x="2003328" y="3120881"/>
            <a:ext cx="496913" cy="14075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63410CD-8A2F-4BB5-A65D-4C5AC703FCF1}"/>
              </a:ext>
            </a:extLst>
          </p:cNvPr>
          <p:cNvCxnSpPr/>
          <p:nvPr/>
        </p:nvCxnSpPr>
        <p:spPr>
          <a:xfrm flipV="1">
            <a:off x="3270224" y="3630577"/>
            <a:ext cx="823872" cy="2455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หัวข้อ">
            <a:extLst>
              <a:ext uri="{FF2B5EF4-FFF2-40B4-BE49-F238E27FC236}">
                <a16:creationId xmlns:a16="http://schemas.microsoft.com/office/drawing/2014/main" id="{6D06B002-9E5F-4FDA-98A8-01DE3305E3D6}"/>
              </a:ext>
            </a:extLst>
          </p:cNvPr>
          <p:cNvSpPr txBox="1"/>
          <p:nvPr/>
        </p:nvSpPr>
        <p:spPr>
          <a:xfrm>
            <a:off x="2982677" y="3110104"/>
            <a:ext cx="116311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1,370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CB420F4-7FA5-486B-81EF-D4899542C9CA}"/>
              </a:ext>
            </a:extLst>
          </p:cNvPr>
          <p:cNvGrpSpPr/>
          <p:nvPr/>
        </p:nvGrpSpPr>
        <p:grpSpPr>
          <a:xfrm>
            <a:off x="4985531" y="3548176"/>
            <a:ext cx="6806807" cy="1958660"/>
            <a:chOff x="5216187" y="2295904"/>
            <a:chExt cx="6626951" cy="1101272"/>
          </a:xfrm>
        </p:grpSpPr>
        <p:sp>
          <p:nvSpPr>
            <p:cNvPr id="63" name="สีขาว">
              <a:extLst>
                <a:ext uri="{FF2B5EF4-FFF2-40B4-BE49-F238E27FC236}">
                  <a16:creationId xmlns:a16="http://schemas.microsoft.com/office/drawing/2014/main" id="{496F12CB-8E08-4145-A4ED-C64261960109}"/>
                </a:ext>
              </a:extLst>
            </p:cNvPr>
            <p:cNvSpPr/>
            <p:nvPr/>
          </p:nvSpPr>
          <p:spPr>
            <a:xfrm>
              <a:off x="5216187" y="2295904"/>
              <a:ext cx="6597223" cy="1101272"/>
            </a:xfrm>
            <a:prstGeom prst="roundRect">
              <a:avLst>
                <a:gd name="adj" fmla="val 953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00" dirty="0"/>
            </a:p>
          </p:txBody>
        </p:sp>
        <p:sp>
          <p:nvSpPr>
            <p:cNvPr id="64" name="หัวข้อ">
              <a:extLst>
                <a:ext uri="{FF2B5EF4-FFF2-40B4-BE49-F238E27FC236}">
                  <a16:creationId xmlns:a16="http://schemas.microsoft.com/office/drawing/2014/main" id="{D544304A-399C-4149-900C-858A5CB41B4E}"/>
                </a:ext>
              </a:extLst>
            </p:cNvPr>
            <p:cNvSpPr txBox="1"/>
            <p:nvPr/>
          </p:nvSpPr>
          <p:spPr>
            <a:xfrm>
              <a:off x="5216187" y="2348408"/>
              <a:ext cx="6626951" cy="2595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300" dirty="0">
                  <a:latin typeface="Itim" panose="00000500000000000000" pitchFamily="2" charset="-34"/>
                  <a:cs typeface="Itim" panose="00000500000000000000" pitchFamily="2" charset="-34"/>
                </a:rPr>
                <a:t>ในหน่วยมิลลิลิตร ตัวตั้ง 370 มล. น้อยกว่า 800 มล.</a:t>
              </a:r>
            </a:p>
          </p:txBody>
        </p:sp>
      </p:grpSp>
      <p:sp>
        <p:nvSpPr>
          <p:cNvPr id="65" name="หัวข้อ">
            <a:extLst>
              <a:ext uri="{FF2B5EF4-FFF2-40B4-BE49-F238E27FC236}">
                <a16:creationId xmlns:a16="http://schemas.microsoft.com/office/drawing/2014/main" id="{573F6668-C96E-4A32-860C-95769A6858B9}"/>
              </a:ext>
            </a:extLst>
          </p:cNvPr>
          <p:cNvSpPr txBox="1"/>
          <p:nvPr/>
        </p:nvSpPr>
        <p:spPr>
          <a:xfrm>
            <a:off x="4983869" y="4052290"/>
            <a:ext cx="677627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จึงต้องกระจายที่เป็นหน่วยลิตรมา 1 ลิตร</a:t>
            </a:r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99BAAE1B-E0AF-49EE-8CEA-FC62B5E1B360}"/>
              </a:ext>
            </a:extLst>
          </p:cNvPr>
          <p:cNvSpPr txBox="1"/>
          <p:nvPr/>
        </p:nvSpPr>
        <p:spPr>
          <a:xfrm>
            <a:off x="4983869" y="4512413"/>
            <a:ext cx="6777692" cy="4462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1 ลิตร เท่ากับ 1,000 มิลลิลิตร</a:t>
            </a:r>
          </a:p>
        </p:txBody>
      </p: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2C287357-2C6A-43CA-AD61-D0B2C8CCDE46}"/>
              </a:ext>
            </a:extLst>
          </p:cNvPr>
          <p:cNvSpPr txBox="1"/>
          <p:nvPr/>
        </p:nvSpPr>
        <p:spPr>
          <a:xfrm>
            <a:off x="9367958" y="4838345"/>
            <a:ext cx="1108731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1,370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602E44F-B2EB-4AE5-BC25-B5E2E2EB9401}"/>
              </a:ext>
            </a:extLst>
          </p:cNvPr>
          <p:cNvCxnSpPr>
            <a:cxnSpLocks/>
          </p:cNvCxnSpPr>
          <p:nvPr/>
        </p:nvCxnSpPr>
        <p:spPr>
          <a:xfrm flipV="1">
            <a:off x="2127224" y="3617993"/>
            <a:ext cx="289434" cy="2543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023244A1-B933-4417-968F-2A5D36980964}"/>
              </a:ext>
            </a:extLst>
          </p:cNvPr>
          <p:cNvSpPr txBox="1"/>
          <p:nvPr/>
        </p:nvSpPr>
        <p:spPr>
          <a:xfrm>
            <a:off x="2027309" y="3110104"/>
            <a:ext cx="46522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</a:p>
        </p:txBody>
      </p:sp>
      <p:sp>
        <p:nvSpPr>
          <p:cNvPr id="71" name="หัวข้อ">
            <a:extLst>
              <a:ext uri="{FF2B5EF4-FFF2-40B4-BE49-F238E27FC236}">
                <a16:creationId xmlns:a16="http://schemas.microsoft.com/office/drawing/2014/main" id="{4D2E0E05-F753-4428-93B3-54CF8334F528}"/>
              </a:ext>
            </a:extLst>
          </p:cNvPr>
          <p:cNvSpPr txBox="1"/>
          <p:nvPr/>
        </p:nvSpPr>
        <p:spPr>
          <a:xfrm>
            <a:off x="4982821" y="4957147"/>
            <a:ext cx="6777691" cy="4462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8 ลิตร</a:t>
            </a:r>
            <a:r>
              <a:rPr lang="en-US" sz="2300" dirty="0">
                <a:latin typeface="Itim" panose="00000500000000000000" pitchFamily="2" charset="-34"/>
                <a:cs typeface="Itim" panose="00000500000000000000" pitchFamily="2" charset="-34"/>
              </a:rPr>
              <a:t> 370</a:t>
            </a:r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 มิลลิลิตร </a:t>
            </a:r>
            <a:r>
              <a:rPr lang="en-US" sz="2300" dirty="0">
                <a:latin typeface="Itim" panose="00000500000000000000" pitchFamily="2" charset="-34"/>
                <a:cs typeface="Itim" panose="00000500000000000000" pitchFamily="2" charset="-34"/>
              </a:rPr>
              <a:t>= 7 </a:t>
            </a:r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ลิตร .............. มิลลิลิตร</a:t>
            </a:r>
            <a:r>
              <a:rPr lang="en-US" sz="23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th-TH" sz="23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2" name="โจทย์">
            <a:extLst>
              <a:ext uri="{FF2B5EF4-FFF2-40B4-BE49-F238E27FC236}">
                <a16:creationId xmlns:a16="http://schemas.microsoft.com/office/drawing/2014/main" id="{34C9CC46-5E7A-497D-B80C-C66E174ABE0C}"/>
              </a:ext>
            </a:extLst>
          </p:cNvPr>
          <p:cNvSpPr txBox="1"/>
          <p:nvPr/>
        </p:nvSpPr>
        <p:spPr>
          <a:xfrm>
            <a:off x="-27261" y="354502"/>
            <a:ext cx="12192000" cy="677108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8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การลบเกี่ยวกับปริมาตรและความจุ</a:t>
            </a:r>
          </a:p>
        </p:txBody>
      </p:sp>
      <p:grpSp>
        <p:nvGrpSpPr>
          <p:cNvPr id="74" name="โจทย์">
            <a:extLst>
              <a:ext uri="{FF2B5EF4-FFF2-40B4-BE49-F238E27FC236}">
                <a16:creationId xmlns:a16="http://schemas.microsoft.com/office/drawing/2014/main" id="{E46882B4-8E67-47ED-9BFE-208FC6080108}"/>
              </a:ext>
            </a:extLst>
          </p:cNvPr>
          <p:cNvGrpSpPr/>
          <p:nvPr/>
        </p:nvGrpSpPr>
        <p:grpSpPr>
          <a:xfrm>
            <a:off x="1480049" y="1226961"/>
            <a:ext cx="9432000" cy="792000"/>
            <a:chOff x="619888" y="1033841"/>
            <a:chExt cx="8117164" cy="792000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2825EB75-A93F-4603-BDCE-5E9C469ADA4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888" y="1033841"/>
              <a:ext cx="8117164" cy="792000"/>
            </a:xfrm>
            <a:prstGeom prst="rect">
              <a:avLst/>
            </a:prstGeom>
          </p:spPr>
        </p:pic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1D6B64EA-2E2B-49F4-B934-8AE691158436}"/>
                </a:ext>
              </a:extLst>
            </p:cNvPr>
            <p:cNvSpPr txBox="1"/>
            <p:nvPr/>
          </p:nvSpPr>
          <p:spPr>
            <a:xfrm>
              <a:off x="798016" y="1040978"/>
              <a:ext cx="776683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8</a:t>
              </a:r>
              <a:r>
                <a:rPr lang="en-US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,370</a:t>
              </a: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มิลลิลิตร ลบด้วย 7 ลิตร 800 มิลลิลิตร เท่ากับเท่าไร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2146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8" grpId="0"/>
      <p:bldP spid="60" grpId="0"/>
      <p:bldP spid="69" grpId="0"/>
      <p:bldP spid="48" grpId="0"/>
      <p:bldP spid="82" grpId="0"/>
      <p:bldP spid="83" grpId="0"/>
      <p:bldP spid="84" grpId="0"/>
      <p:bldP spid="91" grpId="0" animBg="1"/>
      <p:bldP spid="93" grpId="0" animBg="1"/>
      <p:bldP spid="61" grpId="0"/>
      <p:bldP spid="65" grpId="0"/>
      <p:bldP spid="66" grpId="0"/>
      <p:bldP spid="67" grpId="0"/>
      <p:bldP spid="70" grpId="0"/>
      <p:bldP spid="71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BG">
            <a:extLst>
              <a:ext uri="{FF2B5EF4-FFF2-40B4-BE49-F238E27FC236}">
                <a16:creationId xmlns:a16="http://schemas.microsoft.com/office/drawing/2014/main" id="{F93DF68C-F664-446C-8446-DBA8FCF97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261" y="-10160"/>
            <a:ext cx="12233651" cy="6868159"/>
          </a:xfrm>
          <a:prstGeom prst="rect">
            <a:avLst/>
          </a:prstGeom>
        </p:spPr>
      </p:pic>
      <p:sp>
        <p:nvSpPr>
          <p:cNvPr id="74" name="โจทย์">
            <a:extLst>
              <a:ext uri="{FF2B5EF4-FFF2-40B4-BE49-F238E27FC236}">
                <a16:creationId xmlns:a16="http://schemas.microsoft.com/office/drawing/2014/main" id="{0268676B-AB00-46C0-9192-2D318E5DA3B2}"/>
              </a:ext>
            </a:extLst>
          </p:cNvPr>
          <p:cNvSpPr txBox="1"/>
          <p:nvPr/>
        </p:nvSpPr>
        <p:spPr>
          <a:xfrm>
            <a:off x="-27261" y="354502"/>
            <a:ext cx="12192000" cy="677108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8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การลบเกี่ยวกับปริมาตรและความจุ</a:t>
            </a:r>
          </a:p>
        </p:txBody>
      </p:sp>
      <p:sp>
        <p:nvSpPr>
          <p:cNvPr id="73" name="สีขาว">
            <a:extLst>
              <a:ext uri="{FF2B5EF4-FFF2-40B4-BE49-F238E27FC236}">
                <a16:creationId xmlns:a16="http://schemas.microsoft.com/office/drawing/2014/main" id="{D4D75B07-7423-4AAB-8F84-57CEB8DC142C}"/>
              </a:ext>
            </a:extLst>
          </p:cNvPr>
          <p:cNvSpPr/>
          <p:nvPr/>
        </p:nvSpPr>
        <p:spPr>
          <a:xfrm>
            <a:off x="588893" y="2316239"/>
            <a:ext cx="4521726" cy="407440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76" name="โจทย์">
            <a:extLst>
              <a:ext uri="{FF2B5EF4-FFF2-40B4-BE49-F238E27FC236}">
                <a16:creationId xmlns:a16="http://schemas.microsoft.com/office/drawing/2014/main" id="{D844D2C1-DF17-4B4B-87E4-DDBC4FB96766}"/>
              </a:ext>
            </a:extLst>
          </p:cNvPr>
          <p:cNvGrpSpPr/>
          <p:nvPr/>
        </p:nvGrpSpPr>
        <p:grpSpPr>
          <a:xfrm>
            <a:off x="1480049" y="1226961"/>
            <a:ext cx="9432000" cy="792000"/>
            <a:chOff x="619888" y="1033841"/>
            <a:chExt cx="8117164" cy="792000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2F8760E6-24A7-4BFA-88AB-2E12EB04B96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888" y="1033841"/>
              <a:ext cx="8117164" cy="792000"/>
            </a:xfrm>
            <a:prstGeom prst="rect">
              <a:avLst/>
            </a:prstGeom>
          </p:spPr>
        </p:pic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5210F8ED-0A3B-4D8E-9532-459E986B377D}"/>
                </a:ext>
              </a:extLst>
            </p:cNvPr>
            <p:cNvSpPr txBox="1"/>
            <p:nvPr/>
          </p:nvSpPr>
          <p:spPr>
            <a:xfrm>
              <a:off x="798016" y="1040978"/>
              <a:ext cx="776683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45 ลิตร ลบด้วย 5 ลิตร 750 มิลลิลิตร เท่ากับเท่าไร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9EE19D3-B8E9-4694-AFC1-AC7AE5EDC58A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E48616E5-8D9D-4941-9A94-E112C1B4E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D0A060F0-3E52-4643-BBB2-C3754E3DE92B}"/>
                </a:ext>
              </a:extLst>
            </p:cNvPr>
            <p:cNvSpPr txBox="1"/>
            <p:nvPr/>
          </p:nvSpPr>
          <p:spPr>
            <a:xfrm>
              <a:off x="338011" y="1898052"/>
              <a:ext cx="580098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8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60834A1-7D26-4D45-B753-0454E5786F79}"/>
              </a:ext>
            </a:extLst>
          </p:cNvPr>
          <p:cNvGrpSpPr/>
          <p:nvPr/>
        </p:nvGrpSpPr>
        <p:grpSpPr>
          <a:xfrm>
            <a:off x="1432647" y="2525874"/>
            <a:ext cx="2930234" cy="523220"/>
            <a:chOff x="1493607" y="2588020"/>
            <a:chExt cx="2930234" cy="523220"/>
          </a:xfrm>
        </p:grpSpPr>
        <p:sp>
          <p:nvSpPr>
            <p:cNvPr id="50" name="หัวข้อ">
              <a:extLst>
                <a:ext uri="{FF2B5EF4-FFF2-40B4-BE49-F238E27FC236}">
                  <a16:creationId xmlns:a16="http://schemas.microsoft.com/office/drawing/2014/main" id="{E62354EB-FF0D-4182-BCDE-EF6060A10B69}"/>
                </a:ext>
              </a:extLst>
            </p:cNvPr>
            <p:cNvSpPr txBox="1"/>
            <p:nvPr/>
          </p:nvSpPr>
          <p:spPr>
            <a:xfrm>
              <a:off x="3005592" y="2588020"/>
              <a:ext cx="14182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มิลลิลิตร</a:t>
              </a:r>
            </a:p>
          </p:txBody>
        </p:sp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3C62E576-38A2-4373-BE51-D28669B767F9}"/>
                </a:ext>
              </a:extLst>
            </p:cNvPr>
            <p:cNvSpPr txBox="1"/>
            <p:nvPr/>
          </p:nvSpPr>
          <p:spPr>
            <a:xfrm>
              <a:off x="1493607" y="2588020"/>
              <a:ext cx="14182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ลิตร</a:t>
              </a:r>
            </a:p>
          </p:txBody>
        </p:sp>
      </p:grpSp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DEE554A5-4BD1-4F48-84B1-197182BBC444}"/>
              </a:ext>
            </a:extLst>
          </p:cNvPr>
          <p:cNvSpPr txBox="1"/>
          <p:nvPr/>
        </p:nvSpPr>
        <p:spPr>
          <a:xfrm>
            <a:off x="1419091" y="4562137"/>
            <a:ext cx="9942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39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B079664-3B54-44C4-A82E-5F2A6BE6E7A2}"/>
              </a:ext>
            </a:extLst>
          </p:cNvPr>
          <p:cNvGrpSpPr/>
          <p:nvPr/>
        </p:nvGrpSpPr>
        <p:grpSpPr>
          <a:xfrm>
            <a:off x="1766188" y="4562137"/>
            <a:ext cx="2448000" cy="700449"/>
            <a:chOff x="1827148" y="4052034"/>
            <a:chExt cx="2448000" cy="700449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3CD63A6-CCBF-443B-B5E8-520A505E6FD4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675498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1BD9141-4269-48FA-9DAD-DEA1F7BE4B98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752483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9DD48EB4-257F-49BB-9F8B-DC08E70AB005}"/>
                </a:ext>
              </a:extLst>
            </p:cNvPr>
            <p:cNvSpPr txBox="1"/>
            <p:nvPr/>
          </p:nvSpPr>
          <p:spPr>
            <a:xfrm>
              <a:off x="2815591" y="4052034"/>
              <a:ext cx="131028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250</a:t>
              </a:r>
            </a:p>
          </p:txBody>
        </p:sp>
      </p:grpSp>
      <p:sp>
        <p:nvSpPr>
          <p:cNvPr id="57" name="หัวข้อ">
            <a:extLst>
              <a:ext uri="{FF2B5EF4-FFF2-40B4-BE49-F238E27FC236}">
                <a16:creationId xmlns:a16="http://schemas.microsoft.com/office/drawing/2014/main" id="{D478E847-E12E-43FE-A911-CF8CE28A9684}"/>
              </a:ext>
            </a:extLst>
          </p:cNvPr>
          <p:cNvSpPr txBox="1"/>
          <p:nvPr/>
        </p:nvSpPr>
        <p:spPr>
          <a:xfrm>
            <a:off x="1419091" y="3499271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45</a:t>
            </a:r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59BCE5E0-ED8D-4B3F-B043-405D09B45E01}"/>
              </a:ext>
            </a:extLst>
          </p:cNvPr>
          <p:cNvSpPr txBox="1"/>
          <p:nvPr/>
        </p:nvSpPr>
        <p:spPr>
          <a:xfrm>
            <a:off x="3070687" y="3499271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51181E3-15CC-4CE5-B84B-DAFE5E703CAD}"/>
              </a:ext>
            </a:extLst>
          </p:cNvPr>
          <p:cNvGrpSpPr/>
          <p:nvPr/>
        </p:nvGrpSpPr>
        <p:grpSpPr>
          <a:xfrm>
            <a:off x="1419091" y="4046450"/>
            <a:ext cx="2795097" cy="541154"/>
            <a:chOff x="1480051" y="3536347"/>
            <a:chExt cx="2795097" cy="54115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9D3DD31-FB0E-4ECC-8F14-CD4873800E89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077501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หัวข้อ">
              <a:extLst>
                <a:ext uri="{FF2B5EF4-FFF2-40B4-BE49-F238E27FC236}">
                  <a16:creationId xmlns:a16="http://schemas.microsoft.com/office/drawing/2014/main" id="{AD516632-5550-4012-B018-2DA62EDB3908}"/>
                </a:ext>
              </a:extLst>
            </p:cNvPr>
            <p:cNvSpPr txBox="1"/>
            <p:nvPr/>
          </p:nvSpPr>
          <p:spPr>
            <a:xfrm>
              <a:off x="1480051" y="3536347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</a:p>
          </p:txBody>
        </p:sp>
      </p:grp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4DC12167-0DFD-4394-A6DC-29A8E5A3B780}"/>
              </a:ext>
            </a:extLst>
          </p:cNvPr>
          <p:cNvSpPr txBox="1"/>
          <p:nvPr/>
        </p:nvSpPr>
        <p:spPr>
          <a:xfrm>
            <a:off x="3070687" y="4046450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750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D081C44A-07CF-467D-A7C8-A1889BE83DC4}"/>
              </a:ext>
            </a:extLst>
          </p:cNvPr>
          <p:cNvSpPr txBox="1"/>
          <p:nvPr/>
        </p:nvSpPr>
        <p:spPr>
          <a:xfrm>
            <a:off x="3973075" y="3630577"/>
            <a:ext cx="495471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-</a:t>
            </a:r>
          </a:p>
        </p:txBody>
      </p:sp>
      <p:sp>
        <p:nvSpPr>
          <p:cNvPr id="48" name="หัวข้อ">
            <a:extLst>
              <a:ext uri="{FF2B5EF4-FFF2-40B4-BE49-F238E27FC236}">
                <a16:creationId xmlns:a16="http://schemas.microsoft.com/office/drawing/2014/main" id="{7C6416BB-1653-4705-8C2D-36227A1671B3}"/>
              </a:ext>
            </a:extLst>
          </p:cNvPr>
          <p:cNvSpPr txBox="1"/>
          <p:nvPr/>
        </p:nvSpPr>
        <p:spPr>
          <a:xfrm>
            <a:off x="1629234" y="5317880"/>
            <a:ext cx="3503803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39 ลิตร 250 มิลลิลิตร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98CA586-544A-4828-A6CA-CD73C8366FAD}"/>
              </a:ext>
            </a:extLst>
          </p:cNvPr>
          <p:cNvGrpSpPr/>
          <p:nvPr/>
        </p:nvGrpSpPr>
        <p:grpSpPr>
          <a:xfrm>
            <a:off x="794824" y="5306305"/>
            <a:ext cx="873322" cy="666849"/>
            <a:chOff x="1231704" y="5526173"/>
            <a:chExt cx="873322" cy="666849"/>
          </a:xfrm>
        </p:grpSpPr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D5982223-0362-476F-AC5B-6133B6B4E292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187F088-92B3-4338-A813-B34DE91EBAD1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A95264C-FE7E-4CEA-9D23-0B6F01F963A3}"/>
              </a:ext>
            </a:extLst>
          </p:cNvPr>
          <p:cNvGrpSpPr/>
          <p:nvPr/>
        </p:nvGrpSpPr>
        <p:grpSpPr>
          <a:xfrm>
            <a:off x="5462610" y="4709021"/>
            <a:ext cx="6300000" cy="576242"/>
            <a:chOff x="5625320" y="2381678"/>
            <a:chExt cx="6300000" cy="576242"/>
          </a:xfrm>
        </p:grpSpPr>
        <p:sp>
          <p:nvSpPr>
            <p:cNvPr id="89" name="สีขาว">
              <a:extLst>
                <a:ext uri="{FF2B5EF4-FFF2-40B4-BE49-F238E27FC236}">
                  <a16:creationId xmlns:a16="http://schemas.microsoft.com/office/drawing/2014/main" id="{DE71DF61-05E3-4A51-9F2D-A8632AAF2D19}"/>
                </a:ext>
              </a:extLst>
            </p:cNvPr>
            <p:cNvSpPr/>
            <p:nvPr/>
          </p:nvSpPr>
          <p:spPr>
            <a:xfrm>
              <a:off x="5625320" y="2381678"/>
              <a:ext cx="6300000" cy="576242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90" name="หัวข้อ">
              <a:extLst>
                <a:ext uri="{FF2B5EF4-FFF2-40B4-BE49-F238E27FC236}">
                  <a16:creationId xmlns:a16="http://schemas.microsoft.com/office/drawing/2014/main" id="{3EC37040-9AB1-4E03-9221-78F52657934A}"/>
                </a:ext>
              </a:extLst>
            </p:cNvPr>
            <p:cNvSpPr txBox="1"/>
            <p:nvPr/>
          </p:nvSpPr>
          <p:spPr>
            <a:xfrm>
              <a:off x="5625320" y="2445497"/>
              <a:ext cx="6133630" cy="4924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นำจำนวนที่เป็นหน่วยเดียวกันมาลบกัน</a:t>
              </a:r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00477CA0-F8C8-4E57-B889-0280F41DDEC4}"/>
              </a:ext>
            </a:extLst>
          </p:cNvPr>
          <p:cNvSpPr/>
          <p:nvPr/>
        </p:nvSpPr>
        <p:spPr>
          <a:xfrm>
            <a:off x="3009900" y="3125641"/>
            <a:ext cx="1082273" cy="14028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4B3D97F-0A5B-498C-A528-CE21B9CA107F}"/>
              </a:ext>
            </a:extLst>
          </p:cNvPr>
          <p:cNvSpPr/>
          <p:nvPr/>
        </p:nvSpPr>
        <p:spPr>
          <a:xfrm>
            <a:off x="1832284" y="3120881"/>
            <a:ext cx="638773" cy="14075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63410CD-8A2F-4BB5-A65D-4C5AC703FCF1}"/>
              </a:ext>
            </a:extLst>
          </p:cNvPr>
          <p:cNvCxnSpPr>
            <a:cxnSpLocks/>
          </p:cNvCxnSpPr>
          <p:nvPr/>
        </p:nvCxnSpPr>
        <p:spPr>
          <a:xfrm flipV="1">
            <a:off x="3688080" y="3630577"/>
            <a:ext cx="376832" cy="2455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หัวข้อ">
            <a:extLst>
              <a:ext uri="{FF2B5EF4-FFF2-40B4-BE49-F238E27FC236}">
                <a16:creationId xmlns:a16="http://schemas.microsoft.com/office/drawing/2014/main" id="{6D06B002-9E5F-4FDA-98A8-01DE3305E3D6}"/>
              </a:ext>
            </a:extLst>
          </p:cNvPr>
          <p:cNvSpPr txBox="1"/>
          <p:nvPr/>
        </p:nvSpPr>
        <p:spPr>
          <a:xfrm>
            <a:off x="2953493" y="3110104"/>
            <a:ext cx="116311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1,000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CB420F4-7FA5-486B-81EF-D4899542C9CA}"/>
              </a:ext>
            </a:extLst>
          </p:cNvPr>
          <p:cNvGrpSpPr/>
          <p:nvPr/>
        </p:nvGrpSpPr>
        <p:grpSpPr>
          <a:xfrm>
            <a:off x="5462610" y="2328973"/>
            <a:ext cx="6300000" cy="2038742"/>
            <a:chOff x="5513410" y="2295903"/>
            <a:chExt cx="6300000" cy="1146299"/>
          </a:xfrm>
        </p:grpSpPr>
        <p:sp>
          <p:nvSpPr>
            <p:cNvPr id="63" name="สีขาว">
              <a:extLst>
                <a:ext uri="{FF2B5EF4-FFF2-40B4-BE49-F238E27FC236}">
                  <a16:creationId xmlns:a16="http://schemas.microsoft.com/office/drawing/2014/main" id="{496F12CB-8E08-4145-A4ED-C64261960109}"/>
                </a:ext>
              </a:extLst>
            </p:cNvPr>
            <p:cNvSpPr/>
            <p:nvPr/>
          </p:nvSpPr>
          <p:spPr>
            <a:xfrm>
              <a:off x="5513410" y="2295903"/>
              <a:ext cx="6300000" cy="1146299"/>
            </a:xfrm>
            <a:prstGeom prst="roundRect">
              <a:avLst>
                <a:gd name="adj" fmla="val 9530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00" dirty="0"/>
            </a:p>
          </p:txBody>
        </p:sp>
        <p:sp>
          <p:nvSpPr>
            <p:cNvPr id="64" name="หัวข้อ">
              <a:extLst>
                <a:ext uri="{FF2B5EF4-FFF2-40B4-BE49-F238E27FC236}">
                  <a16:creationId xmlns:a16="http://schemas.microsoft.com/office/drawing/2014/main" id="{D544304A-399C-4149-900C-858A5CB41B4E}"/>
                </a:ext>
              </a:extLst>
            </p:cNvPr>
            <p:cNvSpPr txBox="1"/>
            <p:nvPr/>
          </p:nvSpPr>
          <p:spPr>
            <a:xfrm>
              <a:off x="5513410" y="2348408"/>
              <a:ext cx="6245540" cy="2595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300" dirty="0">
                  <a:latin typeface="Itim" panose="00000500000000000000" pitchFamily="2" charset="-34"/>
                  <a:cs typeface="Itim" panose="00000500000000000000" pitchFamily="2" charset="-34"/>
                </a:rPr>
                <a:t>ในหน่วยมิลลิลิตร ตัวตั้ง 0 มล. น้อยกว่า 750 มล.</a:t>
              </a:r>
            </a:p>
          </p:txBody>
        </p:sp>
      </p:grpSp>
      <p:sp>
        <p:nvSpPr>
          <p:cNvPr id="65" name="หัวข้อ">
            <a:extLst>
              <a:ext uri="{FF2B5EF4-FFF2-40B4-BE49-F238E27FC236}">
                <a16:creationId xmlns:a16="http://schemas.microsoft.com/office/drawing/2014/main" id="{573F6668-C96E-4A32-860C-95769A6858B9}"/>
              </a:ext>
            </a:extLst>
          </p:cNvPr>
          <p:cNvSpPr txBox="1"/>
          <p:nvPr/>
        </p:nvSpPr>
        <p:spPr>
          <a:xfrm>
            <a:off x="5560889" y="2872002"/>
            <a:ext cx="612000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จึงต้องกระจายที่เป็นหน่วยลิตรมา 1 ลิตร</a:t>
            </a:r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99BAAE1B-E0AF-49EE-8CEA-FC62B5E1B360}"/>
              </a:ext>
            </a:extLst>
          </p:cNvPr>
          <p:cNvSpPr txBox="1"/>
          <p:nvPr/>
        </p:nvSpPr>
        <p:spPr>
          <a:xfrm>
            <a:off x="5499171" y="3361309"/>
            <a:ext cx="6262390" cy="4462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1 ลิตร เท่ากับ 1,000 มิลลิลิตร</a:t>
            </a:r>
          </a:p>
        </p:txBody>
      </p: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2C287357-2C6A-43CA-AD61-D0B2C8CCDE46}"/>
              </a:ext>
            </a:extLst>
          </p:cNvPr>
          <p:cNvSpPr txBox="1"/>
          <p:nvPr/>
        </p:nvSpPr>
        <p:spPr>
          <a:xfrm>
            <a:off x="9056451" y="3716425"/>
            <a:ext cx="102140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1,000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602E44F-B2EB-4AE5-BC25-B5E2E2EB9401}"/>
              </a:ext>
            </a:extLst>
          </p:cNvPr>
          <p:cNvCxnSpPr>
            <a:cxnSpLocks/>
          </p:cNvCxnSpPr>
          <p:nvPr/>
        </p:nvCxnSpPr>
        <p:spPr>
          <a:xfrm flipV="1">
            <a:off x="1873716" y="3617993"/>
            <a:ext cx="513758" cy="2581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023244A1-B933-4417-968F-2A5D36980964}"/>
              </a:ext>
            </a:extLst>
          </p:cNvPr>
          <p:cNvSpPr txBox="1"/>
          <p:nvPr/>
        </p:nvSpPr>
        <p:spPr>
          <a:xfrm>
            <a:off x="1805023" y="3110104"/>
            <a:ext cx="65833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44</a:t>
            </a:r>
          </a:p>
        </p:txBody>
      </p:sp>
      <p:sp>
        <p:nvSpPr>
          <p:cNvPr id="71" name="หัวข้อ">
            <a:extLst>
              <a:ext uri="{FF2B5EF4-FFF2-40B4-BE49-F238E27FC236}">
                <a16:creationId xmlns:a16="http://schemas.microsoft.com/office/drawing/2014/main" id="{4D2E0E05-F753-4428-93B3-54CF8334F528}"/>
              </a:ext>
            </a:extLst>
          </p:cNvPr>
          <p:cNvSpPr txBox="1"/>
          <p:nvPr/>
        </p:nvSpPr>
        <p:spPr>
          <a:xfrm>
            <a:off x="5498122" y="3835227"/>
            <a:ext cx="6262390" cy="4462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45 ลิตร </a:t>
            </a:r>
            <a:r>
              <a:rPr lang="en-US" sz="23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44 ลิตร .............. มิลลิลิตร</a:t>
            </a:r>
          </a:p>
        </p:txBody>
      </p:sp>
    </p:spTree>
    <p:extLst>
      <p:ext uri="{BB962C8B-B14F-4D97-AF65-F5344CB8AC3E}">
        <p14:creationId xmlns:p14="http://schemas.microsoft.com/office/powerpoint/2010/main" val="381403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8" grpId="0"/>
      <p:bldP spid="60" grpId="0"/>
      <p:bldP spid="69" grpId="0"/>
      <p:bldP spid="48" grpId="0"/>
      <p:bldP spid="91" grpId="0" animBg="1"/>
      <p:bldP spid="93" grpId="0" animBg="1"/>
      <p:bldP spid="61" grpId="0"/>
      <p:bldP spid="65" grpId="0"/>
      <p:bldP spid="66" grpId="0"/>
      <p:bldP spid="67" grpId="0"/>
      <p:bldP spid="70" grpId="0"/>
      <p:bldP spid="7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43E52A26-9D60-4E02-B22C-D6C0B195F2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1964" r="2965" b="2819"/>
          <a:stretch/>
        </p:blipFill>
        <p:spPr>
          <a:xfrm>
            <a:off x="0" y="-6946"/>
            <a:ext cx="12191999" cy="6864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1F49F-6E24-42E0-A6F4-784745F35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667" y="512321"/>
            <a:ext cx="6040670" cy="5833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AA80CD-894E-4876-A788-7DB937EC4C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7074" y="1947951"/>
            <a:ext cx="3097857" cy="3263304"/>
          </a:xfrm>
          <a:prstGeom prst="rect">
            <a:avLst/>
          </a:prstGeom>
        </p:spPr>
      </p:pic>
      <p:pic>
        <p:nvPicPr>
          <p:cNvPr id="31" name="แสง" descr="A picture containing dark, night sky, blur&#10;&#10;Description automatically generated">
            <a:extLst>
              <a:ext uri="{FF2B5EF4-FFF2-40B4-BE49-F238E27FC236}">
                <a16:creationId xmlns:a16="http://schemas.microsoft.com/office/drawing/2014/main" id="{F2C94390-726F-419E-A8AA-736284453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333" y="2239473"/>
            <a:ext cx="2639129" cy="2680259"/>
          </a:xfrm>
          <a:prstGeom prst="rect">
            <a:avLst/>
          </a:prstGeom>
        </p:spPr>
      </p:pic>
      <p:pic>
        <p:nvPicPr>
          <p:cNvPr id="32" name="แสง" descr="A picture containing dark, night sky, blur&#10;&#10;Description automatically generated">
            <a:extLst>
              <a:ext uri="{FF2B5EF4-FFF2-40B4-BE49-F238E27FC236}">
                <a16:creationId xmlns:a16="http://schemas.microsoft.com/office/drawing/2014/main" id="{1623EAC5-FD96-4196-9018-275991503C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30" y="3756535"/>
            <a:ext cx="2639129" cy="2680259"/>
          </a:xfrm>
          <a:prstGeom prst="rect">
            <a:avLst/>
          </a:prstGeom>
        </p:spPr>
      </p:pic>
      <p:pic>
        <p:nvPicPr>
          <p:cNvPr id="25" name="แสง" descr="A picture containing dark, night sky, blur&#10;&#10;Description automatically generated">
            <a:extLst>
              <a:ext uri="{FF2B5EF4-FFF2-40B4-BE49-F238E27FC236}">
                <a16:creationId xmlns:a16="http://schemas.microsoft.com/office/drawing/2014/main" id="{FEAEADB8-19C1-46C8-8AAA-073015248A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49" y="581610"/>
            <a:ext cx="2639129" cy="2680259"/>
          </a:xfrm>
          <a:prstGeom prst="rect">
            <a:avLst/>
          </a:prstGeom>
        </p:spPr>
      </p:pic>
      <p:grpSp>
        <p:nvGrpSpPr>
          <p:cNvPr id="26" name="A">
            <a:extLst>
              <a:ext uri="{FF2B5EF4-FFF2-40B4-BE49-F238E27FC236}">
                <a16:creationId xmlns:a16="http://schemas.microsoft.com/office/drawing/2014/main" id="{62834EB5-85E8-4052-B51C-D6D9BC2B5DC3}"/>
              </a:ext>
            </a:extLst>
          </p:cNvPr>
          <p:cNvGrpSpPr/>
          <p:nvPr/>
        </p:nvGrpSpPr>
        <p:grpSpPr>
          <a:xfrm>
            <a:off x="6561532" y="1273733"/>
            <a:ext cx="5193823" cy="1272521"/>
            <a:chOff x="6561532" y="1273733"/>
            <a:chExt cx="5193823" cy="1272521"/>
          </a:xfrm>
        </p:grpSpPr>
        <p:pic>
          <p:nvPicPr>
            <p:cNvPr id="19" name="Picture 18" descr="Shape&#10;&#10;Description automatically generated">
              <a:extLst>
                <a:ext uri="{FF2B5EF4-FFF2-40B4-BE49-F238E27FC236}">
                  <a16:creationId xmlns:a16="http://schemas.microsoft.com/office/drawing/2014/main" id="{3BC56220-41C8-4062-95D3-B1ABD37B2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532" y="1273733"/>
              <a:ext cx="5193823" cy="127252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95ED55-FD0B-4797-AE7A-3A4F411F4A88}"/>
                </a:ext>
              </a:extLst>
            </p:cNvPr>
            <p:cNvSpPr txBox="1"/>
            <p:nvPr/>
          </p:nvSpPr>
          <p:spPr>
            <a:xfrm>
              <a:off x="7844891" y="1624785"/>
              <a:ext cx="3462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250 มิลลิลิตร</a:t>
              </a:r>
            </a:p>
          </p:txBody>
        </p:sp>
      </p:grpSp>
      <p:grpSp>
        <p:nvGrpSpPr>
          <p:cNvPr id="28" name="B">
            <a:extLst>
              <a:ext uri="{FF2B5EF4-FFF2-40B4-BE49-F238E27FC236}">
                <a16:creationId xmlns:a16="http://schemas.microsoft.com/office/drawing/2014/main" id="{E95B4451-C0C6-4F89-BDDB-4BD1300BCED1}"/>
              </a:ext>
            </a:extLst>
          </p:cNvPr>
          <p:cNvGrpSpPr/>
          <p:nvPr/>
        </p:nvGrpSpPr>
        <p:grpSpPr>
          <a:xfrm>
            <a:off x="6561532" y="2868798"/>
            <a:ext cx="5193823" cy="1272521"/>
            <a:chOff x="6561532" y="2868798"/>
            <a:chExt cx="5193823" cy="1272521"/>
          </a:xfrm>
        </p:grpSpPr>
        <p:pic>
          <p:nvPicPr>
            <p:cNvPr id="21" name="Picture 20" descr="Shape&#10;&#10;Description automatically generated">
              <a:extLst>
                <a:ext uri="{FF2B5EF4-FFF2-40B4-BE49-F238E27FC236}">
                  <a16:creationId xmlns:a16="http://schemas.microsoft.com/office/drawing/2014/main" id="{8D733252-0523-42FF-898B-F5BB5AB5F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532" y="2868798"/>
              <a:ext cx="5193823" cy="127252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5BB51CE-FE6A-469B-82AF-50C37315AB2E}"/>
                </a:ext>
              </a:extLst>
            </p:cNvPr>
            <p:cNvSpPr txBox="1"/>
            <p:nvPr/>
          </p:nvSpPr>
          <p:spPr>
            <a:xfrm>
              <a:off x="7844891" y="3205043"/>
              <a:ext cx="3462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200 มิลลิลิตร</a:t>
              </a: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F82E1D88-8713-4104-BC71-DEF3FE93D8CD}"/>
              </a:ext>
            </a:extLst>
          </p:cNvPr>
          <p:cNvGrpSpPr/>
          <p:nvPr/>
        </p:nvGrpSpPr>
        <p:grpSpPr>
          <a:xfrm>
            <a:off x="6561532" y="4463862"/>
            <a:ext cx="5193825" cy="1265606"/>
            <a:chOff x="6561532" y="4463862"/>
            <a:chExt cx="5193825" cy="1265606"/>
          </a:xfrm>
        </p:grpSpPr>
        <p:pic>
          <p:nvPicPr>
            <p:cNvPr id="23" name="Picture 22" descr="Shape, rectangle&#10;&#10;Description automatically generated">
              <a:extLst>
                <a:ext uri="{FF2B5EF4-FFF2-40B4-BE49-F238E27FC236}">
                  <a16:creationId xmlns:a16="http://schemas.microsoft.com/office/drawing/2014/main" id="{63C228FA-CFB0-44ED-BCFA-88241083A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532" y="4463862"/>
              <a:ext cx="5193825" cy="126560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9747AE8-8137-40AC-B7D4-4B03FB84B7CA}"/>
                </a:ext>
              </a:extLst>
            </p:cNvPr>
            <p:cNvSpPr txBox="1"/>
            <p:nvPr/>
          </p:nvSpPr>
          <p:spPr>
            <a:xfrm>
              <a:off x="7844891" y="4819799"/>
              <a:ext cx="3462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150 มิลลิลิตร</a:t>
              </a:r>
            </a:p>
          </p:txBody>
        </p:sp>
      </p:grpSp>
      <p:pic>
        <p:nvPicPr>
          <p:cNvPr id="5" name="Picture 4" descr="Icon&#10;&#10;Description automatically generated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98C8871-0273-4211-9AB1-F039BB6A46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7" y="5909326"/>
            <a:ext cx="759569" cy="7560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A89B6A-90A4-46CF-AE60-48DB3FAF4D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022" y="5909326"/>
            <a:ext cx="759588" cy="756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DA314D0-8BBC-4715-AEF1-0EF53101324C}"/>
              </a:ext>
            </a:extLst>
          </p:cNvPr>
          <p:cNvGrpSpPr/>
          <p:nvPr/>
        </p:nvGrpSpPr>
        <p:grpSpPr>
          <a:xfrm>
            <a:off x="11114769" y="137760"/>
            <a:ext cx="937548" cy="933146"/>
            <a:chOff x="10999022" y="103035"/>
            <a:chExt cx="937548" cy="933146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97D0B036-3223-4B5B-AD55-41F732D83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9022" y="103035"/>
              <a:ext cx="937548" cy="93314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FF5BE01-F542-4146-B166-AFCBD35EB02E}"/>
                </a:ext>
              </a:extLst>
            </p:cNvPr>
            <p:cNvSpPr txBox="1"/>
            <p:nvPr/>
          </p:nvSpPr>
          <p:spPr>
            <a:xfrm>
              <a:off x="11022172" y="180762"/>
              <a:ext cx="8110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4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</a:t>
              </a:r>
            </a:p>
          </p:txBody>
        </p:sp>
      </p:grpSp>
      <p:pic>
        <p:nvPicPr>
          <p:cNvPr id="35" name="ผิด2">
            <a:extLst>
              <a:ext uri="{FF2B5EF4-FFF2-40B4-BE49-F238E27FC236}">
                <a16:creationId xmlns:a16="http://schemas.microsoft.com/office/drawing/2014/main" id="{6FED5C63-0FFB-498B-8AD7-ED27A0A1CCE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94" y="1545883"/>
            <a:ext cx="756000" cy="756000"/>
          </a:xfrm>
          <a:prstGeom prst="rect">
            <a:avLst/>
          </a:prstGeom>
        </p:spPr>
      </p:pic>
      <p:pic>
        <p:nvPicPr>
          <p:cNvPr id="36" name="ถูก1">
            <a:extLst>
              <a:ext uri="{FF2B5EF4-FFF2-40B4-BE49-F238E27FC236}">
                <a16:creationId xmlns:a16="http://schemas.microsoft.com/office/drawing/2014/main" id="{CA3EEB12-7810-41F6-B101-300BD488154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94" y="3176004"/>
            <a:ext cx="756000" cy="756000"/>
          </a:xfrm>
          <a:prstGeom prst="rect">
            <a:avLst/>
          </a:prstGeom>
        </p:spPr>
      </p:pic>
      <p:pic>
        <p:nvPicPr>
          <p:cNvPr id="39" name="ผิด2">
            <a:extLst>
              <a:ext uri="{FF2B5EF4-FFF2-40B4-BE49-F238E27FC236}">
                <a16:creationId xmlns:a16="http://schemas.microsoft.com/office/drawing/2014/main" id="{D2EE85F7-B6A8-48FF-9F4A-1E5FE92A01E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94" y="4811937"/>
            <a:ext cx="756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52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">
            <a:extLst>
              <a:ext uri="{FF2B5EF4-FFF2-40B4-BE49-F238E27FC236}">
                <a16:creationId xmlns:a16="http://schemas.microsoft.com/office/drawing/2014/main" id="{388B9CA7-D64A-428D-B196-C791EAFA2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261" y="-10160"/>
            <a:ext cx="12233651" cy="6868159"/>
          </a:xfrm>
          <a:prstGeom prst="rect">
            <a:avLst/>
          </a:prstGeom>
        </p:spPr>
      </p:pic>
      <p:sp>
        <p:nvSpPr>
          <p:cNvPr id="81" name="สีขาว">
            <a:extLst>
              <a:ext uri="{FF2B5EF4-FFF2-40B4-BE49-F238E27FC236}">
                <a16:creationId xmlns:a16="http://schemas.microsoft.com/office/drawing/2014/main" id="{D3C91385-080F-4785-8BE9-9361E20AFC8A}"/>
              </a:ext>
            </a:extLst>
          </p:cNvPr>
          <p:cNvSpPr/>
          <p:nvPr/>
        </p:nvSpPr>
        <p:spPr>
          <a:xfrm>
            <a:off x="595760" y="2316239"/>
            <a:ext cx="4109750" cy="407440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9EE19D3-B8E9-4694-AFC1-AC7AE5EDC58A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E48616E5-8D9D-4941-9A94-E112C1B4E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D0A060F0-3E52-4643-BBB2-C3754E3DE92B}"/>
                </a:ext>
              </a:extLst>
            </p:cNvPr>
            <p:cNvSpPr txBox="1"/>
            <p:nvPr/>
          </p:nvSpPr>
          <p:spPr>
            <a:xfrm>
              <a:off x="338011" y="1898052"/>
              <a:ext cx="580098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9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60834A1-7D26-4D45-B753-0454E5786F79}"/>
              </a:ext>
            </a:extLst>
          </p:cNvPr>
          <p:cNvGrpSpPr/>
          <p:nvPr/>
        </p:nvGrpSpPr>
        <p:grpSpPr>
          <a:xfrm>
            <a:off x="1442379" y="2525874"/>
            <a:ext cx="2657857" cy="523220"/>
            <a:chOff x="1765984" y="2588020"/>
            <a:chExt cx="2657857" cy="523220"/>
          </a:xfrm>
        </p:grpSpPr>
        <p:sp>
          <p:nvSpPr>
            <p:cNvPr id="50" name="หัวข้อ">
              <a:extLst>
                <a:ext uri="{FF2B5EF4-FFF2-40B4-BE49-F238E27FC236}">
                  <a16:creationId xmlns:a16="http://schemas.microsoft.com/office/drawing/2014/main" id="{E62354EB-FF0D-4182-BCDE-EF6060A10B69}"/>
                </a:ext>
              </a:extLst>
            </p:cNvPr>
            <p:cNvSpPr txBox="1"/>
            <p:nvPr/>
          </p:nvSpPr>
          <p:spPr>
            <a:xfrm>
              <a:off x="3005592" y="2588020"/>
              <a:ext cx="14182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มิลลิลิตร</a:t>
              </a:r>
            </a:p>
          </p:txBody>
        </p:sp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3C62E576-38A2-4373-BE51-D28669B767F9}"/>
                </a:ext>
              </a:extLst>
            </p:cNvPr>
            <p:cNvSpPr txBox="1"/>
            <p:nvPr/>
          </p:nvSpPr>
          <p:spPr>
            <a:xfrm>
              <a:off x="1765984" y="2588020"/>
              <a:ext cx="108183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ลิตร</a:t>
              </a:r>
            </a:p>
          </p:txBody>
        </p:sp>
      </p:grpSp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DEE554A5-4BD1-4F48-84B1-197182BBC444}"/>
              </a:ext>
            </a:extLst>
          </p:cNvPr>
          <p:cNvSpPr txBox="1"/>
          <p:nvPr/>
        </p:nvSpPr>
        <p:spPr>
          <a:xfrm>
            <a:off x="1156446" y="4562137"/>
            <a:ext cx="9942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74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B079664-3B54-44C4-A82E-5F2A6BE6E7A2}"/>
              </a:ext>
            </a:extLst>
          </p:cNvPr>
          <p:cNvGrpSpPr/>
          <p:nvPr/>
        </p:nvGrpSpPr>
        <p:grpSpPr>
          <a:xfrm>
            <a:off x="1503543" y="4562137"/>
            <a:ext cx="2448000" cy="700449"/>
            <a:chOff x="1827148" y="4052034"/>
            <a:chExt cx="2448000" cy="700449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3CD63A6-CCBF-443B-B5E8-520A505E6FD4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675498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1BD9141-4269-48FA-9DAD-DEA1F7BE4B98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752483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9DD48EB4-257F-49BB-9F8B-DC08E70AB005}"/>
                </a:ext>
              </a:extLst>
            </p:cNvPr>
            <p:cNvSpPr txBox="1"/>
            <p:nvPr/>
          </p:nvSpPr>
          <p:spPr>
            <a:xfrm>
              <a:off x="2815591" y="4052034"/>
              <a:ext cx="131028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160</a:t>
              </a:r>
            </a:p>
          </p:txBody>
        </p:sp>
      </p:grpSp>
      <p:sp>
        <p:nvSpPr>
          <p:cNvPr id="57" name="หัวข้อ">
            <a:extLst>
              <a:ext uri="{FF2B5EF4-FFF2-40B4-BE49-F238E27FC236}">
                <a16:creationId xmlns:a16="http://schemas.microsoft.com/office/drawing/2014/main" id="{D478E847-E12E-43FE-A911-CF8CE28A9684}"/>
              </a:ext>
            </a:extLst>
          </p:cNvPr>
          <p:cNvSpPr txBox="1"/>
          <p:nvPr/>
        </p:nvSpPr>
        <p:spPr>
          <a:xfrm>
            <a:off x="1156446" y="3499271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95</a:t>
            </a:r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59BCE5E0-ED8D-4B3F-B043-405D09B45E01}"/>
              </a:ext>
            </a:extLst>
          </p:cNvPr>
          <p:cNvSpPr txBox="1"/>
          <p:nvPr/>
        </p:nvSpPr>
        <p:spPr>
          <a:xfrm>
            <a:off x="2808042" y="3499271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51181E3-15CC-4CE5-B84B-DAFE5E703CAD}"/>
              </a:ext>
            </a:extLst>
          </p:cNvPr>
          <p:cNvGrpSpPr/>
          <p:nvPr/>
        </p:nvGrpSpPr>
        <p:grpSpPr>
          <a:xfrm>
            <a:off x="1156446" y="4046450"/>
            <a:ext cx="2795097" cy="541154"/>
            <a:chOff x="1480051" y="3536347"/>
            <a:chExt cx="2795097" cy="54115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9D3DD31-FB0E-4ECC-8F14-CD4873800E89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077501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หัวข้อ">
              <a:extLst>
                <a:ext uri="{FF2B5EF4-FFF2-40B4-BE49-F238E27FC236}">
                  <a16:creationId xmlns:a16="http://schemas.microsoft.com/office/drawing/2014/main" id="{AD516632-5550-4012-B018-2DA62EDB3908}"/>
                </a:ext>
              </a:extLst>
            </p:cNvPr>
            <p:cNvSpPr txBox="1"/>
            <p:nvPr/>
          </p:nvSpPr>
          <p:spPr>
            <a:xfrm>
              <a:off x="1480051" y="3536347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20</a:t>
              </a:r>
            </a:p>
          </p:txBody>
        </p:sp>
      </p:grp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4DC12167-0DFD-4394-A6DC-29A8E5A3B780}"/>
              </a:ext>
            </a:extLst>
          </p:cNvPr>
          <p:cNvSpPr txBox="1"/>
          <p:nvPr/>
        </p:nvSpPr>
        <p:spPr>
          <a:xfrm>
            <a:off x="2808042" y="4046450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840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D081C44A-07CF-467D-A7C8-A1889BE83DC4}"/>
              </a:ext>
            </a:extLst>
          </p:cNvPr>
          <p:cNvSpPr txBox="1"/>
          <p:nvPr/>
        </p:nvSpPr>
        <p:spPr>
          <a:xfrm>
            <a:off x="3710430" y="3630577"/>
            <a:ext cx="495471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-</a:t>
            </a:r>
          </a:p>
        </p:txBody>
      </p:sp>
      <p:sp>
        <p:nvSpPr>
          <p:cNvPr id="48" name="หัวข้อ">
            <a:extLst>
              <a:ext uri="{FF2B5EF4-FFF2-40B4-BE49-F238E27FC236}">
                <a16:creationId xmlns:a16="http://schemas.microsoft.com/office/drawing/2014/main" id="{7C6416BB-1653-4705-8C2D-36227A1671B3}"/>
              </a:ext>
            </a:extLst>
          </p:cNvPr>
          <p:cNvSpPr txBox="1"/>
          <p:nvPr/>
        </p:nvSpPr>
        <p:spPr>
          <a:xfrm>
            <a:off x="1448276" y="5317880"/>
            <a:ext cx="3365078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74 ลิตร 160 มิลลิลิตร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98CA586-544A-4828-A6CA-CD73C8366FAD}"/>
              </a:ext>
            </a:extLst>
          </p:cNvPr>
          <p:cNvGrpSpPr/>
          <p:nvPr/>
        </p:nvGrpSpPr>
        <p:grpSpPr>
          <a:xfrm>
            <a:off x="668364" y="5306305"/>
            <a:ext cx="873322" cy="666849"/>
            <a:chOff x="1231704" y="5526173"/>
            <a:chExt cx="873322" cy="666849"/>
          </a:xfrm>
        </p:grpSpPr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D5982223-0362-476F-AC5B-6133B6B4E292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187F088-92B3-4338-A813-B34DE91EBAD1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93C1C50-43F4-4869-9FD4-8EBC513F1DA0}"/>
              </a:ext>
            </a:extLst>
          </p:cNvPr>
          <p:cNvGrpSpPr/>
          <p:nvPr/>
        </p:nvGrpSpPr>
        <p:grpSpPr>
          <a:xfrm>
            <a:off x="4968997" y="2287029"/>
            <a:ext cx="6823342" cy="1080000"/>
            <a:chOff x="5438767" y="2287029"/>
            <a:chExt cx="6515973" cy="1080000"/>
          </a:xfrm>
        </p:grpSpPr>
        <p:sp>
          <p:nvSpPr>
            <p:cNvPr id="80" name="สีขาว">
              <a:extLst>
                <a:ext uri="{FF2B5EF4-FFF2-40B4-BE49-F238E27FC236}">
                  <a16:creationId xmlns:a16="http://schemas.microsoft.com/office/drawing/2014/main" id="{C3DE49E4-E730-4581-A733-1C7EB897968C}"/>
                </a:ext>
              </a:extLst>
            </p:cNvPr>
            <p:cNvSpPr/>
            <p:nvPr/>
          </p:nvSpPr>
          <p:spPr>
            <a:xfrm>
              <a:off x="5454557" y="2287029"/>
              <a:ext cx="6484393" cy="1080000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22469ECD-5B28-4994-A135-C16058E77C9B}"/>
                </a:ext>
              </a:extLst>
            </p:cNvPr>
            <p:cNvSpPr txBox="1"/>
            <p:nvPr/>
          </p:nvSpPr>
          <p:spPr>
            <a:xfrm>
              <a:off x="5438767" y="2356715"/>
              <a:ext cx="6515973" cy="4770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เปลี่ยนหน่วยให้เป็นหน่วยเดียวกัน</a:t>
              </a:r>
            </a:p>
          </p:txBody>
        </p:sp>
      </p:grpSp>
      <p:sp>
        <p:nvSpPr>
          <p:cNvPr id="82" name="หัวข้อ">
            <a:extLst>
              <a:ext uri="{FF2B5EF4-FFF2-40B4-BE49-F238E27FC236}">
                <a16:creationId xmlns:a16="http://schemas.microsoft.com/office/drawing/2014/main" id="{3F5B3103-E4EB-4B03-8102-D29705161089}"/>
              </a:ext>
            </a:extLst>
          </p:cNvPr>
          <p:cNvSpPr txBox="1"/>
          <p:nvPr/>
        </p:nvSpPr>
        <p:spPr>
          <a:xfrm>
            <a:off x="5002067" y="2840899"/>
            <a:ext cx="6790272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th-TH" sz="25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20,840 มิลลิลิตร เท่ากับ ........ ลิตร ........... มิลลิลิตร</a:t>
            </a:r>
          </a:p>
        </p:txBody>
      </p: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E434F6F7-8572-49A1-885E-FF08455E888E}"/>
              </a:ext>
            </a:extLst>
          </p:cNvPr>
          <p:cNvSpPr txBox="1"/>
          <p:nvPr/>
        </p:nvSpPr>
        <p:spPr>
          <a:xfrm>
            <a:off x="8233053" y="2736023"/>
            <a:ext cx="63370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20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CD2540BB-84AA-4949-BC41-DA0E649CABA8}"/>
              </a:ext>
            </a:extLst>
          </p:cNvPr>
          <p:cNvSpPr txBox="1"/>
          <p:nvPr/>
        </p:nvSpPr>
        <p:spPr>
          <a:xfrm>
            <a:off x="9591472" y="2745751"/>
            <a:ext cx="885217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840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A95264C-FE7E-4CEA-9D23-0B6F01F963A3}"/>
              </a:ext>
            </a:extLst>
          </p:cNvPr>
          <p:cNvGrpSpPr/>
          <p:nvPr/>
        </p:nvGrpSpPr>
        <p:grpSpPr>
          <a:xfrm>
            <a:off x="4986339" y="5676687"/>
            <a:ext cx="6776272" cy="576242"/>
            <a:chOff x="5328097" y="2381678"/>
            <a:chExt cx="6597223" cy="576242"/>
          </a:xfrm>
        </p:grpSpPr>
        <p:sp>
          <p:nvSpPr>
            <p:cNvPr id="89" name="สีขาว">
              <a:extLst>
                <a:ext uri="{FF2B5EF4-FFF2-40B4-BE49-F238E27FC236}">
                  <a16:creationId xmlns:a16="http://schemas.microsoft.com/office/drawing/2014/main" id="{DE71DF61-05E3-4A51-9F2D-A8632AAF2D19}"/>
                </a:ext>
              </a:extLst>
            </p:cNvPr>
            <p:cNvSpPr/>
            <p:nvPr/>
          </p:nvSpPr>
          <p:spPr>
            <a:xfrm>
              <a:off x="5328097" y="2381678"/>
              <a:ext cx="6597223" cy="576242"/>
            </a:xfrm>
            <a:prstGeom prst="roundRect">
              <a:avLst>
                <a:gd name="adj" fmla="val 25871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90" name="หัวข้อ">
              <a:extLst>
                <a:ext uri="{FF2B5EF4-FFF2-40B4-BE49-F238E27FC236}">
                  <a16:creationId xmlns:a16="http://schemas.microsoft.com/office/drawing/2014/main" id="{3EC37040-9AB1-4E03-9221-78F52657934A}"/>
                </a:ext>
              </a:extLst>
            </p:cNvPr>
            <p:cNvSpPr txBox="1"/>
            <p:nvPr/>
          </p:nvSpPr>
          <p:spPr>
            <a:xfrm>
              <a:off x="5328097" y="2445497"/>
              <a:ext cx="6595125" cy="4924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นำจำนวนที่เป็นหน่วยเดียวกันมาลบกัน</a:t>
              </a:r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00477CA0-F8C8-4E57-B889-0280F41DDEC4}"/>
              </a:ext>
            </a:extLst>
          </p:cNvPr>
          <p:cNvSpPr/>
          <p:nvPr/>
        </p:nvSpPr>
        <p:spPr>
          <a:xfrm>
            <a:off x="2747255" y="3125641"/>
            <a:ext cx="1082273" cy="14028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4B3D97F-0A5B-498C-A528-CE21B9CA107F}"/>
              </a:ext>
            </a:extLst>
          </p:cNvPr>
          <p:cNvSpPr/>
          <p:nvPr/>
        </p:nvSpPr>
        <p:spPr>
          <a:xfrm>
            <a:off x="1561355" y="3120881"/>
            <a:ext cx="622674" cy="14075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63410CD-8A2F-4BB5-A65D-4C5AC703FCF1}"/>
              </a:ext>
            </a:extLst>
          </p:cNvPr>
          <p:cNvCxnSpPr>
            <a:cxnSpLocks/>
          </p:cNvCxnSpPr>
          <p:nvPr/>
        </p:nvCxnSpPr>
        <p:spPr>
          <a:xfrm flipV="1">
            <a:off x="3377184" y="3630577"/>
            <a:ext cx="425083" cy="2708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หัวข้อ">
            <a:extLst>
              <a:ext uri="{FF2B5EF4-FFF2-40B4-BE49-F238E27FC236}">
                <a16:creationId xmlns:a16="http://schemas.microsoft.com/office/drawing/2014/main" id="{6D06B002-9E5F-4FDA-98A8-01DE3305E3D6}"/>
              </a:ext>
            </a:extLst>
          </p:cNvPr>
          <p:cNvSpPr txBox="1"/>
          <p:nvPr/>
        </p:nvSpPr>
        <p:spPr>
          <a:xfrm>
            <a:off x="2690848" y="3110104"/>
            <a:ext cx="116311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1,000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CB420F4-7FA5-486B-81EF-D4899542C9CA}"/>
              </a:ext>
            </a:extLst>
          </p:cNvPr>
          <p:cNvGrpSpPr/>
          <p:nvPr/>
        </p:nvGrpSpPr>
        <p:grpSpPr>
          <a:xfrm>
            <a:off x="4985531" y="3548176"/>
            <a:ext cx="6806807" cy="1958660"/>
            <a:chOff x="5216187" y="2295904"/>
            <a:chExt cx="6626951" cy="1101272"/>
          </a:xfrm>
        </p:grpSpPr>
        <p:sp>
          <p:nvSpPr>
            <p:cNvPr id="63" name="สีขาว">
              <a:extLst>
                <a:ext uri="{FF2B5EF4-FFF2-40B4-BE49-F238E27FC236}">
                  <a16:creationId xmlns:a16="http://schemas.microsoft.com/office/drawing/2014/main" id="{496F12CB-8E08-4145-A4ED-C64261960109}"/>
                </a:ext>
              </a:extLst>
            </p:cNvPr>
            <p:cNvSpPr/>
            <p:nvPr/>
          </p:nvSpPr>
          <p:spPr>
            <a:xfrm>
              <a:off x="5216187" y="2295904"/>
              <a:ext cx="6597223" cy="1101272"/>
            </a:xfrm>
            <a:prstGeom prst="roundRect">
              <a:avLst>
                <a:gd name="adj" fmla="val 953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00" dirty="0"/>
            </a:p>
          </p:txBody>
        </p:sp>
        <p:sp>
          <p:nvSpPr>
            <p:cNvPr id="64" name="หัวข้อ">
              <a:extLst>
                <a:ext uri="{FF2B5EF4-FFF2-40B4-BE49-F238E27FC236}">
                  <a16:creationId xmlns:a16="http://schemas.microsoft.com/office/drawing/2014/main" id="{D544304A-399C-4149-900C-858A5CB41B4E}"/>
                </a:ext>
              </a:extLst>
            </p:cNvPr>
            <p:cNvSpPr txBox="1"/>
            <p:nvPr/>
          </p:nvSpPr>
          <p:spPr>
            <a:xfrm>
              <a:off x="5216187" y="2348408"/>
              <a:ext cx="6626951" cy="2595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300" dirty="0">
                  <a:latin typeface="Itim" panose="00000500000000000000" pitchFamily="2" charset="-34"/>
                  <a:cs typeface="Itim" panose="00000500000000000000" pitchFamily="2" charset="-34"/>
                </a:rPr>
                <a:t>ในหน่วยมิลลิลิตร ตัวตั้ง 0 มล. น้อยกว่า 840 มล.</a:t>
              </a:r>
            </a:p>
          </p:txBody>
        </p:sp>
      </p:grpSp>
      <p:sp>
        <p:nvSpPr>
          <p:cNvPr id="65" name="หัวข้อ">
            <a:extLst>
              <a:ext uri="{FF2B5EF4-FFF2-40B4-BE49-F238E27FC236}">
                <a16:creationId xmlns:a16="http://schemas.microsoft.com/office/drawing/2014/main" id="{573F6668-C96E-4A32-860C-95769A6858B9}"/>
              </a:ext>
            </a:extLst>
          </p:cNvPr>
          <p:cNvSpPr txBox="1"/>
          <p:nvPr/>
        </p:nvSpPr>
        <p:spPr>
          <a:xfrm>
            <a:off x="4983869" y="4052290"/>
            <a:ext cx="677627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จึงต้องกระจายที่เป็นหน่วยลิตรมา 1 ลิตร</a:t>
            </a:r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99BAAE1B-E0AF-49EE-8CEA-FC62B5E1B360}"/>
              </a:ext>
            </a:extLst>
          </p:cNvPr>
          <p:cNvSpPr txBox="1"/>
          <p:nvPr/>
        </p:nvSpPr>
        <p:spPr>
          <a:xfrm>
            <a:off x="4983869" y="4512413"/>
            <a:ext cx="6777692" cy="4462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1 ลิตร เท่ากับ 1,000 มิลลิลิตร</a:t>
            </a:r>
          </a:p>
        </p:txBody>
      </p: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2C287357-2C6A-43CA-AD61-D0B2C8CCDE46}"/>
              </a:ext>
            </a:extLst>
          </p:cNvPr>
          <p:cNvSpPr txBox="1"/>
          <p:nvPr/>
        </p:nvSpPr>
        <p:spPr>
          <a:xfrm>
            <a:off x="8735439" y="4838345"/>
            <a:ext cx="1050588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1,000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602E44F-B2EB-4AE5-BC25-B5E2E2EB9401}"/>
              </a:ext>
            </a:extLst>
          </p:cNvPr>
          <p:cNvCxnSpPr>
            <a:cxnSpLocks/>
          </p:cNvCxnSpPr>
          <p:nvPr/>
        </p:nvCxnSpPr>
        <p:spPr>
          <a:xfrm flipV="1">
            <a:off x="1628411" y="3617993"/>
            <a:ext cx="496418" cy="283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023244A1-B933-4417-968F-2A5D36980964}"/>
              </a:ext>
            </a:extLst>
          </p:cNvPr>
          <p:cNvSpPr txBox="1"/>
          <p:nvPr/>
        </p:nvSpPr>
        <p:spPr>
          <a:xfrm>
            <a:off x="1569204" y="3110104"/>
            <a:ext cx="631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94</a:t>
            </a:r>
          </a:p>
        </p:txBody>
      </p:sp>
      <p:sp>
        <p:nvSpPr>
          <p:cNvPr id="71" name="หัวข้อ">
            <a:extLst>
              <a:ext uri="{FF2B5EF4-FFF2-40B4-BE49-F238E27FC236}">
                <a16:creationId xmlns:a16="http://schemas.microsoft.com/office/drawing/2014/main" id="{4D2E0E05-F753-4428-93B3-54CF8334F528}"/>
              </a:ext>
            </a:extLst>
          </p:cNvPr>
          <p:cNvSpPr txBox="1"/>
          <p:nvPr/>
        </p:nvSpPr>
        <p:spPr>
          <a:xfrm>
            <a:off x="4982821" y="4957147"/>
            <a:ext cx="6777691" cy="4462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95 ลิตร</a:t>
            </a:r>
            <a:r>
              <a:rPr lang="en-US" sz="2300" dirty="0">
                <a:latin typeface="Itim" panose="00000500000000000000" pitchFamily="2" charset="-34"/>
                <a:cs typeface="Itim" panose="00000500000000000000" pitchFamily="2" charset="-34"/>
              </a:rPr>
              <a:t> = </a:t>
            </a:r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94 ลิตร ............... มิลลิลิตร</a:t>
            </a:r>
            <a:r>
              <a:rPr lang="en-US" sz="23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th-TH" sz="23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2" name="โจทย์">
            <a:extLst>
              <a:ext uri="{FF2B5EF4-FFF2-40B4-BE49-F238E27FC236}">
                <a16:creationId xmlns:a16="http://schemas.microsoft.com/office/drawing/2014/main" id="{34C9CC46-5E7A-497D-B80C-C66E174ABE0C}"/>
              </a:ext>
            </a:extLst>
          </p:cNvPr>
          <p:cNvSpPr txBox="1"/>
          <p:nvPr/>
        </p:nvSpPr>
        <p:spPr>
          <a:xfrm>
            <a:off x="-27261" y="354502"/>
            <a:ext cx="12192000" cy="677108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8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การลบเกี่ยวกับปริมาตรและความจุ</a:t>
            </a:r>
          </a:p>
        </p:txBody>
      </p:sp>
      <p:grpSp>
        <p:nvGrpSpPr>
          <p:cNvPr id="74" name="โจทย์">
            <a:extLst>
              <a:ext uri="{FF2B5EF4-FFF2-40B4-BE49-F238E27FC236}">
                <a16:creationId xmlns:a16="http://schemas.microsoft.com/office/drawing/2014/main" id="{E46882B4-8E67-47ED-9BFE-208FC6080108}"/>
              </a:ext>
            </a:extLst>
          </p:cNvPr>
          <p:cNvGrpSpPr/>
          <p:nvPr/>
        </p:nvGrpSpPr>
        <p:grpSpPr>
          <a:xfrm>
            <a:off x="1480049" y="1226961"/>
            <a:ext cx="9432000" cy="792000"/>
            <a:chOff x="619888" y="1033841"/>
            <a:chExt cx="8117164" cy="792000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2825EB75-A93F-4603-BDCE-5E9C469ADA4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888" y="1033841"/>
              <a:ext cx="8117164" cy="792000"/>
            </a:xfrm>
            <a:prstGeom prst="rect">
              <a:avLst/>
            </a:prstGeom>
          </p:spPr>
        </p:pic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1D6B64EA-2E2B-49F4-B934-8AE691158436}"/>
                </a:ext>
              </a:extLst>
            </p:cNvPr>
            <p:cNvSpPr txBox="1"/>
            <p:nvPr/>
          </p:nvSpPr>
          <p:spPr>
            <a:xfrm>
              <a:off x="798016" y="1040978"/>
              <a:ext cx="776683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95 ลิตร ลบด้วย 20,840 มิลลิลิตร เท่ากับเท่าไร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2827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8" grpId="0"/>
      <p:bldP spid="60" grpId="0"/>
      <p:bldP spid="69" grpId="0"/>
      <p:bldP spid="48" grpId="0"/>
      <p:bldP spid="82" grpId="0"/>
      <p:bldP spid="83" grpId="0"/>
      <p:bldP spid="84" grpId="0"/>
      <p:bldP spid="91" grpId="0" animBg="1"/>
      <p:bldP spid="93" grpId="0" animBg="1"/>
      <p:bldP spid="61" grpId="0"/>
      <p:bldP spid="65" grpId="0"/>
      <p:bldP spid="66" grpId="0"/>
      <p:bldP spid="67" grpId="0"/>
      <p:bldP spid="70" grpId="0"/>
      <p:bldP spid="71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">
            <a:extLst>
              <a:ext uri="{FF2B5EF4-FFF2-40B4-BE49-F238E27FC236}">
                <a16:creationId xmlns:a16="http://schemas.microsoft.com/office/drawing/2014/main" id="{388B9CA7-D64A-428D-B196-C791EAFA2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261" y="-10160"/>
            <a:ext cx="12233651" cy="6868159"/>
          </a:xfrm>
          <a:prstGeom prst="rect">
            <a:avLst/>
          </a:prstGeom>
        </p:spPr>
      </p:pic>
      <p:sp>
        <p:nvSpPr>
          <p:cNvPr id="81" name="สีขาว">
            <a:extLst>
              <a:ext uri="{FF2B5EF4-FFF2-40B4-BE49-F238E27FC236}">
                <a16:creationId xmlns:a16="http://schemas.microsoft.com/office/drawing/2014/main" id="{D3C91385-080F-4785-8BE9-9361E20AFC8A}"/>
              </a:ext>
            </a:extLst>
          </p:cNvPr>
          <p:cNvSpPr/>
          <p:nvPr/>
        </p:nvSpPr>
        <p:spPr>
          <a:xfrm>
            <a:off x="595760" y="2316239"/>
            <a:ext cx="4109750" cy="407440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9EE19D3-B8E9-4694-AFC1-AC7AE5EDC58A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E48616E5-8D9D-4941-9A94-E112C1B4E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D0A060F0-3E52-4643-BBB2-C3754E3DE92B}"/>
                </a:ext>
              </a:extLst>
            </p:cNvPr>
            <p:cNvSpPr txBox="1"/>
            <p:nvPr/>
          </p:nvSpPr>
          <p:spPr>
            <a:xfrm>
              <a:off x="234048" y="1898052"/>
              <a:ext cx="781338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10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60834A1-7D26-4D45-B753-0454E5786F79}"/>
              </a:ext>
            </a:extLst>
          </p:cNvPr>
          <p:cNvGrpSpPr/>
          <p:nvPr/>
        </p:nvGrpSpPr>
        <p:grpSpPr>
          <a:xfrm>
            <a:off x="1282359" y="2525874"/>
            <a:ext cx="3000757" cy="523220"/>
            <a:chOff x="1605964" y="2588020"/>
            <a:chExt cx="3000757" cy="523220"/>
          </a:xfrm>
        </p:grpSpPr>
        <p:sp>
          <p:nvSpPr>
            <p:cNvPr id="50" name="หัวข้อ">
              <a:extLst>
                <a:ext uri="{FF2B5EF4-FFF2-40B4-BE49-F238E27FC236}">
                  <a16:creationId xmlns:a16="http://schemas.microsoft.com/office/drawing/2014/main" id="{E62354EB-FF0D-4182-BCDE-EF6060A10B69}"/>
                </a:ext>
              </a:extLst>
            </p:cNvPr>
            <p:cNvSpPr txBox="1"/>
            <p:nvPr/>
          </p:nvSpPr>
          <p:spPr>
            <a:xfrm>
              <a:off x="3188472" y="2588020"/>
              <a:ext cx="14182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มิลลิลิตร</a:t>
              </a:r>
            </a:p>
          </p:txBody>
        </p:sp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3C62E576-38A2-4373-BE51-D28669B767F9}"/>
                </a:ext>
              </a:extLst>
            </p:cNvPr>
            <p:cNvSpPr txBox="1"/>
            <p:nvPr/>
          </p:nvSpPr>
          <p:spPr>
            <a:xfrm>
              <a:off x="1605964" y="2588020"/>
              <a:ext cx="108183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ลิตร</a:t>
              </a:r>
            </a:p>
          </p:txBody>
        </p:sp>
      </p:grpSp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DEE554A5-4BD1-4F48-84B1-197182BBC444}"/>
              </a:ext>
            </a:extLst>
          </p:cNvPr>
          <p:cNvSpPr txBox="1"/>
          <p:nvPr/>
        </p:nvSpPr>
        <p:spPr>
          <a:xfrm>
            <a:off x="1156446" y="4231393"/>
            <a:ext cx="9942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15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B079664-3B54-44C4-A82E-5F2A6BE6E7A2}"/>
              </a:ext>
            </a:extLst>
          </p:cNvPr>
          <p:cNvGrpSpPr/>
          <p:nvPr/>
        </p:nvGrpSpPr>
        <p:grpSpPr>
          <a:xfrm>
            <a:off x="1503543" y="4231393"/>
            <a:ext cx="2448000" cy="700449"/>
            <a:chOff x="1827148" y="4052034"/>
            <a:chExt cx="2448000" cy="700449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3CD63A6-CCBF-443B-B5E8-520A505E6FD4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675498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1BD9141-4269-48FA-9DAD-DEA1F7BE4B98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752483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9DD48EB4-257F-49BB-9F8B-DC08E70AB005}"/>
                </a:ext>
              </a:extLst>
            </p:cNvPr>
            <p:cNvSpPr txBox="1"/>
            <p:nvPr/>
          </p:nvSpPr>
          <p:spPr>
            <a:xfrm>
              <a:off x="2815591" y="4052034"/>
              <a:ext cx="131028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0</a:t>
              </a:r>
            </a:p>
          </p:txBody>
        </p:sp>
      </p:grpSp>
      <p:sp>
        <p:nvSpPr>
          <p:cNvPr id="57" name="หัวข้อ">
            <a:extLst>
              <a:ext uri="{FF2B5EF4-FFF2-40B4-BE49-F238E27FC236}">
                <a16:creationId xmlns:a16="http://schemas.microsoft.com/office/drawing/2014/main" id="{D478E847-E12E-43FE-A911-CF8CE28A9684}"/>
              </a:ext>
            </a:extLst>
          </p:cNvPr>
          <p:cNvSpPr txBox="1"/>
          <p:nvPr/>
        </p:nvSpPr>
        <p:spPr>
          <a:xfrm>
            <a:off x="1156446" y="3168527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60</a:t>
            </a:r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59BCE5E0-ED8D-4B3F-B043-405D09B45E01}"/>
              </a:ext>
            </a:extLst>
          </p:cNvPr>
          <p:cNvSpPr txBox="1"/>
          <p:nvPr/>
        </p:nvSpPr>
        <p:spPr>
          <a:xfrm>
            <a:off x="2808042" y="3168527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51181E3-15CC-4CE5-B84B-DAFE5E703CAD}"/>
              </a:ext>
            </a:extLst>
          </p:cNvPr>
          <p:cNvGrpSpPr/>
          <p:nvPr/>
        </p:nvGrpSpPr>
        <p:grpSpPr>
          <a:xfrm>
            <a:off x="1156446" y="3715706"/>
            <a:ext cx="2795097" cy="541154"/>
            <a:chOff x="1480051" y="3536347"/>
            <a:chExt cx="2795097" cy="54115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9D3DD31-FB0E-4ECC-8F14-CD4873800E89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077501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หัวข้อ">
              <a:extLst>
                <a:ext uri="{FF2B5EF4-FFF2-40B4-BE49-F238E27FC236}">
                  <a16:creationId xmlns:a16="http://schemas.microsoft.com/office/drawing/2014/main" id="{AD516632-5550-4012-B018-2DA62EDB3908}"/>
                </a:ext>
              </a:extLst>
            </p:cNvPr>
            <p:cNvSpPr txBox="1"/>
            <p:nvPr/>
          </p:nvSpPr>
          <p:spPr>
            <a:xfrm>
              <a:off x="1480051" y="3536347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45</a:t>
              </a:r>
            </a:p>
          </p:txBody>
        </p:sp>
      </p:grp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4DC12167-0DFD-4394-A6DC-29A8E5A3B780}"/>
              </a:ext>
            </a:extLst>
          </p:cNvPr>
          <p:cNvSpPr txBox="1"/>
          <p:nvPr/>
        </p:nvSpPr>
        <p:spPr>
          <a:xfrm>
            <a:off x="2808042" y="3715706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D081C44A-07CF-467D-A7C8-A1889BE83DC4}"/>
              </a:ext>
            </a:extLst>
          </p:cNvPr>
          <p:cNvSpPr txBox="1"/>
          <p:nvPr/>
        </p:nvSpPr>
        <p:spPr>
          <a:xfrm>
            <a:off x="3710430" y="3299833"/>
            <a:ext cx="495471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-</a:t>
            </a:r>
          </a:p>
        </p:txBody>
      </p:sp>
      <p:sp>
        <p:nvSpPr>
          <p:cNvPr id="48" name="หัวข้อ">
            <a:extLst>
              <a:ext uri="{FF2B5EF4-FFF2-40B4-BE49-F238E27FC236}">
                <a16:creationId xmlns:a16="http://schemas.microsoft.com/office/drawing/2014/main" id="{7C6416BB-1653-4705-8C2D-36227A1671B3}"/>
              </a:ext>
            </a:extLst>
          </p:cNvPr>
          <p:cNvSpPr txBox="1"/>
          <p:nvPr/>
        </p:nvSpPr>
        <p:spPr>
          <a:xfrm>
            <a:off x="1493996" y="5317880"/>
            <a:ext cx="3365078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15 ลิตร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98CA586-544A-4828-A6CA-CD73C8366FAD}"/>
              </a:ext>
            </a:extLst>
          </p:cNvPr>
          <p:cNvGrpSpPr/>
          <p:nvPr/>
        </p:nvGrpSpPr>
        <p:grpSpPr>
          <a:xfrm>
            <a:off x="668364" y="5306305"/>
            <a:ext cx="873322" cy="666849"/>
            <a:chOff x="1231704" y="5526173"/>
            <a:chExt cx="873322" cy="666849"/>
          </a:xfrm>
        </p:grpSpPr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D5982223-0362-476F-AC5B-6133B6B4E292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187F088-92B3-4338-A813-B34DE91EBAD1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93C1C50-43F4-4869-9FD4-8EBC513F1DA0}"/>
              </a:ext>
            </a:extLst>
          </p:cNvPr>
          <p:cNvGrpSpPr/>
          <p:nvPr/>
        </p:nvGrpSpPr>
        <p:grpSpPr>
          <a:xfrm>
            <a:off x="4968997" y="2345396"/>
            <a:ext cx="6823342" cy="1080000"/>
            <a:chOff x="5438767" y="2287029"/>
            <a:chExt cx="6515973" cy="1080000"/>
          </a:xfrm>
        </p:grpSpPr>
        <p:sp>
          <p:nvSpPr>
            <p:cNvPr id="80" name="สีขาว">
              <a:extLst>
                <a:ext uri="{FF2B5EF4-FFF2-40B4-BE49-F238E27FC236}">
                  <a16:creationId xmlns:a16="http://schemas.microsoft.com/office/drawing/2014/main" id="{C3DE49E4-E730-4581-A733-1C7EB897968C}"/>
                </a:ext>
              </a:extLst>
            </p:cNvPr>
            <p:cNvSpPr/>
            <p:nvPr/>
          </p:nvSpPr>
          <p:spPr>
            <a:xfrm>
              <a:off x="5454557" y="2287029"/>
              <a:ext cx="6484393" cy="1080000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22469ECD-5B28-4994-A135-C16058E77C9B}"/>
                </a:ext>
              </a:extLst>
            </p:cNvPr>
            <p:cNvSpPr txBox="1"/>
            <p:nvPr/>
          </p:nvSpPr>
          <p:spPr>
            <a:xfrm>
              <a:off x="5438767" y="2356715"/>
              <a:ext cx="6515973" cy="4770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เปลี่ยนหน่วยให้เป็นหน่วยเดียวกัน</a:t>
              </a:r>
            </a:p>
          </p:txBody>
        </p:sp>
      </p:grpSp>
      <p:sp>
        <p:nvSpPr>
          <p:cNvPr id="82" name="หัวข้อ">
            <a:extLst>
              <a:ext uri="{FF2B5EF4-FFF2-40B4-BE49-F238E27FC236}">
                <a16:creationId xmlns:a16="http://schemas.microsoft.com/office/drawing/2014/main" id="{3F5B3103-E4EB-4B03-8102-D29705161089}"/>
              </a:ext>
            </a:extLst>
          </p:cNvPr>
          <p:cNvSpPr txBox="1"/>
          <p:nvPr/>
        </p:nvSpPr>
        <p:spPr>
          <a:xfrm>
            <a:off x="5002067" y="2918723"/>
            <a:ext cx="6790272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th-TH" sz="25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60,000 มิลลิลิตร เท่ากับ ........ ลิตร ........... มิลลิลิตร</a:t>
            </a:r>
          </a:p>
        </p:txBody>
      </p: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E434F6F7-8572-49A1-885E-FF08455E888E}"/>
              </a:ext>
            </a:extLst>
          </p:cNvPr>
          <p:cNvSpPr txBox="1"/>
          <p:nvPr/>
        </p:nvSpPr>
        <p:spPr>
          <a:xfrm>
            <a:off x="8300109" y="2804118"/>
            <a:ext cx="63370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60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CD2540BB-84AA-4949-BC41-DA0E649CABA8}"/>
              </a:ext>
            </a:extLst>
          </p:cNvPr>
          <p:cNvSpPr txBox="1"/>
          <p:nvPr/>
        </p:nvSpPr>
        <p:spPr>
          <a:xfrm>
            <a:off x="9591472" y="2804118"/>
            <a:ext cx="885217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A95264C-FE7E-4CEA-9D23-0B6F01F963A3}"/>
              </a:ext>
            </a:extLst>
          </p:cNvPr>
          <p:cNvGrpSpPr/>
          <p:nvPr/>
        </p:nvGrpSpPr>
        <p:grpSpPr>
          <a:xfrm>
            <a:off x="4986339" y="3867339"/>
            <a:ext cx="6776272" cy="576242"/>
            <a:chOff x="5328097" y="2381678"/>
            <a:chExt cx="6597223" cy="576242"/>
          </a:xfrm>
        </p:grpSpPr>
        <p:sp>
          <p:nvSpPr>
            <p:cNvPr id="89" name="สีขาว">
              <a:extLst>
                <a:ext uri="{FF2B5EF4-FFF2-40B4-BE49-F238E27FC236}">
                  <a16:creationId xmlns:a16="http://schemas.microsoft.com/office/drawing/2014/main" id="{DE71DF61-05E3-4A51-9F2D-A8632AAF2D19}"/>
                </a:ext>
              </a:extLst>
            </p:cNvPr>
            <p:cNvSpPr/>
            <p:nvPr/>
          </p:nvSpPr>
          <p:spPr>
            <a:xfrm>
              <a:off x="5328097" y="2381678"/>
              <a:ext cx="6597223" cy="576242"/>
            </a:xfrm>
            <a:prstGeom prst="roundRect">
              <a:avLst>
                <a:gd name="adj" fmla="val 25871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90" name="หัวข้อ">
              <a:extLst>
                <a:ext uri="{FF2B5EF4-FFF2-40B4-BE49-F238E27FC236}">
                  <a16:creationId xmlns:a16="http://schemas.microsoft.com/office/drawing/2014/main" id="{3EC37040-9AB1-4E03-9221-78F52657934A}"/>
                </a:ext>
              </a:extLst>
            </p:cNvPr>
            <p:cNvSpPr txBox="1"/>
            <p:nvPr/>
          </p:nvSpPr>
          <p:spPr>
            <a:xfrm>
              <a:off x="5328097" y="2445497"/>
              <a:ext cx="6595125" cy="4924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นำจำนวนที่เป็นหน่วยเดียวกันมาลบกัน</a:t>
              </a:r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00477CA0-F8C8-4E57-B889-0280F41DDEC4}"/>
              </a:ext>
            </a:extLst>
          </p:cNvPr>
          <p:cNvSpPr/>
          <p:nvPr/>
        </p:nvSpPr>
        <p:spPr>
          <a:xfrm>
            <a:off x="3334057" y="3168527"/>
            <a:ext cx="495471" cy="10291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4B3D97F-0A5B-498C-A528-CE21B9CA107F}"/>
              </a:ext>
            </a:extLst>
          </p:cNvPr>
          <p:cNvSpPr/>
          <p:nvPr/>
        </p:nvSpPr>
        <p:spPr>
          <a:xfrm>
            <a:off x="1547639" y="3165035"/>
            <a:ext cx="622674" cy="10326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โจทย์">
            <a:extLst>
              <a:ext uri="{FF2B5EF4-FFF2-40B4-BE49-F238E27FC236}">
                <a16:creationId xmlns:a16="http://schemas.microsoft.com/office/drawing/2014/main" id="{34C9CC46-5E7A-497D-B80C-C66E174ABE0C}"/>
              </a:ext>
            </a:extLst>
          </p:cNvPr>
          <p:cNvSpPr txBox="1"/>
          <p:nvPr/>
        </p:nvSpPr>
        <p:spPr>
          <a:xfrm>
            <a:off x="-27261" y="354502"/>
            <a:ext cx="12192000" cy="677108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8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การลบเกี่ยวกับปริมาตรและความจุ</a:t>
            </a:r>
          </a:p>
        </p:txBody>
      </p:sp>
      <p:grpSp>
        <p:nvGrpSpPr>
          <p:cNvPr id="74" name="โจทย์">
            <a:extLst>
              <a:ext uri="{FF2B5EF4-FFF2-40B4-BE49-F238E27FC236}">
                <a16:creationId xmlns:a16="http://schemas.microsoft.com/office/drawing/2014/main" id="{E46882B4-8E67-47ED-9BFE-208FC6080108}"/>
              </a:ext>
            </a:extLst>
          </p:cNvPr>
          <p:cNvGrpSpPr/>
          <p:nvPr/>
        </p:nvGrpSpPr>
        <p:grpSpPr>
          <a:xfrm>
            <a:off x="1480049" y="1226961"/>
            <a:ext cx="9432000" cy="792000"/>
            <a:chOff x="619888" y="1033841"/>
            <a:chExt cx="8117164" cy="792000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2825EB75-A93F-4603-BDCE-5E9C469ADA4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888" y="1033841"/>
              <a:ext cx="8117164" cy="792000"/>
            </a:xfrm>
            <a:prstGeom prst="rect">
              <a:avLst/>
            </a:prstGeom>
          </p:spPr>
        </p:pic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1D6B64EA-2E2B-49F4-B934-8AE691158436}"/>
                </a:ext>
              </a:extLst>
            </p:cNvPr>
            <p:cNvSpPr txBox="1"/>
            <p:nvPr/>
          </p:nvSpPr>
          <p:spPr>
            <a:xfrm>
              <a:off x="798016" y="1040978"/>
              <a:ext cx="776683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60,000 มิลลิลิตร ลบด้วย 45 ลิตร เท่ากับเท่าไร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7881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8" grpId="0"/>
      <p:bldP spid="60" grpId="0"/>
      <p:bldP spid="69" grpId="0"/>
      <p:bldP spid="48" grpId="0"/>
      <p:bldP spid="82" grpId="0"/>
      <p:bldP spid="83" grpId="0"/>
      <p:bldP spid="84" grpId="0"/>
      <p:bldP spid="91" grpId="0" animBg="1"/>
      <p:bldP spid="93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6BB71A2-6994-424A-8CBC-F83D3A4EEF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12908" r="12000" b="277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5" name="Picture 5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2D9214-42A5-4657-82FA-0C47B5480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1471" y="6229933"/>
            <a:ext cx="1395736" cy="555152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502B650-A250-447E-943D-7CD16B6E2C05}"/>
              </a:ext>
            </a:extLst>
          </p:cNvPr>
          <p:cNvSpPr/>
          <p:nvPr/>
        </p:nvSpPr>
        <p:spPr>
          <a:xfrm>
            <a:off x="337429" y="1366933"/>
            <a:ext cx="4224760" cy="5076000"/>
          </a:xfrm>
          <a:prstGeom prst="roundRect">
            <a:avLst>
              <a:gd name="adj" fmla="val 6049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คนวิ่ง">
            <a:extLst>
              <a:ext uri="{FF2B5EF4-FFF2-40B4-BE49-F238E27FC236}">
                <a16:creationId xmlns:a16="http://schemas.microsoft.com/office/drawing/2014/main" id="{FF528AC5-D128-427C-AC21-7B9B4350FD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503" y="1537288"/>
            <a:ext cx="3603170" cy="4716000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E4A6DF92-1D06-425B-B4E8-99C9A9D64C07}"/>
              </a:ext>
            </a:extLst>
          </p:cNvPr>
          <p:cNvGrpSpPr/>
          <p:nvPr/>
        </p:nvGrpSpPr>
        <p:grpSpPr>
          <a:xfrm>
            <a:off x="551464" y="1461565"/>
            <a:ext cx="3827170" cy="612000"/>
            <a:chOff x="589639" y="1751554"/>
            <a:chExt cx="3467593" cy="554502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C804B53-3710-4640-AA2D-A23C70F6B32E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34 ลิตร 700 มิลลิลิตร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8884500-7670-41A5-A551-F4ED069D5DC7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1332537-A935-4557-BADA-DC6E804361F7}"/>
              </a:ext>
            </a:extLst>
          </p:cNvPr>
          <p:cNvGrpSpPr/>
          <p:nvPr/>
        </p:nvGrpSpPr>
        <p:grpSpPr>
          <a:xfrm>
            <a:off x="4782732" y="1366933"/>
            <a:ext cx="5363002" cy="5076000"/>
            <a:chOff x="5314027" y="1177018"/>
            <a:chExt cx="4738114" cy="5076000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6CBE26DA-6995-4083-9AA4-CE539FE8BE3F}"/>
                </a:ext>
              </a:extLst>
            </p:cNvPr>
            <p:cNvSpPr/>
            <p:nvPr/>
          </p:nvSpPr>
          <p:spPr>
            <a:xfrm>
              <a:off x="5314027" y="1177018"/>
              <a:ext cx="4731659" cy="5076000"/>
            </a:xfrm>
            <a:prstGeom prst="roundRect">
              <a:avLst>
                <a:gd name="adj" fmla="val 6049"/>
              </a:avLst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AC3E0EC-7786-48E3-A727-2B3CD1D18CBA}"/>
                </a:ext>
              </a:extLst>
            </p:cNvPr>
            <p:cNvSpPr txBox="1"/>
            <p:nvPr/>
          </p:nvSpPr>
          <p:spPr>
            <a:xfrm>
              <a:off x="5388204" y="1407573"/>
              <a:ext cx="4663937" cy="466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800"/>
                </a:spcBef>
              </a:pP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29 ล. 500 มล. บวก 21 ล. 110 มล. </a:t>
              </a:r>
            </a:p>
            <a:p>
              <a:pPr algn="ctr">
                <a:spcBef>
                  <a:spcPts val="1800"/>
                </a:spcBef>
              </a:pP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5 ล. ลบด้วย 3 ล. 410 มล. </a:t>
              </a:r>
            </a:p>
            <a:p>
              <a:pPr algn="ctr">
                <a:spcBef>
                  <a:spcPts val="1800"/>
                </a:spcBef>
              </a:pP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60,500 มล. ลบด้วย 25 ล. 800 มล. </a:t>
              </a:r>
            </a:p>
            <a:p>
              <a:pPr algn="ctr">
                <a:spcBef>
                  <a:spcPts val="1800"/>
                </a:spcBef>
              </a:pP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19,300 มล. บวก 34 ล. 800 มล. </a:t>
              </a:r>
            </a:p>
            <a:p>
              <a:pPr algn="ctr">
                <a:spcBef>
                  <a:spcPts val="1800"/>
                </a:spcBef>
              </a:pP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8 ล. 380 มล. ลบด้วย 3,015 มล. </a:t>
              </a:r>
            </a:p>
            <a:p>
              <a:pPr algn="ctr">
                <a:spcBef>
                  <a:spcPts val="1800"/>
                </a:spcBef>
              </a:pP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13 ล. 50 มล. บวก 38,560 มล. </a:t>
              </a:r>
            </a:p>
            <a:p>
              <a:pPr algn="ctr">
                <a:spcBef>
                  <a:spcPts val="1800"/>
                </a:spcBef>
              </a:pP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9 ล. 40 มล. ลบด้วย 8,290 มล. </a:t>
              </a:r>
            </a:p>
            <a:p>
              <a:pPr algn="ctr">
                <a:spcBef>
                  <a:spcPts val="1800"/>
                </a:spcBef>
              </a:pP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19,800 มล. บวก 16 ล. 300 มล. </a:t>
              </a:r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C911F829-869C-4232-8D36-87E3D6726B2A}"/>
              </a:ext>
            </a:extLst>
          </p:cNvPr>
          <p:cNvSpPr/>
          <p:nvPr/>
        </p:nvSpPr>
        <p:spPr>
          <a:xfrm>
            <a:off x="4782732" y="1561502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1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95AC6A4-F30D-4D8A-85F0-3CB8FEEFEB3B}"/>
              </a:ext>
            </a:extLst>
          </p:cNvPr>
          <p:cNvSpPr/>
          <p:nvPr/>
        </p:nvSpPr>
        <p:spPr>
          <a:xfrm>
            <a:off x="4782732" y="2142245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2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C0C2FB3-60DA-48DC-975B-2E8EE3BA8E3F}"/>
              </a:ext>
            </a:extLst>
          </p:cNvPr>
          <p:cNvSpPr/>
          <p:nvPr/>
        </p:nvSpPr>
        <p:spPr>
          <a:xfrm>
            <a:off x="4782732" y="2733474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3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04F80C4-033B-4D75-B3FA-D350F5C4FC07}"/>
              </a:ext>
            </a:extLst>
          </p:cNvPr>
          <p:cNvSpPr/>
          <p:nvPr/>
        </p:nvSpPr>
        <p:spPr>
          <a:xfrm>
            <a:off x="4782731" y="3301320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4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200DAB5-9DC0-4D65-83B8-A3E19D9C1C65}"/>
              </a:ext>
            </a:extLst>
          </p:cNvPr>
          <p:cNvSpPr/>
          <p:nvPr/>
        </p:nvSpPr>
        <p:spPr>
          <a:xfrm>
            <a:off x="4782731" y="3891022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5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AA6E983-F757-471A-A251-8C6C60FB6160}"/>
              </a:ext>
            </a:extLst>
          </p:cNvPr>
          <p:cNvSpPr/>
          <p:nvPr/>
        </p:nvSpPr>
        <p:spPr>
          <a:xfrm>
            <a:off x="4782731" y="4484169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6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596ABCF-AF74-4C8C-B30D-9AA3791B3EFF}"/>
              </a:ext>
            </a:extLst>
          </p:cNvPr>
          <p:cNvSpPr/>
          <p:nvPr/>
        </p:nvSpPr>
        <p:spPr>
          <a:xfrm>
            <a:off x="4782731" y="5082379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7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9222524-8294-4059-B5A1-4C809C71E881}"/>
              </a:ext>
            </a:extLst>
          </p:cNvPr>
          <p:cNvSpPr/>
          <p:nvPr/>
        </p:nvSpPr>
        <p:spPr>
          <a:xfrm>
            <a:off x="4782731" y="5669524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8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557BB4D-6B67-4E55-9622-9F98BD01E649}"/>
              </a:ext>
            </a:extLst>
          </p:cNvPr>
          <p:cNvSpPr/>
          <p:nvPr/>
        </p:nvSpPr>
        <p:spPr>
          <a:xfrm>
            <a:off x="10366276" y="2963906"/>
            <a:ext cx="1568184" cy="2342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8766764-C280-4B51-9CD1-CE1540174C07}"/>
              </a:ext>
            </a:extLst>
          </p:cNvPr>
          <p:cNvSpPr txBox="1"/>
          <p:nvPr/>
        </p:nvSpPr>
        <p:spPr>
          <a:xfrm>
            <a:off x="10358969" y="2987758"/>
            <a:ext cx="1575492" cy="2226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ฉลาม</a:t>
            </a:r>
          </a:p>
          <a:p>
            <a:pPr algn="ctr">
              <a:lnSpc>
                <a:spcPct val="150000"/>
              </a:lnSpc>
            </a:pP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หมู</a:t>
            </a:r>
          </a:p>
          <a:p>
            <a:pPr algn="ctr">
              <a:lnSpc>
                <a:spcPct val="150000"/>
              </a:lnSpc>
            </a:pP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โคล่า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2745B9C7-6FAF-4204-894D-3C2C580262CA}"/>
              </a:ext>
            </a:extLst>
          </p:cNvPr>
          <p:cNvSpPr/>
          <p:nvPr/>
        </p:nvSpPr>
        <p:spPr>
          <a:xfrm>
            <a:off x="10351662" y="2827482"/>
            <a:ext cx="1643364" cy="2559873"/>
          </a:xfrm>
          <a:prstGeom prst="roundRect">
            <a:avLst>
              <a:gd name="adj" fmla="val 604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เฉลย</a:t>
            </a:r>
            <a:endParaRPr lang="en-US" sz="32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8CCF0FE-2EFE-4C03-91E1-24299C9CC7DE}"/>
              </a:ext>
            </a:extLst>
          </p:cNvPr>
          <p:cNvGrpSpPr/>
          <p:nvPr/>
        </p:nvGrpSpPr>
        <p:grpSpPr>
          <a:xfrm>
            <a:off x="551464" y="2071591"/>
            <a:ext cx="3827170" cy="612000"/>
            <a:chOff x="589639" y="1751554"/>
            <a:chExt cx="3467593" cy="554502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C13A0F75-E330-4EC8-9BF4-6FA5BA31D5CD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51 ลิตร 610 มิลลิลิตร</a:t>
              </a: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7A141DBA-5071-45E9-8B14-BFAC832F3EBB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99C735F-4244-4552-85D3-6FB0866E235A}"/>
              </a:ext>
            </a:extLst>
          </p:cNvPr>
          <p:cNvGrpSpPr/>
          <p:nvPr/>
        </p:nvGrpSpPr>
        <p:grpSpPr>
          <a:xfrm>
            <a:off x="551464" y="2681617"/>
            <a:ext cx="3827170" cy="612000"/>
            <a:chOff x="589639" y="1751554"/>
            <a:chExt cx="3467593" cy="554502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E37EB3C9-42B2-4FA2-846B-873425C98CFD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50 ลิตร 610 มิลลิลิตร</a:t>
              </a: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6EB8383F-61F7-4A55-A573-84EFA545D797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F3948D44-84CA-4A32-8A6A-58EBBF4C8787}"/>
              </a:ext>
            </a:extLst>
          </p:cNvPr>
          <p:cNvGrpSpPr/>
          <p:nvPr/>
        </p:nvGrpSpPr>
        <p:grpSpPr>
          <a:xfrm>
            <a:off x="551464" y="3291643"/>
            <a:ext cx="3827170" cy="612000"/>
            <a:chOff x="589639" y="1751554"/>
            <a:chExt cx="3467593" cy="554502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A2C414C7-DC4D-420C-ACF6-12A1A1A3C42C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36 ลิตร 100 มิลลิลิตร</a:t>
              </a: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16AD5287-FB9B-4970-8695-B8300F2DF3BA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D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B6936FF6-0DB5-4AC1-B514-0612E3072840}"/>
              </a:ext>
            </a:extLst>
          </p:cNvPr>
          <p:cNvGrpSpPr/>
          <p:nvPr/>
        </p:nvGrpSpPr>
        <p:grpSpPr>
          <a:xfrm>
            <a:off x="551464" y="3899695"/>
            <a:ext cx="3827170" cy="612000"/>
            <a:chOff x="589639" y="1751554"/>
            <a:chExt cx="3467593" cy="554502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AE0DF447-1E2A-4D2C-A1D6-F244F08F106A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  <a:spcAft>
                  <a:spcPts val="1200"/>
                </a:spcAft>
              </a:pPr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5 ลิตร 365 มิลลิลิตร</a:t>
              </a: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92F77F23-554D-4611-B54A-321E13B57D61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E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9F514635-8842-4E96-B6ED-DAC3DAFBD16E}"/>
              </a:ext>
            </a:extLst>
          </p:cNvPr>
          <p:cNvGrpSpPr/>
          <p:nvPr/>
        </p:nvGrpSpPr>
        <p:grpSpPr>
          <a:xfrm>
            <a:off x="551464" y="4509721"/>
            <a:ext cx="3827170" cy="612000"/>
            <a:chOff x="589639" y="1751554"/>
            <a:chExt cx="3467593" cy="554502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EFB950F4-6E21-47FC-95E1-E1815ABA036D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750 มิลลิลิตร</a:t>
              </a: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2B2F45FD-2921-46C2-A7B5-07CE90772E30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F</a:t>
              </a: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E2A6C7CE-C5E1-43F1-AEAD-5176F6B992B1}"/>
              </a:ext>
            </a:extLst>
          </p:cNvPr>
          <p:cNvGrpSpPr/>
          <p:nvPr/>
        </p:nvGrpSpPr>
        <p:grpSpPr>
          <a:xfrm>
            <a:off x="551464" y="5119747"/>
            <a:ext cx="3827170" cy="612000"/>
            <a:chOff x="589639" y="1751554"/>
            <a:chExt cx="3467593" cy="554502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96FCD442-82D6-48AB-9628-247A379B0E3D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 ลิตร 590 มิลลิลิตร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C04F5EE4-CB27-49A0-9DCA-73EA965054C9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G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6BDD89DC-E18F-4EC5-8A4C-07270D99E619}"/>
              </a:ext>
            </a:extLst>
          </p:cNvPr>
          <p:cNvGrpSpPr/>
          <p:nvPr/>
        </p:nvGrpSpPr>
        <p:grpSpPr>
          <a:xfrm>
            <a:off x="551464" y="5729773"/>
            <a:ext cx="3827170" cy="612000"/>
            <a:chOff x="589639" y="1751554"/>
            <a:chExt cx="3467593" cy="554502"/>
          </a:xfrm>
        </p:grpSpPr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D6EA2F1C-7716-4B05-B151-6EC234BA6D21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54 ลิตร 100 มิลลิลิตร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5DF10CED-7DB3-4F29-94A7-A79185156D46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H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C07A818-6A11-4401-AAF6-06C7EF1DE41F}"/>
              </a:ext>
            </a:extLst>
          </p:cNvPr>
          <p:cNvGrpSpPr/>
          <p:nvPr/>
        </p:nvGrpSpPr>
        <p:grpSpPr>
          <a:xfrm>
            <a:off x="2172231" y="222417"/>
            <a:ext cx="7847536" cy="813921"/>
            <a:chOff x="2382085" y="222417"/>
            <a:chExt cx="7847536" cy="81392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C6E1C7E-C6EC-43A6-8696-36B9419DB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5"/>
            <a:stretch/>
          </p:blipFill>
          <p:spPr>
            <a:xfrm>
              <a:off x="3369945" y="222417"/>
              <a:ext cx="6859676" cy="81392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A3C3E60-33D5-4014-98AB-DF53F4DD91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51" b="95506" l="0" r="10572">
                          <a14:foregroundMark x1="7031" y1="54494" x2="4299" y2="60112"/>
                          <a14:foregroundMark x1="5159" y1="55056" x2="2782" y2="94944"/>
                          <a14:foregroundMark x1="2731" y1="75843" x2="9965" y2="98876"/>
                          <a14:foregroundMark x1="9965" y1="98876" x2="6474" y2="47191"/>
                          <a14:foregroundMark x1="6474" y1="47191" x2="51" y2="44944"/>
                          <a14:foregroundMark x1="51" y1="44944" x2="5564" y2="71348"/>
                          <a14:foregroundMark x1="5564" y1="71348" x2="6525" y2="39326"/>
                          <a14:foregroundMark x1="7739" y1="56180" x2="10319" y2="93820"/>
                          <a14:foregroundMark x1="10319" y1="64045" x2="10572" y2="96067"/>
                          <a14:foregroundMark x1="5564" y1="60674" x2="759" y2="58989"/>
                          <a14:foregroundMark x1="1315" y1="51685" x2="354" y2="48315"/>
                          <a14:foregroundMark x1="1366" y1="67978" x2="0" y2="53933"/>
                          <a14:foregroundMark x1="9965" y1="86517" x2="101" y2="348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051"/>
            <a:stretch/>
          </p:blipFill>
          <p:spPr>
            <a:xfrm>
              <a:off x="2382085" y="244338"/>
              <a:ext cx="963113" cy="79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5166454"/>
      </p:ext>
    </p:extLst>
  </p:cSld>
  <p:clrMapOvr>
    <a:masterClrMapping/>
  </p:clrMapOvr>
  <p:transition spd="slow" advClick="0"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100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nature, cave&#10;&#10;Description automatically generated">
            <a:extLst>
              <a:ext uri="{FF2B5EF4-FFF2-40B4-BE49-F238E27FC236}">
                <a16:creationId xmlns:a16="http://schemas.microsoft.com/office/drawing/2014/main" id="{A242685B-756E-4F98-89A5-AF59ADB095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0" t="1105" r="2100" b="53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E14FB9E0-6BC6-4608-93AA-A44A77CED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648" y="3818342"/>
            <a:ext cx="1650705" cy="2053093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11B0B9A3-75AE-4435-862A-67673C7C62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648" y="1576175"/>
            <a:ext cx="1650705" cy="200279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6F9EA479-065E-4FD7-8388-29DE8DBE19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84" y="3818342"/>
            <a:ext cx="1655278" cy="205309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1C2F67F6-90E7-451F-9D5D-1FD711736F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84" y="1576175"/>
            <a:ext cx="1655278" cy="2002794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C77FB944-ABF7-4D54-B24C-90AC3FF363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491" y="3818342"/>
            <a:ext cx="1650705" cy="2053093"/>
          </a:xfrm>
          <a:prstGeom prst="rect">
            <a:avLst/>
          </a:prstGeom>
        </p:spPr>
      </p:pic>
      <p:pic>
        <p:nvPicPr>
          <p:cNvPr id="21" name="Picture 20" descr="Logo, icon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E8A8CD22-96E9-45A5-B6E0-8DB1CD9CA8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491" y="1576175"/>
            <a:ext cx="1650705" cy="200279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890D3ED9-B9F4-4B96-B3A2-D12A5CFC9CA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198" y="3818342"/>
            <a:ext cx="1650705" cy="1998222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hlinkClick r:id="rId17" action="ppaction://hlinksldjump"/>
            <a:extLst>
              <a:ext uri="{FF2B5EF4-FFF2-40B4-BE49-F238E27FC236}">
                <a16:creationId xmlns:a16="http://schemas.microsoft.com/office/drawing/2014/main" id="{05B94E21-4800-491C-93AC-3E106C5C70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198" y="1576175"/>
            <a:ext cx="1650705" cy="2002794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hlinkClick r:id="rId19" action="ppaction://hlinksldjump"/>
            <a:extLst>
              <a:ext uri="{FF2B5EF4-FFF2-40B4-BE49-F238E27FC236}">
                <a16:creationId xmlns:a16="http://schemas.microsoft.com/office/drawing/2014/main" id="{3A4D0A9F-9340-4E75-99CD-C0DB5D2064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5" y="3818342"/>
            <a:ext cx="1650705" cy="1998222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21" action="ppaction://hlinksldjump"/>
            <a:extLst>
              <a:ext uri="{FF2B5EF4-FFF2-40B4-BE49-F238E27FC236}">
                <a16:creationId xmlns:a16="http://schemas.microsoft.com/office/drawing/2014/main" id="{83ED57F6-2157-40BF-8BA6-5E7DA7F929E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5" y="1576175"/>
            <a:ext cx="1650705" cy="2002794"/>
          </a:xfrm>
          <a:prstGeom prst="rect">
            <a:avLst/>
          </a:prstGeom>
        </p:spPr>
      </p:pic>
      <p:sp>
        <p:nvSpPr>
          <p:cNvPr id="31" name="โจทย์">
            <a:extLst>
              <a:ext uri="{FF2B5EF4-FFF2-40B4-BE49-F238E27FC236}">
                <a16:creationId xmlns:a16="http://schemas.microsoft.com/office/drawing/2014/main" id="{DB8F1638-1AD1-4388-A713-7418235F3D29}"/>
              </a:ext>
            </a:extLst>
          </p:cNvPr>
          <p:cNvSpPr txBox="1"/>
          <p:nvPr/>
        </p:nvSpPr>
        <p:spPr>
          <a:xfrm>
            <a:off x="-1" y="464491"/>
            <a:ext cx="12192001" cy="830997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8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สุ่มเลขที่เพื่อเปิดป้าย และหาคำตอบให้ถูกต้อง</a:t>
            </a:r>
          </a:p>
        </p:txBody>
      </p:sp>
      <p:pic>
        <p:nvPicPr>
          <p:cNvPr id="14" name="Picture 13">
            <a:hlinkClick r:id="rId23" action="ppaction://hlinksldjump"/>
            <a:extLst>
              <a:ext uri="{FF2B5EF4-FFF2-40B4-BE49-F238E27FC236}">
                <a16:creationId xmlns:a16="http://schemas.microsoft.com/office/drawing/2014/main" id="{A1DB5E3F-4005-4C6A-BABC-2ECE9EB38FB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46546" y="6079790"/>
            <a:ext cx="1432702" cy="56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3653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511DEB-39C4-42FC-935E-CBE0DB4F9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r="1203"/>
          <a:stretch/>
        </p:blipFill>
        <p:spPr>
          <a:xfrm>
            <a:off x="0" y="0"/>
            <a:ext cx="12192000" cy="6947920"/>
          </a:xfrm>
          <a:prstGeom prst="rect">
            <a:avLst/>
          </a:prstGeom>
        </p:spPr>
      </p:pic>
      <p:sp>
        <p:nvSpPr>
          <p:cNvPr id="7" name="โจทย์">
            <a:extLst>
              <a:ext uri="{FF2B5EF4-FFF2-40B4-BE49-F238E27FC236}">
                <a16:creationId xmlns:a16="http://schemas.microsoft.com/office/drawing/2014/main" id="{44F3A90C-197D-4652-84B3-2E8CEDDB3358}"/>
              </a:ext>
            </a:extLst>
          </p:cNvPr>
          <p:cNvSpPr txBox="1"/>
          <p:nvPr/>
        </p:nvSpPr>
        <p:spPr>
          <a:xfrm>
            <a:off x="-1" y="2010356"/>
            <a:ext cx="12192001" cy="1938992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40,500 มิลลิลิตร บวก 5 ลิตร 990 มิลลิลิตร</a:t>
            </a:r>
          </a:p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เท่ากับ</a:t>
            </a:r>
          </a:p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45</a:t>
            </a:r>
            <a:r>
              <a:rPr lang="en-US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ลิตร 490 มิลลิลิตร</a:t>
            </a:r>
          </a:p>
        </p:txBody>
      </p:sp>
      <p:pic>
        <p:nvPicPr>
          <p:cNvPr id="46" name="Picture 45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9D180CF1-C94F-4819-9404-46D0077F8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0" y="186179"/>
            <a:ext cx="1638288" cy="672990"/>
          </a:xfrm>
          <a:prstGeom prst="rect">
            <a:avLst/>
          </a:prstGeom>
        </p:spPr>
      </p:pic>
      <p:pic>
        <p:nvPicPr>
          <p:cNvPr id="47" name="Picture 46">
            <a:hlinkClick r:id="rId6" action="ppaction://hlinksldjump"/>
            <a:extLst>
              <a:ext uri="{FF2B5EF4-FFF2-40B4-BE49-F238E27FC236}">
                <a16:creationId xmlns:a16="http://schemas.microsoft.com/office/drawing/2014/main" id="{590BABA6-0180-4627-99E6-E8BB4937FC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3454" y="5884308"/>
            <a:ext cx="2858301" cy="756000"/>
          </a:xfrm>
          <a:prstGeom prst="rect">
            <a:avLst/>
          </a:prstGeom>
        </p:spPr>
      </p:pic>
      <p:sp>
        <p:nvSpPr>
          <p:cNvPr id="34" name="โจทย์">
            <a:extLst>
              <a:ext uri="{FF2B5EF4-FFF2-40B4-BE49-F238E27FC236}">
                <a16:creationId xmlns:a16="http://schemas.microsoft.com/office/drawing/2014/main" id="{0D8C7EE8-FAD8-477B-8504-20DE5D7C5B8B}"/>
              </a:ext>
            </a:extLst>
          </p:cNvPr>
          <p:cNvSpPr txBox="1"/>
          <p:nvPr/>
        </p:nvSpPr>
        <p:spPr>
          <a:xfrm>
            <a:off x="-2" y="203291"/>
            <a:ext cx="12192001" cy="830997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800" dirty="0">
                <a:solidFill>
                  <a:srgbClr val="C00000"/>
                </a:solidFill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ถูกหรือผิดกันนะ</a:t>
            </a:r>
          </a:p>
        </p:txBody>
      </p:sp>
      <p:pic>
        <p:nvPicPr>
          <p:cNvPr id="3" name="A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1E6544D-11D5-48C6-874E-A7BDA0E54E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30" y="4166829"/>
            <a:ext cx="2741512" cy="2234472"/>
          </a:xfrm>
          <a:prstGeom prst="rect">
            <a:avLst/>
          </a:prstGeom>
        </p:spPr>
      </p:pic>
      <p:pic>
        <p:nvPicPr>
          <p:cNvPr id="6" name="B" descr="A picture containing hand, vector graphics&#10;&#10;Description automatically generated">
            <a:extLst>
              <a:ext uri="{FF2B5EF4-FFF2-40B4-BE49-F238E27FC236}">
                <a16:creationId xmlns:a16="http://schemas.microsoft.com/office/drawing/2014/main" id="{4EBEF511-2F75-4C69-903A-6B9F49DC49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69" y="3997116"/>
            <a:ext cx="2304279" cy="2404185"/>
          </a:xfrm>
          <a:prstGeom prst="rect">
            <a:avLst/>
          </a:prstGeom>
        </p:spPr>
      </p:pic>
      <p:pic>
        <p:nvPicPr>
          <p:cNvPr id="51" name="ผิด2">
            <a:extLst>
              <a:ext uri="{FF2B5EF4-FFF2-40B4-BE49-F238E27FC236}">
                <a16:creationId xmlns:a16="http://schemas.microsoft.com/office/drawing/2014/main" id="{1FF1A4D6-56A9-4A37-9455-E0B8BF82A08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051" y="4702989"/>
            <a:ext cx="1061888" cy="1061888"/>
          </a:xfrm>
          <a:prstGeom prst="rect">
            <a:avLst/>
          </a:prstGeom>
        </p:spPr>
      </p:pic>
      <p:pic>
        <p:nvPicPr>
          <p:cNvPr id="36" name="ถูก1">
            <a:extLst>
              <a:ext uri="{FF2B5EF4-FFF2-40B4-BE49-F238E27FC236}">
                <a16:creationId xmlns:a16="http://schemas.microsoft.com/office/drawing/2014/main" id="{CF708FB8-7870-48D5-8262-CD9A051D085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672" y="4492532"/>
            <a:ext cx="1061888" cy="10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8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-1.175 -0.00556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750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511DEB-39C4-42FC-935E-CBE0DB4F9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r="1203"/>
          <a:stretch/>
        </p:blipFill>
        <p:spPr>
          <a:xfrm>
            <a:off x="0" y="0"/>
            <a:ext cx="12192000" cy="6947920"/>
          </a:xfrm>
          <a:prstGeom prst="rect">
            <a:avLst/>
          </a:prstGeom>
        </p:spPr>
      </p:pic>
      <p:sp>
        <p:nvSpPr>
          <p:cNvPr id="7" name="โจทย์">
            <a:extLst>
              <a:ext uri="{FF2B5EF4-FFF2-40B4-BE49-F238E27FC236}">
                <a16:creationId xmlns:a16="http://schemas.microsoft.com/office/drawing/2014/main" id="{44F3A90C-197D-4652-84B3-2E8CEDDB3358}"/>
              </a:ext>
            </a:extLst>
          </p:cNvPr>
          <p:cNvSpPr txBox="1"/>
          <p:nvPr/>
        </p:nvSpPr>
        <p:spPr>
          <a:xfrm>
            <a:off x="-1" y="2010356"/>
            <a:ext cx="12192001" cy="1938992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9 ลิตร บวก 5,450 มิลลิลิตร </a:t>
            </a:r>
          </a:p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เท่ากับ</a:t>
            </a:r>
          </a:p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14 ลิตร 450 มิลลิลิตร</a:t>
            </a:r>
          </a:p>
        </p:txBody>
      </p:sp>
      <p:pic>
        <p:nvPicPr>
          <p:cNvPr id="46" name="Picture 45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9D180CF1-C94F-4819-9404-46D0077F8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0" y="186179"/>
            <a:ext cx="1638288" cy="672990"/>
          </a:xfrm>
          <a:prstGeom prst="rect">
            <a:avLst/>
          </a:prstGeom>
        </p:spPr>
      </p:pic>
      <p:pic>
        <p:nvPicPr>
          <p:cNvPr id="47" name="Picture 46">
            <a:hlinkClick r:id="rId6" action="ppaction://hlinksldjump"/>
            <a:extLst>
              <a:ext uri="{FF2B5EF4-FFF2-40B4-BE49-F238E27FC236}">
                <a16:creationId xmlns:a16="http://schemas.microsoft.com/office/drawing/2014/main" id="{590BABA6-0180-4627-99E6-E8BB4937FC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3454" y="5884308"/>
            <a:ext cx="2858301" cy="756000"/>
          </a:xfrm>
          <a:prstGeom prst="rect">
            <a:avLst/>
          </a:prstGeom>
        </p:spPr>
      </p:pic>
      <p:sp>
        <p:nvSpPr>
          <p:cNvPr id="34" name="โจทย์">
            <a:extLst>
              <a:ext uri="{FF2B5EF4-FFF2-40B4-BE49-F238E27FC236}">
                <a16:creationId xmlns:a16="http://schemas.microsoft.com/office/drawing/2014/main" id="{0D8C7EE8-FAD8-477B-8504-20DE5D7C5B8B}"/>
              </a:ext>
            </a:extLst>
          </p:cNvPr>
          <p:cNvSpPr txBox="1"/>
          <p:nvPr/>
        </p:nvSpPr>
        <p:spPr>
          <a:xfrm>
            <a:off x="-2" y="203291"/>
            <a:ext cx="12192001" cy="830997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800" dirty="0">
                <a:solidFill>
                  <a:srgbClr val="C00000"/>
                </a:solidFill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ถูกหรือผิดกันนะ</a:t>
            </a:r>
          </a:p>
        </p:txBody>
      </p:sp>
      <p:pic>
        <p:nvPicPr>
          <p:cNvPr id="3" name="A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1E6544D-11D5-48C6-874E-A7BDA0E54E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30" y="4166829"/>
            <a:ext cx="2741512" cy="2234472"/>
          </a:xfrm>
          <a:prstGeom prst="rect">
            <a:avLst/>
          </a:prstGeom>
        </p:spPr>
      </p:pic>
      <p:pic>
        <p:nvPicPr>
          <p:cNvPr id="6" name="B" descr="A picture containing hand, vector graphics&#10;&#10;Description automatically generated">
            <a:extLst>
              <a:ext uri="{FF2B5EF4-FFF2-40B4-BE49-F238E27FC236}">
                <a16:creationId xmlns:a16="http://schemas.microsoft.com/office/drawing/2014/main" id="{4EBEF511-2F75-4C69-903A-6B9F49DC49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69" y="3997116"/>
            <a:ext cx="2304279" cy="2404185"/>
          </a:xfrm>
          <a:prstGeom prst="rect">
            <a:avLst/>
          </a:prstGeom>
        </p:spPr>
      </p:pic>
      <p:pic>
        <p:nvPicPr>
          <p:cNvPr id="53" name="ถูก1">
            <a:extLst>
              <a:ext uri="{FF2B5EF4-FFF2-40B4-BE49-F238E27FC236}">
                <a16:creationId xmlns:a16="http://schemas.microsoft.com/office/drawing/2014/main" id="{F59C72CF-C98B-4AFD-94B0-51CDFC58613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658" y="4729971"/>
            <a:ext cx="1061888" cy="1061888"/>
          </a:xfrm>
          <a:prstGeom prst="rect">
            <a:avLst/>
          </a:prstGeom>
        </p:spPr>
      </p:pic>
      <p:pic>
        <p:nvPicPr>
          <p:cNvPr id="35" name="ผิด2">
            <a:extLst>
              <a:ext uri="{FF2B5EF4-FFF2-40B4-BE49-F238E27FC236}">
                <a16:creationId xmlns:a16="http://schemas.microsoft.com/office/drawing/2014/main" id="{32AA64FD-B58B-49F2-96FE-1C4B871B690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373" y="4496574"/>
            <a:ext cx="1061888" cy="10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8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-1.175 -0.00556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750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511DEB-39C4-42FC-935E-CBE0DB4F9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r="1203"/>
          <a:stretch/>
        </p:blipFill>
        <p:spPr>
          <a:xfrm>
            <a:off x="0" y="0"/>
            <a:ext cx="12192000" cy="6947920"/>
          </a:xfrm>
          <a:prstGeom prst="rect">
            <a:avLst/>
          </a:prstGeom>
        </p:spPr>
      </p:pic>
      <p:sp>
        <p:nvSpPr>
          <p:cNvPr id="7" name="โจทย์">
            <a:extLst>
              <a:ext uri="{FF2B5EF4-FFF2-40B4-BE49-F238E27FC236}">
                <a16:creationId xmlns:a16="http://schemas.microsoft.com/office/drawing/2014/main" id="{44F3A90C-197D-4652-84B3-2E8CEDDB3358}"/>
              </a:ext>
            </a:extLst>
          </p:cNvPr>
          <p:cNvSpPr txBox="1"/>
          <p:nvPr/>
        </p:nvSpPr>
        <p:spPr>
          <a:xfrm>
            <a:off x="-1" y="2149252"/>
            <a:ext cx="12192001" cy="707886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35 ลิตร 500 มิลลิลิตร ลบด้วย 11 ลิตร 300 มิลลิลิตร </a:t>
            </a:r>
          </a:p>
        </p:txBody>
      </p:sp>
      <p:grpSp>
        <p:nvGrpSpPr>
          <p:cNvPr id="13" name="A">
            <a:extLst>
              <a:ext uri="{FF2B5EF4-FFF2-40B4-BE49-F238E27FC236}">
                <a16:creationId xmlns:a16="http://schemas.microsoft.com/office/drawing/2014/main" id="{74646088-624A-4485-A903-A399D9CD18E3}"/>
              </a:ext>
            </a:extLst>
          </p:cNvPr>
          <p:cNvGrpSpPr/>
          <p:nvPr/>
        </p:nvGrpSpPr>
        <p:grpSpPr>
          <a:xfrm>
            <a:off x="362104" y="3353164"/>
            <a:ext cx="5427015" cy="1160794"/>
            <a:chOff x="717705" y="3628535"/>
            <a:chExt cx="5427015" cy="116079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86369C-EE44-4D5D-B038-4841D1AA6819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3189E54-495F-4BF8-89B4-3194386634BF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โจทย์">
                <a:extLst>
                  <a:ext uri="{FF2B5EF4-FFF2-40B4-BE49-F238E27FC236}">
                    <a16:creationId xmlns:a16="http://schemas.microsoft.com/office/drawing/2014/main" id="{48389F44-C8DF-435D-A6F2-4C0FA3AD8DB2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25 ลิตร 200 มิลลิลิตร </a:t>
                </a:r>
              </a:p>
            </p:txBody>
          </p:sp>
        </p:grpSp>
        <p:pic>
          <p:nvPicPr>
            <p:cNvPr id="9" name="Picture 8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31741541-7B9E-4E45-A855-10771860B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705" y="3628535"/>
              <a:ext cx="1167427" cy="1160794"/>
            </a:xfrm>
            <a:prstGeom prst="rect">
              <a:avLst/>
            </a:prstGeom>
          </p:spPr>
        </p:pic>
      </p:grpSp>
      <p:grpSp>
        <p:nvGrpSpPr>
          <p:cNvPr id="24" name="B">
            <a:extLst>
              <a:ext uri="{FF2B5EF4-FFF2-40B4-BE49-F238E27FC236}">
                <a16:creationId xmlns:a16="http://schemas.microsoft.com/office/drawing/2014/main" id="{2CA40F93-B607-44DF-BBC5-1D606B037BBE}"/>
              </a:ext>
            </a:extLst>
          </p:cNvPr>
          <p:cNvGrpSpPr/>
          <p:nvPr/>
        </p:nvGrpSpPr>
        <p:grpSpPr>
          <a:xfrm>
            <a:off x="6188599" y="3353164"/>
            <a:ext cx="5427015" cy="1160794"/>
            <a:chOff x="717705" y="3628535"/>
            <a:chExt cx="5427015" cy="116079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7E54D96-3013-47D8-8A3C-EA3123D14A62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85B89E6-A1B5-4175-A7F1-8804D493BE1E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โจทย์">
                <a:extLst>
                  <a:ext uri="{FF2B5EF4-FFF2-40B4-BE49-F238E27FC236}">
                    <a16:creationId xmlns:a16="http://schemas.microsoft.com/office/drawing/2014/main" id="{E4F0C2FE-D7ED-4B53-9487-2BC1501391E9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24 ลิตร 200 มิลลิลิตร</a:t>
                </a: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0F15D21-F1D2-4C83-B1A8-B8E21B504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705" y="3628535"/>
              <a:ext cx="1167426" cy="1160794"/>
            </a:xfrm>
            <a:prstGeom prst="rect">
              <a:avLst/>
            </a:prstGeom>
          </p:spPr>
        </p:pic>
      </p:grpSp>
      <p:grpSp>
        <p:nvGrpSpPr>
          <p:cNvPr id="29" name="C">
            <a:extLst>
              <a:ext uri="{FF2B5EF4-FFF2-40B4-BE49-F238E27FC236}">
                <a16:creationId xmlns:a16="http://schemas.microsoft.com/office/drawing/2014/main" id="{D7E78F0A-3ADE-4108-AEC9-772ED2D80867}"/>
              </a:ext>
            </a:extLst>
          </p:cNvPr>
          <p:cNvGrpSpPr/>
          <p:nvPr/>
        </p:nvGrpSpPr>
        <p:grpSpPr>
          <a:xfrm>
            <a:off x="3275352" y="4734768"/>
            <a:ext cx="5427015" cy="1160794"/>
            <a:chOff x="717705" y="3628535"/>
            <a:chExt cx="5427015" cy="116079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8DD0FD9-0679-4BEB-A89B-05C32B0D7C60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7E0D3A3-F33E-4205-BC61-8355D1B337E0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โจทย์">
                <a:extLst>
                  <a:ext uri="{FF2B5EF4-FFF2-40B4-BE49-F238E27FC236}">
                    <a16:creationId xmlns:a16="http://schemas.microsoft.com/office/drawing/2014/main" id="{AFD85F50-5F08-4E2D-9223-A8142E1D5CE5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23 ลิตร 800 มิลลิลิตร </a:t>
                </a: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4E3FAB3-65A7-4678-AF94-614A92C11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705" y="3628535"/>
              <a:ext cx="1167426" cy="1160794"/>
            </a:xfrm>
            <a:prstGeom prst="rect">
              <a:avLst/>
            </a:prstGeom>
          </p:spPr>
        </p:pic>
      </p:grpSp>
      <p:pic>
        <p:nvPicPr>
          <p:cNvPr id="40" name="Picture 3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92BA7A8-C525-4133-95F6-42605951E9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466" y="4559775"/>
            <a:ext cx="1116802" cy="1023736"/>
          </a:xfrm>
          <a:prstGeom prst="rect">
            <a:avLst/>
          </a:prstGeom>
        </p:spPr>
      </p:pic>
      <p:pic>
        <p:nvPicPr>
          <p:cNvPr id="42" name="Picture 41" descr="A picture containing circle&#10;&#10;Description automatically generated">
            <a:extLst>
              <a:ext uri="{FF2B5EF4-FFF2-40B4-BE49-F238E27FC236}">
                <a16:creationId xmlns:a16="http://schemas.microsoft.com/office/drawing/2014/main" id="{711D09A7-97F0-4214-9110-22E895CE8E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493" y="4925462"/>
            <a:ext cx="2272076" cy="1686196"/>
          </a:xfrm>
          <a:prstGeom prst="rect">
            <a:avLst/>
          </a:prstGeom>
        </p:spPr>
      </p:pic>
      <p:pic>
        <p:nvPicPr>
          <p:cNvPr id="44" name="Picture 43" descr="Shape, circle&#10;&#10;Description automatically generated">
            <a:extLst>
              <a:ext uri="{FF2B5EF4-FFF2-40B4-BE49-F238E27FC236}">
                <a16:creationId xmlns:a16="http://schemas.microsoft.com/office/drawing/2014/main" id="{8C39B7E5-BD55-4513-9A8B-A59390D91B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493" y="716177"/>
            <a:ext cx="1460035" cy="1343779"/>
          </a:xfrm>
          <a:prstGeom prst="rect">
            <a:avLst/>
          </a:prstGeom>
        </p:spPr>
      </p:pic>
      <p:pic>
        <p:nvPicPr>
          <p:cNvPr id="46" name="Picture 45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9D180CF1-C94F-4819-9404-46D0077F80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0" y="186179"/>
            <a:ext cx="1638288" cy="672990"/>
          </a:xfrm>
          <a:prstGeom prst="rect">
            <a:avLst/>
          </a:prstGeom>
        </p:spPr>
      </p:pic>
      <p:pic>
        <p:nvPicPr>
          <p:cNvPr id="47" name="Picture 46">
            <a:hlinkClick r:id="rId12" action="ppaction://hlinksldjump"/>
            <a:extLst>
              <a:ext uri="{FF2B5EF4-FFF2-40B4-BE49-F238E27FC236}">
                <a16:creationId xmlns:a16="http://schemas.microsoft.com/office/drawing/2014/main" id="{590BABA6-0180-4627-99E6-E8BB4937FC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73454" y="5884308"/>
            <a:ext cx="2858301" cy="756000"/>
          </a:xfrm>
          <a:prstGeom prst="rect">
            <a:avLst/>
          </a:prstGeom>
        </p:spPr>
      </p:pic>
      <p:pic>
        <p:nvPicPr>
          <p:cNvPr id="48" name="ผิด2">
            <a:extLst>
              <a:ext uri="{FF2B5EF4-FFF2-40B4-BE49-F238E27FC236}">
                <a16:creationId xmlns:a16="http://schemas.microsoft.com/office/drawing/2014/main" id="{FED18782-ED80-4259-95FD-6014FB51E58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9" y="3402617"/>
            <a:ext cx="1061888" cy="1061888"/>
          </a:xfrm>
          <a:prstGeom prst="rect">
            <a:avLst/>
          </a:prstGeom>
        </p:spPr>
      </p:pic>
      <p:pic>
        <p:nvPicPr>
          <p:cNvPr id="49" name="ถูก1">
            <a:extLst>
              <a:ext uri="{FF2B5EF4-FFF2-40B4-BE49-F238E27FC236}">
                <a16:creationId xmlns:a16="http://schemas.microsoft.com/office/drawing/2014/main" id="{F3AC50FE-8571-4645-84C3-4DFBA3ED593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330" y="3382965"/>
            <a:ext cx="1061888" cy="1061888"/>
          </a:xfrm>
          <a:prstGeom prst="rect">
            <a:avLst/>
          </a:prstGeom>
        </p:spPr>
      </p:pic>
      <p:pic>
        <p:nvPicPr>
          <p:cNvPr id="51" name="ผิด2">
            <a:extLst>
              <a:ext uri="{FF2B5EF4-FFF2-40B4-BE49-F238E27FC236}">
                <a16:creationId xmlns:a16="http://schemas.microsoft.com/office/drawing/2014/main" id="{1FF1A4D6-56A9-4A37-9455-E0B8BF82A08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216" y="4784221"/>
            <a:ext cx="1061888" cy="10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1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-1.175 -0.00556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750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511DEB-39C4-42FC-935E-CBE0DB4F9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r="1203"/>
          <a:stretch/>
        </p:blipFill>
        <p:spPr>
          <a:xfrm>
            <a:off x="0" y="0"/>
            <a:ext cx="12192000" cy="6947920"/>
          </a:xfrm>
          <a:prstGeom prst="rect">
            <a:avLst/>
          </a:prstGeom>
        </p:spPr>
      </p:pic>
      <p:sp>
        <p:nvSpPr>
          <p:cNvPr id="7" name="โจทย์">
            <a:extLst>
              <a:ext uri="{FF2B5EF4-FFF2-40B4-BE49-F238E27FC236}">
                <a16:creationId xmlns:a16="http://schemas.microsoft.com/office/drawing/2014/main" id="{44F3A90C-197D-4652-84B3-2E8CEDDB3358}"/>
              </a:ext>
            </a:extLst>
          </p:cNvPr>
          <p:cNvSpPr txBox="1"/>
          <p:nvPr/>
        </p:nvSpPr>
        <p:spPr>
          <a:xfrm>
            <a:off x="-1" y="2010356"/>
            <a:ext cx="12192001" cy="1938992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18 ลิตร 400 มิลลิลิตร ลบด้วย 5 ลิตร</a:t>
            </a:r>
          </a:p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เท่ากับ</a:t>
            </a:r>
          </a:p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12 ลิตร 400 มิลลิลิตร</a:t>
            </a:r>
          </a:p>
        </p:txBody>
      </p:sp>
      <p:pic>
        <p:nvPicPr>
          <p:cNvPr id="46" name="Picture 45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9D180CF1-C94F-4819-9404-46D0077F8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0" y="186179"/>
            <a:ext cx="1638288" cy="672990"/>
          </a:xfrm>
          <a:prstGeom prst="rect">
            <a:avLst/>
          </a:prstGeom>
        </p:spPr>
      </p:pic>
      <p:pic>
        <p:nvPicPr>
          <p:cNvPr id="47" name="Picture 46">
            <a:hlinkClick r:id="rId6" action="ppaction://hlinksldjump"/>
            <a:extLst>
              <a:ext uri="{FF2B5EF4-FFF2-40B4-BE49-F238E27FC236}">
                <a16:creationId xmlns:a16="http://schemas.microsoft.com/office/drawing/2014/main" id="{590BABA6-0180-4627-99E6-E8BB4937FC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3454" y="5884308"/>
            <a:ext cx="2858301" cy="756000"/>
          </a:xfrm>
          <a:prstGeom prst="rect">
            <a:avLst/>
          </a:prstGeom>
        </p:spPr>
      </p:pic>
      <p:sp>
        <p:nvSpPr>
          <p:cNvPr id="34" name="โจทย์">
            <a:extLst>
              <a:ext uri="{FF2B5EF4-FFF2-40B4-BE49-F238E27FC236}">
                <a16:creationId xmlns:a16="http://schemas.microsoft.com/office/drawing/2014/main" id="{0D8C7EE8-FAD8-477B-8504-20DE5D7C5B8B}"/>
              </a:ext>
            </a:extLst>
          </p:cNvPr>
          <p:cNvSpPr txBox="1"/>
          <p:nvPr/>
        </p:nvSpPr>
        <p:spPr>
          <a:xfrm>
            <a:off x="-2" y="203291"/>
            <a:ext cx="12192001" cy="830997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800" dirty="0">
                <a:solidFill>
                  <a:srgbClr val="C00000"/>
                </a:solidFill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ถูกหรือผิดกันนะ</a:t>
            </a:r>
          </a:p>
        </p:txBody>
      </p:sp>
      <p:pic>
        <p:nvPicPr>
          <p:cNvPr id="3" name="A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1E6544D-11D5-48C6-874E-A7BDA0E54E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30" y="4166829"/>
            <a:ext cx="2741512" cy="2234472"/>
          </a:xfrm>
          <a:prstGeom prst="rect">
            <a:avLst/>
          </a:prstGeom>
        </p:spPr>
      </p:pic>
      <p:pic>
        <p:nvPicPr>
          <p:cNvPr id="6" name="B" descr="A picture containing hand, vector graphics&#10;&#10;Description automatically generated">
            <a:extLst>
              <a:ext uri="{FF2B5EF4-FFF2-40B4-BE49-F238E27FC236}">
                <a16:creationId xmlns:a16="http://schemas.microsoft.com/office/drawing/2014/main" id="{4EBEF511-2F75-4C69-903A-6B9F49DC49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69" y="3997116"/>
            <a:ext cx="2304279" cy="2404185"/>
          </a:xfrm>
          <a:prstGeom prst="rect">
            <a:avLst/>
          </a:prstGeom>
        </p:spPr>
      </p:pic>
      <p:pic>
        <p:nvPicPr>
          <p:cNvPr id="51" name="ผิด2">
            <a:extLst>
              <a:ext uri="{FF2B5EF4-FFF2-40B4-BE49-F238E27FC236}">
                <a16:creationId xmlns:a16="http://schemas.microsoft.com/office/drawing/2014/main" id="{1FF1A4D6-56A9-4A37-9455-E0B8BF82A08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051" y="4702989"/>
            <a:ext cx="1061888" cy="1061888"/>
          </a:xfrm>
          <a:prstGeom prst="rect">
            <a:avLst/>
          </a:prstGeom>
        </p:spPr>
      </p:pic>
      <p:pic>
        <p:nvPicPr>
          <p:cNvPr id="36" name="ถูก1">
            <a:extLst>
              <a:ext uri="{FF2B5EF4-FFF2-40B4-BE49-F238E27FC236}">
                <a16:creationId xmlns:a16="http://schemas.microsoft.com/office/drawing/2014/main" id="{CF708FB8-7870-48D5-8262-CD9A051D085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879" y="4470250"/>
            <a:ext cx="1061888" cy="10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3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-1.175 -0.00556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750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511DEB-39C4-42FC-935E-CBE0DB4F9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r="1203"/>
          <a:stretch/>
        </p:blipFill>
        <p:spPr>
          <a:xfrm>
            <a:off x="0" y="0"/>
            <a:ext cx="12192000" cy="6947920"/>
          </a:xfrm>
          <a:prstGeom prst="rect">
            <a:avLst/>
          </a:prstGeom>
        </p:spPr>
      </p:pic>
      <p:sp>
        <p:nvSpPr>
          <p:cNvPr id="7" name="โจทย์">
            <a:extLst>
              <a:ext uri="{FF2B5EF4-FFF2-40B4-BE49-F238E27FC236}">
                <a16:creationId xmlns:a16="http://schemas.microsoft.com/office/drawing/2014/main" id="{44F3A90C-197D-4652-84B3-2E8CEDDB3358}"/>
              </a:ext>
            </a:extLst>
          </p:cNvPr>
          <p:cNvSpPr txBox="1"/>
          <p:nvPr/>
        </p:nvSpPr>
        <p:spPr>
          <a:xfrm>
            <a:off x="-1" y="2149252"/>
            <a:ext cx="12192001" cy="707886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90,860 มิลลิลิตร ลบด้วย 81 ลิตร 980 มิลลิลิตร </a:t>
            </a:r>
          </a:p>
        </p:txBody>
      </p:sp>
      <p:grpSp>
        <p:nvGrpSpPr>
          <p:cNvPr id="13" name="A">
            <a:extLst>
              <a:ext uri="{FF2B5EF4-FFF2-40B4-BE49-F238E27FC236}">
                <a16:creationId xmlns:a16="http://schemas.microsoft.com/office/drawing/2014/main" id="{74646088-624A-4485-A903-A399D9CD18E3}"/>
              </a:ext>
            </a:extLst>
          </p:cNvPr>
          <p:cNvGrpSpPr/>
          <p:nvPr/>
        </p:nvGrpSpPr>
        <p:grpSpPr>
          <a:xfrm>
            <a:off x="362104" y="3353164"/>
            <a:ext cx="5427015" cy="1160794"/>
            <a:chOff x="717705" y="3628535"/>
            <a:chExt cx="5427015" cy="116079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86369C-EE44-4D5D-B038-4841D1AA6819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3189E54-495F-4BF8-89B4-3194386634BF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โจทย์">
                <a:extLst>
                  <a:ext uri="{FF2B5EF4-FFF2-40B4-BE49-F238E27FC236}">
                    <a16:creationId xmlns:a16="http://schemas.microsoft.com/office/drawing/2014/main" id="{48389F44-C8DF-435D-A6F2-4C0FA3AD8DB2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8 ลิตร 980 มิลลิลิตร </a:t>
                </a:r>
              </a:p>
            </p:txBody>
          </p:sp>
        </p:grpSp>
        <p:pic>
          <p:nvPicPr>
            <p:cNvPr id="9" name="Picture 8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31741541-7B9E-4E45-A855-10771860B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705" y="3628535"/>
              <a:ext cx="1167427" cy="1160794"/>
            </a:xfrm>
            <a:prstGeom prst="rect">
              <a:avLst/>
            </a:prstGeom>
          </p:spPr>
        </p:pic>
      </p:grpSp>
      <p:grpSp>
        <p:nvGrpSpPr>
          <p:cNvPr id="24" name="B">
            <a:extLst>
              <a:ext uri="{FF2B5EF4-FFF2-40B4-BE49-F238E27FC236}">
                <a16:creationId xmlns:a16="http://schemas.microsoft.com/office/drawing/2014/main" id="{2CA40F93-B607-44DF-BBC5-1D606B037BBE}"/>
              </a:ext>
            </a:extLst>
          </p:cNvPr>
          <p:cNvGrpSpPr/>
          <p:nvPr/>
        </p:nvGrpSpPr>
        <p:grpSpPr>
          <a:xfrm>
            <a:off x="6188599" y="3353164"/>
            <a:ext cx="5427015" cy="1160794"/>
            <a:chOff x="717705" y="3628535"/>
            <a:chExt cx="5427015" cy="116079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7E54D96-3013-47D8-8A3C-EA3123D14A62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85B89E6-A1B5-4175-A7F1-8804D493BE1E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โจทย์">
                <a:extLst>
                  <a:ext uri="{FF2B5EF4-FFF2-40B4-BE49-F238E27FC236}">
                    <a16:creationId xmlns:a16="http://schemas.microsoft.com/office/drawing/2014/main" id="{E4F0C2FE-D7ED-4B53-9487-2BC1501391E9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7 ลิตร 880 มิลลิลิตร </a:t>
                </a: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0F15D21-F1D2-4C83-B1A8-B8E21B504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705" y="3628535"/>
              <a:ext cx="1167426" cy="1160794"/>
            </a:xfrm>
            <a:prstGeom prst="rect">
              <a:avLst/>
            </a:prstGeom>
          </p:spPr>
        </p:pic>
      </p:grpSp>
      <p:grpSp>
        <p:nvGrpSpPr>
          <p:cNvPr id="29" name="C">
            <a:extLst>
              <a:ext uri="{FF2B5EF4-FFF2-40B4-BE49-F238E27FC236}">
                <a16:creationId xmlns:a16="http://schemas.microsoft.com/office/drawing/2014/main" id="{D7E78F0A-3ADE-4108-AEC9-772ED2D80867}"/>
              </a:ext>
            </a:extLst>
          </p:cNvPr>
          <p:cNvGrpSpPr/>
          <p:nvPr/>
        </p:nvGrpSpPr>
        <p:grpSpPr>
          <a:xfrm>
            <a:off x="3275352" y="4734768"/>
            <a:ext cx="5427015" cy="1160794"/>
            <a:chOff x="717705" y="3628535"/>
            <a:chExt cx="5427015" cy="116079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8DD0FD9-0679-4BEB-A89B-05C32B0D7C60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7E0D3A3-F33E-4205-BC61-8355D1B337E0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โจทย์">
                <a:extLst>
                  <a:ext uri="{FF2B5EF4-FFF2-40B4-BE49-F238E27FC236}">
                    <a16:creationId xmlns:a16="http://schemas.microsoft.com/office/drawing/2014/main" id="{AFD85F50-5F08-4E2D-9223-A8142E1D5CE5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8 ลิตร 880 มิลลิลิตร</a:t>
                </a: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4E3FAB3-65A7-4678-AF94-614A92C11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705" y="3628535"/>
              <a:ext cx="1167426" cy="1160794"/>
            </a:xfrm>
            <a:prstGeom prst="rect">
              <a:avLst/>
            </a:prstGeom>
          </p:spPr>
        </p:pic>
      </p:grpSp>
      <p:pic>
        <p:nvPicPr>
          <p:cNvPr id="40" name="Picture 3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92BA7A8-C525-4133-95F6-42605951E9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678" y="1906856"/>
            <a:ext cx="1116802" cy="1023736"/>
          </a:xfrm>
          <a:prstGeom prst="rect">
            <a:avLst/>
          </a:prstGeom>
        </p:spPr>
      </p:pic>
      <p:pic>
        <p:nvPicPr>
          <p:cNvPr id="42" name="Picture 41" descr="A picture containing circle&#10;&#10;Description automatically generated">
            <a:extLst>
              <a:ext uri="{FF2B5EF4-FFF2-40B4-BE49-F238E27FC236}">
                <a16:creationId xmlns:a16="http://schemas.microsoft.com/office/drawing/2014/main" id="{711D09A7-97F0-4214-9110-22E895CE8E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493" y="4925462"/>
            <a:ext cx="2272076" cy="1686196"/>
          </a:xfrm>
          <a:prstGeom prst="rect">
            <a:avLst/>
          </a:prstGeom>
        </p:spPr>
      </p:pic>
      <p:pic>
        <p:nvPicPr>
          <p:cNvPr id="44" name="Picture 43" descr="Shape, circle&#10;&#10;Description automatically generated">
            <a:extLst>
              <a:ext uri="{FF2B5EF4-FFF2-40B4-BE49-F238E27FC236}">
                <a16:creationId xmlns:a16="http://schemas.microsoft.com/office/drawing/2014/main" id="{8C39B7E5-BD55-4513-9A8B-A59390D91B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2104" y="1101350"/>
            <a:ext cx="1460035" cy="1343779"/>
          </a:xfrm>
          <a:prstGeom prst="rect">
            <a:avLst/>
          </a:prstGeom>
        </p:spPr>
      </p:pic>
      <p:pic>
        <p:nvPicPr>
          <p:cNvPr id="46" name="Picture 45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9D180CF1-C94F-4819-9404-46D0077F80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0" y="186179"/>
            <a:ext cx="1638288" cy="672990"/>
          </a:xfrm>
          <a:prstGeom prst="rect">
            <a:avLst/>
          </a:prstGeom>
        </p:spPr>
      </p:pic>
      <p:pic>
        <p:nvPicPr>
          <p:cNvPr id="47" name="Picture 46">
            <a:hlinkClick r:id="rId12" action="ppaction://hlinksldjump"/>
            <a:extLst>
              <a:ext uri="{FF2B5EF4-FFF2-40B4-BE49-F238E27FC236}">
                <a16:creationId xmlns:a16="http://schemas.microsoft.com/office/drawing/2014/main" id="{590BABA6-0180-4627-99E6-E8BB4937FC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73454" y="5884308"/>
            <a:ext cx="2858301" cy="756000"/>
          </a:xfrm>
          <a:prstGeom prst="rect">
            <a:avLst/>
          </a:prstGeom>
        </p:spPr>
      </p:pic>
      <p:pic>
        <p:nvPicPr>
          <p:cNvPr id="48" name="ผิด2">
            <a:extLst>
              <a:ext uri="{FF2B5EF4-FFF2-40B4-BE49-F238E27FC236}">
                <a16:creationId xmlns:a16="http://schemas.microsoft.com/office/drawing/2014/main" id="{FED18782-ED80-4259-95FD-6014FB51E58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9" y="3402617"/>
            <a:ext cx="1061888" cy="1061888"/>
          </a:xfrm>
          <a:prstGeom prst="rect">
            <a:avLst/>
          </a:prstGeom>
        </p:spPr>
      </p:pic>
      <p:pic>
        <p:nvPicPr>
          <p:cNvPr id="50" name="ผิด2">
            <a:extLst>
              <a:ext uri="{FF2B5EF4-FFF2-40B4-BE49-F238E27FC236}">
                <a16:creationId xmlns:a16="http://schemas.microsoft.com/office/drawing/2014/main" id="{C0FD68BB-C730-4E00-BC32-75D1038F849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108" y="3402617"/>
            <a:ext cx="1061888" cy="1061888"/>
          </a:xfrm>
          <a:prstGeom prst="rect">
            <a:avLst/>
          </a:prstGeom>
        </p:spPr>
      </p:pic>
      <p:pic>
        <p:nvPicPr>
          <p:cNvPr id="53" name="ถูก1">
            <a:extLst>
              <a:ext uri="{FF2B5EF4-FFF2-40B4-BE49-F238E27FC236}">
                <a16:creationId xmlns:a16="http://schemas.microsoft.com/office/drawing/2014/main" id="{F59C72CF-C98B-4AFD-94B0-51CDFC58613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546" y="4787695"/>
            <a:ext cx="1061888" cy="10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4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-1.175 -0.00556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750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511DEB-39C4-42FC-935E-CBE0DB4F9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r="1203"/>
          <a:stretch/>
        </p:blipFill>
        <p:spPr>
          <a:xfrm>
            <a:off x="0" y="0"/>
            <a:ext cx="12192000" cy="6947920"/>
          </a:xfrm>
          <a:prstGeom prst="rect">
            <a:avLst/>
          </a:prstGeom>
        </p:spPr>
      </p:pic>
      <p:sp>
        <p:nvSpPr>
          <p:cNvPr id="7" name="โจทย์">
            <a:extLst>
              <a:ext uri="{FF2B5EF4-FFF2-40B4-BE49-F238E27FC236}">
                <a16:creationId xmlns:a16="http://schemas.microsoft.com/office/drawing/2014/main" id="{44F3A90C-197D-4652-84B3-2E8CEDDB3358}"/>
              </a:ext>
            </a:extLst>
          </p:cNvPr>
          <p:cNvSpPr txBox="1"/>
          <p:nvPr/>
        </p:nvSpPr>
        <p:spPr>
          <a:xfrm>
            <a:off x="-1" y="2010356"/>
            <a:ext cx="12192001" cy="1938992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15,570 มิลลิลิตร ลบด้วย 8 ลิตร 900 มิลลิลิตร </a:t>
            </a:r>
          </a:p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เท่ากับ</a:t>
            </a:r>
          </a:p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6 ลิตร 670 มิลลิลิตร</a:t>
            </a:r>
          </a:p>
        </p:txBody>
      </p:sp>
      <p:pic>
        <p:nvPicPr>
          <p:cNvPr id="46" name="Picture 45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9D180CF1-C94F-4819-9404-46D0077F8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0" y="186179"/>
            <a:ext cx="1638288" cy="672990"/>
          </a:xfrm>
          <a:prstGeom prst="rect">
            <a:avLst/>
          </a:prstGeom>
        </p:spPr>
      </p:pic>
      <p:pic>
        <p:nvPicPr>
          <p:cNvPr id="47" name="Picture 46">
            <a:hlinkClick r:id="rId6" action="ppaction://hlinksldjump"/>
            <a:extLst>
              <a:ext uri="{FF2B5EF4-FFF2-40B4-BE49-F238E27FC236}">
                <a16:creationId xmlns:a16="http://schemas.microsoft.com/office/drawing/2014/main" id="{590BABA6-0180-4627-99E6-E8BB4937FC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3454" y="5884308"/>
            <a:ext cx="2858301" cy="756000"/>
          </a:xfrm>
          <a:prstGeom prst="rect">
            <a:avLst/>
          </a:prstGeom>
        </p:spPr>
      </p:pic>
      <p:sp>
        <p:nvSpPr>
          <p:cNvPr id="34" name="โจทย์">
            <a:extLst>
              <a:ext uri="{FF2B5EF4-FFF2-40B4-BE49-F238E27FC236}">
                <a16:creationId xmlns:a16="http://schemas.microsoft.com/office/drawing/2014/main" id="{0D8C7EE8-FAD8-477B-8504-20DE5D7C5B8B}"/>
              </a:ext>
            </a:extLst>
          </p:cNvPr>
          <p:cNvSpPr txBox="1"/>
          <p:nvPr/>
        </p:nvSpPr>
        <p:spPr>
          <a:xfrm>
            <a:off x="-2" y="203291"/>
            <a:ext cx="12192001" cy="830997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800" dirty="0">
                <a:solidFill>
                  <a:srgbClr val="C00000"/>
                </a:solidFill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ถูกหรือผิดกันนะ</a:t>
            </a:r>
          </a:p>
        </p:txBody>
      </p:sp>
      <p:pic>
        <p:nvPicPr>
          <p:cNvPr id="3" name="A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1E6544D-11D5-48C6-874E-A7BDA0E54E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30" y="4166829"/>
            <a:ext cx="2741512" cy="2234472"/>
          </a:xfrm>
          <a:prstGeom prst="rect">
            <a:avLst/>
          </a:prstGeom>
        </p:spPr>
      </p:pic>
      <p:pic>
        <p:nvPicPr>
          <p:cNvPr id="6" name="B" descr="A picture containing hand, vector graphics&#10;&#10;Description automatically generated">
            <a:extLst>
              <a:ext uri="{FF2B5EF4-FFF2-40B4-BE49-F238E27FC236}">
                <a16:creationId xmlns:a16="http://schemas.microsoft.com/office/drawing/2014/main" id="{4EBEF511-2F75-4C69-903A-6B9F49DC49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69" y="3997116"/>
            <a:ext cx="2304279" cy="2404185"/>
          </a:xfrm>
          <a:prstGeom prst="rect">
            <a:avLst/>
          </a:prstGeom>
        </p:spPr>
      </p:pic>
      <p:pic>
        <p:nvPicPr>
          <p:cNvPr id="53" name="ถูก1">
            <a:extLst>
              <a:ext uri="{FF2B5EF4-FFF2-40B4-BE49-F238E27FC236}">
                <a16:creationId xmlns:a16="http://schemas.microsoft.com/office/drawing/2014/main" id="{F59C72CF-C98B-4AFD-94B0-51CDFC58613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568" y="4729971"/>
            <a:ext cx="1061888" cy="1061888"/>
          </a:xfrm>
          <a:prstGeom prst="rect">
            <a:avLst/>
          </a:prstGeom>
        </p:spPr>
      </p:pic>
      <p:pic>
        <p:nvPicPr>
          <p:cNvPr id="35" name="ผิด2">
            <a:extLst>
              <a:ext uri="{FF2B5EF4-FFF2-40B4-BE49-F238E27FC236}">
                <a16:creationId xmlns:a16="http://schemas.microsoft.com/office/drawing/2014/main" id="{32AA64FD-B58B-49F2-96FE-1C4B871B690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373" y="4496574"/>
            <a:ext cx="1061888" cy="10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-1.175 -0.00556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750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43E52A26-9D60-4E02-B22C-D6C0B195F2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1964" r="2965" b="2819"/>
          <a:stretch/>
        </p:blipFill>
        <p:spPr>
          <a:xfrm>
            <a:off x="0" y="-6946"/>
            <a:ext cx="12191999" cy="6864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1F49F-6E24-42E0-A6F4-784745F35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667" y="512321"/>
            <a:ext cx="6040670" cy="5833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AA80CD-894E-4876-A788-7DB937EC4C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1562" y="1702639"/>
            <a:ext cx="1168881" cy="4026829"/>
          </a:xfrm>
          <a:prstGeom prst="rect">
            <a:avLst/>
          </a:prstGeom>
        </p:spPr>
      </p:pic>
      <p:pic>
        <p:nvPicPr>
          <p:cNvPr id="31" name="แสง" descr="A picture containing dark, night sky, blur&#10;&#10;Description automatically generated">
            <a:extLst>
              <a:ext uri="{FF2B5EF4-FFF2-40B4-BE49-F238E27FC236}">
                <a16:creationId xmlns:a16="http://schemas.microsoft.com/office/drawing/2014/main" id="{F2C94390-726F-419E-A8AA-736284453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333" y="2239473"/>
            <a:ext cx="2639129" cy="2680259"/>
          </a:xfrm>
          <a:prstGeom prst="rect">
            <a:avLst/>
          </a:prstGeom>
        </p:spPr>
      </p:pic>
      <p:pic>
        <p:nvPicPr>
          <p:cNvPr id="32" name="แสง" descr="A picture containing dark, night sky, blur&#10;&#10;Description automatically generated">
            <a:extLst>
              <a:ext uri="{FF2B5EF4-FFF2-40B4-BE49-F238E27FC236}">
                <a16:creationId xmlns:a16="http://schemas.microsoft.com/office/drawing/2014/main" id="{1623EAC5-FD96-4196-9018-275991503C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30" y="3756535"/>
            <a:ext cx="2639129" cy="2680259"/>
          </a:xfrm>
          <a:prstGeom prst="rect">
            <a:avLst/>
          </a:prstGeom>
        </p:spPr>
      </p:pic>
      <p:pic>
        <p:nvPicPr>
          <p:cNvPr id="25" name="แสง" descr="A picture containing dark, night sky, blur&#10;&#10;Description automatically generated">
            <a:extLst>
              <a:ext uri="{FF2B5EF4-FFF2-40B4-BE49-F238E27FC236}">
                <a16:creationId xmlns:a16="http://schemas.microsoft.com/office/drawing/2014/main" id="{FEAEADB8-19C1-46C8-8AAA-073015248A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49" y="581610"/>
            <a:ext cx="2639129" cy="2680259"/>
          </a:xfrm>
          <a:prstGeom prst="rect">
            <a:avLst/>
          </a:prstGeom>
        </p:spPr>
      </p:pic>
      <p:grpSp>
        <p:nvGrpSpPr>
          <p:cNvPr id="26" name="A">
            <a:extLst>
              <a:ext uri="{FF2B5EF4-FFF2-40B4-BE49-F238E27FC236}">
                <a16:creationId xmlns:a16="http://schemas.microsoft.com/office/drawing/2014/main" id="{62834EB5-85E8-4052-B51C-D6D9BC2B5DC3}"/>
              </a:ext>
            </a:extLst>
          </p:cNvPr>
          <p:cNvGrpSpPr/>
          <p:nvPr/>
        </p:nvGrpSpPr>
        <p:grpSpPr>
          <a:xfrm>
            <a:off x="6561532" y="1273733"/>
            <a:ext cx="5193823" cy="1272521"/>
            <a:chOff x="6561532" y="1273733"/>
            <a:chExt cx="5193823" cy="1272521"/>
          </a:xfrm>
        </p:grpSpPr>
        <p:pic>
          <p:nvPicPr>
            <p:cNvPr id="19" name="Picture 18" descr="Shape&#10;&#10;Description automatically generated">
              <a:extLst>
                <a:ext uri="{FF2B5EF4-FFF2-40B4-BE49-F238E27FC236}">
                  <a16:creationId xmlns:a16="http://schemas.microsoft.com/office/drawing/2014/main" id="{3BC56220-41C8-4062-95D3-B1ABD37B2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532" y="1273733"/>
              <a:ext cx="5193823" cy="127252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95ED55-FD0B-4797-AE7A-3A4F411F4A88}"/>
                </a:ext>
              </a:extLst>
            </p:cNvPr>
            <p:cNvSpPr txBox="1"/>
            <p:nvPr/>
          </p:nvSpPr>
          <p:spPr>
            <a:xfrm>
              <a:off x="7844891" y="1624785"/>
              <a:ext cx="3462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70 มิลลิลิตร</a:t>
              </a:r>
            </a:p>
          </p:txBody>
        </p:sp>
      </p:grpSp>
      <p:grpSp>
        <p:nvGrpSpPr>
          <p:cNvPr id="28" name="B">
            <a:extLst>
              <a:ext uri="{FF2B5EF4-FFF2-40B4-BE49-F238E27FC236}">
                <a16:creationId xmlns:a16="http://schemas.microsoft.com/office/drawing/2014/main" id="{E95B4451-C0C6-4F89-BDDB-4BD1300BCED1}"/>
              </a:ext>
            </a:extLst>
          </p:cNvPr>
          <p:cNvGrpSpPr/>
          <p:nvPr/>
        </p:nvGrpSpPr>
        <p:grpSpPr>
          <a:xfrm>
            <a:off x="6561532" y="2868798"/>
            <a:ext cx="5193823" cy="1272521"/>
            <a:chOff x="6561532" y="2868798"/>
            <a:chExt cx="5193823" cy="1272521"/>
          </a:xfrm>
        </p:grpSpPr>
        <p:pic>
          <p:nvPicPr>
            <p:cNvPr id="21" name="Picture 20" descr="Shape&#10;&#10;Description automatically generated">
              <a:extLst>
                <a:ext uri="{FF2B5EF4-FFF2-40B4-BE49-F238E27FC236}">
                  <a16:creationId xmlns:a16="http://schemas.microsoft.com/office/drawing/2014/main" id="{8D733252-0523-42FF-898B-F5BB5AB5F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532" y="2868798"/>
              <a:ext cx="5193823" cy="127252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5BB51CE-FE6A-469B-82AF-50C37315AB2E}"/>
                </a:ext>
              </a:extLst>
            </p:cNvPr>
            <p:cNvSpPr txBox="1"/>
            <p:nvPr/>
          </p:nvSpPr>
          <p:spPr>
            <a:xfrm>
              <a:off x="7844891" y="3205043"/>
              <a:ext cx="3462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85 มิลลิลิตร</a:t>
              </a: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F82E1D88-8713-4104-BC71-DEF3FE93D8CD}"/>
              </a:ext>
            </a:extLst>
          </p:cNvPr>
          <p:cNvGrpSpPr/>
          <p:nvPr/>
        </p:nvGrpSpPr>
        <p:grpSpPr>
          <a:xfrm>
            <a:off x="6561532" y="4463862"/>
            <a:ext cx="5193825" cy="1265606"/>
            <a:chOff x="6561532" y="4463862"/>
            <a:chExt cx="5193825" cy="1265606"/>
          </a:xfrm>
        </p:grpSpPr>
        <p:pic>
          <p:nvPicPr>
            <p:cNvPr id="23" name="Picture 22" descr="Shape, rectangle&#10;&#10;Description automatically generated">
              <a:extLst>
                <a:ext uri="{FF2B5EF4-FFF2-40B4-BE49-F238E27FC236}">
                  <a16:creationId xmlns:a16="http://schemas.microsoft.com/office/drawing/2014/main" id="{63C228FA-CFB0-44ED-BCFA-88241083A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532" y="4463862"/>
              <a:ext cx="5193825" cy="126560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9747AE8-8137-40AC-B7D4-4B03FB84B7CA}"/>
                </a:ext>
              </a:extLst>
            </p:cNvPr>
            <p:cNvSpPr txBox="1"/>
            <p:nvPr/>
          </p:nvSpPr>
          <p:spPr>
            <a:xfrm>
              <a:off x="7844891" y="4819799"/>
              <a:ext cx="3462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80</a:t>
              </a:r>
              <a:r>
                <a:rPr lang="en-US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มิลลิลิตร</a:t>
              </a:r>
            </a:p>
          </p:txBody>
        </p:sp>
      </p:grpSp>
      <p:pic>
        <p:nvPicPr>
          <p:cNvPr id="5" name="Picture 4" descr="Icon&#10;&#10;Description automatically generated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98C8871-0273-4211-9AB1-F039BB6A46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7" y="5909326"/>
            <a:ext cx="759569" cy="7560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A89B6A-90A4-46CF-AE60-48DB3FAF4D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022" y="5909326"/>
            <a:ext cx="759588" cy="756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DA314D0-8BBC-4715-AEF1-0EF53101324C}"/>
              </a:ext>
            </a:extLst>
          </p:cNvPr>
          <p:cNvGrpSpPr/>
          <p:nvPr/>
        </p:nvGrpSpPr>
        <p:grpSpPr>
          <a:xfrm>
            <a:off x="11114769" y="137760"/>
            <a:ext cx="937548" cy="933146"/>
            <a:chOff x="10999022" y="103035"/>
            <a:chExt cx="937548" cy="933146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97D0B036-3223-4B5B-AD55-41F732D83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9022" y="103035"/>
              <a:ext cx="937548" cy="93314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FF5BE01-F542-4146-B166-AFCBD35EB02E}"/>
                </a:ext>
              </a:extLst>
            </p:cNvPr>
            <p:cNvSpPr txBox="1"/>
            <p:nvPr/>
          </p:nvSpPr>
          <p:spPr>
            <a:xfrm>
              <a:off x="11022172" y="180762"/>
              <a:ext cx="8110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4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9</a:t>
              </a:r>
            </a:p>
          </p:txBody>
        </p:sp>
      </p:grpSp>
      <p:pic>
        <p:nvPicPr>
          <p:cNvPr id="35" name="ผิด2">
            <a:extLst>
              <a:ext uri="{FF2B5EF4-FFF2-40B4-BE49-F238E27FC236}">
                <a16:creationId xmlns:a16="http://schemas.microsoft.com/office/drawing/2014/main" id="{6FED5C63-0FFB-498B-8AD7-ED27A0A1CCE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678" y="1545883"/>
            <a:ext cx="756000" cy="756000"/>
          </a:xfrm>
          <a:prstGeom prst="rect">
            <a:avLst/>
          </a:prstGeom>
        </p:spPr>
      </p:pic>
      <p:pic>
        <p:nvPicPr>
          <p:cNvPr id="37" name="ถูก1">
            <a:extLst>
              <a:ext uri="{FF2B5EF4-FFF2-40B4-BE49-F238E27FC236}">
                <a16:creationId xmlns:a16="http://schemas.microsoft.com/office/drawing/2014/main" id="{3C0BD13D-F5A1-4755-BA59-E69F933770B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678" y="4778420"/>
            <a:ext cx="756000" cy="756000"/>
          </a:xfrm>
          <a:prstGeom prst="rect">
            <a:avLst/>
          </a:prstGeom>
        </p:spPr>
      </p:pic>
      <p:pic>
        <p:nvPicPr>
          <p:cNvPr id="38" name="ผิด2">
            <a:extLst>
              <a:ext uri="{FF2B5EF4-FFF2-40B4-BE49-F238E27FC236}">
                <a16:creationId xmlns:a16="http://schemas.microsoft.com/office/drawing/2014/main" id="{8439D1BB-5179-44B7-9B94-D66BA780907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678" y="3147689"/>
            <a:ext cx="756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53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511DEB-39C4-42FC-935E-CBE0DB4F9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r="1203"/>
          <a:stretch/>
        </p:blipFill>
        <p:spPr>
          <a:xfrm>
            <a:off x="0" y="0"/>
            <a:ext cx="12192000" cy="6947920"/>
          </a:xfrm>
          <a:prstGeom prst="rect">
            <a:avLst/>
          </a:prstGeom>
        </p:spPr>
      </p:pic>
      <p:sp>
        <p:nvSpPr>
          <p:cNvPr id="7" name="โจทย์">
            <a:extLst>
              <a:ext uri="{FF2B5EF4-FFF2-40B4-BE49-F238E27FC236}">
                <a16:creationId xmlns:a16="http://schemas.microsoft.com/office/drawing/2014/main" id="{44F3A90C-197D-4652-84B3-2E8CEDDB3358}"/>
              </a:ext>
            </a:extLst>
          </p:cNvPr>
          <p:cNvSpPr txBox="1"/>
          <p:nvPr/>
        </p:nvSpPr>
        <p:spPr>
          <a:xfrm>
            <a:off x="-1" y="2010356"/>
            <a:ext cx="12192001" cy="1938992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36 ลิตร 530 มิลลิลิตร บวก 24 ลิตร 950 มิลลิลิตร </a:t>
            </a:r>
          </a:p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เท่ากับ</a:t>
            </a:r>
          </a:p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60 ลิตร 480 มิลลิลิตร</a:t>
            </a:r>
          </a:p>
        </p:txBody>
      </p:sp>
      <p:pic>
        <p:nvPicPr>
          <p:cNvPr id="46" name="Picture 45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9D180CF1-C94F-4819-9404-46D0077F8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0" y="186179"/>
            <a:ext cx="1638288" cy="672990"/>
          </a:xfrm>
          <a:prstGeom prst="rect">
            <a:avLst/>
          </a:prstGeom>
        </p:spPr>
      </p:pic>
      <p:pic>
        <p:nvPicPr>
          <p:cNvPr id="47" name="Picture 46">
            <a:hlinkClick r:id="rId6" action="ppaction://hlinksldjump"/>
            <a:extLst>
              <a:ext uri="{FF2B5EF4-FFF2-40B4-BE49-F238E27FC236}">
                <a16:creationId xmlns:a16="http://schemas.microsoft.com/office/drawing/2014/main" id="{590BABA6-0180-4627-99E6-E8BB4937FC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3454" y="5884308"/>
            <a:ext cx="2858301" cy="756000"/>
          </a:xfrm>
          <a:prstGeom prst="rect">
            <a:avLst/>
          </a:prstGeom>
        </p:spPr>
      </p:pic>
      <p:sp>
        <p:nvSpPr>
          <p:cNvPr id="34" name="โจทย์">
            <a:extLst>
              <a:ext uri="{FF2B5EF4-FFF2-40B4-BE49-F238E27FC236}">
                <a16:creationId xmlns:a16="http://schemas.microsoft.com/office/drawing/2014/main" id="{0D8C7EE8-FAD8-477B-8504-20DE5D7C5B8B}"/>
              </a:ext>
            </a:extLst>
          </p:cNvPr>
          <p:cNvSpPr txBox="1"/>
          <p:nvPr/>
        </p:nvSpPr>
        <p:spPr>
          <a:xfrm>
            <a:off x="-2" y="203291"/>
            <a:ext cx="12192001" cy="830997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800" dirty="0">
                <a:solidFill>
                  <a:srgbClr val="C00000"/>
                </a:solidFill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ถูกหรือผิดกันนะ</a:t>
            </a:r>
          </a:p>
        </p:txBody>
      </p:sp>
      <p:pic>
        <p:nvPicPr>
          <p:cNvPr id="3" name="A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1E6544D-11D5-48C6-874E-A7BDA0E54E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30" y="4166829"/>
            <a:ext cx="2741512" cy="2234472"/>
          </a:xfrm>
          <a:prstGeom prst="rect">
            <a:avLst/>
          </a:prstGeom>
        </p:spPr>
      </p:pic>
      <p:pic>
        <p:nvPicPr>
          <p:cNvPr id="6" name="B" descr="A picture containing hand, vector graphics&#10;&#10;Description automatically generated">
            <a:extLst>
              <a:ext uri="{FF2B5EF4-FFF2-40B4-BE49-F238E27FC236}">
                <a16:creationId xmlns:a16="http://schemas.microsoft.com/office/drawing/2014/main" id="{4EBEF511-2F75-4C69-903A-6B9F49DC49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69" y="3997116"/>
            <a:ext cx="2304279" cy="2404185"/>
          </a:xfrm>
          <a:prstGeom prst="rect">
            <a:avLst/>
          </a:prstGeom>
        </p:spPr>
      </p:pic>
      <p:pic>
        <p:nvPicPr>
          <p:cNvPr id="51" name="ผิด2">
            <a:extLst>
              <a:ext uri="{FF2B5EF4-FFF2-40B4-BE49-F238E27FC236}">
                <a16:creationId xmlns:a16="http://schemas.microsoft.com/office/drawing/2014/main" id="{1FF1A4D6-56A9-4A37-9455-E0B8BF82A08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051" y="4702989"/>
            <a:ext cx="1061888" cy="1061888"/>
          </a:xfrm>
          <a:prstGeom prst="rect">
            <a:avLst/>
          </a:prstGeom>
        </p:spPr>
      </p:pic>
      <p:pic>
        <p:nvPicPr>
          <p:cNvPr id="36" name="ถูก1">
            <a:extLst>
              <a:ext uri="{FF2B5EF4-FFF2-40B4-BE49-F238E27FC236}">
                <a16:creationId xmlns:a16="http://schemas.microsoft.com/office/drawing/2014/main" id="{CF708FB8-7870-48D5-8262-CD9A051D085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879" y="4489548"/>
            <a:ext cx="1061888" cy="10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-1.175 -0.00556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750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511DEB-39C4-42FC-935E-CBE0DB4F9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r="1203"/>
          <a:stretch/>
        </p:blipFill>
        <p:spPr>
          <a:xfrm>
            <a:off x="0" y="0"/>
            <a:ext cx="12192000" cy="6947920"/>
          </a:xfrm>
          <a:prstGeom prst="rect">
            <a:avLst/>
          </a:prstGeom>
        </p:spPr>
      </p:pic>
      <p:sp>
        <p:nvSpPr>
          <p:cNvPr id="7" name="โจทย์">
            <a:extLst>
              <a:ext uri="{FF2B5EF4-FFF2-40B4-BE49-F238E27FC236}">
                <a16:creationId xmlns:a16="http://schemas.microsoft.com/office/drawing/2014/main" id="{44F3A90C-197D-4652-84B3-2E8CEDDB3358}"/>
              </a:ext>
            </a:extLst>
          </p:cNvPr>
          <p:cNvSpPr txBox="1"/>
          <p:nvPr/>
        </p:nvSpPr>
        <p:spPr>
          <a:xfrm>
            <a:off x="-1" y="2149252"/>
            <a:ext cx="12192001" cy="707886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6,660 มิลลิลิตร บวก 14 ลิตร 800 มิลลิลิตร </a:t>
            </a:r>
          </a:p>
        </p:txBody>
      </p:sp>
      <p:grpSp>
        <p:nvGrpSpPr>
          <p:cNvPr id="13" name="A">
            <a:extLst>
              <a:ext uri="{FF2B5EF4-FFF2-40B4-BE49-F238E27FC236}">
                <a16:creationId xmlns:a16="http://schemas.microsoft.com/office/drawing/2014/main" id="{74646088-624A-4485-A903-A399D9CD18E3}"/>
              </a:ext>
            </a:extLst>
          </p:cNvPr>
          <p:cNvGrpSpPr/>
          <p:nvPr/>
        </p:nvGrpSpPr>
        <p:grpSpPr>
          <a:xfrm>
            <a:off x="362104" y="3353164"/>
            <a:ext cx="5427015" cy="1160794"/>
            <a:chOff x="717705" y="3628535"/>
            <a:chExt cx="5427015" cy="116079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86369C-EE44-4D5D-B038-4841D1AA6819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3189E54-495F-4BF8-89B4-3194386634BF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โจทย์">
                <a:extLst>
                  <a:ext uri="{FF2B5EF4-FFF2-40B4-BE49-F238E27FC236}">
                    <a16:creationId xmlns:a16="http://schemas.microsoft.com/office/drawing/2014/main" id="{48389F44-C8DF-435D-A6F2-4C0FA3AD8DB2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22 ลิตร 460 มิลลิลิตร</a:t>
                </a:r>
              </a:p>
            </p:txBody>
          </p:sp>
        </p:grpSp>
        <p:pic>
          <p:nvPicPr>
            <p:cNvPr id="9" name="Picture 8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31741541-7B9E-4E45-A855-10771860B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705" y="3628535"/>
              <a:ext cx="1167427" cy="1160794"/>
            </a:xfrm>
            <a:prstGeom prst="rect">
              <a:avLst/>
            </a:prstGeom>
          </p:spPr>
        </p:pic>
      </p:grpSp>
      <p:grpSp>
        <p:nvGrpSpPr>
          <p:cNvPr id="24" name="B">
            <a:extLst>
              <a:ext uri="{FF2B5EF4-FFF2-40B4-BE49-F238E27FC236}">
                <a16:creationId xmlns:a16="http://schemas.microsoft.com/office/drawing/2014/main" id="{2CA40F93-B607-44DF-BBC5-1D606B037BBE}"/>
              </a:ext>
            </a:extLst>
          </p:cNvPr>
          <p:cNvGrpSpPr/>
          <p:nvPr/>
        </p:nvGrpSpPr>
        <p:grpSpPr>
          <a:xfrm>
            <a:off x="6188599" y="3353164"/>
            <a:ext cx="5427015" cy="1160794"/>
            <a:chOff x="717705" y="3628535"/>
            <a:chExt cx="5427015" cy="116079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7E54D96-3013-47D8-8A3C-EA3123D14A62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85B89E6-A1B5-4175-A7F1-8804D493BE1E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โจทย์">
                <a:extLst>
                  <a:ext uri="{FF2B5EF4-FFF2-40B4-BE49-F238E27FC236}">
                    <a16:creationId xmlns:a16="http://schemas.microsoft.com/office/drawing/2014/main" id="{E4F0C2FE-D7ED-4B53-9487-2BC1501391E9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20 ลิตร 460 มิลลิลิตร</a:t>
                </a: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0F15D21-F1D2-4C83-B1A8-B8E21B504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705" y="3628535"/>
              <a:ext cx="1167426" cy="1160794"/>
            </a:xfrm>
            <a:prstGeom prst="rect">
              <a:avLst/>
            </a:prstGeom>
          </p:spPr>
        </p:pic>
      </p:grpSp>
      <p:grpSp>
        <p:nvGrpSpPr>
          <p:cNvPr id="29" name="C">
            <a:extLst>
              <a:ext uri="{FF2B5EF4-FFF2-40B4-BE49-F238E27FC236}">
                <a16:creationId xmlns:a16="http://schemas.microsoft.com/office/drawing/2014/main" id="{D7E78F0A-3ADE-4108-AEC9-772ED2D80867}"/>
              </a:ext>
            </a:extLst>
          </p:cNvPr>
          <p:cNvGrpSpPr/>
          <p:nvPr/>
        </p:nvGrpSpPr>
        <p:grpSpPr>
          <a:xfrm>
            <a:off x="3275352" y="4734768"/>
            <a:ext cx="5427015" cy="1160794"/>
            <a:chOff x="717705" y="3628535"/>
            <a:chExt cx="5427015" cy="116079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8DD0FD9-0679-4BEB-A89B-05C32B0D7C60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7E0D3A3-F33E-4205-BC61-8355D1B337E0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โจทย์">
                <a:extLst>
                  <a:ext uri="{FF2B5EF4-FFF2-40B4-BE49-F238E27FC236}">
                    <a16:creationId xmlns:a16="http://schemas.microsoft.com/office/drawing/2014/main" id="{AFD85F50-5F08-4E2D-9223-A8142E1D5CE5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21 ลิตร 460 มิลลิลิตร</a:t>
                </a: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4E3FAB3-65A7-4678-AF94-614A92C11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705" y="3628535"/>
              <a:ext cx="1167426" cy="1160794"/>
            </a:xfrm>
            <a:prstGeom prst="rect">
              <a:avLst/>
            </a:prstGeom>
          </p:spPr>
        </p:pic>
      </p:grpSp>
      <p:pic>
        <p:nvPicPr>
          <p:cNvPr id="40" name="Picture 3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92BA7A8-C525-4133-95F6-42605951E9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035" y="1890278"/>
            <a:ext cx="1116802" cy="1023736"/>
          </a:xfrm>
          <a:prstGeom prst="rect">
            <a:avLst/>
          </a:prstGeom>
        </p:spPr>
      </p:pic>
      <p:pic>
        <p:nvPicPr>
          <p:cNvPr id="42" name="Picture 41" descr="A picture containing circle&#10;&#10;Description automatically generated">
            <a:extLst>
              <a:ext uri="{FF2B5EF4-FFF2-40B4-BE49-F238E27FC236}">
                <a16:creationId xmlns:a16="http://schemas.microsoft.com/office/drawing/2014/main" id="{711D09A7-97F0-4214-9110-22E895CE8E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493" y="4925462"/>
            <a:ext cx="2272076" cy="1686196"/>
          </a:xfrm>
          <a:prstGeom prst="rect">
            <a:avLst/>
          </a:prstGeom>
        </p:spPr>
      </p:pic>
      <p:pic>
        <p:nvPicPr>
          <p:cNvPr id="44" name="Picture 43" descr="Shape, circle&#10;&#10;Description automatically generated">
            <a:extLst>
              <a:ext uri="{FF2B5EF4-FFF2-40B4-BE49-F238E27FC236}">
                <a16:creationId xmlns:a16="http://schemas.microsoft.com/office/drawing/2014/main" id="{8C39B7E5-BD55-4513-9A8B-A59390D91B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2104" y="1101350"/>
            <a:ext cx="1460035" cy="1343779"/>
          </a:xfrm>
          <a:prstGeom prst="rect">
            <a:avLst/>
          </a:prstGeom>
        </p:spPr>
      </p:pic>
      <p:pic>
        <p:nvPicPr>
          <p:cNvPr id="46" name="Picture 45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9D180CF1-C94F-4819-9404-46D0077F80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0" y="186179"/>
            <a:ext cx="1638288" cy="672990"/>
          </a:xfrm>
          <a:prstGeom prst="rect">
            <a:avLst/>
          </a:prstGeom>
        </p:spPr>
      </p:pic>
      <p:pic>
        <p:nvPicPr>
          <p:cNvPr id="47" name="Picture 46">
            <a:hlinkClick r:id="rId12" action="ppaction://hlinksldjump"/>
            <a:extLst>
              <a:ext uri="{FF2B5EF4-FFF2-40B4-BE49-F238E27FC236}">
                <a16:creationId xmlns:a16="http://schemas.microsoft.com/office/drawing/2014/main" id="{590BABA6-0180-4627-99E6-E8BB4937FC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73454" y="5884308"/>
            <a:ext cx="2858301" cy="756000"/>
          </a:xfrm>
          <a:prstGeom prst="rect">
            <a:avLst/>
          </a:prstGeom>
        </p:spPr>
      </p:pic>
      <p:pic>
        <p:nvPicPr>
          <p:cNvPr id="48" name="ผิด2">
            <a:extLst>
              <a:ext uri="{FF2B5EF4-FFF2-40B4-BE49-F238E27FC236}">
                <a16:creationId xmlns:a16="http://schemas.microsoft.com/office/drawing/2014/main" id="{FED18782-ED80-4259-95FD-6014FB51E58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9" y="3402617"/>
            <a:ext cx="1061888" cy="1061888"/>
          </a:xfrm>
          <a:prstGeom prst="rect">
            <a:avLst/>
          </a:prstGeom>
        </p:spPr>
      </p:pic>
      <p:pic>
        <p:nvPicPr>
          <p:cNvPr id="50" name="ผิด2">
            <a:extLst>
              <a:ext uri="{FF2B5EF4-FFF2-40B4-BE49-F238E27FC236}">
                <a16:creationId xmlns:a16="http://schemas.microsoft.com/office/drawing/2014/main" id="{C0FD68BB-C730-4E00-BC32-75D1038F849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108" y="3402617"/>
            <a:ext cx="1061888" cy="1061888"/>
          </a:xfrm>
          <a:prstGeom prst="rect">
            <a:avLst/>
          </a:prstGeom>
        </p:spPr>
      </p:pic>
      <p:pic>
        <p:nvPicPr>
          <p:cNvPr id="53" name="ถูก1">
            <a:extLst>
              <a:ext uri="{FF2B5EF4-FFF2-40B4-BE49-F238E27FC236}">
                <a16:creationId xmlns:a16="http://schemas.microsoft.com/office/drawing/2014/main" id="{F59C72CF-C98B-4AFD-94B0-51CDFC58613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121" y="4776120"/>
            <a:ext cx="1061888" cy="10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0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-1.175 -0.00556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750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511DEB-39C4-42FC-935E-CBE0DB4F9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r="1203"/>
          <a:stretch/>
        </p:blipFill>
        <p:spPr>
          <a:xfrm>
            <a:off x="0" y="0"/>
            <a:ext cx="12192000" cy="6947920"/>
          </a:xfrm>
          <a:prstGeom prst="rect">
            <a:avLst/>
          </a:prstGeom>
        </p:spPr>
      </p:pic>
      <p:sp>
        <p:nvSpPr>
          <p:cNvPr id="7" name="โจทย์">
            <a:extLst>
              <a:ext uri="{FF2B5EF4-FFF2-40B4-BE49-F238E27FC236}">
                <a16:creationId xmlns:a16="http://schemas.microsoft.com/office/drawing/2014/main" id="{44F3A90C-197D-4652-84B3-2E8CEDDB3358}"/>
              </a:ext>
            </a:extLst>
          </p:cNvPr>
          <p:cNvSpPr txBox="1"/>
          <p:nvPr/>
        </p:nvSpPr>
        <p:spPr>
          <a:xfrm>
            <a:off x="-1" y="2149252"/>
            <a:ext cx="12192001" cy="707886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 ลิตร 300 มิลลิลิตร ลบด้วย 3,700 มิลลิลิตร </a:t>
            </a:r>
          </a:p>
        </p:txBody>
      </p:sp>
      <p:grpSp>
        <p:nvGrpSpPr>
          <p:cNvPr id="13" name="A">
            <a:extLst>
              <a:ext uri="{FF2B5EF4-FFF2-40B4-BE49-F238E27FC236}">
                <a16:creationId xmlns:a16="http://schemas.microsoft.com/office/drawing/2014/main" id="{74646088-624A-4485-A903-A399D9CD18E3}"/>
              </a:ext>
            </a:extLst>
          </p:cNvPr>
          <p:cNvGrpSpPr/>
          <p:nvPr/>
        </p:nvGrpSpPr>
        <p:grpSpPr>
          <a:xfrm>
            <a:off x="362104" y="3353164"/>
            <a:ext cx="5427015" cy="1160794"/>
            <a:chOff x="717705" y="3628535"/>
            <a:chExt cx="5427015" cy="116079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86369C-EE44-4D5D-B038-4841D1AA6819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3189E54-495F-4BF8-89B4-3194386634BF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โจทย์">
                <a:extLst>
                  <a:ext uri="{FF2B5EF4-FFF2-40B4-BE49-F238E27FC236}">
                    <a16:creationId xmlns:a16="http://schemas.microsoft.com/office/drawing/2014/main" id="{48389F44-C8DF-435D-A6F2-4C0FA3AD8DB2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4 ลิตร 600 มิลลิลิตร</a:t>
                </a:r>
              </a:p>
            </p:txBody>
          </p:sp>
        </p:grpSp>
        <p:pic>
          <p:nvPicPr>
            <p:cNvPr id="9" name="Picture 8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31741541-7B9E-4E45-A855-10771860B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705" y="3628535"/>
              <a:ext cx="1167427" cy="1160794"/>
            </a:xfrm>
            <a:prstGeom prst="rect">
              <a:avLst/>
            </a:prstGeom>
          </p:spPr>
        </p:pic>
      </p:grpSp>
      <p:grpSp>
        <p:nvGrpSpPr>
          <p:cNvPr id="24" name="B">
            <a:extLst>
              <a:ext uri="{FF2B5EF4-FFF2-40B4-BE49-F238E27FC236}">
                <a16:creationId xmlns:a16="http://schemas.microsoft.com/office/drawing/2014/main" id="{2CA40F93-B607-44DF-BBC5-1D606B037BBE}"/>
              </a:ext>
            </a:extLst>
          </p:cNvPr>
          <p:cNvGrpSpPr/>
          <p:nvPr/>
        </p:nvGrpSpPr>
        <p:grpSpPr>
          <a:xfrm>
            <a:off x="6188599" y="3353164"/>
            <a:ext cx="5427015" cy="1160794"/>
            <a:chOff x="717705" y="3628535"/>
            <a:chExt cx="5427015" cy="116079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7E54D96-3013-47D8-8A3C-EA3123D14A62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85B89E6-A1B5-4175-A7F1-8804D493BE1E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โจทย์">
                <a:extLst>
                  <a:ext uri="{FF2B5EF4-FFF2-40B4-BE49-F238E27FC236}">
                    <a16:creationId xmlns:a16="http://schemas.microsoft.com/office/drawing/2014/main" id="{E4F0C2FE-D7ED-4B53-9487-2BC1501391E9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5 ลิตร 600 มิลลิลิตร</a:t>
                </a: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0F15D21-F1D2-4C83-B1A8-B8E21B504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705" y="3628535"/>
              <a:ext cx="1167426" cy="1160794"/>
            </a:xfrm>
            <a:prstGeom prst="rect">
              <a:avLst/>
            </a:prstGeom>
          </p:spPr>
        </p:pic>
      </p:grpSp>
      <p:grpSp>
        <p:nvGrpSpPr>
          <p:cNvPr id="29" name="C">
            <a:extLst>
              <a:ext uri="{FF2B5EF4-FFF2-40B4-BE49-F238E27FC236}">
                <a16:creationId xmlns:a16="http://schemas.microsoft.com/office/drawing/2014/main" id="{D7E78F0A-3ADE-4108-AEC9-772ED2D80867}"/>
              </a:ext>
            </a:extLst>
          </p:cNvPr>
          <p:cNvGrpSpPr/>
          <p:nvPr/>
        </p:nvGrpSpPr>
        <p:grpSpPr>
          <a:xfrm>
            <a:off x="3275352" y="4734768"/>
            <a:ext cx="5427015" cy="1160794"/>
            <a:chOff x="717705" y="3628535"/>
            <a:chExt cx="5427015" cy="116079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8DD0FD9-0679-4BEB-A89B-05C32B0D7C60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7E0D3A3-F33E-4205-BC61-8355D1B337E0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โจทย์">
                <a:extLst>
                  <a:ext uri="{FF2B5EF4-FFF2-40B4-BE49-F238E27FC236}">
                    <a16:creationId xmlns:a16="http://schemas.microsoft.com/office/drawing/2014/main" id="{AFD85F50-5F08-4E2D-9223-A8142E1D5CE5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4 ลิตร 500 มิลลิลิตร</a:t>
                </a: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4E3FAB3-65A7-4678-AF94-614A92C11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705" y="3628535"/>
              <a:ext cx="1167426" cy="1160794"/>
            </a:xfrm>
            <a:prstGeom prst="rect">
              <a:avLst/>
            </a:prstGeom>
          </p:spPr>
        </p:pic>
      </p:grpSp>
      <p:pic>
        <p:nvPicPr>
          <p:cNvPr id="40" name="Picture 3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92BA7A8-C525-4133-95F6-42605951E9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035" y="1890278"/>
            <a:ext cx="1116802" cy="1023736"/>
          </a:xfrm>
          <a:prstGeom prst="rect">
            <a:avLst/>
          </a:prstGeom>
        </p:spPr>
      </p:pic>
      <p:pic>
        <p:nvPicPr>
          <p:cNvPr id="42" name="Picture 41" descr="A picture containing circle&#10;&#10;Description automatically generated">
            <a:extLst>
              <a:ext uri="{FF2B5EF4-FFF2-40B4-BE49-F238E27FC236}">
                <a16:creationId xmlns:a16="http://schemas.microsoft.com/office/drawing/2014/main" id="{711D09A7-97F0-4214-9110-22E895CE8E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493" y="4925462"/>
            <a:ext cx="2272076" cy="1686196"/>
          </a:xfrm>
          <a:prstGeom prst="rect">
            <a:avLst/>
          </a:prstGeom>
        </p:spPr>
      </p:pic>
      <p:pic>
        <p:nvPicPr>
          <p:cNvPr id="44" name="Picture 43" descr="Shape, circle&#10;&#10;Description automatically generated">
            <a:extLst>
              <a:ext uri="{FF2B5EF4-FFF2-40B4-BE49-F238E27FC236}">
                <a16:creationId xmlns:a16="http://schemas.microsoft.com/office/drawing/2014/main" id="{8C39B7E5-BD55-4513-9A8B-A59390D91B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2104" y="1101350"/>
            <a:ext cx="1460035" cy="1343779"/>
          </a:xfrm>
          <a:prstGeom prst="rect">
            <a:avLst/>
          </a:prstGeom>
        </p:spPr>
      </p:pic>
      <p:pic>
        <p:nvPicPr>
          <p:cNvPr id="46" name="Picture 45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9D180CF1-C94F-4819-9404-46D0077F80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0" y="186179"/>
            <a:ext cx="1638288" cy="672990"/>
          </a:xfrm>
          <a:prstGeom prst="rect">
            <a:avLst/>
          </a:prstGeom>
        </p:spPr>
      </p:pic>
      <p:pic>
        <p:nvPicPr>
          <p:cNvPr id="47" name="Picture 46">
            <a:hlinkClick r:id="rId12" action="ppaction://hlinksldjump"/>
            <a:extLst>
              <a:ext uri="{FF2B5EF4-FFF2-40B4-BE49-F238E27FC236}">
                <a16:creationId xmlns:a16="http://schemas.microsoft.com/office/drawing/2014/main" id="{590BABA6-0180-4627-99E6-E8BB4937FC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73454" y="5884308"/>
            <a:ext cx="2858301" cy="756000"/>
          </a:xfrm>
          <a:prstGeom prst="rect">
            <a:avLst/>
          </a:prstGeom>
        </p:spPr>
      </p:pic>
      <p:pic>
        <p:nvPicPr>
          <p:cNvPr id="50" name="ผิด2">
            <a:extLst>
              <a:ext uri="{FF2B5EF4-FFF2-40B4-BE49-F238E27FC236}">
                <a16:creationId xmlns:a16="http://schemas.microsoft.com/office/drawing/2014/main" id="{C0FD68BB-C730-4E00-BC32-75D1038F849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108" y="3402617"/>
            <a:ext cx="1061888" cy="1061888"/>
          </a:xfrm>
          <a:prstGeom prst="rect">
            <a:avLst/>
          </a:prstGeom>
        </p:spPr>
      </p:pic>
      <p:pic>
        <p:nvPicPr>
          <p:cNvPr id="51" name="ผิด2">
            <a:extLst>
              <a:ext uri="{FF2B5EF4-FFF2-40B4-BE49-F238E27FC236}">
                <a16:creationId xmlns:a16="http://schemas.microsoft.com/office/drawing/2014/main" id="{1FF1A4D6-56A9-4A37-9455-E0B8BF82A08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216" y="4784221"/>
            <a:ext cx="1061888" cy="1061888"/>
          </a:xfrm>
          <a:prstGeom prst="rect">
            <a:avLst/>
          </a:prstGeom>
        </p:spPr>
      </p:pic>
      <p:pic>
        <p:nvPicPr>
          <p:cNvPr id="52" name="ถูก1">
            <a:extLst>
              <a:ext uri="{FF2B5EF4-FFF2-40B4-BE49-F238E27FC236}">
                <a16:creationId xmlns:a16="http://schemas.microsoft.com/office/drawing/2014/main" id="{14FC26B1-05BC-4780-B217-4D91DE5E791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9" y="3427770"/>
            <a:ext cx="1061888" cy="10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1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-1.175 -0.00556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750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511DEB-39C4-42FC-935E-CBE0DB4F9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r="1203"/>
          <a:stretch/>
        </p:blipFill>
        <p:spPr>
          <a:xfrm>
            <a:off x="0" y="0"/>
            <a:ext cx="12192000" cy="6947920"/>
          </a:xfrm>
          <a:prstGeom prst="rect">
            <a:avLst/>
          </a:prstGeom>
        </p:spPr>
      </p:pic>
      <p:sp>
        <p:nvSpPr>
          <p:cNvPr id="7" name="โจทย์">
            <a:extLst>
              <a:ext uri="{FF2B5EF4-FFF2-40B4-BE49-F238E27FC236}">
                <a16:creationId xmlns:a16="http://schemas.microsoft.com/office/drawing/2014/main" id="{44F3A90C-197D-4652-84B3-2E8CEDDB3358}"/>
              </a:ext>
            </a:extLst>
          </p:cNvPr>
          <p:cNvSpPr txBox="1"/>
          <p:nvPr/>
        </p:nvSpPr>
        <p:spPr>
          <a:xfrm>
            <a:off x="-1" y="2149252"/>
            <a:ext cx="12192001" cy="707886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9 ลิตร 50 มิลลิลิตร ลบด้วย 2,290 มิลลิลิตร </a:t>
            </a:r>
          </a:p>
        </p:txBody>
      </p:sp>
      <p:grpSp>
        <p:nvGrpSpPr>
          <p:cNvPr id="13" name="A">
            <a:extLst>
              <a:ext uri="{FF2B5EF4-FFF2-40B4-BE49-F238E27FC236}">
                <a16:creationId xmlns:a16="http://schemas.microsoft.com/office/drawing/2014/main" id="{74646088-624A-4485-A903-A399D9CD18E3}"/>
              </a:ext>
            </a:extLst>
          </p:cNvPr>
          <p:cNvGrpSpPr/>
          <p:nvPr/>
        </p:nvGrpSpPr>
        <p:grpSpPr>
          <a:xfrm>
            <a:off x="362104" y="3353164"/>
            <a:ext cx="5427015" cy="1160794"/>
            <a:chOff x="717705" y="3628535"/>
            <a:chExt cx="5427015" cy="116079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86369C-EE44-4D5D-B038-4841D1AA6819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3189E54-495F-4BF8-89B4-3194386634BF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โจทย์">
                <a:extLst>
                  <a:ext uri="{FF2B5EF4-FFF2-40B4-BE49-F238E27FC236}">
                    <a16:creationId xmlns:a16="http://schemas.microsoft.com/office/drawing/2014/main" id="{48389F44-C8DF-435D-A6F2-4C0FA3AD8DB2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6 ลิตร 760 มิลลิลิตร</a:t>
                </a:r>
              </a:p>
            </p:txBody>
          </p:sp>
        </p:grpSp>
        <p:pic>
          <p:nvPicPr>
            <p:cNvPr id="9" name="Picture 8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31741541-7B9E-4E45-A855-10771860B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705" y="3628535"/>
              <a:ext cx="1167427" cy="1160794"/>
            </a:xfrm>
            <a:prstGeom prst="rect">
              <a:avLst/>
            </a:prstGeom>
          </p:spPr>
        </p:pic>
      </p:grpSp>
      <p:grpSp>
        <p:nvGrpSpPr>
          <p:cNvPr id="24" name="B">
            <a:extLst>
              <a:ext uri="{FF2B5EF4-FFF2-40B4-BE49-F238E27FC236}">
                <a16:creationId xmlns:a16="http://schemas.microsoft.com/office/drawing/2014/main" id="{2CA40F93-B607-44DF-BBC5-1D606B037BBE}"/>
              </a:ext>
            </a:extLst>
          </p:cNvPr>
          <p:cNvGrpSpPr/>
          <p:nvPr/>
        </p:nvGrpSpPr>
        <p:grpSpPr>
          <a:xfrm>
            <a:off x="6188599" y="3353164"/>
            <a:ext cx="5427015" cy="1160794"/>
            <a:chOff x="717705" y="3628535"/>
            <a:chExt cx="5427015" cy="116079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7E54D96-3013-47D8-8A3C-EA3123D14A62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85B89E6-A1B5-4175-A7F1-8804D493BE1E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โจทย์">
                <a:extLst>
                  <a:ext uri="{FF2B5EF4-FFF2-40B4-BE49-F238E27FC236}">
                    <a16:creationId xmlns:a16="http://schemas.microsoft.com/office/drawing/2014/main" id="{E4F0C2FE-D7ED-4B53-9487-2BC1501391E9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5 ลิตร 760 มิลลิลิตร </a:t>
                </a: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0F15D21-F1D2-4C83-B1A8-B8E21B504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705" y="3628535"/>
              <a:ext cx="1167426" cy="1160794"/>
            </a:xfrm>
            <a:prstGeom prst="rect">
              <a:avLst/>
            </a:prstGeom>
          </p:spPr>
        </p:pic>
      </p:grpSp>
      <p:grpSp>
        <p:nvGrpSpPr>
          <p:cNvPr id="29" name="C">
            <a:extLst>
              <a:ext uri="{FF2B5EF4-FFF2-40B4-BE49-F238E27FC236}">
                <a16:creationId xmlns:a16="http://schemas.microsoft.com/office/drawing/2014/main" id="{D7E78F0A-3ADE-4108-AEC9-772ED2D80867}"/>
              </a:ext>
            </a:extLst>
          </p:cNvPr>
          <p:cNvGrpSpPr/>
          <p:nvPr/>
        </p:nvGrpSpPr>
        <p:grpSpPr>
          <a:xfrm>
            <a:off x="3275352" y="4734768"/>
            <a:ext cx="5427015" cy="1160794"/>
            <a:chOff x="717705" y="3628535"/>
            <a:chExt cx="5427015" cy="116079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8DD0FD9-0679-4BEB-A89B-05C32B0D7C60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7E0D3A3-F33E-4205-BC61-8355D1B337E0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โจทย์">
                <a:extLst>
                  <a:ext uri="{FF2B5EF4-FFF2-40B4-BE49-F238E27FC236}">
                    <a16:creationId xmlns:a16="http://schemas.microsoft.com/office/drawing/2014/main" id="{AFD85F50-5F08-4E2D-9223-A8142E1D5CE5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6 ลิตร 750 มิลลิลิตร </a:t>
                </a: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4E3FAB3-65A7-4678-AF94-614A92C11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705" y="3628535"/>
              <a:ext cx="1167426" cy="1160794"/>
            </a:xfrm>
            <a:prstGeom prst="rect">
              <a:avLst/>
            </a:prstGeom>
          </p:spPr>
        </p:pic>
      </p:grpSp>
      <p:pic>
        <p:nvPicPr>
          <p:cNvPr id="40" name="Picture 3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92BA7A8-C525-4133-95F6-42605951E9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035" y="1890278"/>
            <a:ext cx="1116802" cy="1023736"/>
          </a:xfrm>
          <a:prstGeom prst="rect">
            <a:avLst/>
          </a:prstGeom>
        </p:spPr>
      </p:pic>
      <p:pic>
        <p:nvPicPr>
          <p:cNvPr id="42" name="Picture 41" descr="A picture containing circle&#10;&#10;Description automatically generated">
            <a:extLst>
              <a:ext uri="{FF2B5EF4-FFF2-40B4-BE49-F238E27FC236}">
                <a16:creationId xmlns:a16="http://schemas.microsoft.com/office/drawing/2014/main" id="{711D09A7-97F0-4214-9110-22E895CE8E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493" y="4925462"/>
            <a:ext cx="2272076" cy="1686196"/>
          </a:xfrm>
          <a:prstGeom prst="rect">
            <a:avLst/>
          </a:prstGeom>
        </p:spPr>
      </p:pic>
      <p:pic>
        <p:nvPicPr>
          <p:cNvPr id="44" name="Picture 43" descr="Shape, circle&#10;&#10;Description automatically generated">
            <a:extLst>
              <a:ext uri="{FF2B5EF4-FFF2-40B4-BE49-F238E27FC236}">
                <a16:creationId xmlns:a16="http://schemas.microsoft.com/office/drawing/2014/main" id="{8C39B7E5-BD55-4513-9A8B-A59390D91B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2104" y="1101350"/>
            <a:ext cx="1460035" cy="1343779"/>
          </a:xfrm>
          <a:prstGeom prst="rect">
            <a:avLst/>
          </a:prstGeom>
        </p:spPr>
      </p:pic>
      <p:pic>
        <p:nvPicPr>
          <p:cNvPr id="46" name="Picture 45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9D180CF1-C94F-4819-9404-46D0077F80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0" y="186179"/>
            <a:ext cx="1638288" cy="672990"/>
          </a:xfrm>
          <a:prstGeom prst="rect">
            <a:avLst/>
          </a:prstGeom>
        </p:spPr>
      </p:pic>
      <p:pic>
        <p:nvPicPr>
          <p:cNvPr id="47" name="Picture 46">
            <a:hlinkClick r:id="rId12" action="ppaction://hlinksldjump"/>
            <a:extLst>
              <a:ext uri="{FF2B5EF4-FFF2-40B4-BE49-F238E27FC236}">
                <a16:creationId xmlns:a16="http://schemas.microsoft.com/office/drawing/2014/main" id="{590BABA6-0180-4627-99E6-E8BB4937FC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73454" y="5884308"/>
            <a:ext cx="2858301" cy="756000"/>
          </a:xfrm>
          <a:prstGeom prst="rect">
            <a:avLst/>
          </a:prstGeom>
        </p:spPr>
      </p:pic>
      <p:pic>
        <p:nvPicPr>
          <p:cNvPr id="50" name="ผิด2">
            <a:extLst>
              <a:ext uri="{FF2B5EF4-FFF2-40B4-BE49-F238E27FC236}">
                <a16:creationId xmlns:a16="http://schemas.microsoft.com/office/drawing/2014/main" id="{C0FD68BB-C730-4E00-BC32-75D1038F849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108" y="3402617"/>
            <a:ext cx="1061888" cy="1061888"/>
          </a:xfrm>
          <a:prstGeom prst="rect">
            <a:avLst/>
          </a:prstGeom>
        </p:spPr>
      </p:pic>
      <p:pic>
        <p:nvPicPr>
          <p:cNvPr id="51" name="ผิด2">
            <a:extLst>
              <a:ext uri="{FF2B5EF4-FFF2-40B4-BE49-F238E27FC236}">
                <a16:creationId xmlns:a16="http://schemas.microsoft.com/office/drawing/2014/main" id="{1FF1A4D6-56A9-4A37-9455-E0B8BF82A08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216" y="4784221"/>
            <a:ext cx="1061888" cy="1061888"/>
          </a:xfrm>
          <a:prstGeom prst="rect">
            <a:avLst/>
          </a:prstGeom>
        </p:spPr>
      </p:pic>
      <p:pic>
        <p:nvPicPr>
          <p:cNvPr id="52" name="ถูก1">
            <a:extLst>
              <a:ext uri="{FF2B5EF4-FFF2-40B4-BE49-F238E27FC236}">
                <a16:creationId xmlns:a16="http://schemas.microsoft.com/office/drawing/2014/main" id="{14FC26B1-05BC-4780-B217-4D91DE5E791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9" y="3386079"/>
            <a:ext cx="1061888" cy="10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6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-1.175 -0.00556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750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25BF2AF4-A08B-4E8A-A32A-E25B7E9131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" t="5350" r="697" b="1435"/>
          <a:stretch/>
        </p:blipFill>
        <p:spPr>
          <a:xfrm>
            <a:off x="0" y="0"/>
            <a:ext cx="12192000" cy="55886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99C31F-CE85-4DCD-9B1D-F2D35AFA1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46" y="5009945"/>
            <a:ext cx="12192000" cy="901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0E575-B12B-426B-AA91-A438496477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r="791"/>
          <a:stretch/>
        </p:blipFill>
        <p:spPr>
          <a:xfrm>
            <a:off x="0" y="5704364"/>
            <a:ext cx="12192000" cy="1269385"/>
          </a:xfrm>
          <a:prstGeom prst="rect">
            <a:avLst/>
          </a:prstGeom>
        </p:spPr>
      </p:pic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A32EE36-EF0F-4166-AF5C-228D0DC7F6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433" y="4515626"/>
            <a:ext cx="1816765" cy="1072989"/>
          </a:xfrm>
          <a:prstGeom prst="rect">
            <a:avLst/>
          </a:prstGeom>
        </p:spPr>
      </p:pic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0C35B1E-04E8-478A-A360-2B1E161288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02" y="4515625"/>
            <a:ext cx="1816765" cy="1072989"/>
          </a:xfrm>
          <a:prstGeom prst="rect">
            <a:avLst/>
          </a:prstGeom>
        </p:spPr>
      </p:pic>
      <p:pic>
        <p:nvPicPr>
          <p:cNvPr id="17" name="Picture 16" descr="A picture containing light&#10;&#10;Description automatically generated">
            <a:extLst>
              <a:ext uri="{FF2B5EF4-FFF2-40B4-BE49-F238E27FC236}">
                <a16:creationId xmlns:a16="http://schemas.microsoft.com/office/drawing/2014/main" id="{9AB92B1D-CC84-417E-8545-26756317E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261" y="3869873"/>
            <a:ext cx="607109" cy="616450"/>
          </a:xfrm>
          <a:prstGeom prst="rect">
            <a:avLst/>
          </a:prstGeom>
        </p:spPr>
      </p:pic>
      <p:pic>
        <p:nvPicPr>
          <p:cNvPr id="18" name="Picture 17" descr="A picture containing light&#10;&#10;Description automatically generated">
            <a:extLst>
              <a:ext uri="{FF2B5EF4-FFF2-40B4-BE49-F238E27FC236}">
                <a16:creationId xmlns:a16="http://schemas.microsoft.com/office/drawing/2014/main" id="{F6CADA26-11D8-4BDE-AAFF-5E5342B8F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30" y="3899176"/>
            <a:ext cx="607109" cy="6164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78B178-571B-4205-98F5-A91ADA518931}"/>
              </a:ext>
            </a:extLst>
          </p:cNvPr>
          <p:cNvSpPr txBox="1"/>
          <p:nvPr/>
        </p:nvSpPr>
        <p:spPr>
          <a:xfrm>
            <a:off x="2542309" y="997294"/>
            <a:ext cx="7107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9B6FC7-AB1D-4F85-8300-DB5375A5C89E}"/>
              </a:ext>
            </a:extLst>
          </p:cNvPr>
          <p:cNvSpPr txBox="1"/>
          <p:nvPr/>
        </p:nvSpPr>
        <p:spPr>
          <a:xfrm>
            <a:off x="606000" y="2030036"/>
            <a:ext cx="1098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        การหาผลบวกหรือผลลบเกี่ยวกับปริมาตรหรือความจุ</a:t>
            </a:r>
          </a:p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ทำได้โดยนำปริมาตรหรือความจุที่เป็นหน่วยเดียวกันมาบวกหรือลบกัน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71596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47A0DF-8D81-4BB7-87D7-C2DFCBB9C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" t="2221" r="808" b="2444"/>
          <a:stretch/>
        </p:blipFill>
        <p:spPr>
          <a:xfrm>
            <a:off x="0" y="0"/>
            <a:ext cx="12192000" cy="5590816"/>
          </a:xfrm>
          <a:prstGeom prst="rect">
            <a:avLst/>
          </a:prstGeom>
        </p:spPr>
      </p:pic>
      <p:pic>
        <p:nvPicPr>
          <p:cNvPr id="9" name="Picture 8" descr="A close-up of a leaf&#10;&#10;Description automatically generated">
            <a:extLst>
              <a:ext uri="{FF2B5EF4-FFF2-40B4-BE49-F238E27FC236}">
                <a16:creationId xmlns:a16="http://schemas.microsoft.com/office/drawing/2014/main" id="{3412417D-1889-4BE3-8079-22BC6D085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733" y="4878619"/>
            <a:ext cx="585267" cy="749873"/>
          </a:xfrm>
          <a:prstGeom prst="rect">
            <a:avLst/>
          </a:prstGeom>
        </p:spPr>
      </p:pic>
      <p:pic>
        <p:nvPicPr>
          <p:cNvPr id="10" name="Picture 9" descr="A close-up of a leaf&#10;&#10;Description automatically generated">
            <a:extLst>
              <a:ext uri="{FF2B5EF4-FFF2-40B4-BE49-F238E27FC236}">
                <a16:creationId xmlns:a16="http://schemas.microsoft.com/office/drawing/2014/main" id="{878D10A7-4706-4659-8907-3C96FB765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1466" y="4878618"/>
            <a:ext cx="585267" cy="749873"/>
          </a:xfrm>
          <a:prstGeom prst="rect">
            <a:avLst/>
          </a:prstGeom>
        </p:spPr>
      </p:pic>
      <p:pic>
        <p:nvPicPr>
          <p:cNvPr id="11" name="Picture 10" descr="A close-up of a leaf&#10;&#10;Description automatically generated">
            <a:extLst>
              <a:ext uri="{FF2B5EF4-FFF2-40B4-BE49-F238E27FC236}">
                <a16:creationId xmlns:a16="http://schemas.microsoft.com/office/drawing/2014/main" id="{4F39E703-1291-4AB8-A466-24759C0DC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0206" y="4846161"/>
            <a:ext cx="585267" cy="749873"/>
          </a:xfrm>
          <a:prstGeom prst="rect">
            <a:avLst/>
          </a:prstGeom>
        </p:spPr>
      </p:pic>
      <p:pic>
        <p:nvPicPr>
          <p:cNvPr id="12" name="Picture 11" descr="A close-up of a leaf&#10;&#10;Description automatically generated">
            <a:extLst>
              <a:ext uri="{FF2B5EF4-FFF2-40B4-BE49-F238E27FC236}">
                <a16:creationId xmlns:a16="http://schemas.microsoft.com/office/drawing/2014/main" id="{41CB5624-7DE3-4103-B6D9-1492E8A3D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69" y="4862389"/>
            <a:ext cx="585267" cy="749873"/>
          </a:xfrm>
          <a:prstGeom prst="rect">
            <a:avLst/>
          </a:prstGeom>
        </p:spPr>
      </p:pic>
      <p:pic>
        <p:nvPicPr>
          <p:cNvPr id="13" name="Picture 12" descr="A close-up of a leaf&#10;&#10;Description automatically generated">
            <a:extLst>
              <a:ext uri="{FF2B5EF4-FFF2-40B4-BE49-F238E27FC236}">
                <a16:creationId xmlns:a16="http://schemas.microsoft.com/office/drawing/2014/main" id="{F99DADBE-942F-43F5-BFF4-E47295E9B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32" y="4862388"/>
            <a:ext cx="585267" cy="749873"/>
          </a:xfrm>
          <a:prstGeom prst="rect">
            <a:avLst/>
          </a:prstGeom>
        </p:spPr>
      </p:pic>
      <p:pic>
        <p:nvPicPr>
          <p:cNvPr id="14" name="Picture 13" descr="A close-up of a leaf&#10;&#10;Description automatically generated">
            <a:extLst>
              <a:ext uri="{FF2B5EF4-FFF2-40B4-BE49-F238E27FC236}">
                <a16:creationId xmlns:a16="http://schemas.microsoft.com/office/drawing/2014/main" id="{DCCA5C47-9121-419F-BCA1-CD0982120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2669" y="4878618"/>
            <a:ext cx="585267" cy="749873"/>
          </a:xfrm>
          <a:prstGeom prst="rect">
            <a:avLst/>
          </a:prstGeom>
        </p:spPr>
      </p:pic>
      <p:pic>
        <p:nvPicPr>
          <p:cNvPr id="15" name="Picture 14" descr="A close-up of a leaf&#10;&#10;Description automatically generated">
            <a:extLst>
              <a:ext uri="{FF2B5EF4-FFF2-40B4-BE49-F238E27FC236}">
                <a16:creationId xmlns:a16="http://schemas.microsoft.com/office/drawing/2014/main" id="{F197B050-36ED-4A09-A414-90728093B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261" y="4879903"/>
            <a:ext cx="585267" cy="749873"/>
          </a:xfrm>
          <a:prstGeom prst="rect">
            <a:avLst/>
          </a:prstGeom>
        </p:spPr>
      </p:pic>
      <p:pic>
        <p:nvPicPr>
          <p:cNvPr id="16" name="Picture 15" descr="A close-up of a leaf&#10;&#10;Description automatically generated">
            <a:extLst>
              <a:ext uri="{FF2B5EF4-FFF2-40B4-BE49-F238E27FC236}">
                <a16:creationId xmlns:a16="http://schemas.microsoft.com/office/drawing/2014/main" id="{2BD15680-A7F8-4F42-8138-169233E0E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3270" y="4866949"/>
            <a:ext cx="585267" cy="749873"/>
          </a:xfrm>
          <a:prstGeom prst="rect">
            <a:avLst/>
          </a:prstGeom>
        </p:spPr>
      </p:pic>
      <p:pic>
        <p:nvPicPr>
          <p:cNvPr id="17" name="Picture 16" descr="A close-up of a leaf&#10;&#10;Description automatically generated">
            <a:extLst>
              <a:ext uri="{FF2B5EF4-FFF2-40B4-BE49-F238E27FC236}">
                <a16:creationId xmlns:a16="http://schemas.microsoft.com/office/drawing/2014/main" id="{71C79010-6B5A-4B85-9F81-F603A608D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847" y="4862485"/>
            <a:ext cx="585267" cy="749873"/>
          </a:xfrm>
          <a:prstGeom prst="rect">
            <a:avLst/>
          </a:prstGeom>
        </p:spPr>
      </p:pic>
      <p:pic>
        <p:nvPicPr>
          <p:cNvPr id="18" name="Picture 17" descr="A close-up of a leaf&#10;&#10;Description automatically generated">
            <a:extLst>
              <a:ext uri="{FF2B5EF4-FFF2-40B4-BE49-F238E27FC236}">
                <a16:creationId xmlns:a16="http://schemas.microsoft.com/office/drawing/2014/main" id="{52914E5E-AD71-4F0D-A8AB-7E0CDE951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6584" y="4878715"/>
            <a:ext cx="585267" cy="749873"/>
          </a:xfrm>
          <a:prstGeom prst="rect">
            <a:avLst/>
          </a:prstGeom>
        </p:spPr>
      </p:pic>
      <p:pic>
        <p:nvPicPr>
          <p:cNvPr id="19" name="Picture 18" descr="A close-up of a leaf&#10;&#10;Description automatically generated">
            <a:extLst>
              <a:ext uri="{FF2B5EF4-FFF2-40B4-BE49-F238E27FC236}">
                <a16:creationId xmlns:a16="http://schemas.microsoft.com/office/drawing/2014/main" id="{08768C73-75BB-4FCB-88E9-4F34471EC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491" y="4864957"/>
            <a:ext cx="585267" cy="749873"/>
          </a:xfrm>
          <a:prstGeom prst="rect">
            <a:avLst/>
          </a:prstGeom>
        </p:spPr>
      </p:pic>
      <p:pic>
        <p:nvPicPr>
          <p:cNvPr id="20" name="Picture 19" descr="A close-up of a leaf&#10;&#10;Description automatically generated">
            <a:extLst>
              <a:ext uri="{FF2B5EF4-FFF2-40B4-BE49-F238E27FC236}">
                <a16:creationId xmlns:a16="http://schemas.microsoft.com/office/drawing/2014/main" id="{D2A07FE6-2741-495A-AFD7-DAADF1D75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854" y="4864956"/>
            <a:ext cx="585267" cy="749873"/>
          </a:xfrm>
          <a:prstGeom prst="rect">
            <a:avLst/>
          </a:prstGeom>
        </p:spPr>
      </p:pic>
      <p:pic>
        <p:nvPicPr>
          <p:cNvPr id="21" name="Picture 20" descr="A close-up of a leaf&#10;&#10;Description automatically generated">
            <a:extLst>
              <a:ext uri="{FF2B5EF4-FFF2-40B4-BE49-F238E27FC236}">
                <a16:creationId xmlns:a16="http://schemas.microsoft.com/office/drawing/2014/main" id="{88AC2A83-D20B-4613-ACC9-C0215FB29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7591" y="4881186"/>
            <a:ext cx="585267" cy="749873"/>
          </a:xfrm>
          <a:prstGeom prst="rect">
            <a:avLst/>
          </a:prstGeom>
        </p:spPr>
      </p:pic>
      <p:pic>
        <p:nvPicPr>
          <p:cNvPr id="22" name="Picture 21" descr="A close-up of a leaf&#10;&#10;Description automatically generated">
            <a:extLst>
              <a:ext uri="{FF2B5EF4-FFF2-40B4-BE49-F238E27FC236}">
                <a16:creationId xmlns:a16="http://schemas.microsoft.com/office/drawing/2014/main" id="{5D680E79-81C9-463A-9A19-AF2B5D1FF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23" y="4923111"/>
            <a:ext cx="585267" cy="749873"/>
          </a:xfrm>
          <a:prstGeom prst="rect">
            <a:avLst/>
          </a:prstGeom>
        </p:spPr>
      </p:pic>
      <p:pic>
        <p:nvPicPr>
          <p:cNvPr id="23" name="Picture 22" descr="A close-up of a leaf&#10;&#10;Description automatically generated">
            <a:extLst>
              <a:ext uri="{FF2B5EF4-FFF2-40B4-BE49-F238E27FC236}">
                <a16:creationId xmlns:a16="http://schemas.microsoft.com/office/drawing/2014/main" id="{96B1574C-7E23-40CF-80BA-745FD7FC9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769" y="4865053"/>
            <a:ext cx="585267" cy="749873"/>
          </a:xfrm>
          <a:prstGeom prst="rect">
            <a:avLst/>
          </a:prstGeom>
        </p:spPr>
      </p:pic>
      <p:pic>
        <p:nvPicPr>
          <p:cNvPr id="24" name="Picture 23" descr="A close-up of a leaf&#10;&#10;Description automatically generated">
            <a:extLst>
              <a:ext uri="{FF2B5EF4-FFF2-40B4-BE49-F238E27FC236}">
                <a16:creationId xmlns:a16="http://schemas.microsoft.com/office/drawing/2014/main" id="{55D4FA88-8ED2-49E4-B9F9-27C6F11CA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1506" y="4881283"/>
            <a:ext cx="585267" cy="749873"/>
          </a:xfrm>
          <a:prstGeom prst="rect">
            <a:avLst/>
          </a:prstGeom>
        </p:spPr>
      </p:pic>
      <p:pic>
        <p:nvPicPr>
          <p:cNvPr id="25" name="Picture 24" descr="A close-up of a leaf&#10;&#10;Description automatically generated">
            <a:extLst>
              <a:ext uri="{FF2B5EF4-FFF2-40B4-BE49-F238E27FC236}">
                <a16:creationId xmlns:a16="http://schemas.microsoft.com/office/drawing/2014/main" id="{CDA4597B-3E6E-4FEC-88A1-C3A05894C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509" y="4879032"/>
            <a:ext cx="585267" cy="749873"/>
          </a:xfrm>
          <a:prstGeom prst="rect">
            <a:avLst/>
          </a:prstGeom>
        </p:spPr>
      </p:pic>
      <p:pic>
        <p:nvPicPr>
          <p:cNvPr id="26" name="Picture 25" descr="A close-up of a leaf&#10;&#10;Description automatically generated">
            <a:extLst>
              <a:ext uri="{FF2B5EF4-FFF2-40B4-BE49-F238E27FC236}">
                <a16:creationId xmlns:a16="http://schemas.microsoft.com/office/drawing/2014/main" id="{49E0DDE3-FBAA-4C4F-B2C8-A8403FFCA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32" y="4839658"/>
            <a:ext cx="585267" cy="749873"/>
          </a:xfrm>
          <a:prstGeom prst="rect">
            <a:avLst/>
          </a:prstGeom>
        </p:spPr>
      </p:pic>
      <p:pic>
        <p:nvPicPr>
          <p:cNvPr id="27" name="Picture 26" descr="A close-up of a leaf&#10;&#10;Description automatically generated">
            <a:extLst>
              <a:ext uri="{FF2B5EF4-FFF2-40B4-BE49-F238E27FC236}">
                <a16:creationId xmlns:a16="http://schemas.microsoft.com/office/drawing/2014/main" id="{2780B819-668A-4029-B6E9-53519F6FE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250" y="4882565"/>
            <a:ext cx="585267" cy="749873"/>
          </a:xfrm>
          <a:prstGeom prst="rect">
            <a:avLst/>
          </a:prstGeom>
        </p:spPr>
      </p:pic>
      <p:pic>
        <p:nvPicPr>
          <p:cNvPr id="28" name="Picture 27" descr="A close-up of a leaf&#10;&#10;Description automatically generated">
            <a:extLst>
              <a:ext uri="{FF2B5EF4-FFF2-40B4-BE49-F238E27FC236}">
                <a16:creationId xmlns:a16="http://schemas.microsoft.com/office/drawing/2014/main" id="{275CE7F0-2FAE-45EC-BFF4-6F40A6A27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8987" y="4898795"/>
            <a:ext cx="585267" cy="749873"/>
          </a:xfrm>
          <a:prstGeom prst="rect">
            <a:avLst/>
          </a:prstGeom>
        </p:spPr>
      </p:pic>
      <p:pic>
        <p:nvPicPr>
          <p:cNvPr id="29" name="Picture 28" descr="A close-up of a leaf&#10;&#10;Description automatically generated">
            <a:extLst>
              <a:ext uri="{FF2B5EF4-FFF2-40B4-BE49-F238E27FC236}">
                <a16:creationId xmlns:a16="http://schemas.microsoft.com/office/drawing/2014/main" id="{23F9B886-0097-47B7-8106-4E67AB379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115" y="4898795"/>
            <a:ext cx="585267" cy="749873"/>
          </a:xfrm>
          <a:prstGeom prst="rect">
            <a:avLst/>
          </a:prstGeom>
        </p:spPr>
      </p:pic>
      <p:pic>
        <p:nvPicPr>
          <p:cNvPr id="30" name="Picture 29" descr="A close-up of a leaf&#10;&#10;Description automatically generated">
            <a:extLst>
              <a:ext uri="{FF2B5EF4-FFF2-40B4-BE49-F238E27FC236}">
                <a16:creationId xmlns:a16="http://schemas.microsoft.com/office/drawing/2014/main" id="{B379C1B0-1526-47FF-B830-89C759514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8842" y="4878618"/>
            <a:ext cx="585267" cy="749873"/>
          </a:xfrm>
          <a:prstGeom prst="rect">
            <a:avLst/>
          </a:prstGeom>
        </p:spPr>
      </p:pic>
      <p:pic>
        <p:nvPicPr>
          <p:cNvPr id="31" name="Picture 30" descr="A close-up of a leaf&#10;&#10;Description automatically generated">
            <a:extLst>
              <a:ext uri="{FF2B5EF4-FFF2-40B4-BE49-F238E27FC236}">
                <a16:creationId xmlns:a16="http://schemas.microsoft.com/office/drawing/2014/main" id="{A2B02068-4880-4130-88D3-8A0E87868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970" y="4878618"/>
            <a:ext cx="585267" cy="749873"/>
          </a:xfrm>
          <a:prstGeom prst="rect">
            <a:avLst/>
          </a:prstGeom>
        </p:spPr>
      </p:pic>
      <p:pic>
        <p:nvPicPr>
          <p:cNvPr id="32" name="Picture 31" descr="A close-up of a leaf&#10;&#10;Description automatically generated">
            <a:extLst>
              <a:ext uri="{FF2B5EF4-FFF2-40B4-BE49-F238E27FC236}">
                <a16:creationId xmlns:a16="http://schemas.microsoft.com/office/drawing/2014/main" id="{742F9B8F-C42D-4BCE-86CD-3581A1714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9272" y="4896899"/>
            <a:ext cx="585267" cy="749873"/>
          </a:xfrm>
          <a:prstGeom prst="rect">
            <a:avLst/>
          </a:prstGeom>
        </p:spPr>
      </p:pic>
      <p:pic>
        <p:nvPicPr>
          <p:cNvPr id="33" name="Picture 32" descr="A close-up of a leaf&#10;&#10;Description automatically generated">
            <a:extLst>
              <a:ext uri="{FF2B5EF4-FFF2-40B4-BE49-F238E27FC236}">
                <a16:creationId xmlns:a16="http://schemas.microsoft.com/office/drawing/2014/main" id="{6CAD3A34-C8E6-401F-B7E1-D2417A242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400" y="4896899"/>
            <a:ext cx="585267" cy="749873"/>
          </a:xfrm>
          <a:prstGeom prst="rect">
            <a:avLst/>
          </a:prstGeom>
        </p:spPr>
      </p:pic>
      <p:pic>
        <p:nvPicPr>
          <p:cNvPr id="34" name="Picture 33" descr="A close-up of a leaf&#10;&#10;Description automatically generated">
            <a:extLst>
              <a:ext uri="{FF2B5EF4-FFF2-40B4-BE49-F238E27FC236}">
                <a16:creationId xmlns:a16="http://schemas.microsoft.com/office/drawing/2014/main" id="{445AA65C-C9AD-453A-A6E7-A732FB37E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6190" y="4902631"/>
            <a:ext cx="585267" cy="749873"/>
          </a:xfrm>
          <a:prstGeom prst="rect">
            <a:avLst/>
          </a:prstGeom>
        </p:spPr>
      </p:pic>
      <p:pic>
        <p:nvPicPr>
          <p:cNvPr id="35" name="Picture 34" descr="A close-up of a leaf&#10;&#10;Description automatically generated">
            <a:extLst>
              <a:ext uri="{FF2B5EF4-FFF2-40B4-BE49-F238E27FC236}">
                <a16:creationId xmlns:a16="http://schemas.microsoft.com/office/drawing/2014/main" id="{520AB2E4-0129-4767-AF91-414E43368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318" y="4902631"/>
            <a:ext cx="585267" cy="749873"/>
          </a:xfrm>
          <a:prstGeom prst="rect">
            <a:avLst/>
          </a:prstGeom>
        </p:spPr>
      </p:pic>
      <p:pic>
        <p:nvPicPr>
          <p:cNvPr id="36" name="Picture 35" descr="A close-up of a leaf&#10;&#10;Description automatically generated">
            <a:extLst>
              <a:ext uri="{FF2B5EF4-FFF2-40B4-BE49-F238E27FC236}">
                <a16:creationId xmlns:a16="http://schemas.microsoft.com/office/drawing/2014/main" id="{7918AEC2-392E-4818-8F37-FB6CD27F5B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616" y="4846801"/>
            <a:ext cx="585267" cy="749873"/>
          </a:xfrm>
          <a:prstGeom prst="rect">
            <a:avLst/>
          </a:prstGeom>
        </p:spPr>
      </p:pic>
      <p:pic>
        <p:nvPicPr>
          <p:cNvPr id="37" name="Picture 36" descr="A close-up of a leaf&#10;&#10;Description automatically generated">
            <a:extLst>
              <a:ext uri="{FF2B5EF4-FFF2-40B4-BE49-F238E27FC236}">
                <a16:creationId xmlns:a16="http://schemas.microsoft.com/office/drawing/2014/main" id="{DAD5E1FF-5135-413B-8649-FCFD74C25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44" y="4846801"/>
            <a:ext cx="585267" cy="749873"/>
          </a:xfrm>
          <a:prstGeom prst="rect">
            <a:avLst/>
          </a:prstGeom>
        </p:spPr>
      </p:pic>
      <p:pic>
        <p:nvPicPr>
          <p:cNvPr id="38" name="Picture 37" descr="A close-up of a leaf&#10;&#10;Description automatically generated">
            <a:extLst>
              <a:ext uri="{FF2B5EF4-FFF2-40B4-BE49-F238E27FC236}">
                <a16:creationId xmlns:a16="http://schemas.microsoft.com/office/drawing/2014/main" id="{DBAE7079-5EA0-4F27-8FBF-42B819BDE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27" y="4837332"/>
            <a:ext cx="585267" cy="749873"/>
          </a:xfrm>
          <a:prstGeom prst="rect">
            <a:avLst/>
          </a:prstGeom>
        </p:spPr>
      </p:pic>
      <p:pic>
        <p:nvPicPr>
          <p:cNvPr id="39" name="Picture 38" descr="A close-up of a leaf&#10;&#10;Description automatically generated">
            <a:extLst>
              <a:ext uri="{FF2B5EF4-FFF2-40B4-BE49-F238E27FC236}">
                <a16:creationId xmlns:a16="http://schemas.microsoft.com/office/drawing/2014/main" id="{D753C0CD-8F73-4411-8275-9241DAFBA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" y="4817314"/>
            <a:ext cx="585267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221AA8-604D-4239-AED5-1B5A58AB77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21125" b="22388"/>
          <a:stretch/>
        </p:blipFill>
        <p:spPr>
          <a:xfrm>
            <a:off x="0" y="5444215"/>
            <a:ext cx="12192000" cy="145950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D86FA61-FBB1-4371-AC06-57B75DB3A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97535" y="5042958"/>
            <a:ext cx="612700" cy="80564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1CA45C1-7915-46CA-B227-62BB0E0E1B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50981" y="4651512"/>
            <a:ext cx="1277919" cy="124064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ED9FD1E-6781-4F97-9186-811EF6FBD7F3}"/>
              </a:ext>
            </a:extLst>
          </p:cNvPr>
          <p:cNvSpPr txBox="1"/>
          <p:nvPr/>
        </p:nvSpPr>
        <p:spPr>
          <a:xfrm>
            <a:off x="1111880" y="735887"/>
            <a:ext cx="9968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การคูณและการหาร</a:t>
            </a:r>
          </a:p>
          <a:p>
            <a:pPr algn="ctr"/>
            <a:r>
              <a:rPr lang="th-TH" sz="4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เกี่ยวกับปริมาตรและความจุ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CFC23E9-2EEC-42E3-9D1D-7F3EBFB151A4}"/>
              </a:ext>
            </a:extLst>
          </p:cNvPr>
          <p:cNvSpPr txBox="1"/>
          <p:nvPr/>
        </p:nvSpPr>
        <p:spPr>
          <a:xfrm>
            <a:off x="2038620" y="3468286"/>
            <a:ext cx="81147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หาผลคูณและผลหารเกี่ยวกับปริมาตรและความจุ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B87663-8333-4DC2-A5C6-3A4FC5F1F90A}"/>
              </a:ext>
            </a:extLst>
          </p:cNvPr>
          <p:cNvSpPr txBox="1"/>
          <p:nvPr/>
        </p:nvSpPr>
        <p:spPr>
          <a:xfrm>
            <a:off x="4898021" y="2813419"/>
            <a:ext cx="239595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endParaRPr lang="th-TH" sz="35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4465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85 0.04329 L 0.01485 0.04352 L 0.12018 0.0382 L 0.13347 0.03634 C 0.1836 0.03171 0.23477 0.0338 0.28438 0.0331 L 0.29961 0.03125 C 0.30716 0.03079 0.31485 0.03056 0.3224 0.02963 C 0.3293 0.02894 0.33633 0.02755 0.34323 0.02639 C 0.35469 0.02222 0.34193 0.02639 0.36419 0.02292 C 0.36602 0.02269 0.36797 0.0213 0.36979 0.0213 C 0.3819 0.02037 0.39388 0.02014 0.40599 0.01968 L 0.48568 0.0213 C 0.49909 0.02176 0.51446 0.02454 0.52839 0.02639 C 0.53321 0.02685 0.53789 0.02778 0.54258 0.02801 C 0.56042 0.02894 0.57813 0.02894 0.59584 0.02963 L 0.66511 0.0331 C 0.70573 0.04028 0.67214 0.03472 0.76862 0.03634 L 0.87591 0.0382 C 0.93659 0.04306 0.90313 0.04236 0.97656 0.0382 C 0.97995 0.0375 0.98347 0.03727 0.98698 0.03634 C 0.99141 0.03542 0.99584 0.0338 1.00026 0.0331 C 1.00599 0.03218 1.01159 0.03148 1.01732 0.03125 C 1.03724 0.03102 1.05716 0.03125 1.07722 0.03125 " pathEditMode="relative" rAng="0" ptsTypes="AAAAAAAAAAAAAAAAAAAAAAA">
                                      <p:cBhvr>
                                        <p:cTn id="198" dur="8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12" y="-1181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85 0.04329 L 0.01485 0.04352 L 0.12019 0.03819 L 0.13347 0.03634 C 0.1836 0.03171 0.23477 0.0338 0.28438 0.0331 L 0.29961 0.03125 C 0.30717 0.03079 0.31485 0.03056 0.3224 0.02963 C 0.3293 0.02894 0.33633 0.02755 0.34323 0.02639 C 0.35469 0.02222 0.34193 0.02639 0.3642 0.02292 C 0.36602 0.02269 0.36797 0.0213 0.3698 0.0213 C 0.38191 0.02037 0.39388 0.02014 0.40599 0.01968 L 0.48568 0.0213 C 0.49909 0.02176 0.51446 0.02454 0.52839 0.02639 C 0.53321 0.02685 0.53789 0.02778 0.54258 0.02801 C 0.56042 0.02894 0.57813 0.02894 0.59584 0.02963 L 0.66511 0.0331 C 0.70573 0.04028 0.67214 0.03472 0.76862 0.03634 L 0.87592 0.03819 C 0.93659 0.04306 0.90313 0.04236 0.97657 0.03819 C 0.97995 0.0375 0.98347 0.03727 0.98698 0.03634 C 0.99141 0.03542 0.99584 0.0338 1.00026 0.0331 C 1.00599 0.03218 1.01159 0.03148 1.01732 0.03125 C 1.03724 0.03102 1.05717 0.03125 1.07722 0.03125 " pathEditMode="relative" rAng="0" ptsTypes="AAAAAAAAAAAAAAAAAAAAAAA">
                                      <p:cBhvr>
                                        <p:cTn id="206" dur="8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12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G" descr="Shape, rectangle&#10;&#10;Description automatically generated">
            <a:extLst>
              <a:ext uri="{FF2B5EF4-FFF2-40B4-BE49-F238E27FC236}">
                <a16:creationId xmlns:a16="http://schemas.microsoft.com/office/drawing/2014/main" id="{DD43E520-B63F-4C3F-B2E5-9A206D80C3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78" name="สีขาว">
            <a:extLst>
              <a:ext uri="{FF2B5EF4-FFF2-40B4-BE49-F238E27FC236}">
                <a16:creationId xmlns:a16="http://schemas.microsoft.com/office/drawing/2014/main" id="{A5A82A4C-4BC3-410D-9BE8-3EB861D78FD3}"/>
              </a:ext>
            </a:extLst>
          </p:cNvPr>
          <p:cNvSpPr/>
          <p:nvPr/>
        </p:nvSpPr>
        <p:spPr>
          <a:xfrm>
            <a:off x="609600" y="2295905"/>
            <a:ext cx="4481070" cy="401029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9" name="สีขาว">
            <a:extLst>
              <a:ext uri="{FF2B5EF4-FFF2-40B4-BE49-F238E27FC236}">
                <a16:creationId xmlns:a16="http://schemas.microsoft.com/office/drawing/2014/main" id="{5A7F4AB9-1866-45F1-83AC-67D1A5DF2E3C}"/>
              </a:ext>
            </a:extLst>
          </p:cNvPr>
          <p:cNvSpPr/>
          <p:nvPr/>
        </p:nvSpPr>
        <p:spPr>
          <a:xfrm>
            <a:off x="5392218" y="2295905"/>
            <a:ext cx="6182260" cy="401029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1" name="ไฮไลต์หลักหน่วย">
            <a:extLst>
              <a:ext uri="{FF2B5EF4-FFF2-40B4-BE49-F238E27FC236}">
                <a16:creationId xmlns:a16="http://schemas.microsoft.com/office/drawing/2014/main" id="{CE30486E-9883-4B01-984D-C4074796AD8A}"/>
              </a:ext>
            </a:extLst>
          </p:cNvPr>
          <p:cNvSpPr/>
          <p:nvPr/>
        </p:nvSpPr>
        <p:spPr>
          <a:xfrm>
            <a:off x="3345178" y="2983702"/>
            <a:ext cx="764899" cy="984998"/>
          </a:xfrm>
          <a:prstGeom prst="roundRect">
            <a:avLst>
              <a:gd name="adj" fmla="val 18195"/>
            </a:avLst>
          </a:prstGeom>
          <a:solidFill>
            <a:srgbClr val="CCF4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5" name="ไฮไลต์หลักสิบ">
            <a:extLst>
              <a:ext uri="{FF2B5EF4-FFF2-40B4-BE49-F238E27FC236}">
                <a16:creationId xmlns:a16="http://schemas.microsoft.com/office/drawing/2014/main" id="{1554E2F8-1561-47B5-860D-2F4B397EAEEC}"/>
              </a:ext>
            </a:extLst>
          </p:cNvPr>
          <p:cNvSpPr/>
          <p:nvPr/>
        </p:nvSpPr>
        <p:spPr>
          <a:xfrm rot="17241427">
            <a:off x="2905011" y="2409979"/>
            <a:ext cx="405780" cy="2202144"/>
          </a:xfrm>
          <a:prstGeom prst="roundRect">
            <a:avLst>
              <a:gd name="adj" fmla="val 50000"/>
            </a:avLst>
          </a:prstGeom>
          <a:solidFill>
            <a:srgbClr val="FCC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8" name="หัวข้อ">
            <a:extLst>
              <a:ext uri="{FF2B5EF4-FFF2-40B4-BE49-F238E27FC236}">
                <a16:creationId xmlns:a16="http://schemas.microsoft.com/office/drawing/2014/main" id="{CCCB74B5-00D0-4972-80C9-224507B8CBF0}"/>
              </a:ext>
            </a:extLst>
          </p:cNvPr>
          <p:cNvSpPr txBox="1"/>
          <p:nvPr/>
        </p:nvSpPr>
        <p:spPr>
          <a:xfrm>
            <a:off x="1597588" y="5584831"/>
            <a:ext cx="354388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32 ลิตร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EB85264-BAA2-4070-8567-0006E88DBA7D}"/>
              </a:ext>
            </a:extLst>
          </p:cNvPr>
          <p:cNvGrpSpPr/>
          <p:nvPr/>
        </p:nvGrpSpPr>
        <p:grpSpPr>
          <a:xfrm>
            <a:off x="1639847" y="2845493"/>
            <a:ext cx="2470231" cy="666850"/>
            <a:chOff x="5089871" y="2815707"/>
            <a:chExt cx="2470231" cy="666850"/>
          </a:xfrm>
        </p:grpSpPr>
        <p:sp>
          <p:nvSpPr>
            <p:cNvPr id="37" name="หัวข้อ">
              <a:extLst>
                <a:ext uri="{FF2B5EF4-FFF2-40B4-BE49-F238E27FC236}">
                  <a16:creationId xmlns:a16="http://schemas.microsoft.com/office/drawing/2014/main" id="{695C99DF-E347-4C42-9030-47FD819CB851}"/>
                </a:ext>
              </a:extLst>
            </p:cNvPr>
            <p:cNvSpPr txBox="1"/>
            <p:nvPr/>
          </p:nvSpPr>
          <p:spPr>
            <a:xfrm>
              <a:off x="5089871" y="2815708"/>
              <a:ext cx="857983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6</a:t>
              </a:r>
            </a:p>
          </p:txBody>
        </p:sp>
        <p:sp>
          <p:nvSpPr>
            <p:cNvPr id="38" name="หัวข้อ">
              <a:extLst>
                <a:ext uri="{FF2B5EF4-FFF2-40B4-BE49-F238E27FC236}">
                  <a16:creationId xmlns:a16="http://schemas.microsoft.com/office/drawing/2014/main" id="{86E735EE-66C8-4AFB-AFA1-7BAC339075D5}"/>
                </a:ext>
              </a:extLst>
            </p:cNvPr>
            <p:cNvSpPr txBox="1"/>
            <p:nvPr/>
          </p:nvSpPr>
          <p:spPr>
            <a:xfrm>
              <a:off x="6406794" y="2815707"/>
              <a:ext cx="1153308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400</a:t>
              </a:r>
            </a:p>
          </p:txBody>
        </p:sp>
      </p:grp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D99AEE15-3D19-4799-86E0-1B5691C80F11}"/>
              </a:ext>
            </a:extLst>
          </p:cNvPr>
          <p:cNvSpPr txBox="1"/>
          <p:nvPr/>
        </p:nvSpPr>
        <p:spPr>
          <a:xfrm>
            <a:off x="3898285" y="3066529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x</a:t>
            </a:r>
            <a:endParaRPr lang="th-TH" sz="2800" dirty="0">
              <a:solidFill>
                <a:sysClr val="windowText" lastClr="00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05CA876-3A16-46AA-88EE-4D0DB0DFC286}"/>
              </a:ext>
            </a:extLst>
          </p:cNvPr>
          <p:cNvGrpSpPr/>
          <p:nvPr/>
        </p:nvGrpSpPr>
        <p:grpSpPr>
          <a:xfrm>
            <a:off x="1762385" y="2414182"/>
            <a:ext cx="2930938" cy="523220"/>
            <a:chOff x="5212409" y="2171141"/>
            <a:chExt cx="2930938" cy="523220"/>
          </a:xfrm>
        </p:grpSpPr>
        <p:sp>
          <p:nvSpPr>
            <p:cNvPr id="44" name="หัวข้อ">
              <a:extLst>
                <a:ext uri="{FF2B5EF4-FFF2-40B4-BE49-F238E27FC236}">
                  <a16:creationId xmlns:a16="http://schemas.microsoft.com/office/drawing/2014/main" id="{B9CD362A-4D80-4E80-963E-2859E1AA1BC9}"/>
                </a:ext>
              </a:extLst>
            </p:cNvPr>
            <p:cNvSpPr txBox="1"/>
            <p:nvPr/>
          </p:nvSpPr>
          <p:spPr>
            <a:xfrm>
              <a:off x="5212409" y="2171141"/>
              <a:ext cx="88742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ลิตร</a:t>
              </a:r>
            </a:p>
          </p:txBody>
        </p:sp>
        <p:sp>
          <p:nvSpPr>
            <p:cNvPr id="45" name="หัวข้อ">
              <a:extLst>
                <a:ext uri="{FF2B5EF4-FFF2-40B4-BE49-F238E27FC236}">
                  <a16:creationId xmlns:a16="http://schemas.microsoft.com/office/drawing/2014/main" id="{A55A4B05-DB40-4F2B-8E3E-D02F1149B420}"/>
                </a:ext>
              </a:extLst>
            </p:cNvPr>
            <p:cNvSpPr txBox="1"/>
            <p:nvPr/>
          </p:nvSpPr>
          <p:spPr>
            <a:xfrm>
              <a:off x="6200316" y="2171141"/>
              <a:ext cx="194303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มิลลิลิตร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E1584F2-2F7A-4B49-8524-C285331E4723}"/>
              </a:ext>
            </a:extLst>
          </p:cNvPr>
          <p:cNvGrpSpPr/>
          <p:nvPr/>
        </p:nvGrpSpPr>
        <p:grpSpPr>
          <a:xfrm>
            <a:off x="931135" y="4685601"/>
            <a:ext cx="3235382" cy="709339"/>
            <a:chOff x="1311042" y="4795946"/>
            <a:chExt cx="3235382" cy="709339"/>
          </a:xfrm>
        </p:grpSpPr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35DBC27D-8409-42D2-A99B-28AA3B14D591}"/>
                </a:ext>
              </a:extLst>
            </p:cNvPr>
            <p:cNvSpPr txBox="1"/>
            <p:nvPr/>
          </p:nvSpPr>
          <p:spPr>
            <a:xfrm>
              <a:off x="1311042" y="4795946"/>
              <a:ext cx="156058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32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6965698-D71E-49B1-BBBB-0AF8D44BEE34}"/>
                </a:ext>
              </a:extLst>
            </p:cNvPr>
            <p:cNvGrpSpPr/>
            <p:nvPr/>
          </p:nvGrpSpPr>
          <p:grpSpPr>
            <a:xfrm>
              <a:off x="2234488" y="5428300"/>
              <a:ext cx="2311936" cy="76985"/>
              <a:chOff x="5304605" y="5568714"/>
              <a:chExt cx="2311936" cy="76985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8697EAA7-5029-4D21-B1A3-B29FEA7681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1650" y="5568714"/>
                <a:ext cx="230489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9E7EBEF-B7EF-4121-849D-EA75265452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4605" y="5645699"/>
                <a:ext cx="231193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D6062F35-1088-4CF6-A8D0-47304FCABEC4}"/>
              </a:ext>
            </a:extLst>
          </p:cNvPr>
          <p:cNvSpPr txBox="1"/>
          <p:nvPr/>
        </p:nvSpPr>
        <p:spPr>
          <a:xfrm>
            <a:off x="2955832" y="4689411"/>
            <a:ext cx="115424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4341B3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40E157ED-6BF5-44BD-8103-A4D0803BB556}"/>
              </a:ext>
            </a:extLst>
          </p:cNvPr>
          <p:cNvSpPr txBox="1"/>
          <p:nvPr/>
        </p:nvSpPr>
        <p:spPr>
          <a:xfrm>
            <a:off x="963792" y="4818951"/>
            <a:ext cx="86227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หรือ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A6F385D-D94E-4DCE-94D4-B533DFA599D4}"/>
              </a:ext>
            </a:extLst>
          </p:cNvPr>
          <p:cNvGrpSpPr/>
          <p:nvPr/>
        </p:nvGrpSpPr>
        <p:grpSpPr>
          <a:xfrm>
            <a:off x="1854581" y="3376224"/>
            <a:ext cx="2311936" cy="666849"/>
            <a:chOff x="5304605" y="3505063"/>
            <a:chExt cx="2311936" cy="66684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75230DE-E5D2-432C-8EDF-01E90BE3D83F}"/>
                </a:ext>
              </a:extLst>
            </p:cNvPr>
            <p:cNvCxnSpPr>
              <a:cxnSpLocks/>
            </p:cNvCxnSpPr>
            <p:nvPr/>
          </p:nvCxnSpPr>
          <p:spPr>
            <a:xfrm>
              <a:off x="5304605" y="4129924"/>
              <a:ext cx="2311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หัวข้อ">
              <a:extLst>
                <a:ext uri="{FF2B5EF4-FFF2-40B4-BE49-F238E27FC236}">
                  <a16:creationId xmlns:a16="http://schemas.microsoft.com/office/drawing/2014/main" id="{77D92A8E-49D9-4A75-A116-623ED64705BC}"/>
                </a:ext>
              </a:extLst>
            </p:cNvPr>
            <p:cNvSpPr txBox="1"/>
            <p:nvPr/>
          </p:nvSpPr>
          <p:spPr>
            <a:xfrm>
              <a:off x="6406794" y="3505063"/>
              <a:ext cx="1154247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BB382F4-D535-4AF8-9E3E-B852605F52BF}"/>
              </a:ext>
            </a:extLst>
          </p:cNvPr>
          <p:cNvGrpSpPr/>
          <p:nvPr/>
        </p:nvGrpSpPr>
        <p:grpSpPr>
          <a:xfrm>
            <a:off x="5770197" y="2732071"/>
            <a:ext cx="5330394" cy="1443294"/>
            <a:chOff x="8026199" y="3289421"/>
            <a:chExt cx="3556365" cy="1443294"/>
          </a:xfrm>
        </p:grpSpPr>
        <p:sp>
          <p:nvSpPr>
            <p:cNvPr id="67" name="Speech Bubble: Rectangle with Corners Rounded 66">
              <a:extLst>
                <a:ext uri="{FF2B5EF4-FFF2-40B4-BE49-F238E27FC236}">
                  <a16:creationId xmlns:a16="http://schemas.microsoft.com/office/drawing/2014/main" id="{F5C34789-6BBD-4926-AA64-3EA942DBE5F6}"/>
                </a:ext>
              </a:extLst>
            </p:cNvPr>
            <p:cNvSpPr/>
            <p:nvPr/>
          </p:nvSpPr>
          <p:spPr>
            <a:xfrm>
              <a:off x="8036770" y="3494752"/>
              <a:ext cx="3545794" cy="1237963"/>
            </a:xfrm>
            <a:custGeom>
              <a:avLst/>
              <a:gdLst>
                <a:gd name="connsiteX0" fmla="*/ 0 w 3545794"/>
                <a:gd name="connsiteY0" fmla="*/ 206331 h 1237963"/>
                <a:gd name="connsiteX1" fmla="*/ 206331 w 3545794"/>
                <a:gd name="connsiteY1" fmla="*/ 0 h 1237963"/>
                <a:gd name="connsiteX2" fmla="*/ 590966 w 3545794"/>
                <a:gd name="connsiteY2" fmla="*/ 0 h 1237963"/>
                <a:gd name="connsiteX3" fmla="*/ 590966 w 3545794"/>
                <a:gd name="connsiteY3" fmla="*/ 0 h 1237963"/>
                <a:gd name="connsiteX4" fmla="*/ 1007597 w 3545794"/>
                <a:gd name="connsiteY4" fmla="*/ 0 h 1237963"/>
                <a:gd name="connsiteX5" fmla="*/ 1477414 w 3545794"/>
                <a:gd name="connsiteY5" fmla="*/ 0 h 1237963"/>
                <a:gd name="connsiteX6" fmla="*/ 2116717 w 3545794"/>
                <a:gd name="connsiteY6" fmla="*/ 0 h 1237963"/>
                <a:gd name="connsiteX7" fmla="*/ 2681539 w 3545794"/>
                <a:gd name="connsiteY7" fmla="*/ 0 h 1237963"/>
                <a:gd name="connsiteX8" fmla="*/ 3339463 w 3545794"/>
                <a:gd name="connsiteY8" fmla="*/ 0 h 1237963"/>
                <a:gd name="connsiteX9" fmla="*/ 3545794 w 3545794"/>
                <a:gd name="connsiteY9" fmla="*/ 206331 h 1237963"/>
                <a:gd name="connsiteX10" fmla="*/ 3545794 w 3545794"/>
                <a:gd name="connsiteY10" fmla="*/ 722145 h 1237963"/>
                <a:gd name="connsiteX11" fmla="*/ 3545794 w 3545794"/>
                <a:gd name="connsiteY11" fmla="*/ 722145 h 1237963"/>
                <a:gd name="connsiteX12" fmla="*/ 3545794 w 3545794"/>
                <a:gd name="connsiteY12" fmla="*/ 1031636 h 1237963"/>
                <a:gd name="connsiteX13" fmla="*/ 3545794 w 3545794"/>
                <a:gd name="connsiteY13" fmla="*/ 1031632 h 1237963"/>
                <a:gd name="connsiteX14" fmla="*/ 3339463 w 3545794"/>
                <a:gd name="connsiteY14" fmla="*/ 1237963 h 1237963"/>
                <a:gd name="connsiteX15" fmla="*/ 2700160 w 3545794"/>
                <a:gd name="connsiteY15" fmla="*/ 1237963 h 1237963"/>
                <a:gd name="connsiteX16" fmla="*/ 2098097 w 3545794"/>
                <a:gd name="connsiteY16" fmla="*/ 1237963 h 1237963"/>
                <a:gd name="connsiteX17" fmla="*/ 1477414 w 3545794"/>
                <a:gd name="connsiteY17" fmla="*/ 1237963 h 1237963"/>
                <a:gd name="connsiteX18" fmla="*/ 1025326 w 3545794"/>
                <a:gd name="connsiteY18" fmla="*/ 1237963 h 1237963"/>
                <a:gd name="connsiteX19" fmla="*/ 590966 w 3545794"/>
                <a:gd name="connsiteY19" fmla="*/ 1237963 h 1237963"/>
                <a:gd name="connsiteX20" fmla="*/ 590966 w 3545794"/>
                <a:gd name="connsiteY20" fmla="*/ 1237963 h 1237963"/>
                <a:gd name="connsiteX21" fmla="*/ 206331 w 3545794"/>
                <a:gd name="connsiteY21" fmla="*/ 1237963 h 1237963"/>
                <a:gd name="connsiteX22" fmla="*/ 0 w 3545794"/>
                <a:gd name="connsiteY22" fmla="*/ 1031632 h 1237963"/>
                <a:gd name="connsiteX23" fmla="*/ 0 w 3545794"/>
                <a:gd name="connsiteY23" fmla="*/ 1031636 h 1237963"/>
                <a:gd name="connsiteX24" fmla="*/ -555573 w 3545794"/>
                <a:gd name="connsiteY24" fmla="*/ 1239321 h 1237963"/>
                <a:gd name="connsiteX25" fmla="*/ -1111145 w 3545794"/>
                <a:gd name="connsiteY25" fmla="*/ 1447005 h 1237963"/>
                <a:gd name="connsiteX26" fmla="*/ -544461 w 3545794"/>
                <a:gd name="connsiteY26" fmla="*/ 1077326 h 1237963"/>
                <a:gd name="connsiteX27" fmla="*/ 0 w 3545794"/>
                <a:gd name="connsiteY27" fmla="*/ 722145 h 1237963"/>
                <a:gd name="connsiteX28" fmla="*/ 0 w 3545794"/>
                <a:gd name="connsiteY28" fmla="*/ 206331 h 123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545794" h="1237963" fill="none" extrusionOk="0">
                  <a:moveTo>
                    <a:pt x="0" y="206331"/>
                  </a:moveTo>
                  <a:cubicBezTo>
                    <a:pt x="-17767" y="104559"/>
                    <a:pt x="113487" y="15825"/>
                    <a:pt x="206331" y="0"/>
                  </a:cubicBezTo>
                  <a:cubicBezTo>
                    <a:pt x="304921" y="13441"/>
                    <a:pt x="421787" y="11644"/>
                    <a:pt x="590966" y="0"/>
                  </a:cubicBezTo>
                  <a:lnTo>
                    <a:pt x="590966" y="0"/>
                  </a:lnTo>
                  <a:cubicBezTo>
                    <a:pt x="749241" y="-7674"/>
                    <a:pt x="903760" y="19221"/>
                    <a:pt x="1007597" y="0"/>
                  </a:cubicBezTo>
                  <a:cubicBezTo>
                    <a:pt x="1111434" y="-19221"/>
                    <a:pt x="1346262" y="22525"/>
                    <a:pt x="1477414" y="0"/>
                  </a:cubicBezTo>
                  <a:cubicBezTo>
                    <a:pt x="1617495" y="-21091"/>
                    <a:pt x="1860351" y="-7847"/>
                    <a:pt x="2116717" y="0"/>
                  </a:cubicBezTo>
                  <a:cubicBezTo>
                    <a:pt x="2373083" y="7847"/>
                    <a:pt x="2496382" y="-9141"/>
                    <a:pt x="2681539" y="0"/>
                  </a:cubicBezTo>
                  <a:cubicBezTo>
                    <a:pt x="2866696" y="9141"/>
                    <a:pt x="3102624" y="29602"/>
                    <a:pt x="3339463" y="0"/>
                  </a:cubicBezTo>
                  <a:cubicBezTo>
                    <a:pt x="3457756" y="1468"/>
                    <a:pt x="3563605" y="109345"/>
                    <a:pt x="3545794" y="206331"/>
                  </a:cubicBezTo>
                  <a:cubicBezTo>
                    <a:pt x="3545439" y="401456"/>
                    <a:pt x="3558894" y="496963"/>
                    <a:pt x="3545794" y="722145"/>
                  </a:cubicBezTo>
                  <a:lnTo>
                    <a:pt x="3545794" y="722145"/>
                  </a:lnTo>
                  <a:cubicBezTo>
                    <a:pt x="3555880" y="855711"/>
                    <a:pt x="3546161" y="928010"/>
                    <a:pt x="3545794" y="1031636"/>
                  </a:cubicBezTo>
                  <a:lnTo>
                    <a:pt x="3545794" y="1031632"/>
                  </a:lnTo>
                  <a:cubicBezTo>
                    <a:pt x="3552874" y="1140744"/>
                    <a:pt x="3443638" y="1230678"/>
                    <a:pt x="3339463" y="1237963"/>
                  </a:cubicBezTo>
                  <a:cubicBezTo>
                    <a:pt x="3190109" y="1264852"/>
                    <a:pt x="2879861" y="1243428"/>
                    <a:pt x="2700160" y="1237963"/>
                  </a:cubicBezTo>
                  <a:cubicBezTo>
                    <a:pt x="2520459" y="1232498"/>
                    <a:pt x="2364870" y="1226542"/>
                    <a:pt x="2098097" y="1237963"/>
                  </a:cubicBezTo>
                  <a:cubicBezTo>
                    <a:pt x="1831324" y="1249384"/>
                    <a:pt x="1716124" y="1228528"/>
                    <a:pt x="1477414" y="1237963"/>
                  </a:cubicBezTo>
                  <a:cubicBezTo>
                    <a:pt x="1259871" y="1259521"/>
                    <a:pt x="1242032" y="1227661"/>
                    <a:pt x="1025326" y="1237963"/>
                  </a:cubicBezTo>
                  <a:cubicBezTo>
                    <a:pt x="808620" y="1248265"/>
                    <a:pt x="681720" y="1255218"/>
                    <a:pt x="590966" y="1237963"/>
                  </a:cubicBezTo>
                  <a:lnTo>
                    <a:pt x="590966" y="1237963"/>
                  </a:lnTo>
                  <a:cubicBezTo>
                    <a:pt x="437271" y="1255836"/>
                    <a:pt x="383838" y="1236817"/>
                    <a:pt x="206331" y="1237963"/>
                  </a:cubicBezTo>
                  <a:cubicBezTo>
                    <a:pt x="90218" y="1236160"/>
                    <a:pt x="8926" y="1148940"/>
                    <a:pt x="0" y="1031632"/>
                  </a:cubicBezTo>
                  <a:lnTo>
                    <a:pt x="0" y="1031636"/>
                  </a:lnTo>
                  <a:cubicBezTo>
                    <a:pt x="-242148" y="1150655"/>
                    <a:pt x="-396635" y="1153225"/>
                    <a:pt x="-555573" y="1239321"/>
                  </a:cubicBezTo>
                  <a:cubicBezTo>
                    <a:pt x="-714511" y="1325417"/>
                    <a:pt x="-984205" y="1380648"/>
                    <a:pt x="-1111145" y="1447005"/>
                  </a:cubicBezTo>
                  <a:cubicBezTo>
                    <a:pt x="-933478" y="1347811"/>
                    <a:pt x="-788747" y="1213087"/>
                    <a:pt x="-544461" y="1077326"/>
                  </a:cubicBezTo>
                  <a:cubicBezTo>
                    <a:pt x="-300174" y="941565"/>
                    <a:pt x="-182307" y="862014"/>
                    <a:pt x="0" y="722145"/>
                  </a:cubicBezTo>
                  <a:cubicBezTo>
                    <a:pt x="692" y="566993"/>
                    <a:pt x="24508" y="326660"/>
                    <a:pt x="0" y="206331"/>
                  </a:cubicBezTo>
                  <a:close/>
                </a:path>
                <a:path w="3545794" h="1237963" stroke="0" extrusionOk="0">
                  <a:moveTo>
                    <a:pt x="0" y="206331"/>
                  </a:moveTo>
                  <a:cubicBezTo>
                    <a:pt x="912" y="102412"/>
                    <a:pt x="83749" y="-5233"/>
                    <a:pt x="206331" y="0"/>
                  </a:cubicBezTo>
                  <a:cubicBezTo>
                    <a:pt x="360005" y="-14045"/>
                    <a:pt x="430723" y="-9487"/>
                    <a:pt x="590966" y="0"/>
                  </a:cubicBezTo>
                  <a:lnTo>
                    <a:pt x="590966" y="0"/>
                  </a:lnTo>
                  <a:cubicBezTo>
                    <a:pt x="752486" y="-6368"/>
                    <a:pt x="843619" y="-6007"/>
                    <a:pt x="1007597" y="0"/>
                  </a:cubicBezTo>
                  <a:cubicBezTo>
                    <a:pt x="1171575" y="6007"/>
                    <a:pt x="1269414" y="-4109"/>
                    <a:pt x="1477414" y="0"/>
                  </a:cubicBezTo>
                  <a:cubicBezTo>
                    <a:pt x="1764100" y="-27503"/>
                    <a:pt x="1824503" y="-29013"/>
                    <a:pt x="2116717" y="0"/>
                  </a:cubicBezTo>
                  <a:cubicBezTo>
                    <a:pt x="2408931" y="29013"/>
                    <a:pt x="2596479" y="31812"/>
                    <a:pt x="2774641" y="0"/>
                  </a:cubicBezTo>
                  <a:cubicBezTo>
                    <a:pt x="2952803" y="-31812"/>
                    <a:pt x="3080285" y="12860"/>
                    <a:pt x="3339463" y="0"/>
                  </a:cubicBezTo>
                  <a:cubicBezTo>
                    <a:pt x="3467346" y="-4425"/>
                    <a:pt x="3572254" y="83570"/>
                    <a:pt x="3545794" y="206331"/>
                  </a:cubicBezTo>
                  <a:cubicBezTo>
                    <a:pt x="3559371" y="420208"/>
                    <a:pt x="3558765" y="548222"/>
                    <a:pt x="3545794" y="722145"/>
                  </a:cubicBezTo>
                  <a:lnTo>
                    <a:pt x="3545794" y="722145"/>
                  </a:lnTo>
                  <a:cubicBezTo>
                    <a:pt x="3552825" y="815462"/>
                    <a:pt x="3540489" y="895279"/>
                    <a:pt x="3545794" y="1031636"/>
                  </a:cubicBezTo>
                  <a:lnTo>
                    <a:pt x="3545794" y="1031632"/>
                  </a:lnTo>
                  <a:cubicBezTo>
                    <a:pt x="3553130" y="1161079"/>
                    <a:pt x="3438626" y="1227013"/>
                    <a:pt x="3339463" y="1237963"/>
                  </a:cubicBezTo>
                  <a:cubicBezTo>
                    <a:pt x="3042006" y="1256547"/>
                    <a:pt x="2918873" y="1210321"/>
                    <a:pt x="2700160" y="1237963"/>
                  </a:cubicBezTo>
                  <a:cubicBezTo>
                    <a:pt x="2481447" y="1265605"/>
                    <a:pt x="2248682" y="1213338"/>
                    <a:pt x="2042236" y="1237963"/>
                  </a:cubicBezTo>
                  <a:cubicBezTo>
                    <a:pt x="1835790" y="1262588"/>
                    <a:pt x="1637584" y="1256636"/>
                    <a:pt x="1477414" y="1237963"/>
                  </a:cubicBezTo>
                  <a:cubicBezTo>
                    <a:pt x="1323751" y="1221900"/>
                    <a:pt x="1162929" y="1220482"/>
                    <a:pt x="1025326" y="1237963"/>
                  </a:cubicBezTo>
                  <a:cubicBezTo>
                    <a:pt x="887723" y="1255444"/>
                    <a:pt x="755157" y="1259034"/>
                    <a:pt x="590966" y="1237963"/>
                  </a:cubicBezTo>
                  <a:lnTo>
                    <a:pt x="590966" y="1237963"/>
                  </a:lnTo>
                  <a:cubicBezTo>
                    <a:pt x="424654" y="1224636"/>
                    <a:pt x="314998" y="1240683"/>
                    <a:pt x="206331" y="1237963"/>
                  </a:cubicBezTo>
                  <a:cubicBezTo>
                    <a:pt x="88307" y="1240879"/>
                    <a:pt x="-21411" y="1159725"/>
                    <a:pt x="0" y="1031632"/>
                  </a:cubicBezTo>
                  <a:lnTo>
                    <a:pt x="0" y="1031636"/>
                  </a:lnTo>
                  <a:cubicBezTo>
                    <a:pt x="-203779" y="1077051"/>
                    <a:pt x="-342715" y="1185668"/>
                    <a:pt x="-566684" y="1243474"/>
                  </a:cubicBezTo>
                  <a:cubicBezTo>
                    <a:pt x="-790653" y="1301281"/>
                    <a:pt x="-989432" y="1426522"/>
                    <a:pt x="-1111145" y="1447005"/>
                  </a:cubicBezTo>
                  <a:cubicBezTo>
                    <a:pt x="-978357" y="1371973"/>
                    <a:pt x="-824316" y="1226859"/>
                    <a:pt x="-544461" y="1077326"/>
                  </a:cubicBezTo>
                  <a:cubicBezTo>
                    <a:pt x="-264606" y="927793"/>
                    <a:pt x="-198402" y="881841"/>
                    <a:pt x="0" y="722145"/>
                  </a:cubicBezTo>
                  <a:cubicBezTo>
                    <a:pt x="8336" y="569798"/>
                    <a:pt x="297" y="310185"/>
                    <a:pt x="0" y="206331"/>
                  </a:cubicBezTo>
                  <a:close/>
                </a:path>
              </a:pathLst>
            </a:custGeom>
            <a:solidFill>
              <a:srgbClr val="FDCBA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81337"/>
                        <a:gd name="adj2" fmla="val 66886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68" name="หัวข้อ">
              <a:extLst>
                <a:ext uri="{FF2B5EF4-FFF2-40B4-BE49-F238E27FC236}">
                  <a16:creationId xmlns:a16="http://schemas.microsoft.com/office/drawing/2014/main" id="{8F596340-80B7-416C-8037-EC31BE144BC2}"/>
                </a:ext>
              </a:extLst>
            </p:cNvPr>
            <p:cNvSpPr txBox="1"/>
            <p:nvPr/>
          </p:nvSpPr>
          <p:spPr>
            <a:xfrm>
              <a:off x="8026199" y="3289421"/>
              <a:ext cx="3556364" cy="137473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2,000 มิลลิลิตร</a:t>
              </a:r>
            </a:p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เท่ากับ ...... ลิตร .............มิลลิลิตร</a:t>
              </a:r>
            </a:p>
          </p:txBody>
        </p:sp>
      </p:grp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4F847D9F-0208-4C8F-9149-F1078A2762A8}"/>
              </a:ext>
            </a:extLst>
          </p:cNvPr>
          <p:cNvSpPr txBox="1"/>
          <p:nvPr/>
        </p:nvSpPr>
        <p:spPr>
          <a:xfrm>
            <a:off x="8334075" y="3352723"/>
            <a:ext cx="1033298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</a:p>
        </p:txBody>
      </p:sp>
      <p:sp>
        <p:nvSpPr>
          <p:cNvPr id="71" name="หัวข้อ">
            <a:extLst>
              <a:ext uri="{FF2B5EF4-FFF2-40B4-BE49-F238E27FC236}">
                <a16:creationId xmlns:a16="http://schemas.microsoft.com/office/drawing/2014/main" id="{A9D45B98-7C96-4585-A557-4E624F577349}"/>
              </a:ext>
            </a:extLst>
          </p:cNvPr>
          <p:cNvSpPr txBox="1"/>
          <p:nvPr/>
        </p:nvSpPr>
        <p:spPr>
          <a:xfrm>
            <a:off x="5372148" y="4303877"/>
            <a:ext cx="6272547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ผลคูณในหน่วยลิตรต้องเป็นเท่าไร</a:t>
            </a:r>
          </a:p>
        </p:txBody>
      </p:sp>
      <p:sp>
        <p:nvSpPr>
          <p:cNvPr id="79" name="หัวข้อ">
            <a:extLst>
              <a:ext uri="{FF2B5EF4-FFF2-40B4-BE49-F238E27FC236}">
                <a16:creationId xmlns:a16="http://schemas.microsoft.com/office/drawing/2014/main" id="{663B97AD-866F-4A3E-B83F-31B861A3FDF0}"/>
              </a:ext>
            </a:extLst>
          </p:cNvPr>
          <p:cNvSpPr txBox="1"/>
          <p:nvPr/>
        </p:nvSpPr>
        <p:spPr>
          <a:xfrm>
            <a:off x="7508240" y="4764535"/>
            <a:ext cx="1402119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30 + 2 </a:t>
            </a:r>
            <a:r>
              <a:rPr lang="en-US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500" dirty="0">
              <a:solidFill>
                <a:srgbClr val="00B05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0" name="หัวข้อ">
            <a:extLst>
              <a:ext uri="{FF2B5EF4-FFF2-40B4-BE49-F238E27FC236}">
                <a16:creationId xmlns:a16="http://schemas.microsoft.com/office/drawing/2014/main" id="{2B393C79-B844-4ED4-B54E-D8A3FC5DA631}"/>
              </a:ext>
            </a:extLst>
          </p:cNvPr>
          <p:cNvSpPr txBox="1"/>
          <p:nvPr/>
        </p:nvSpPr>
        <p:spPr>
          <a:xfrm>
            <a:off x="8646160" y="4764535"/>
            <a:ext cx="1725761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32 ลิตร</a:t>
            </a:r>
          </a:p>
        </p:txBody>
      </p:sp>
      <p:sp>
        <p:nvSpPr>
          <p:cNvPr id="81" name="ไฮไลต์ธรรมดา">
            <a:extLst>
              <a:ext uri="{FF2B5EF4-FFF2-40B4-BE49-F238E27FC236}">
                <a16:creationId xmlns:a16="http://schemas.microsoft.com/office/drawing/2014/main" id="{DEE546DE-614D-4608-9D38-6ACED59FC291}"/>
              </a:ext>
            </a:extLst>
          </p:cNvPr>
          <p:cNvSpPr/>
          <p:nvPr/>
        </p:nvSpPr>
        <p:spPr>
          <a:xfrm rot="16200000">
            <a:off x="1979386" y="4138996"/>
            <a:ext cx="425241" cy="529546"/>
          </a:xfrm>
          <a:prstGeom prst="roundRect">
            <a:avLst>
              <a:gd name="adj" fmla="val 50000"/>
            </a:avLst>
          </a:prstGeom>
          <a:solidFill>
            <a:srgbClr val="69F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97F2967-C826-4ABA-943F-37E8329BC4F9}"/>
              </a:ext>
            </a:extLst>
          </p:cNvPr>
          <p:cNvGrpSpPr/>
          <p:nvPr/>
        </p:nvGrpSpPr>
        <p:grpSpPr>
          <a:xfrm>
            <a:off x="1854581" y="3995991"/>
            <a:ext cx="2311936" cy="713149"/>
            <a:chOff x="5304605" y="4201030"/>
            <a:chExt cx="2311936" cy="713149"/>
          </a:xfrm>
        </p:grpSpPr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BD0BE230-19BB-4A4D-86CD-C0D57F944827}"/>
                </a:ext>
              </a:extLst>
            </p:cNvPr>
            <p:cNvSpPr txBox="1"/>
            <p:nvPr/>
          </p:nvSpPr>
          <p:spPr>
            <a:xfrm>
              <a:off x="6274651" y="4201030"/>
              <a:ext cx="128545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,000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BAD724A-E5D3-458C-AF58-02225FF3B69A}"/>
                </a:ext>
              </a:extLst>
            </p:cNvPr>
            <p:cNvGrpSpPr/>
            <p:nvPr/>
          </p:nvGrpSpPr>
          <p:grpSpPr>
            <a:xfrm>
              <a:off x="5304605" y="4837194"/>
              <a:ext cx="2311936" cy="76985"/>
              <a:chOff x="5304605" y="4837194"/>
              <a:chExt cx="2311936" cy="76985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C93196F-7FD3-4146-8E82-7AC0530105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4605" y="4837194"/>
                <a:ext cx="231193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6A4B849-37CB-4118-A845-B06E0D3430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1650" y="4914179"/>
                <a:ext cx="230489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A97B05C3-97C5-4979-8F62-89A84A9D8B0E}"/>
              </a:ext>
            </a:extLst>
          </p:cNvPr>
          <p:cNvSpPr txBox="1"/>
          <p:nvPr/>
        </p:nvSpPr>
        <p:spPr>
          <a:xfrm>
            <a:off x="1861626" y="3998531"/>
            <a:ext cx="633916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30</a:t>
            </a:r>
          </a:p>
        </p:txBody>
      </p:sp>
      <p:sp>
        <p:nvSpPr>
          <p:cNvPr id="82" name="ไฮไลต์ธรรมดา">
            <a:extLst>
              <a:ext uri="{FF2B5EF4-FFF2-40B4-BE49-F238E27FC236}">
                <a16:creationId xmlns:a16="http://schemas.microsoft.com/office/drawing/2014/main" id="{8122B7B0-A113-499E-8C22-F900F4F56205}"/>
              </a:ext>
            </a:extLst>
          </p:cNvPr>
          <p:cNvSpPr/>
          <p:nvPr/>
        </p:nvSpPr>
        <p:spPr>
          <a:xfrm rot="16200000">
            <a:off x="7306096" y="3537624"/>
            <a:ext cx="425241" cy="431172"/>
          </a:xfrm>
          <a:prstGeom prst="roundRect">
            <a:avLst>
              <a:gd name="adj" fmla="val 50000"/>
            </a:avLst>
          </a:prstGeom>
          <a:solidFill>
            <a:srgbClr val="69F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E5A1107B-ACB1-40FE-963F-025CCDDE2449}"/>
              </a:ext>
            </a:extLst>
          </p:cNvPr>
          <p:cNvSpPr txBox="1"/>
          <p:nvPr/>
        </p:nvSpPr>
        <p:spPr>
          <a:xfrm>
            <a:off x="7212564" y="3352723"/>
            <a:ext cx="63448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28BF6502-0D4B-49CE-89AB-A7A1A0511BF4}"/>
              </a:ext>
            </a:extLst>
          </p:cNvPr>
          <p:cNvSpPr txBox="1"/>
          <p:nvPr/>
        </p:nvSpPr>
        <p:spPr>
          <a:xfrm>
            <a:off x="5411498" y="5225193"/>
            <a:ext cx="6190241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solidFill>
                  <a:srgbClr val="4341B3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ผลคูณในหน่วยมิลลิลิตรต้องเป็นเท่าไร</a:t>
            </a:r>
          </a:p>
        </p:txBody>
      </p:sp>
      <p:sp>
        <p:nvSpPr>
          <p:cNvPr id="85" name="หัวข้อ">
            <a:extLst>
              <a:ext uri="{FF2B5EF4-FFF2-40B4-BE49-F238E27FC236}">
                <a16:creationId xmlns:a16="http://schemas.microsoft.com/office/drawing/2014/main" id="{8D2F85D9-2056-4DB8-B937-F0B166735DC1}"/>
              </a:ext>
            </a:extLst>
          </p:cNvPr>
          <p:cNvSpPr txBox="1"/>
          <p:nvPr/>
        </p:nvSpPr>
        <p:spPr>
          <a:xfrm>
            <a:off x="5411498" y="5685852"/>
            <a:ext cx="6170902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solidFill>
                  <a:srgbClr val="4341B3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 มิลลิลิตร</a:t>
            </a:r>
          </a:p>
        </p:txBody>
      </p:sp>
      <p:sp>
        <p:nvSpPr>
          <p:cNvPr id="52" name="หัวข้อ">
            <a:extLst>
              <a:ext uri="{FF2B5EF4-FFF2-40B4-BE49-F238E27FC236}">
                <a16:creationId xmlns:a16="http://schemas.microsoft.com/office/drawing/2014/main" id="{3F877BFD-4ADC-473A-9F67-C480AC5AA76C}"/>
              </a:ext>
            </a:extLst>
          </p:cNvPr>
          <p:cNvSpPr txBox="1"/>
          <p:nvPr/>
        </p:nvSpPr>
        <p:spPr>
          <a:xfrm>
            <a:off x="5372148" y="2389731"/>
            <a:ext cx="607817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  1,000 มิลลิลิตร </a:t>
            </a:r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= 1</a:t>
            </a:r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 ลิตร</a:t>
            </a:r>
          </a:p>
        </p:txBody>
      </p:sp>
      <p:sp>
        <p:nvSpPr>
          <p:cNvPr id="64" name="โจทย์">
            <a:extLst>
              <a:ext uri="{FF2B5EF4-FFF2-40B4-BE49-F238E27FC236}">
                <a16:creationId xmlns:a16="http://schemas.microsoft.com/office/drawing/2014/main" id="{17A0021A-A881-45C7-943D-A5A176AEA30D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การคูณเกี่ยวกับปริมาตรและความจุ</a:t>
            </a:r>
          </a:p>
        </p:txBody>
      </p:sp>
      <p:grpSp>
        <p:nvGrpSpPr>
          <p:cNvPr id="72" name="โจทย์">
            <a:extLst>
              <a:ext uri="{FF2B5EF4-FFF2-40B4-BE49-F238E27FC236}">
                <a16:creationId xmlns:a16="http://schemas.microsoft.com/office/drawing/2014/main" id="{4AFB5523-D2D1-468E-85C8-DF74DCA381D2}"/>
              </a:ext>
            </a:extLst>
          </p:cNvPr>
          <p:cNvGrpSpPr/>
          <p:nvPr/>
        </p:nvGrpSpPr>
        <p:grpSpPr>
          <a:xfrm>
            <a:off x="2383754" y="1351165"/>
            <a:ext cx="7424492" cy="734647"/>
            <a:chOff x="1470225" y="1033842"/>
            <a:chExt cx="6389506" cy="734647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50C8AAC-8495-4859-9601-9E3346FEF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225" y="1033842"/>
              <a:ext cx="6389506" cy="734647"/>
            </a:xfrm>
            <a:prstGeom prst="rect">
              <a:avLst/>
            </a:prstGeom>
          </p:spPr>
        </p:pic>
        <p:sp>
          <p:nvSpPr>
            <p:cNvPr id="74" name="หัวข้อ">
              <a:extLst>
                <a:ext uri="{FF2B5EF4-FFF2-40B4-BE49-F238E27FC236}">
                  <a16:creationId xmlns:a16="http://schemas.microsoft.com/office/drawing/2014/main" id="{B77FDBC5-A8D2-4CB8-83F4-642E7D123914}"/>
                </a:ext>
              </a:extLst>
            </p:cNvPr>
            <p:cNvSpPr txBox="1"/>
            <p:nvPr/>
          </p:nvSpPr>
          <p:spPr>
            <a:xfrm>
              <a:off x="1481093" y="1138301"/>
              <a:ext cx="6378638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6 ลิตร 400 มิลลิลิตร คูณ 5 เท่ากับเท่าไร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5B4796D-510B-432A-AB55-1E073B5A14D7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98BC96B0-6FB9-45B2-AC9C-3703ED350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1EBECF6D-AFB3-41BE-A9ED-70A0DAA544B7}"/>
                </a:ext>
              </a:extLst>
            </p:cNvPr>
            <p:cNvSpPr txBox="1"/>
            <p:nvPr/>
          </p:nvSpPr>
          <p:spPr>
            <a:xfrm>
              <a:off x="283061" y="1898052"/>
              <a:ext cx="680720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BC3537-3007-4CF5-9B6A-2C699E81EFDC}"/>
              </a:ext>
            </a:extLst>
          </p:cNvPr>
          <p:cNvGrpSpPr/>
          <p:nvPr/>
        </p:nvGrpSpPr>
        <p:grpSpPr>
          <a:xfrm>
            <a:off x="789979" y="5431604"/>
            <a:ext cx="873322" cy="666849"/>
            <a:chOff x="1231704" y="5526173"/>
            <a:chExt cx="873322" cy="666849"/>
          </a:xfrm>
        </p:grpSpPr>
        <p:sp>
          <p:nvSpPr>
            <p:cNvPr id="87" name="หัวข้อ">
              <a:extLst>
                <a:ext uri="{FF2B5EF4-FFF2-40B4-BE49-F238E27FC236}">
                  <a16:creationId xmlns:a16="http://schemas.microsoft.com/office/drawing/2014/main" id="{028E02B2-B21B-4E14-A9BE-948094B64225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C1FAA55-1888-49E9-9891-4DF9663CC5D4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2579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65" grpId="0" animBg="1"/>
      <p:bldP spid="28" grpId="0"/>
      <p:bldP spid="39" grpId="0"/>
      <p:bldP spid="55" grpId="0"/>
      <p:bldP spid="58" grpId="0"/>
      <p:bldP spid="70" grpId="0"/>
      <p:bldP spid="71" grpId="0"/>
      <p:bldP spid="79" grpId="0"/>
      <p:bldP spid="80" grpId="0"/>
      <p:bldP spid="81" grpId="0" animBg="1"/>
      <p:bldP spid="40" grpId="0"/>
      <p:bldP spid="82" grpId="0" animBg="1"/>
      <p:bldP spid="69" grpId="0"/>
      <p:bldP spid="84" grpId="0"/>
      <p:bldP spid="85" grpId="0"/>
      <p:bldP spid="52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G" descr="Shape, rectangle&#10;&#10;Description automatically generated">
            <a:extLst>
              <a:ext uri="{FF2B5EF4-FFF2-40B4-BE49-F238E27FC236}">
                <a16:creationId xmlns:a16="http://schemas.microsoft.com/office/drawing/2014/main" id="{DD43E520-B63F-4C3F-B2E5-9A206D80C3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78" name="สีขาว">
            <a:extLst>
              <a:ext uri="{FF2B5EF4-FFF2-40B4-BE49-F238E27FC236}">
                <a16:creationId xmlns:a16="http://schemas.microsoft.com/office/drawing/2014/main" id="{A5A82A4C-4BC3-410D-9BE8-3EB861D78FD3}"/>
              </a:ext>
            </a:extLst>
          </p:cNvPr>
          <p:cNvSpPr/>
          <p:nvPr/>
        </p:nvSpPr>
        <p:spPr>
          <a:xfrm>
            <a:off x="609600" y="2295905"/>
            <a:ext cx="4481070" cy="401029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9" name="สีขาว">
            <a:extLst>
              <a:ext uri="{FF2B5EF4-FFF2-40B4-BE49-F238E27FC236}">
                <a16:creationId xmlns:a16="http://schemas.microsoft.com/office/drawing/2014/main" id="{5A7F4AB9-1866-45F1-83AC-67D1A5DF2E3C}"/>
              </a:ext>
            </a:extLst>
          </p:cNvPr>
          <p:cNvSpPr/>
          <p:nvPr/>
        </p:nvSpPr>
        <p:spPr>
          <a:xfrm>
            <a:off x="5392218" y="2295905"/>
            <a:ext cx="6182260" cy="401029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1" name="ไฮไลต์หลักหน่วย">
            <a:extLst>
              <a:ext uri="{FF2B5EF4-FFF2-40B4-BE49-F238E27FC236}">
                <a16:creationId xmlns:a16="http://schemas.microsoft.com/office/drawing/2014/main" id="{CE30486E-9883-4B01-984D-C4074796AD8A}"/>
              </a:ext>
            </a:extLst>
          </p:cNvPr>
          <p:cNvSpPr/>
          <p:nvPr/>
        </p:nvSpPr>
        <p:spPr>
          <a:xfrm>
            <a:off x="3345178" y="2983702"/>
            <a:ext cx="764899" cy="984998"/>
          </a:xfrm>
          <a:prstGeom prst="roundRect">
            <a:avLst>
              <a:gd name="adj" fmla="val 18195"/>
            </a:avLst>
          </a:prstGeom>
          <a:solidFill>
            <a:srgbClr val="CCF4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5" name="ไฮไลต์หลักสิบ">
            <a:extLst>
              <a:ext uri="{FF2B5EF4-FFF2-40B4-BE49-F238E27FC236}">
                <a16:creationId xmlns:a16="http://schemas.microsoft.com/office/drawing/2014/main" id="{1554E2F8-1561-47B5-860D-2F4B397EAEEC}"/>
              </a:ext>
            </a:extLst>
          </p:cNvPr>
          <p:cNvSpPr/>
          <p:nvPr/>
        </p:nvSpPr>
        <p:spPr>
          <a:xfrm rot="17241427">
            <a:off x="2905011" y="2409979"/>
            <a:ext cx="405780" cy="2202144"/>
          </a:xfrm>
          <a:prstGeom prst="roundRect">
            <a:avLst>
              <a:gd name="adj" fmla="val 50000"/>
            </a:avLst>
          </a:prstGeom>
          <a:solidFill>
            <a:srgbClr val="FCC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8" name="หัวข้อ">
            <a:extLst>
              <a:ext uri="{FF2B5EF4-FFF2-40B4-BE49-F238E27FC236}">
                <a16:creationId xmlns:a16="http://schemas.microsoft.com/office/drawing/2014/main" id="{CCCB74B5-00D0-4972-80C9-224507B8CBF0}"/>
              </a:ext>
            </a:extLst>
          </p:cNvPr>
          <p:cNvSpPr txBox="1"/>
          <p:nvPr/>
        </p:nvSpPr>
        <p:spPr>
          <a:xfrm>
            <a:off x="1546788" y="5584831"/>
            <a:ext cx="354388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58 ลิตร 880 มิลลิลิตร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EB85264-BAA2-4070-8567-0006E88DBA7D}"/>
              </a:ext>
            </a:extLst>
          </p:cNvPr>
          <p:cNvGrpSpPr/>
          <p:nvPr/>
        </p:nvGrpSpPr>
        <p:grpSpPr>
          <a:xfrm>
            <a:off x="1639847" y="2845493"/>
            <a:ext cx="2470231" cy="666850"/>
            <a:chOff x="5089871" y="2815707"/>
            <a:chExt cx="2470231" cy="666850"/>
          </a:xfrm>
        </p:grpSpPr>
        <p:sp>
          <p:nvSpPr>
            <p:cNvPr id="37" name="หัวข้อ">
              <a:extLst>
                <a:ext uri="{FF2B5EF4-FFF2-40B4-BE49-F238E27FC236}">
                  <a16:creationId xmlns:a16="http://schemas.microsoft.com/office/drawing/2014/main" id="{695C99DF-E347-4C42-9030-47FD819CB851}"/>
                </a:ext>
              </a:extLst>
            </p:cNvPr>
            <p:cNvSpPr txBox="1"/>
            <p:nvPr/>
          </p:nvSpPr>
          <p:spPr>
            <a:xfrm>
              <a:off x="5089871" y="2815708"/>
              <a:ext cx="857983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7</a:t>
              </a:r>
            </a:p>
          </p:txBody>
        </p:sp>
        <p:sp>
          <p:nvSpPr>
            <p:cNvPr id="38" name="หัวข้อ">
              <a:extLst>
                <a:ext uri="{FF2B5EF4-FFF2-40B4-BE49-F238E27FC236}">
                  <a16:creationId xmlns:a16="http://schemas.microsoft.com/office/drawing/2014/main" id="{86E735EE-66C8-4AFB-AFA1-7BAC339075D5}"/>
                </a:ext>
              </a:extLst>
            </p:cNvPr>
            <p:cNvSpPr txBox="1"/>
            <p:nvPr/>
          </p:nvSpPr>
          <p:spPr>
            <a:xfrm>
              <a:off x="6406794" y="2815707"/>
              <a:ext cx="1153308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360</a:t>
              </a:r>
            </a:p>
          </p:txBody>
        </p:sp>
      </p:grp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D99AEE15-3D19-4799-86E0-1B5691C80F11}"/>
              </a:ext>
            </a:extLst>
          </p:cNvPr>
          <p:cNvSpPr txBox="1"/>
          <p:nvPr/>
        </p:nvSpPr>
        <p:spPr>
          <a:xfrm>
            <a:off x="3898285" y="3066529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x</a:t>
            </a:r>
            <a:endParaRPr lang="th-TH" sz="2800" dirty="0">
              <a:solidFill>
                <a:sysClr val="windowText" lastClr="00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05CA876-3A16-46AA-88EE-4D0DB0DFC286}"/>
              </a:ext>
            </a:extLst>
          </p:cNvPr>
          <p:cNvGrpSpPr/>
          <p:nvPr/>
        </p:nvGrpSpPr>
        <p:grpSpPr>
          <a:xfrm>
            <a:off x="1762385" y="2414182"/>
            <a:ext cx="2930938" cy="523220"/>
            <a:chOff x="5212409" y="2171141"/>
            <a:chExt cx="2930938" cy="523220"/>
          </a:xfrm>
        </p:grpSpPr>
        <p:sp>
          <p:nvSpPr>
            <p:cNvPr id="44" name="หัวข้อ">
              <a:extLst>
                <a:ext uri="{FF2B5EF4-FFF2-40B4-BE49-F238E27FC236}">
                  <a16:creationId xmlns:a16="http://schemas.microsoft.com/office/drawing/2014/main" id="{B9CD362A-4D80-4E80-963E-2859E1AA1BC9}"/>
                </a:ext>
              </a:extLst>
            </p:cNvPr>
            <p:cNvSpPr txBox="1"/>
            <p:nvPr/>
          </p:nvSpPr>
          <p:spPr>
            <a:xfrm>
              <a:off x="5212409" y="2171141"/>
              <a:ext cx="88742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ลิตร</a:t>
              </a:r>
            </a:p>
          </p:txBody>
        </p:sp>
        <p:sp>
          <p:nvSpPr>
            <p:cNvPr id="45" name="หัวข้อ">
              <a:extLst>
                <a:ext uri="{FF2B5EF4-FFF2-40B4-BE49-F238E27FC236}">
                  <a16:creationId xmlns:a16="http://schemas.microsoft.com/office/drawing/2014/main" id="{A55A4B05-DB40-4F2B-8E3E-D02F1149B420}"/>
                </a:ext>
              </a:extLst>
            </p:cNvPr>
            <p:cNvSpPr txBox="1"/>
            <p:nvPr/>
          </p:nvSpPr>
          <p:spPr>
            <a:xfrm>
              <a:off x="6200316" y="2171141"/>
              <a:ext cx="194303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มิลลิลิตร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E1584F2-2F7A-4B49-8524-C285331E4723}"/>
              </a:ext>
            </a:extLst>
          </p:cNvPr>
          <p:cNvGrpSpPr/>
          <p:nvPr/>
        </p:nvGrpSpPr>
        <p:grpSpPr>
          <a:xfrm>
            <a:off x="931135" y="4685601"/>
            <a:ext cx="3235382" cy="709339"/>
            <a:chOff x="1311042" y="4795946"/>
            <a:chExt cx="3235382" cy="709339"/>
          </a:xfrm>
        </p:grpSpPr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35DBC27D-8409-42D2-A99B-28AA3B14D591}"/>
                </a:ext>
              </a:extLst>
            </p:cNvPr>
            <p:cNvSpPr txBox="1"/>
            <p:nvPr/>
          </p:nvSpPr>
          <p:spPr>
            <a:xfrm>
              <a:off x="1311042" y="4795946"/>
              <a:ext cx="156058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58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6965698-D71E-49B1-BBBB-0AF8D44BEE34}"/>
                </a:ext>
              </a:extLst>
            </p:cNvPr>
            <p:cNvGrpSpPr/>
            <p:nvPr/>
          </p:nvGrpSpPr>
          <p:grpSpPr>
            <a:xfrm>
              <a:off x="2234488" y="5428300"/>
              <a:ext cx="2311936" cy="76985"/>
              <a:chOff x="5304605" y="5568714"/>
              <a:chExt cx="2311936" cy="76985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8697EAA7-5029-4D21-B1A3-B29FEA7681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1650" y="5568714"/>
                <a:ext cx="230489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9E7EBEF-B7EF-4121-849D-EA75265452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4605" y="5645699"/>
                <a:ext cx="231193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D6062F35-1088-4CF6-A8D0-47304FCABEC4}"/>
              </a:ext>
            </a:extLst>
          </p:cNvPr>
          <p:cNvSpPr txBox="1"/>
          <p:nvPr/>
        </p:nvSpPr>
        <p:spPr>
          <a:xfrm>
            <a:off x="2955832" y="4689411"/>
            <a:ext cx="115424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4341B3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880</a:t>
            </a:r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40E157ED-6BF5-44BD-8103-A4D0803BB556}"/>
              </a:ext>
            </a:extLst>
          </p:cNvPr>
          <p:cNvSpPr txBox="1"/>
          <p:nvPr/>
        </p:nvSpPr>
        <p:spPr>
          <a:xfrm>
            <a:off x="963792" y="4818951"/>
            <a:ext cx="86227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หรือ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A6F385D-D94E-4DCE-94D4-B533DFA599D4}"/>
              </a:ext>
            </a:extLst>
          </p:cNvPr>
          <p:cNvGrpSpPr/>
          <p:nvPr/>
        </p:nvGrpSpPr>
        <p:grpSpPr>
          <a:xfrm>
            <a:off x="1854581" y="3376224"/>
            <a:ext cx="2311936" cy="666849"/>
            <a:chOff x="5304605" y="3505063"/>
            <a:chExt cx="2311936" cy="66684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75230DE-E5D2-432C-8EDF-01E90BE3D83F}"/>
                </a:ext>
              </a:extLst>
            </p:cNvPr>
            <p:cNvCxnSpPr>
              <a:cxnSpLocks/>
            </p:cNvCxnSpPr>
            <p:nvPr/>
          </p:nvCxnSpPr>
          <p:spPr>
            <a:xfrm>
              <a:off x="5304605" y="4129924"/>
              <a:ext cx="2311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หัวข้อ">
              <a:extLst>
                <a:ext uri="{FF2B5EF4-FFF2-40B4-BE49-F238E27FC236}">
                  <a16:creationId xmlns:a16="http://schemas.microsoft.com/office/drawing/2014/main" id="{77D92A8E-49D9-4A75-A116-623ED64705BC}"/>
                </a:ext>
              </a:extLst>
            </p:cNvPr>
            <p:cNvSpPr txBox="1"/>
            <p:nvPr/>
          </p:nvSpPr>
          <p:spPr>
            <a:xfrm>
              <a:off x="6406794" y="3505063"/>
              <a:ext cx="1154247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8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BB382F4-D535-4AF8-9E3E-B852605F52BF}"/>
              </a:ext>
            </a:extLst>
          </p:cNvPr>
          <p:cNvGrpSpPr/>
          <p:nvPr/>
        </p:nvGrpSpPr>
        <p:grpSpPr>
          <a:xfrm>
            <a:off x="5770197" y="2732071"/>
            <a:ext cx="5330394" cy="1443294"/>
            <a:chOff x="8026199" y="3289421"/>
            <a:chExt cx="3556365" cy="1443294"/>
          </a:xfrm>
        </p:grpSpPr>
        <p:sp>
          <p:nvSpPr>
            <p:cNvPr id="67" name="Speech Bubble: Rectangle with Corners Rounded 66">
              <a:extLst>
                <a:ext uri="{FF2B5EF4-FFF2-40B4-BE49-F238E27FC236}">
                  <a16:creationId xmlns:a16="http://schemas.microsoft.com/office/drawing/2014/main" id="{F5C34789-6BBD-4926-AA64-3EA942DBE5F6}"/>
                </a:ext>
              </a:extLst>
            </p:cNvPr>
            <p:cNvSpPr/>
            <p:nvPr/>
          </p:nvSpPr>
          <p:spPr>
            <a:xfrm>
              <a:off x="8036770" y="3494752"/>
              <a:ext cx="3545794" cy="1237963"/>
            </a:xfrm>
            <a:custGeom>
              <a:avLst/>
              <a:gdLst>
                <a:gd name="connsiteX0" fmla="*/ 0 w 3545794"/>
                <a:gd name="connsiteY0" fmla="*/ 206331 h 1237963"/>
                <a:gd name="connsiteX1" fmla="*/ 206331 w 3545794"/>
                <a:gd name="connsiteY1" fmla="*/ 0 h 1237963"/>
                <a:gd name="connsiteX2" fmla="*/ 590966 w 3545794"/>
                <a:gd name="connsiteY2" fmla="*/ 0 h 1237963"/>
                <a:gd name="connsiteX3" fmla="*/ 590966 w 3545794"/>
                <a:gd name="connsiteY3" fmla="*/ 0 h 1237963"/>
                <a:gd name="connsiteX4" fmla="*/ 1007597 w 3545794"/>
                <a:gd name="connsiteY4" fmla="*/ 0 h 1237963"/>
                <a:gd name="connsiteX5" fmla="*/ 1477414 w 3545794"/>
                <a:gd name="connsiteY5" fmla="*/ 0 h 1237963"/>
                <a:gd name="connsiteX6" fmla="*/ 2116717 w 3545794"/>
                <a:gd name="connsiteY6" fmla="*/ 0 h 1237963"/>
                <a:gd name="connsiteX7" fmla="*/ 2681539 w 3545794"/>
                <a:gd name="connsiteY7" fmla="*/ 0 h 1237963"/>
                <a:gd name="connsiteX8" fmla="*/ 3339463 w 3545794"/>
                <a:gd name="connsiteY8" fmla="*/ 0 h 1237963"/>
                <a:gd name="connsiteX9" fmla="*/ 3545794 w 3545794"/>
                <a:gd name="connsiteY9" fmla="*/ 206331 h 1237963"/>
                <a:gd name="connsiteX10" fmla="*/ 3545794 w 3545794"/>
                <a:gd name="connsiteY10" fmla="*/ 722145 h 1237963"/>
                <a:gd name="connsiteX11" fmla="*/ 3545794 w 3545794"/>
                <a:gd name="connsiteY11" fmla="*/ 722145 h 1237963"/>
                <a:gd name="connsiteX12" fmla="*/ 3545794 w 3545794"/>
                <a:gd name="connsiteY12" fmla="*/ 1031636 h 1237963"/>
                <a:gd name="connsiteX13" fmla="*/ 3545794 w 3545794"/>
                <a:gd name="connsiteY13" fmla="*/ 1031632 h 1237963"/>
                <a:gd name="connsiteX14" fmla="*/ 3339463 w 3545794"/>
                <a:gd name="connsiteY14" fmla="*/ 1237963 h 1237963"/>
                <a:gd name="connsiteX15" fmla="*/ 2700160 w 3545794"/>
                <a:gd name="connsiteY15" fmla="*/ 1237963 h 1237963"/>
                <a:gd name="connsiteX16" fmla="*/ 2098097 w 3545794"/>
                <a:gd name="connsiteY16" fmla="*/ 1237963 h 1237963"/>
                <a:gd name="connsiteX17" fmla="*/ 1477414 w 3545794"/>
                <a:gd name="connsiteY17" fmla="*/ 1237963 h 1237963"/>
                <a:gd name="connsiteX18" fmla="*/ 1025326 w 3545794"/>
                <a:gd name="connsiteY18" fmla="*/ 1237963 h 1237963"/>
                <a:gd name="connsiteX19" fmla="*/ 590966 w 3545794"/>
                <a:gd name="connsiteY19" fmla="*/ 1237963 h 1237963"/>
                <a:gd name="connsiteX20" fmla="*/ 590966 w 3545794"/>
                <a:gd name="connsiteY20" fmla="*/ 1237963 h 1237963"/>
                <a:gd name="connsiteX21" fmla="*/ 206331 w 3545794"/>
                <a:gd name="connsiteY21" fmla="*/ 1237963 h 1237963"/>
                <a:gd name="connsiteX22" fmla="*/ 0 w 3545794"/>
                <a:gd name="connsiteY22" fmla="*/ 1031632 h 1237963"/>
                <a:gd name="connsiteX23" fmla="*/ 0 w 3545794"/>
                <a:gd name="connsiteY23" fmla="*/ 1031636 h 1237963"/>
                <a:gd name="connsiteX24" fmla="*/ -555573 w 3545794"/>
                <a:gd name="connsiteY24" fmla="*/ 1239321 h 1237963"/>
                <a:gd name="connsiteX25" fmla="*/ -1111145 w 3545794"/>
                <a:gd name="connsiteY25" fmla="*/ 1447005 h 1237963"/>
                <a:gd name="connsiteX26" fmla="*/ -544461 w 3545794"/>
                <a:gd name="connsiteY26" fmla="*/ 1077326 h 1237963"/>
                <a:gd name="connsiteX27" fmla="*/ 0 w 3545794"/>
                <a:gd name="connsiteY27" fmla="*/ 722145 h 1237963"/>
                <a:gd name="connsiteX28" fmla="*/ 0 w 3545794"/>
                <a:gd name="connsiteY28" fmla="*/ 206331 h 123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545794" h="1237963" fill="none" extrusionOk="0">
                  <a:moveTo>
                    <a:pt x="0" y="206331"/>
                  </a:moveTo>
                  <a:cubicBezTo>
                    <a:pt x="-17767" y="104559"/>
                    <a:pt x="113487" y="15825"/>
                    <a:pt x="206331" y="0"/>
                  </a:cubicBezTo>
                  <a:cubicBezTo>
                    <a:pt x="304921" y="13441"/>
                    <a:pt x="421787" y="11644"/>
                    <a:pt x="590966" y="0"/>
                  </a:cubicBezTo>
                  <a:lnTo>
                    <a:pt x="590966" y="0"/>
                  </a:lnTo>
                  <a:cubicBezTo>
                    <a:pt x="749241" y="-7674"/>
                    <a:pt x="903760" y="19221"/>
                    <a:pt x="1007597" y="0"/>
                  </a:cubicBezTo>
                  <a:cubicBezTo>
                    <a:pt x="1111434" y="-19221"/>
                    <a:pt x="1346262" y="22525"/>
                    <a:pt x="1477414" y="0"/>
                  </a:cubicBezTo>
                  <a:cubicBezTo>
                    <a:pt x="1617495" y="-21091"/>
                    <a:pt x="1860351" y="-7847"/>
                    <a:pt x="2116717" y="0"/>
                  </a:cubicBezTo>
                  <a:cubicBezTo>
                    <a:pt x="2373083" y="7847"/>
                    <a:pt x="2496382" y="-9141"/>
                    <a:pt x="2681539" y="0"/>
                  </a:cubicBezTo>
                  <a:cubicBezTo>
                    <a:pt x="2866696" y="9141"/>
                    <a:pt x="3102624" y="29602"/>
                    <a:pt x="3339463" y="0"/>
                  </a:cubicBezTo>
                  <a:cubicBezTo>
                    <a:pt x="3457756" y="1468"/>
                    <a:pt x="3563605" y="109345"/>
                    <a:pt x="3545794" y="206331"/>
                  </a:cubicBezTo>
                  <a:cubicBezTo>
                    <a:pt x="3545439" y="401456"/>
                    <a:pt x="3558894" y="496963"/>
                    <a:pt x="3545794" y="722145"/>
                  </a:cubicBezTo>
                  <a:lnTo>
                    <a:pt x="3545794" y="722145"/>
                  </a:lnTo>
                  <a:cubicBezTo>
                    <a:pt x="3555880" y="855711"/>
                    <a:pt x="3546161" y="928010"/>
                    <a:pt x="3545794" y="1031636"/>
                  </a:cubicBezTo>
                  <a:lnTo>
                    <a:pt x="3545794" y="1031632"/>
                  </a:lnTo>
                  <a:cubicBezTo>
                    <a:pt x="3552874" y="1140744"/>
                    <a:pt x="3443638" y="1230678"/>
                    <a:pt x="3339463" y="1237963"/>
                  </a:cubicBezTo>
                  <a:cubicBezTo>
                    <a:pt x="3190109" y="1264852"/>
                    <a:pt x="2879861" y="1243428"/>
                    <a:pt x="2700160" y="1237963"/>
                  </a:cubicBezTo>
                  <a:cubicBezTo>
                    <a:pt x="2520459" y="1232498"/>
                    <a:pt x="2364870" y="1226542"/>
                    <a:pt x="2098097" y="1237963"/>
                  </a:cubicBezTo>
                  <a:cubicBezTo>
                    <a:pt x="1831324" y="1249384"/>
                    <a:pt x="1716124" y="1228528"/>
                    <a:pt x="1477414" y="1237963"/>
                  </a:cubicBezTo>
                  <a:cubicBezTo>
                    <a:pt x="1259871" y="1259521"/>
                    <a:pt x="1242032" y="1227661"/>
                    <a:pt x="1025326" y="1237963"/>
                  </a:cubicBezTo>
                  <a:cubicBezTo>
                    <a:pt x="808620" y="1248265"/>
                    <a:pt x="681720" y="1255218"/>
                    <a:pt x="590966" y="1237963"/>
                  </a:cubicBezTo>
                  <a:lnTo>
                    <a:pt x="590966" y="1237963"/>
                  </a:lnTo>
                  <a:cubicBezTo>
                    <a:pt x="437271" y="1255836"/>
                    <a:pt x="383838" y="1236817"/>
                    <a:pt x="206331" y="1237963"/>
                  </a:cubicBezTo>
                  <a:cubicBezTo>
                    <a:pt x="90218" y="1236160"/>
                    <a:pt x="8926" y="1148940"/>
                    <a:pt x="0" y="1031632"/>
                  </a:cubicBezTo>
                  <a:lnTo>
                    <a:pt x="0" y="1031636"/>
                  </a:lnTo>
                  <a:cubicBezTo>
                    <a:pt x="-242148" y="1150655"/>
                    <a:pt x="-396635" y="1153225"/>
                    <a:pt x="-555573" y="1239321"/>
                  </a:cubicBezTo>
                  <a:cubicBezTo>
                    <a:pt x="-714511" y="1325417"/>
                    <a:pt x="-984205" y="1380648"/>
                    <a:pt x="-1111145" y="1447005"/>
                  </a:cubicBezTo>
                  <a:cubicBezTo>
                    <a:pt x="-933478" y="1347811"/>
                    <a:pt x="-788747" y="1213087"/>
                    <a:pt x="-544461" y="1077326"/>
                  </a:cubicBezTo>
                  <a:cubicBezTo>
                    <a:pt x="-300174" y="941565"/>
                    <a:pt x="-182307" y="862014"/>
                    <a:pt x="0" y="722145"/>
                  </a:cubicBezTo>
                  <a:cubicBezTo>
                    <a:pt x="692" y="566993"/>
                    <a:pt x="24508" y="326660"/>
                    <a:pt x="0" y="206331"/>
                  </a:cubicBezTo>
                  <a:close/>
                </a:path>
                <a:path w="3545794" h="1237963" stroke="0" extrusionOk="0">
                  <a:moveTo>
                    <a:pt x="0" y="206331"/>
                  </a:moveTo>
                  <a:cubicBezTo>
                    <a:pt x="912" y="102412"/>
                    <a:pt x="83749" y="-5233"/>
                    <a:pt x="206331" y="0"/>
                  </a:cubicBezTo>
                  <a:cubicBezTo>
                    <a:pt x="360005" y="-14045"/>
                    <a:pt x="430723" y="-9487"/>
                    <a:pt x="590966" y="0"/>
                  </a:cubicBezTo>
                  <a:lnTo>
                    <a:pt x="590966" y="0"/>
                  </a:lnTo>
                  <a:cubicBezTo>
                    <a:pt x="752486" y="-6368"/>
                    <a:pt x="843619" y="-6007"/>
                    <a:pt x="1007597" y="0"/>
                  </a:cubicBezTo>
                  <a:cubicBezTo>
                    <a:pt x="1171575" y="6007"/>
                    <a:pt x="1269414" y="-4109"/>
                    <a:pt x="1477414" y="0"/>
                  </a:cubicBezTo>
                  <a:cubicBezTo>
                    <a:pt x="1764100" y="-27503"/>
                    <a:pt x="1824503" y="-29013"/>
                    <a:pt x="2116717" y="0"/>
                  </a:cubicBezTo>
                  <a:cubicBezTo>
                    <a:pt x="2408931" y="29013"/>
                    <a:pt x="2596479" y="31812"/>
                    <a:pt x="2774641" y="0"/>
                  </a:cubicBezTo>
                  <a:cubicBezTo>
                    <a:pt x="2952803" y="-31812"/>
                    <a:pt x="3080285" y="12860"/>
                    <a:pt x="3339463" y="0"/>
                  </a:cubicBezTo>
                  <a:cubicBezTo>
                    <a:pt x="3467346" y="-4425"/>
                    <a:pt x="3572254" y="83570"/>
                    <a:pt x="3545794" y="206331"/>
                  </a:cubicBezTo>
                  <a:cubicBezTo>
                    <a:pt x="3559371" y="420208"/>
                    <a:pt x="3558765" y="548222"/>
                    <a:pt x="3545794" y="722145"/>
                  </a:cubicBezTo>
                  <a:lnTo>
                    <a:pt x="3545794" y="722145"/>
                  </a:lnTo>
                  <a:cubicBezTo>
                    <a:pt x="3552825" y="815462"/>
                    <a:pt x="3540489" y="895279"/>
                    <a:pt x="3545794" y="1031636"/>
                  </a:cubicBezTo>
                  <a:lnTo>
                    <a:pt x="3545794" y="1031632"/>
                  </a:lnTo>
                  <a:cubicBezTo>
                    <a:pt x="3553130" y="1161079"/>
                    <a:pt x="3438626" y="1227013"/>
                    <a:pt x="3339463" y="1237963"/>
                  </a:cubicBezTo>
                  <a:cubicBezTo>
                    <a:pt x="3042006" y="1256547"/>
                    <a:pt x="2918873" y="1210321"/>
                    <a:pt x="2700160" y="1237963"/>
                  </a:cubicBezTo>
                  <a:cubicBezTo>
                    <a:pt x="2481447" y="1265605"/>
                    <a:pt x="2248682" y="1213338"/>
                    <a:pt x="2042236" y="1237963"/>
                  </a:cubicBezTo>
                  <a:cubicBezTo>
                    <a:pt x="1835790" y="1262588"/>
                    <a:pt x="1637584" y="1256636"/>
                    <a:pt x="1477414" y="1237963"/>
                  </a:cubicBezTo>
                  <a:cubicBezTo>
                    <a:pt x="1323751" y="1221900"/>
                    <a:pt x="1162929" y="1220482"/>
                    <a:pt x="1025326" y="1237963"/>
                  </a:cubicBezTo>
                  <a:cubicBezTo>
                    <a:pt x="887723" y="1255444"/>
                    <a:pt x="755157" y="1259034"/>
                    <a:pt x="590966" y="1237963"/>
                  </a:cubicBezTo>
                  <a:lnTo>
                    <a:pt x="590966" y="1237963"/>
                  </a:lnTo>
                  <a:cubicBezTo>
                    <a:pt x="424654" y="1224636"/>
                    <a:pt x="314998" y="1240683"/>
                    <a:pt x="206331" y="1237963"/>
                  </a:cubicBezTo>
                  <a:cubicBezTo>
                    <a:pt x="88307" y="1240879"/>
                    <a:pt x="-21411" y="1159725"/>
                    <a:pt x="0" y="1031632"/>
                  </a:cubicBezTo>
                  <a:lnTo>
                    <a:pt x="0" y="1031636"/>
                  </a:lnTo>
                  <a:cubicBezTo>
                    <a:pt x="-203779" y="1077051"/>
                    <a:pt x="-342715" y="1185668"/>
                    <a:pt x="-566684" y="1243474"/>
                  </a:cubicBezTo>
                  <a:cubicBezTo>
                    <a:pt x="-790653" y="1301281"/>
                    <a:pt x="-989432" y="1426522"/>
                    <a:pt x="-1111145" y="1447005"/>
                  </a:cubicBezTo>
                  <a:cubicBezTo>
                    <a:pt x="-978357" y="1371973"/>
                    <a:pt x="-824316" y="1226859"/>
                    <a:pt x="-544461" y="1077326"/>
                  </a:cubicBezTo>
                  <a:cubicBezTo>
                    <a:pt x="-264606" y="927793"/>
                    <a:pt x="-198402" y="881841"/>
                    <a:pt x="0" y="722145"/>
                  </a:cubicBezTo>
                  <a:cubicBezTo>
                    <a:pt x="8336" y="569798"/>
                    <a:pt x="297" y="310185"/>
                    <a:pt x="0" y="206331"/>
                  </a:cubicBezTo>
                  <a:close/>
                </a:path>
              </a:pathLst>
            </a:custGeom>
            <a:solidFill>
              <a:srgbClr val="FDCBA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81337"/>
                        <a:gd name="adj2" fmla="val 66886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68" name="หัวข้อ">
              <a:extLst>
                <a:ext uri="{FF2B5EF4-FFF2-40B4-BE49-F238E27FC236}">
                  <a16:creationId xmlns:a16="http://schemas.microsoft.com/office/drawing/2014/main" id="{8F596340-80B7-416C-8037-EC31BE144BC2}"/>
                </a:ext>
              </a:extLst>
            </p:cNvPr>
            <p:cNvSpPr txBox="1"/>
            <p:nvPr/>
          </p:nvSpPr>
          <p:spPr>
            <a:xfrm>
              <a:off x="8026199" y="3289421"/>
              <a:ext cx="3556364" cy="137473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2,880 มิลลิลิตร</a:t>
              </a:r>
            </a:p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เท่ากับ ...... ลิตร .............มิลลิลิตร</a:t>
              </a:r>
            </a:p>
          </p:txBody>
        </p:sp>
      </p:grp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4F847D9F-0208-4C8F-9149-F1078A2762A8}"/>
              </a:ext>
            </a:extLst>
          </p:cNvPr>
          <p:cNvSpPr txBox="1"/>
          <p:nvPr/>
        </p:nvSpPr>
        <p:spPr>
          <a:xfrm>
            <a:off x="8334075" y="3352723"/>
            <a:ext cx="1033298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880</a:t>
            </a:r>
          </a:p>
        </p:txBody>
      </p:sp>
      <p:sp>
        <p:nvSpPr>
          <p:cNvPr id="71" name="หัวข้อ">
            <a:extLst>
              <a:ext uri="{FF2B5EF4-FFF2-40B4-BE49-F238E27FC236}">
                <a16:creationId xmlns:a16="http://schemas.microsoft.com/office/drawing/2014/main" id="{A9D45B98-7C96-4585-A557-4E624F577349}"/>
              </a:ext>
            </a:extLst>
          </p:cNvPr>
          <p:cNvSpPr txBox="1"/>
          <p:nvPr/>
        </p:nvSpPr>
        <p:spPr>
          <a:xfrm>
            <a:off x="5372148" y="4303877"/>
            <a:ext cx="6272547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ผลคูณในหน่วยลิตรต้องเป็นเท่าไร</a:t>
            </a:r>
          </a:p>
        </p:txBody>
      </p:sp>
      <p:sp>
        <p:nvSpPr>
          <p:cNvPr id="79" name="หัวข้อ">
            <a:extLst>
              <a:ext uri="{FF2B5EF4-FFF2-40B4-BE49-F238E27FC236}">
                <a16:creationId xmlns:a16="http://schemas.microsoft.com/office/drawing/2014/main" id="{663B97AD-866F-4A3E-B83F-31B861A3FDF0}"/>
              </a:ext>
            </a:extLst>
          </p:cNvPr>
          <p:cNvSpPr txBox="1"/>
          <p:nvPr/>
        </p:nvSpPr>
        <p:spPr>
          <a:xfrm>
            <a:off x="7508240" y="4764535"/>
            <a:ext cx="1402119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56 + 2 </a:t>
            </a:r>
            <a:r>
              <a:rPr lang="en-US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500" dirty="0">
              <a:solidFill>
                <a:srgbClr val="00B05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0" name="หัวข้อ">
            <a:extLst>
              <a:ext uri="{FF2B5EF4-FFF2-40B4-BE49-F238E27FC236}">
                <a16:creationId xmlns:a16="http://schemas.microsoft.com/office/drawing/2014/main" id="{2B393C79-B844-4ED4-B54E-D8A3FC5DA631}"/>
              </a:ext>
            </a:extLst>
          </p:cNvPr>
          <p:cNvSpPr txBox="1"/>
          <p:nvPr/>
        </p:nvSpPr>
        <p:spPr>
          <a:xfrm>
            <a:off x="8646160" y="4764535"/>
            <a:ext cx="1725761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en-US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r>
              <a:rPr lang="th-TH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ลิตร</a:t>
            </a:r>
          </a:p>
        </p:txBody>
      </p:sp>
      <p:sp>
        <p:nvSpPr>
          <p:cNvPr id="81" name="ไฮไลต์ธรรมดา">
            <a:extLst>
              <a:ext uri="{FF2B5EF4-FFF2-40B4-BE49-F238E27FC236}">
                <a16:creationId xmlns:a16="http://schemas.microsoft.com/office/drawing/2014/main" id="{DEE546DE-614D-4608-9D38-6ACED59FC291}"/>
              </a:ext>
            </a:extLst>
          </p:cNvPr>
          <p:cNvSpPr/>
          <p:nvPr/>
        </p:nvSpPr>
        <p:spPr>
          <a:xfrm rot="16200000">
            <a:off x="1979386" y="4138996"/>
            <a:ext cx="425241" cy="529546"/>
          </a:xfrm>
          <a:prstGeom prst="roundRect">
            <a:avLst>
              <a:gd name="adj" fmla="val 50000"/>
            </a:avLst>
          </a:prstGeom>
          <a:solidFill>
            <a:srgbClr val="69F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97F2967-C826-4ABA-943F-37E8329BC4F9}"/>
              </a:ext>
            </a:extLst>
          </p:cNvPr>
          <p:cNvGrpSpPr/>
          <p:nvPr/>
        </p:nvGrpSpPr>
        <p:grpSpPr>
          <a:xfrm>
            <a:off x="1854581" y="3995991"/>
            <a:ext cx="2311936" cy="713149"/>
            <a:chOff x="5304605" y="4201030"/>
            <a:chExt cx="2311936" cy="713149"/>
          </a:xfrm>
        </p:grpSpPr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BD0BE230-19BB-4A4D-86CD-C0D57F944827}"/>
                </a:ext>
              </a:extLst>
            </p:cNvPr>
            <p:cNvSpPr txBox="1"/>
            <p:nvPr/>
          </p:nvSpPr>
          <p:spPr>
            <a:xfrm>
              <a:off x="6274651" y="4201030"/>
              <a:ext cx="128545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,880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BAD724A-E5D3-458C-AF58-02225FF3B69A}"/>
                </a:ext>
              </a:extLst>
            </p:cNvPr>
            <p:cNvGrpSpPr/>
            <p:nvPr/>
          </p:nvGrpSpPr>
          <p:grpSpPr>
            <a:xfrm>
              <a:off x="5304605" y="4837194"/>
              <a:ext cx="2311936" cy="76985"/>
              <a:chOff x="5304605" y="4837194"/>
              <a:chExt cx="2311936" cy="76985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C93196F-7FD3-4146-8E82-7AC0530105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4605" y="4837194"/>
                <a:ext cx="231193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6A4B849-37CB-4118-A845-B06E0D3430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1650" y="4914179"/>
                <a:ext cx="230489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A97B05C3-97C5-4979-8F62-89A84A9D8B0E}"/>
              </a:ext>
            </a:extLst>
          </p:cNvPr>
          <p:cNvSpPr txBox="1"/>
          <p:nvPr/>
        </p:nvSpPr>
        <p:spPr>
          <a:xfrm>
            <a:off x="1861626" y="3998531"/>
            <a:ext cx="633916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56</a:t>
            </a:r>
          </a:p>
        </p:txBody>
      </p:sp>
      <p:sp>
        <p:nvSpPr>
          <p:cNvPr id="82" name="ไฮไลต์ธรรมดา">
            <a:extLst>
              <a:ext uri="{FF2B5EF4-FFF2-40B4-BE49-F238E27FC236}">
                <a16:creationId xmlns:a16="http://schemas.microsoft.com/office/drawing/2014/main" id="{8122B7B0-A113-499E-8C22-F900F4F56205}"/>
              </a:ext>
            </a:extLst>
          </p:cNvPr>
          <p:cNvSpPr/>
          <p:nvPr/>
        </p:nvSpPr>
        <p:spPr>
          <a:xfrm rot="16200000">
            <a:off x="7306096" y="3537624"/>
            <a:ext cx="425241" cy="431172"/>
          </a:xfrm>
          <a:prstGeom prst="roundRect">
            <a:avLst>
              <a:gd name="adj" fmla="val 50000"/>
            </a:avLst>
          </a:prstGeom>
          <a:solidFill>
            <a:srgbClr val="69F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E5A1107B-ACB1-40FE-963F-025CCDDE2449}"/>
              </a:ext>
            </a:extLst>
          </p:cNvPr>
          <p:cNvSpPr txBox="1"/>
          <p:nvPr/>
        </p:nvSpPr>
        <p:spPr>
          <a:xfrm>
            <a:off x="7212564" y="3352723"/>
            <a:ext cx="63448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28BF6502-0D4B-49CE-89AB-A7A1A0511BF4}"/>
              </a:ext>
            </a:extLst>
          </p:cNvPr>
          <p:cNvSpPr txBox="1"/>
          <p:nvPr/>
        </p:nvSpPr>
        <p:spPr>
          <a:xfrm>
            <a:off x="5411498" y="5225193"/>
            <a:ext cx="6190241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solidFill>
                  <a:srgbClr val="4341B3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ผลคูณในหน่วยมิลลิลิตรต้องเป็นเท่าไร</a:t>
            </a:r>
          </a:p>
        </p:txBody>
      </p:sp>
      <p:sp>
        <p:nvSpPr>
          <p:cNvPr id="85" name="หัวข้อ">
            <a:extLst>
              <a:ext uri="{FF2B5EF4-FFF2-40B4-BE49-F238E27FC236}">
                <a16:creationId xmlns:a16="http://schemas.microsoft.com/office/drawing/2014/main" id="{8D2F85D9-2056-4DB8-B937-F0B166735DC1}"/>
              </a:ext>
            </a:extLst>
          </p:cNvPr>
          <p:cNvSpPr txBox="1"/>
          <p:nvPr/>
        </p:nvSpPr>
        <p:spPr>
          <a:xfrm>
            <a:off x="5411498" y="5685852"/>
            <a:ext cx="6170902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solidFill>
                  <a:srgbClr val="4341B3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880 มิลลิลิตร</a:t>
            </a:r>
          </a:p>
        </p:txBody>
      </p:sp>
      <p:sp>
        <p:nvSpPr>
          <p:cNvPr id="52" name="หัวข้อ">
            <a:extLst>
              <a:ext uri="{FF2B5EF4-FFF2-40B4-BE49-F238E27FC236}">
                <a16:creationId xmlns:a16="http://schemas.microsoft.com/office/drawing/2014/main" id="{3F877BFD-4ADC-473A-9F67-C480AC5AA76C}"/>
              </a:ext>
            </a:extLst>
          </p:cNvPr>
          <p:cNvSpPr txBox="1"/>
          <p:nvPr/>
        </p:nvSpPr>
        <p:spPr>
          <a:xfrm>
            <a:off x="5372148" y="2389731"/>
            <a:ext cx="607817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  1,000 มิลลิลิตร </a:t>
            </a:r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= 1</a:t>
            </a:r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 ลิตร</a:t>
            </a:r>
          </a:p>
        </p:txBody>
      </p:sp>
      <p:sp>
        <p:nvSpPr>
          <p:cNvPr id="64" name="โจทย์">
            <a:extLst>
              <a:ext uri="{FF2B5EF4-FFF2-40B4-BE49-F238E27FC236}">
                <a16:creationId xmlns:a16="http://schemas.microsoft.com/office/drawing/2014/main" id="{17A0021A-A881-45C7-943D-A5A176AEA30D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การคูณเกี่ยวกับปริมาตรและความจุ</a:t>
            </a:r>
          </a:p>
        </p:txBody>
      </p:sp>
      <p:grpSp>
        <p:nvGrpSpPr>
          <p:cNvPr id="72" name="โจทย์">
            <a:extLst>
              <a:ext uri="{FF2B5EF4-FFF2-40B4-BE49-F238E27FC236}">
                <a16:creationId xmlns:a16="http://schemas.microsoft.com/office/drawing/2014/main" id="{4AFB5523-D2D1-468E-85C8-DF74DCA381D2}"/>
              </a:ext>
            </a:extLst>
          </p:cNvPr>
          <p:cNvGrpSpPr/>
          <p:nvPr/>
        </p:nvGrpSpPr>
        <p:grpSpPr>
          <a:xfrm>
            <a:off x="2383754" y="1351165"/>
            <a:ext cx="7424492" cy="734647"/>
            <a:chOff x="1470225" y="1033842"/>
            <a:chExt cx="6389506" cy="734647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50C8AAC-8495-4859-9601-9E3346FEF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225" y="1033842"/>
              <a:ext cx="6389506" cy="734647"/>
            </a:xfrm>
            <a:prstGeom prst="rect">
              <a:avLst/>
            </a:prstGeom>
          </p:spPr>
        </p:pic>
        <p:sp>
          <p:nvSpPr>
            <p:cNvPr id="74" name="หัวข้อ">
              <a:extLst>
                <a:ext uri="{FF2B5EF4-FFF2-40B4-BE49-F238E27FC236}">
                  <a16:creationId xmlns:a16="http://schemas.microsoft.com/office/drawing/2014/main" id="{B77FDBC5-A8D2-4CB8-83F4-642E7D123914}"/>
                </a:ext>
              </a:extLst>
            </p:cNvPr>
            <p:cNvSpPr txBox="1"/>
            <p:nvPr/>
          </p:nvSpPr>
          <p:spPr>
            <a:xfrm>
              <a:off x="1481093" y="1138301"/>
              <a:ext cx="6378638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7 ลิตร 360 มิลลิลิตร คูณ 8 เท่ากับเท่าไร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5B4796D-510B-432A-AB55-1E073B5A14D7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98BC96B0-6FB9-45B2-AC9C-3703ED350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1EBECF6D-AFB3-41BE-A9ED-70A0DAA544B7}"/>
                </a:ext>
              </a:extLst>
            </p:cNvPr>
            <p:cNvSpPr txBox="1"/>
            <p:nvPr/>
          </p:nvSpPr>
          <p:spPr>
            <a:xfrm>
              <a:off x="283061" y="1898052"/>
              <a:ext cx="680720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2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BC3537-3007-4CF5-9B6A-2C699E81EFDC}"/>
              </a:ext>
            </a:extLst>
          </p:cNvPr>
          <p:cNvGrpSpPr/>
          <p:nvPr/>
        </p:nvGrpSpPr>
        <p:grpSpPr>
          <a:xfrm>
            <a:off x="789979" y="5431604"/>
            <a:ext cx="873322" cy="666849"/>
            <a:chOff x="1231704" y="5526173"/>
            <a:chExt cx="873322" cy="666849"/>
          </a:xfrm>
        </p:grpSpPr>
        <p:sp>
          <p:nvSpPr>
            <p:cNvPr id="87" name="หัวข้อ">
              <a:extLst>
                <a:ext uri="{FF2B5EF4-FFF2-40B4-BE49-F238E27FC236}">
                  <a16:creationId xmlns:a16="http://schemas.microsoft.com/office/drawing/2014/main" id="{028E02B2-B21B-4E14-A9BE-948094B64225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C1FAA55-1888-49E9-9891-4DF9663CC5D4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618377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65" grpId="0" animBg="1"/>
      <p:bldP spid="28" grpId="0"/>
      <p:bldP spid="39" grpId="0"/>
      <p:bldP spid="55" grpId="0"/>
      <p:bldP spid="58" grpId="0"/>
      <p:bldP spid="70" grpId="0"/>
      <p:bldP spid="71" grpId="0"/>
      <p:bldP spid="79" grpId="0"/>
      <p:bldP spid="80" grpId="0"/>
      <p:bldP spid="81" grpId="0" animBg="1"/>
      <p:bldP spid="40" grpId="0"/>
      <p:bldP spid="82" grpId="0" animBg="1"/>
      <p:bldP spid="69" grpId="0"/>
      <p:bldP spid="84" grpId="0"/>
      <p:bldP spid="85" grpId="0"/>
      <p:bldP spid="52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G" descr="Shape, rectangle&#10;&#10;Description automatically generated">
            <a:extLst>
              <a:ext uri="{FF2B5EF4-FFF2-40B4-BE49-F238E27FC236}">
                <a16:creationId xmlns:a16="http://schemas.microsoft.com/office/drawing/2014/main" id="{DD43E520-B63F-4C3F-B2E5-9A206D80C3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78" name="สีขาว">
            <a:extLst>
              <a:ext uri="{FF2B5EF4-FFF2-40B4-BE49-F238E27FC236}">
                <a16:creationId xmlns:a16="http://schemas.microsoft.com/office/drawing/2014/main" id="{A5A82A4C-4BC3-410D-9BE8-3EB861D78FD3}"/>
              </a:ext>
            </a:extLst>
          </p:cNvPr>
          <p:cNvSpPr/>
          <p:nvPr/>
        </p:nvSpPr>
        <p:spPr>
          <a:xfrm>
            <a:off x="609600" y="2295905"/>
            <a:ext cx="4481070" cy="401029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9" name="สีขาว">
            <a:extLst>
              <a:ext uri="{FF2B5EF4-FFF2-40B4-BE49-F238E27FC236}">
                <a16:creationId xmlns:a16="http://schemas.microsoft.com/office/drawing/2014/main" id="{5A7F4AB9-1866-45F1-83AC-67D1A5DF2E3C}"/>
              </a:ext>
            </a:extLst>
          </p:cNvPr>
          <p:cNvSpPr/>
          <p:nvPr/>
        </p:nvSpPr>
        <p:spPr>
          <a:xfrm>
            <a:off x="5392218" y="2295905"/>
            <a:ext cx="6182260" cy="401029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1" name="ไฮไลต์หลักหน่วย">
            <a:extLst>
              <a:ext uri="{FF2B5EF4-FFF2-40B4-BE49-F238E27FC236}">
                <a16:creationId xmlns:a16="http://schemas.microsoft.com/office/drawing/2014/main" id="{CE30486E-9883-4B01-984D-C4074796AD8A}"/>
              </a:ext>
            </a:extLst>
          </p:cNvPr>
          <p:cNvSpPr/>
          <p:nvPr/>
        </p:nvSpPr>
        <p:spPr>
          <a:xfrm>
            <a:off x="3345178" y="2983702"/>
            <a:ext cx="764899" cy="984998"/>
          </a:xfrm>
          <a:prstGeom prst="roundRect">
            <a:avLst>
              <a:gd name="adj" fmla="val 18195"/>
            </a:avLst>
          </a:prstGeom>
          <a:solidFill>
            <a:srgbClr val="CCF4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5" name="ไฮไลต์หลักสิบ">
            <a:extLst>
              <a:ext uri="{FF2B5EF4-FFF2-40B4-BE49-F238E27FC236}">
                <a16:creationId xmlns:a16="http://schemas.microsoft.com/office/drawing/2014/main" id="{1554E2F8-1561-47B5-860D-2F4B397EAEEC}"/>
              </a:ext>
            </a:extLst>
          </p:cNvPr>
          <p:cNvSpPr/>
          <p:nvPr/>
        </p:nvSpPr>
        <p:spPr>
          <a:xfrm rot="17241427">
            <a:off x="2802551" y="2345609"/>
            <a:ext cx="460919" cy="2341837"/>
          </a:xfrm>
          <a:prstGeom prst="roundRect">
            <a:avLst>
              <a:gd name="adj" fmla="val 50000"/>
            </a:avLst>
          </a:prstGeom>
          <a:solidFill>
            <a:srgbClr val="FCC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8" name="หัวข้อ">
            <a:extLst>
              <a:ext uri="{FF2B5EF4-FFF2-40B4-BE49-F238E27FC236}">
                <a16:creationId xmlns:a16="http://schemas.microsoft.com/office/drawing/2014/main" id="{CCCB74B5-00D0-4972-80C9-224507B8CBF0}"/>
              </a:ext>
            </a:extLst>
          </p:cNvPr>
          <p:cNvSpPr txBox="1"/>
          <p:nvPr/>
        </p:nvSpPr>
        <p:spPr>
          <a:xfrm>
            <a:off x="1546788" y="5584831"/>
            <a:ext cx="354388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31 ลิตร 740 มิลลิลิตร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EB85264-BAA2-4070-8567-0006E88DBA7D}"/>
              </a:ext>
            </a:extLst>
          </p:cNvPr>
          <p:cNvGrpSpPr/>
          <p:nvPr/>
        </p:nvGrpSpPr>
        <p:grpSpPr>
          <a:xfrm>
            <a:off x="1639847" y="2845493"/>
            <a:ext cx="2470231" cy="666850"/>
            <a:chOff x="5089871" y="2815707"/>
            <a:chExt cx="2470231" cy="666850"/>
          </a:xfrm>
        </p:grpSpPr>
        <p:sp>
          <p:nvSpPr>
            <p:cNvPr id="37" name="หัวข้อ">
              <a:extLst>
                <a:ext uri="{FF2B5EF4-FFF2-40B4-BE49-F238E27FC236}">
                  <a16:creationId xmlns:a16="http://schemas.microsoft.com/office/drawing/2014/main" id="{695C99DF-E347-4C42-9030-47FD819CB851}"/>
                </a:ext>
              </a:extLst>
            </p:cNvPr>
            <p:cNvSpPr txBox="1"/>
            <p:nvPr/>
          </p:nvSpPr>
          <p:spPr>
            <a:xfrm>
              <a:off x="5089871" y="2815708"/>
              <a:ext cx="857983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10</a:t>
              </a:r>
            </a:p>
          </p:txBody>
        </p:sp>
        <p:sp>
          <p:nvSpPr>
            <p:cNvPr id="38" name="หัวข้อ">
              <a:extLst>
                <a:ext uri="{FF2B5EF4-FFF2-40B4-BE49-F238E27FC236}">
                  <a16:creationId xmlns:a16="http://schemas.microsoft.com/office/drawing/2014/main" id="{86E735EE-66C8-4AFB-AFA1-7BAC339075D5}"/>
                </a:ext>
              </a:extLst>
            </p:cNvPr>
            <p:cNvSpPr txBox="1"/>
            <p:nvPr/>
          </p:nvSpPr>
          <p:spPr>
            <a:xfrm>
              <a:off x="6406794" y="2815707"/>
              <a:ext cx="1153308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580</a:t>
              </a:r>
            </a:p>
          </p:txBody>
        </p:sp>
      </p:grp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D99AEE15-3D19-4799-86E0-1B5691C80F11}"/>
              </a:ext>
            </a:extLst>
          </p:cNvPr>
          <p:cNvSpPr txBox="1"/>
          <p:nvPr/>
        </p:nvSpPr>
        <p:spPr>
          <a:xfrm>
            <a:off x="3898285" y="3066529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x</a:t>
            </a:r>
            <a:endParaRPr lang="th-TH" sz="2800" dirty="0">
              <a:solidFill>
                <a:sysClr val="windowText" lastClr="00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05CA876-3A16-46AA-88EE-4D0DB0DFC286}"/>
              </a:ext>
            </a:extLst>
          </p:cNvPr>
          <p:cNvGrpSpPr/>
          <p:nvPr/>
        </p:nvGrpSpPr>
        <p:grpSpPr>
          <a:xfrm>
            <a:off x="1762385" y="2414182"/>
            <a:ext cx="2930938" cy="523220"/>
            <a:chOff x="5212409" y="2171141"/>
            <a:chExt cx="2930938" cy="523220"/>
          </a:xfrm>
        </p:grpSpPr>
        <p:sp>
          <p:nvSpPr>
            <p:cNvPr id="44" name="หัวข้อ">
              <a:extLst>
                <a:ext uri="{FF2B5EF4-FFF2-40B4-BE49-F238E27FC236}">
                  <a16:creationId xmlns:a16="http://schemas.microsoft.com/office/drawing/2014/main" id="{B9CD362A-4D80-4E80-963E-2859E1AA1BC9}"/>
                </a:ext>
              </a:extLst>
            </p:cNvPr>
            <p:cNvSpPr txBox="1"/>
            <p:nvPr/>
          </p:nvSpPr>
          <p:spPr>
            <a:xfrm>
              <a:off x="5212409" y="2171141"/>
              <a:ext cx="88742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ลิตร</a:t>
              </a:r>
            </a:p>
          </p:txBody>
        </p:sp>
        <p:sp>
          <p:nvSpPr>
            <p:cNvPr id="45" name="หัวข้อ">
              <a:extLst>
                <a:ext uri="{FF2B5EF4-FFF2-40B4-BE49-F238E27FC236}">
                  <a16:creationId xmlns:a16="http://schemas.microsoft.com/office/drawing/2014/main" id="{A55A4B05-DB40-4F2B-8E3E-D02F1149B420}"/>
                </a:ext>
              </a:extLst>
            </p:cNvPr>
            <p:cNvSpPr txBox="1"/>
            <p:nvPr/>
          </p:nvSpPr>
          <p:spPr>
            <a:xfrm>
              <a:off x="6200316" y="2171141"/>
              <a:ext cx="194303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มิลลิลิตร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E1584F2-2F7A-4B49-8524-C285331E4723}"/>
              </a:ext>
            </a:extLst>
          </p:cNvPr>
          <p:cNvGrpSpPr/>
          <p:nvPr/>
        </p:nvGrpSpPr>
        <p:grpSpPr>
          <a:xfrm>
            <a:off x="931135" y="4685601"/>
            <a:ext cx="3235382" cy="709339"/>
            <a:chOff x="1311042" y="4795946"/>
            <a:chExt cx="3235382" cy="709339"/>
          </a:xfrm>
        </p:grpSpPr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35DBC27D-8409-42D2-A99B-28AA3B14D591}"/>
                </a:ext>
              </a:extLst>
            </p:cNvPr>
            <p:cNvSpPr txBox="1"/>
            <p:nvPr/>
          </p:nvSpPr>
          <p:spPr>
            <a:xfrm>
              <a:off x="1311042" y="4795946"/>
              <a:ext cx="156058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31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6965698-D71E-49B1-BBBB-0AF8D44BEE34}"/>
                </a:ext>
              </a:extLst>
            </p:cNvPr>
            <p:cNvGrpSpPr/>
            <p:nvPr/>
          </p:nvGrpSpPr>
          <p:grpSpPr>
            <a:xfrm>
              <a:off x="2234488" y="5428300"/>
              <a:ext cx="2311936" cy="76985"/>
              <a:chOff x="5304605" y="5568714"/>
              <a:chExt cx="2311936" cy="76985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8697EAA7-5029-4D21-B1A3-B29FEA7681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1650" y="5568714"/>
                <a:ext cx="230489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9E7EBEF-B7EF-4121-849D-EA75265452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4605" y="5645699"/>
                <a:ext cx="231193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D6062F35-1088-4CF6-A8D0-47304FCABEC4}"/>
              </a:ext>
            </a:extLst>
          </p:cNvPr>
          <p:cNvSpPr txBox="1"/>
          <p:nvPr/>
        </p:nvSpPr>
        <p:spPr>
          <a:xfrm>
            <a:off x="2955832" y="4689411"/>
            <a:ext cx="115424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4341B3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740</a:t>
            </a:r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40E157ED-6BF5-44BD-8103-A4D0803BB556}"/>
              </a:ext>
            </a:extLst>
          </p:cNvPr>
          <p:cNvSpPr txBox="1"/>
          <p:nvPr/>
        </p:nvSpPr>
        <p:spPr>
          <a:xfrm>
            <a:off x="963792" y="4818951"/>
            <a:ext cx="86227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หรือ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A6F385D-D94E-4DCE-94D4-B533DFA599D4}"/>
              </a:ext>
            </a:extLst>
          </p:cNvPr>
          <p:cNvGrpSpPr/>
          <p:nvPr/>
        </p:nvGrpSpPr>
        <p:grpSpPr>
          <a:xfrm>
            <a:off x="1854581" y="3376224"/>
            <a:ext cx="2311936" cy="666849"/>
            <a:chOff x="5304605" y="3505063"/>
            <a:chExt cx="2311936" cy="66684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75230DE-E5D2-432C-8EDF-01E90BE3D83F}"/>
                </a:ext>
              </a:extLst>
            </p:cNvPr>
            <p:cNvCxnSpPr>
              <a:cxnSpLocks/>
            </p:cNvCxnSpPr>
            <p:nvPr/>
          </p:nvCxnSpPr>
          <p:spPr>
            <a:xfrm>
              <a:off x="5304605" y="4129924"/>
              <a:ext cx="2311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หัวข้อ">
              <a:extLst>
                <a:ext uri="{FF2B5EF4-FFF2-40B4-BE49-F238E27FC236}">
                  <a16:creationId xmlns:a16="http://schemas.microsoft.com/office/drawing/2014/main" id="{77D92A8E-49D9-4A75-A116-623ED64705BC}"/>
                </a:ext>
              </a:extLst>
            </p:cNvPr>
            <p:cNvSpPr txBox="1"/>
            <p:nvPr/>
          </p:nvSpPr>
          <p:spPr>
            <a:xfrm>
              <a:off x="6406794" y="3505063"/>
              <a:ext cx="1154247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BB382F4-D535-4AF8-9E3E-B852605F52BF}"/>
              </a:ext>
            </a:extLst>
          </p:cNvPr>
          <p:cNvGrpSpPr/>
          <p:nvPr/>
        </p:nvGrpSpPr>
        <p:grpSpPr>
          <a:xfrm>
            <a:off x="5770197" y="2732071"/>
            <a:ext cx="5330394" cy="1443294"/>
            <a:chOff x="8026199" y="3289421"/>
            <a:chExt cx="3556365" cy="1443294"/>
          </a:xfrm>
        </p:grpSpPr>
        <p:sp>
          <p:nvSpPr>
            <p:cNvPr id="67" name="Speech Bubble: Rectangle with Corners Rounded 66">
              <a:extLst>
                <a:ext uri="{FF2B5EF4-FFF2-40B4-BE49-F238E27FC236}">
                  <a16:creationId xmlns:a16="http://schemas.microsoft.com/office/drawing/2014/main" id="{F5C34789-6BBD-4926-AA64-3EA942DBE5F6}"/>
                </a:ext>
              </a:extLst>
            </p:cNvPr>
            <p:cNvSpPr/>
            <p:nvPr/>
          </p:nvSpPr>
          <p:spPr>
            <a:xfrm>
              <a:off x="8036770" y="3494752"/>
              <a:ext cx="3545794" cy="1237963"/>
            </a:xfrm>
            <a:custGeom>
              <a:avLst/>
              <a:gdLst>
                <a:gd name="connsiteX0" fmla="*/ 0 w 3545794"/>
                <a:gd name="connsiteY0" fmla="*/ 206331 h 1237963"/>
                <a:gd name="connsiteX1" fmla="*/ 206331 w 3545794"/>
                <a:gd name="connsiteY1" fmla="*/ 0 h 1237963"/>
                <a:gd name="connsiteX2" fmla="*/ 590966 w 3545794"/>
                <a:gd name="connsiteY2" fmla="*/ 0 h 1237963"/>
                <a:gd name="connsiteX3" fmla="*/ 590966 w 3545794"/>
                <a:gd name="connsiteY3" fmla="*/ 0 h 1237963"/>
                <a:gd name="connsiteX4" fmla="*/ 1007597 w 3545794"/>
                <a:gd name="connsiteY4" fmla="*/ 0 h 1237963"/>
                <a:gd name="connsiteX5" fmla="*/ 1477414 w 3545794"/>
                <a:gd name="connsiteY5" fmla="*/ 0 h 1237963"/>
                <a:gd name="connsiteX6" fmla="*/ 2116717 w 3545794"/>
                <a:gd name="connsiteY6" fmla="*/ 0 h 1237963"/>
                <a:gd name="connsiteX7" fmla="*/ 2681539 w 3545794"/>
                <a:gd name="connsiteY7" fmla="*/ 0 h 1237963"/>
                <a:gd name="connsiteX8" fmla="*/ 3339463 w 3545794"/>
                <a:gd name="connsiteY8" fmla="*/ 0 h 1237963"/>
                <a:gd name="connsiteX9" fmla="*/ 3545794 w 3545794"/>
                <a:gd name="connsiteY9" fmla="*/ 206331 h 1237963"/>
                <a:gd name="connsiteX10" fmla="*/ 3545794 w 3545794"/>
                <a:gd name="connsiteY10" fmla="*/ 722145 h 1237963"/>
                <a:gd name="connsiteX11" fmla="*/ 3545794 w 3545794"/>
                <a:gd name="connsiteY11" fmla="*/ 722145 h 1237963"/>
                <a:gd name="connsiteX12" fmla="*/ 3545794 w 3545794"/>
                <a:gd name="connsiteY12" fmla="*/ 1031636 h 1237963"/>
                <a:gd name="connsiteX13" fmla="*/ 3545794 w 3545794"/>
                <a:gd name="connsiteY13" fmla="*/ 1031632 h 1237963"/>
                <a:gd name="connsiteX14" fmla="*/ 3339463 w 3545794"/>
                <a:gd name="connsiteY14" fmla="*/ 1237963 h 1237963"/>
                <a:gd name="connsiteX15" fmla="*/ 2700160 w 3545794"/>
                <a:gd name="connsiteY15" fmla="*/ 1237963 h 1237963"/>
                <a:gd name="connsiteX16" fmla="*/ 2098097 w 3545794"/>
                <a:gd name="connsiteY16" fmla="*/ 1237963 h 1237963"/>
                <a:gd name="connsiteX17" fmla="*/ 1477414 w 3545794"/>
                <a:gd name="connsiteY17" fmla="*/ 1237963 h 1237963"/>
                <a:gd name="connsiteX18" fmla="*/ 1025326 w 3545794"/>
                <a:gd name="connsiteY18" fmla="*/ 1237963 h 1237963"/>
                <a:gd name="connsiteX19" fmla="*/ 590966 w 3545794"/>
                <a:gd name="connsiteY19" fmla="*/ 1237963 h 1237963"/>
                <a:gd name="connsiteX20" fmla="*/ 590966 w 3545794"/>
                <a:gd name="connsiteY20" fmla="*/ 1237963 h 1237963"/>
                <a:gd name="connsiteX21" fmla="*/ 206331 w 3545794"/>
                <a:gd name="connsiteY21" fmla="*/ 1237963 h 1237963"/>
                <a:gd name="connsiteX22" fmla="*/ 0 w 3545794"/>
                <a:gd name="connsiteY22" fmla="*/ 1031632 h 1237963"/>
                <a:gd name="connsiteX23" fmla="*/ 0 w 3545794"/>
                <a:gd name="connsiteY23" fmla="*/ 1031636 h 1237963"/>
                <a:gd name="connsiteX24" fmla="*/ -555573 w 3545794"/>
                <a:gd name="connsiteY24" fmla="*/ 1239321 h 1237963"/>
                <a:gd name="connsiteX25" fmla="*/ -1111145 w 3545794"/>
                <a:gd name="connsiteY25" fmla="*/ 1447005 h 1237963"/>
                <a:gd name="connsiteX26" fmla="*/ -544461 w 3545794"/>
                <a:gd name="connsiteY26" fmla="*/ 1077326 h 1237963"/>
                <a:gd name="connsiteX27" fmla="*/ 0 w 3545794"/>
                <a:gd name="connsiteY27" fmla="*/ 722145 h 1237963"/>
                <a:gd name="connsiteX28" fmla="*/ 0 w 3545794"/>
                <a:gd name="connsiteY28" fmla="*/ 206331 h 123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545794" h="1237963" fill="none" extrusionOk="0">
                  <a:moveTo>
                    <a:pt x="0" y="206331"/>
                  </a:moveTo>
                  <a:cubicBezTo>
                    <a:pt x="-17767" y="104559"/>
                    <a:pt x="113487" y="15825"/>
                    <a:pt x="206331" y="0"/>
                  </a:cubicBezTo>
                  <a:cubicBezTo>
                    <a:pt x="304921" y="13441"/>
                    <a:pt x="421787" y="11644"/>
                    <a:pt x="590966" y="0"/>
                  </a:cubicBezTo>
                  <a:lnTo>
                    <a:pt x="590966" y="0"/>
                  </a:lnTo>
                  <a:cubicBezTo>
                    <a:pt x="749241" y="-7674"/>
                    <a:pt x="903760" y="19221"/>
                    <a:pt x="1007597" y="0"/>
                  </a:cubicBezTo>
                  <a:cubicBezTo>
                    <a:pt x="1111434" y="-19221"/>
                    <a:pt x="1346262" y="22525"/>
                    <a:pt x="1477414" y="0"/>
                  </a:cubicBezTo>
                  <a:cubicBezTo>
                    <a:pt x="1617495" y="-21091"/>
                    <a:pt x="1860351" y="-7847"/>
                    <a:pt x="2116717" y="0"/>
                  </a:cubicBezTo>
                  <a:cubicBezTo>
                    <a:pt x="2373083" y="7847"/>
                    <a:pt x="2496382" y="-9141"/>
                    <a:pt x="2681539" y="0"/>
                  </a:cubicBezTo>
                  <a:cubicBezTo>
                    <a:pt x="2866696" y="9141"/>
                    <a:pt x="3102624" y="29602"/>
                    <a:pt x="3339463" y="0"/>
                  </a:cubicBezTo>
                  <a:cubicBezTo>
                    <a:pt x="3457756" y="1468"/>
                    <a:pt x="3563605" y="109345"/>
                    <a:pt x="3545794" y="206331"/>
                  </a:cubicBezTo>
                  <a:cubicBezTo>
                    <a:pt x="3545439" y="401456"/>
                    <a:pt x="3558894" y="496963"/>
                    <a:pt x="3545794" y="722145"/>
                  </a:cubicBezTo>
                  <a:lnTo>
                    <a:pt x="3545794" y="722145"/>
                  </a:lnTo>
                  <a:cubicBezTo>
                    <a:pt x="3555880" y="855711"/>
                    <a:pt x="3546161" y="928010"/>
                    <a:pt x="3545794" y="1031636"/>
                  </a:cubicBezTo>
                  <a:lnTo>
                    <a:pt x="3545794" y="1031632"/>
                  </a:lnTo>
                  <a:cubicBezTo>
                    <a:pt x="3552874" y="1140744"/>
                    <a:pt x="3443638" y="1230678"/>
                    <a:pt x="3339463" y="1237963"/>
                  </a:cubicBezTo>
                  <a:cubicBezTo>
                    <a:pt x="3190109" y="1264852"/>
                    <a:pt x="2879861" y="1243428"/>
                    <a:pt x="2700160" y="1237963"/>
                  </a:cubicBezTo>
                  <a:cubicBezTo>
                    <a:pt x="2520459" y="1232498"/>
                    <a:pt x="2364870" y="1226542"/>
                    <a:pt x="2098097" y="1237963"/>
                  </a:cubicBezTo>
                  <a:cubicBezTo>
                    <a:pt x="1831324" y="1249384"/>
                    <a:pt x="1716124" y="1228528"/>
                    <a:pt x="1477414" y="1237963"/>
                  </a:cubicBezTo>
                  <a:cubicBezTo>
                    <a:pt x="1259871" y="1259521"/>
                    <a:pt x="1242032" y="1227661"/>
                    <a:pt x="1025326" y="1237963"/>
                  </a:cubicBezTo>
                  <a:cubicBezTo>
                    <a:pt x="808620" y="1248265"/>
                    <a:pt x="681720" y="1255218"/>
                    <a:pt x="590966" y="1237963"/>
                  </a:cubicBezTo>
                  <a:lnTo>
                    <a:pt x="590966" y="1237963"/>
                  </a:lnTo>
                  <a:cubicBezTo>
                    <a:pt x="437271" y="1255836"/>
                    <a:pt x="383838" y="1236817"/>
                    <a:pt x="206331" y="1237963"/>
                  </a:cubicBezTo>
                  <a:cubicBezTo>
                    <a:pt x="90218" y="1236160"/>
                    <a:pt x="8926" y="1148940"/>
                    <a:pt x="0" y="1031632"/>
                  </a:cubicBezTo>
                  <a:lnTo>
                    <a:pt x="0" y="1031636"/>
                  </a:lnTo>
                  <a:cubicBezTo>
                    <a:pt x="-242148" y="1150655"/>
                    <a:pt x="-396635" y="1153225"/>
                    <a:pt x="-555573" y="1239321"/>
                  </a:cubicBezTo>
                  <a:cubicBezTo>
                    <a:pt x="-714511" y="1325417"/>
                    <a:pt x="-984205" y="1380648"/>
                    <a:pt x="-1111145" y="1447005"/>
                  </a:cubicBezTo>
                  <a:cubicBezTo>
                    <a:pt x="-933478" y="1347811"/>
                    <a:pt x="-788747" y="1213087"/>
                    <a:pt x="-544461" y="1077326"/>
                  </a:cubicBezTo>
                  <a:cubicBezTo>
                    <a:pt x="-300174" y="941565"/>
                    <a:pt x="-182307" y="862014"/>
                    <a:pt x="0" y="722145"/>
                  </a:cubicBezTo>
                  <a:cubicBezTo>
                    <a:pt x="692" y="566993"/>
                    <a:pt x="24508" y="326660"/>
                    <a:pt x="0" y="206331"/>
                  </a:cubicBezTo>
                  <a:close/>
                </a:path>
                <a:path w="3545794" h="1237963" stroke="0" extrusionOk="0">
                  <a:moveTo>
                    <a:pt x="0" y="206331"/>
                  </a:moveTo>
                  <a:cubicBezTo>
                    <a:pt x="912" y="102412"/>
                    <a:pt x="83749" y="-5233"/>
                    <a:pt x="206331" y="0"/>
                  </a:cubicBezTo>
                  <a:cubicBezTo>
                    <a:pt x="360005" y="-14045"/>
                    <a:pt x="430723" y="-9487"/>
                    <a:pt x="590966" y="0"/>
                  </a:cubicBezTo>
                  <a:lnTo>
                    <a:pt x="590966" y="0"/>
                  </a:lnTo>
                  <a:cubicBezTo>
                    <a:pt x="752486" y="-6368"/>
                    <a:pt x="843619" y="-6007"/>
                    <a:pt x="1007597" y="0"/>
                  </a:cubicBezTo>
                  <a:cubicBezTo>
                    <a:pt x="1171575" y="6007"/>
                    <a:pt x="1269414" y="-4109"/>
                    <a:pt x="1477414" y="0"/>
                  </a:cubicBezTo>
                  <a:cubicBezTo>
                    <a:pt x="1764100" y="-27503"/>
                    <a:pt x="1824503" y="-29013"/>
                    <a:pt x="2116717" y="0"/>
                  </a:cubicBezTo>
                  <a:cubicBezTo>
                    <a:pt x="2408931" y="29013"/>
                    <a:pt x="2596479" y="31812"/>
                    <a:pt x="2774641" y="0"/>
                  </a:cubicBezTo>
                  <a:cubicBezTo>
                    <a:pt x="2952803" y="-31812"/>
                    <a:pt x="3080285" y="12860"/>
                    <a:pt x="3339463" y="0"/>
                  </a:cubicBezTo>
                  <a:cubicBezTo>
                    <a:pt x="3467346" y="-4425"/>
                    <a:pt x="3572254" y="83570"/>
                    <a:pt x="3545794" y="206331"/>
                  </a:cubicBezTo>
                  <a:cubicBezTo>
                    <a:pt x="3559371" y="420208"/>
                    <a:pt x="3558765" y="548222"/>
                    <a:pt x="3545794" y="722145"/>
                  </a:cubicBezTo>
                  <a:lnTo>
                    <a:pt x="3545794" y="722145"/>
                  </a:lnTo>
                  <a:cubicBezTo>
                    <a:pt x="3552825" y="815462"/>
                    <a:pt x="3540489" y="895279"/>
                    <a:pt x="3545794" y="1031636"/>
                  </a:cubicBezTo>
                  <a:lnTo>
                    <a:pt x="3545794" y="1031632"/>
                  </a:lnTo>
                  <a:cubicBezTo>
                    <a:pt x="3553130" y="1161079"/>
                    <a:pt x="3438626" y="1227013"/>
                    <a:pt x="3339463" y="1237963"/>
                  </a:cubicBezTo>
                  <a:cubicBezTo>
                    <a:pt x="3042006" y="1256547"/>
                    <a:pt x="2918873" y="1210321"/>
                    <a:pt x="2700160" y="1237963"/>
                  </a:cubicBezTo>
                  <a:cubicBezTo>
                    <a:pt x="2481447" y="1265605"/>
                    <a:pt x="2248682" y="1213338"/>
                    <a:pt x="2042236" y="1237963"/>
                  </a:cubicBezTo>
                  <a:cubicBezTo>
                    <a:pt x="1835790" y="1262588"/>
                    <a:pt x="1637584" y="1256636"/>
                    <a:pt x="1477414" y="1237963"/>
                  </a:cubicBezTo>
                  <a:cubicBezTo>
                    <a:pt x="1323751" y="1221900"/>
                    <a:pt x="1162929" y="1220482"/>
                    <a:pt x="1025326" y="1237963"/>
                  </a:cubicBezTo>
                  <a:cubicBezTo>
                    <a:pt x="887723" y="1255444"/>
                    <a:pt x="755157" y="1259034"/>
                    <a:pt x="590966" y="1237963"/>
                  </a:cubicBezTo>
                  <a:lnTo>
                    <a:pt x="590966" y="1237963"/>
                  </a:lnTo>
                  <a:cubicBezTo>
                    <a:pt x="424654" y="1224636"/>
                    <a:pt x="314998" y="1240683"/>
                    <a:pt x="206331" y="1237963"/>
                  </a:cubicBezTo>
                  <a:cubicBezTo>
                    <a:pt x="88307" y="1240879"/>
                    <a:pt x="-21411" y="1159725"/>
                    <a:pt x="0" y="1031632"/>
                  </a:cubicBezTo>
                  <a:lnTo>
                    <a:pt x="0" y="1031636"/>
                  </a:lnTo>
                  <a:cubicBezTo>
                    <a:pt x="-203779" y="1077051"/>
                    <a:pt x="-342715" y="1185668"/>
                    <a:pt x="-566684" y="1243474"/>
                  </a:cubicBezTo>
                  <a:cubicBezTo>
                    <a:pt x="-790653" y="1301281"/>
                    <a:pt x="-989432" y="1426522"/>
                    <a:pt x="-1111145" y="1447005"/>
                  </a:cubicBezTo>
                  <a:cubicBezTo>
                    <a:pt x="-978357" y="1371973"/>
                    <a:pt x="-824316" y="1226859"/>
                    <a:pt x="-544461" y="1077326"/>
                  </a:cubicBezTo>
                  <a:cubicBezTo>
                    <a:pt x="-264606" y="927793"/>
                    <a:pt x="-198402" y="881841"/>
                    <a:pt x="0" y="722145"/>
                  </a:cubicBezTo>
                  <a:cubicBezTo>
                    <a:pt x="8336" y="569798"/>
                    <a:pt x="297" y="310185"/>
                    <a:pt x="0" y="206331"/>
                  </a:cubicBezTo>
                  <a:close/>
                </a:path>
              </a:pathLst>
            </a:custGeom>
            <a:solidFill>
              <a:srgbClr val="FDCBA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81337"/>
                        <a:gd name="adj2" fmla="val 66886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68" name="หัวข้อ">
              <a:extLst>
                <a:ext uri="{FF2B5EF4-FFF2-40B4-BE49-F238E27FC236}">
                  <a16:creationId xmlns:a16="http://schemas.microsoft.com/office/drawing/2014/main" id="{8F596340-80B7-416C-8037-EC31BE144BC2}"/>
                </a:ext>
              </a:extLst>
            </p:cNvPr>
            <p:cNvSpPr txBox="1"/>
            <p:nvPr/>
          </p:nvSpPr>
          <p:spPr>
            <a:xfrm>
              <a:off x="8026199" y="3289421"/>
              <a:ext cx="3556364" cy="137473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1,740 มิลลิลิตร</a:t>
              </a:r>
            </a:p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เท่ากับ ...... ลิตร .............มิลลิลิตร</a:t>
              </a:r>
            </a:p>
          </p:txBody>
        </p:sp>
      </p:grp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4F847D9F-0208-4C8F-9149-F1078A2762A8}"/>
              </a:ext>
            </a:extLst>
          </p:cNvPr>
          <p:cNvSpPr txBox="1"/>
          <p:nvPr/>
        </p:nvSpPr>
        <p:spPr>
          <a:xfrm>
            <a:off x="8334075" y="3352723"/>
            <a:ext cx="1033298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740</a:t>
            </a:r>
          </a:p>
        </p:txBody>
      </p:sp>
      <p:sp>
        <p:nvSpPr>
          <p:cNvPr id="71" name="หัวข้อ">
            <a:extLst>
              <a:ext uri="{FF2B5EF4-FFF2-40B4-BE49-F238E27FC236}">
                <a16:creationId xmlns:a16="http://schemas.microsoft.com/office/drawing/2014/main" id="{A9D45B98-7C96-4585-A557-4E624F577349}"/>
              </a:ext>
            </a:extLst>
          </p:cNvPr>
          <p:cNvSpPr txBox="1"/>
          <p:nvPr/>
        </p:nvSpPr>
        <p:spPr>
          <a:xfrm>
            <a:off x="5372148" y="4303877"/>
            <a:ext cx="6272547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ผลคูณในหน่วยลิตรต้องเป็นเท่าไร</a:t>
            </a:r>
          </a:p>
        </p:txBody>
      </p:sp>
      <p:sp>
        <p:nvSpPr>
          <p:cNvPr id="79" name="หัวข้อ">
            <a:extLst>
              <a:ext uri="{FF2B5EF4-FFF2-40B4-BE49-F238E27FC236}">
                <a16:creationId xmlns:a16="http://schemas.microsoft.com/office/drawing/2014/main" id="{663B97AD-866F-4A3E-B83F-31B861A3FDF0}"/>
              </a:ext>
            </a:extLst>
          </p:cNvPr>
          <p:cNvSpPr txBox="1"/>
          <p:nvPr/>
        </p:nvSpPr>
        <p:spPr>
          <a:xfrm>
            <a:off x="7508240" y="4764535"/>
            <a:ext cx="1402119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30 + 1 </a:t>
            </a:r>
            <a:r>
              <a:rPr lang="en-US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500" dirty="0">
              <a:solidFill>
                <a:srgbClr val="00B05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0" name="หัวข้อ">
            <a:extLst>
              <a:ext uri="{FF2B5EF4-FFF2-40B4-BE49-F238E27FC236}">
                <a16:creationId xmlns:a16="http://schemas.microsoft.com/office/drawing/2014/main" id="{2B393C79-B844-4ED4-B54E-D8A3FC5DA631}"/>
              </a:ext>
            </a:extLst>
          </p:cNvPr>
          <p:cNvSpPr txBox="1"/>
          <p:nvPr/>
        </p:nvSpPr>
        <p:spPr>
          <a:xfrm>
            <a:off x="8646160" y="4764535"/>
            <a:ext cx="1725761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31 ลิตร</a:t>
            </a:r>
          </a:p>
        </p:txBody>
      </p:sp>
      <p:sp>
        <p:nvSpPr>
          <p:cNvPr id="81" name="ไฮไลต์ธรรมดา">
            <a:extLst>
              <a:ext uri="{FF2B5EF4-FFF2-40B4-BE49-F238E27FC236}">
                <a16:creationId xmlns:a16="http://schemas.microsoft.com/office/drawing/2014/main" id="{DEE546DE-614D-4608-9D38-6ACED59FC291}"/>
              </a:ext>
            </a:extLst>
          </p:cNvPr>
          <p:cNvSpPr/>
          <p:nvPr/>
        </p:nvSpPr>
        <p:spPr>
          <a:xfrm rot="16200000">
            <a:off x="1979386" y="4138996"/>
            <a:ext cx="425241" cy="529546"/>
          </a:xfrm>
          <a:prstGeom prst="roundRect">
            <a:avLst>
              <a:gd name="adj" fmla="val 50000"/>
            </a:avLst>
          </a:prstGeom>
          <a:solidFill>
            <a:srgbClr val="69F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97F2967-C826-4ABA-943F-37E8329BC4F9}"/>
              </a:ext>
            </a:extLst>
          </p:cNvPr>
          <p:cNvGrpSpPr/>
          <p:nvPr/>
        </p:nvGrpSpPr>
        <p:grpSpPr>
          <a:xfrm>
            <a:off x="1854581" y="3995991"/>
            <a:ext cx="2311936" cy="713149"/>
            <a:chOff x="5304605" y="4201030"/>
            <a:chExt cx="2311936" cy="713149"/>
          </a:xfrm>
        </p:grpSpPr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BD0BE230-19BB-4A4D-86CD-C0D57F944827}"/>
                </a:ext>
              </a:extLst>
            </p:cNvPr>
            <p:cNvSpPr txBox="1"/>
            <p:nvPr/>
          </p:nvSpPr>
          <p:spPr>
            <a:xfrm>
              <a:off x="6274651" y="4201030"/>
              <a:ext cx="128545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1,740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BAD724A-E5D3-458C-AF58-02225FF3B69A}"/>
                </a:ext>
              </a:extLst>
            </p:cNvPr>
            <p:cNvGrpSpPr/>
            <p:nvPr/>
          </p:nvGrpSpPr>
          <p:grpSpPr>
            <a:xfrm>
              <a:off x="5304605" y="4837194"/>
              <a:ext cx="2311936" cy="76985"/>
              <a:chOff x="5304605" y="4837194"/>
              <a:chExt cx="2311936" cy="76985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C93196F-7FD3-4146-8E82-7AC0530105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4605" y="4837194"/>
                <a:ext cx="231193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6A4B849-37CB-4118-A845-B06E0D3430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1650" y="4914179"/>
                <a:ext cx="230489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A97B05C3-97C5-4979-8F62-89A84A9D8B0E}"/>
              </a:ext>
            </a:extLst>
          </p:cNvPr>
          <p:cNvSpPr txBox="1"/>
          <p:nvPr/>
        </p:nvSpPr>
        <p:spPr>
          <a:xfrm>
            <a:off x="1861626" y="3998531"/>
            <a:ext cx="633916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30</a:t>
            </a:r>
          </a:p>
        </p:txBody>
      </p:sp>
      <p:sp>
        <p:nvSpPr>
          <p:cNvPr id="82" name="ไฮไลต์ธรรมดา">
            <a:extLst>
              <a:ext uri="{FF2B5EF4-FFF2-40B4-BE49-F238E27FC236}">
                <a16:creationId xmlns:a16="http://schemas.microsoft.com/office/drawing/2014/main" id="{8122B7B0-A113-499E-8C22-F900F4F56205}"/>
              </a:ext>
            </a:extLst>
          </p:cNvPr>
          <p:cNvSpPr/>
          <p:nvPr/>
        </p:nvSpPr>
        <p:spPr>
          <a:xfrm rot="16200000">
            <a:off x="7306096" y="3537624"/>
            <a:ext cx="425241" cy="431172"/>
          </a:xfrm>
          <a:prstGeom prst="roundRect">
            <a:avLst>
              <a:gd name="adj" fmla="val 50000"/>
            </a:avLst>
          </a:prstGeom>
          <a:solidFill>
            <a:srgbClr val="69F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E5A1107B-ACB1-40FE-963F-025CCDDE2449}"/>
              </a:ext>
            </a:extLst>
          </p:cNvPr>
          <p:cNvSpPr txBox="1"/>
          <p:nvPr/>
        </p:nvSpPr>
        <p:spPr>
          <a:xfrm>
            <a:off x="7212564" y="3352723"/>
            <a:ext cx="63448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28BF6502-0D4B-49CE-89AB-A7A1A0511BF4}"/>
              </a:ext>
            </a:extLst>
          </p:cNvPr>
          <p:cNvSpPr txBox="1"/>
          <p:nvPr/>
        </p:nvSpPr>
        <p:spPr>
          <a:xfrm>
            <a:off x="5411498" y="5225193"/>
            <a:ext cx="6190241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solidFill>
                  <a:srgbClr val="4341B3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ผลคูณในหน่วยมิลลิลิตรต้องเป็นเท่าไร</a:t>
            </a:r>
          </a:p>
        </p:txBody>
      </p:sp>
      <p:sp>
        <p:nvSpPr>
          <p:cNvPr id="85" name="หัวข้อ">
            <a:extLst>
              <a:ext uri="{FF2B5EF4-FFF2-40B4-BE49-F238E27FC236}">
                <a16:creationId xmlns:a16="http://schemas.microsoft.com/office/drawing/2014/main" id="{8D2F85D9-2056-4DB8-B937-F0B166735DC1}"/>
              </a:ext>
            </a:extLst>
          </p:cNvPr>
          <p:cNvSpPr txBox="1"/>
          <p:nvPr/>
        </p:nvSpPr>
        <p:spPr>
          <a:xfrm>
            <a:off x="5411498" y="5685852"/>
            <a:ext cx="6170902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solidFill>
                  <a:srgbClr val="4341B3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740 มิลลิลิตร</a:t>
            </a:r>
          </a:p>
        </p:txBody>
      </p:sp>
      <p:sp>
        <p:nvSpPr>
          <p:cNvPr id="52" name="หัวข้อ">
            <a:extLst>
              <a:ext uri="{FF2B5EF4-FFF2-40B4-BE49-F238E27FC236}">
                <a16:creationId xmlns:a16="http://schemas.microsoft.com/office/drawing/2014/main" id="{3F877BFD-4ADC-473A-9F67-C480AC5AA76C}"/>
              </a:ext>
            </a:extLst>
          </p:cNvPr>
          <p:cNvSpPr txBox="1"/>
          <p:nvPr/>
        </p:nvSpPr>
        <p:spPr>
          <a:xfrm>
            <a:off x="5372148" y="2389731"/>
            <a:ext cx="607817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  1,000 มิลลิลิตร </a:t>
            </a:r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= 1</a:t>
            </a:r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 ลิตร</a:t>
            </a:r>
          </a:p>
        </p:txBody>
      </p:sp>
      <p:sp>
        <p:nvSpPr>
          <p:cNvPr id="64" name="โจทย์">
            <a:extLst>
              <a:ext uri="{FF2B5EF4-FFF2-40B4-BE49-F238E27FC236}">
                <a16:creationId xmlns:a16="http://schemas.microsoft.com/office/drawing/2014/main" id="{17A0021A-A881-45C7-943D-A5A176AEA30D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การคูณเกี่ยวกับปริมาตรและความจุ</a:t>
            </a:r>
          </a:p>
        </p:txBody>
      </p:sp>
      <p:grpSp>
        <p:nvGrpSpPr>
          <p:cNvPr id="72" name="โจทย์">
            <a:extLst>
              <a:ext uri="{FF2B5EF4-FFF2-40B4-BE49-F238E27FC236}">
                <a16:creationId xmlns:a16="http://schemas.microsoft.com/office/drawing/2014/main" id="{4AFB5523-D2D1-468E-85C8-DF74DCA381D2}"/>
              </a:ext>
            </a:extLst>
          </p:cNvPr>
          <p:cNvGrpSpPr/>
          <p:nvPr/>
        </p:nvGrpSpPr>
        <p:grpSpPr>
          <a:xfrm>
            <a:off x="409225" y="1351165"/>
            <a:ext cx="5777375" cy="734647"/>
            <a:chOff x="1439055" y="1033842"/>
            <a:chExt cx="6211306" cy="734647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50C8AAC-8495-4859-9601-9E3346FEF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225" y="1033842"/>
              <a:ext cx="6128049" cy="734647"/>
            </a:xfrm>
            <a:prstGeom prst="rect">
              <a:avLst/>
            </a:prstGeom>
          </p:spPr>
        </p:pic>
        <p:sp>
          <p:nvSpPr>
            <p:cNvPr id="74" name="หัวข้อ">
              <a:extLst>
                <a:ext uri="{FF2B5EF4-FFF2-40B4-BE49-F238E27FC236}">
                  <a16:creationId xmlns:a16="http://schemas.microsoft.com/office/drawing/2014/main" id="{B77FDBC5-A8D2-4CB8-83F4-642E7D123914}"/>
                </a:ext>
              </a:extLst>
            </p:cNvPr>
            <p:cNvSpPr txBox="1"/>
            <p:nvPr/>
          </p:nvSpPr>
          <p:spPr>
            <a:xfrm>
              <a:off x="1439055" y="1128154"/>
              <a:ext cx="621130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10,580 มิลลิลิตร คูณ 3 เท่ากับเท่าไร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5B4796D-510B-432A-AB55-1E073B5A14D7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98BC96B0-6FB9-45B2-AC9C-3703ED350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1EBECF6D-AFB3-41BE-A9ED-70A0DAA544B7}"/>
                </a:ext>
              </a:extLst>
            </p:cNvPr>
            <p:cNvSpPr txBox="1"/>
            <p:nvPr/>
          </p:nvSpPr>
          <p:spPr>
            <a:xfrm>
              <a:off x="283061" y="1898052"/>
              <a:ext cx="680720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3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BC3537-3007-4CF5-9B6A-2C699E81EFDC}"/>
              </a:ext>
            </a:extLst>
          </p:cNvPr>
          <p:cNvGrpSpPr/>
          <p:nvPr/>
        </p:nvGrpSpPr>
        <p:grpSpPr>
          <a:xfrm>
            <a:off x="789979" y="5431604"/>
            <a:ext cx="873322" cy="666849"/>
            <a:chOff x="1231704" y="5526173"/>
            <a:chExt cx="873322" cy="666849"/>
          </a:xfrm>
        </p:grpSpPr>
        <p:sp>
          <p:nvSpPr>
            <p:cNvPr id="87" name="หัวข้อ">
              <a:extLst>
                <a:ext uri="{FF2B5EF4-FFF2-40B4-BE49-F238E27FC236}">
                  <a16:creationId xmlns:a16="http://schemas.microsoft.com/office/drawing/2014/main" id="{028E02B2-B21B-4E14-A9BE-948094B64225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C1FAA55-1888-49E9-9891-4DF9663CC5D4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4" name="โจทย์">
            <a:extLst>
              <a:ext uri="{FF2B5EF4-FFF2-40B4-BE49-F238E27FC236}">
                <a16:creationId xmlns:a16="http://schemas.microsoft.com/office/drawing/2014/main" id="{415E32BA-07F3-4CD4-BCAF-6F3C8DB7ABBE}"/>
              </a:ext>
            </a:extLst>
          </p:cNvPr>
          <p:cNvGrpSpPr/>
          <p:nvPr/>
        </p:nvGrpSpPr>
        <p:grpSpPr>
          <a:xfrm>
            <a:off x="6363842" y="1326529"/>
            <a:ext cx="5777375" cy="734647"/>
            <a:chOff x="1439055" y="1033842"/>
            <a:chExt cx="6211306" cy="734647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1C23551C-4FEE-4A2E-A595-489EA2FC2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225" y="1033842"/>
              <a:ext cx="6128049" cy="734647"/>
            </a:xfrm>
            <a:prstGeom prst="rect">
              <a:avLst/>
            </a:prstGeom>
          </p:spPr>
        </p:pic>
        <p:sp>
          <p:nvSpPr>
            <p:cNvPr id="90" name="หัวข้อ">
              <a:extLst>
                <a:ext uri="{FF2B5EF4-FFF2-40B4-BE49-F238E27FC236}">
                  <a16:creationId xmlns:a16="http://schemas.microsoft.com/office/drawing/2014/main" id="{A289758D-0C2B-4742-8056-09B380A2455C}"/>
                </a:ext>
              </a:extLst>
            </p:cNvPr>
            <p:cNvSpPr txBox="1"/>
            <p:nvPr/>
          </p:nvSpPr>
          <p:spPr>
            <a:xfrm>
              <a:off x="1439055" y="1167066"/>
              <a:ext cx="621130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10,580 มล. เท่ากับ ....... ล. ......... มล.</a:t>
              </a:r>
            </a:p>
          </p:txBody>
        </p:sp>
      </p:grpSp>
      <p:sp>
        <p:nvSpPr>
          <p:cNvPr id="91" name="หัวข้อ">
            <a:extLst>
              <a:ext uri="{FF2B5EF4-FFF2-40B4-BE49-F238E27FC236}">
                <a16:creationId xmlns:a16="http://schemas.microsoft.com/office/drawing/2014/main" id="{98FCFCA2-0561-452A-A758-5B20C1BAB84D}"/>
              </a:ext>
            </a:extLst>
          </p:cNvPr>
          <p:cNvSpPr txBox="1"/>
          <p:nvPr/>
        </p:nvSpPr>
        <p:spPr>
          <a:xfrm>
            <a:off x="9361963" y="1227121"/>
            <a:ext cx="696437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10</a:t>
            </a:r>
          </a:p>
        </p:txBody>
      </p:sp>
      <p:sp>
        <p:nvSpPr>
          <p:cNvPr id="92" name="หัวข้อ">
            <a:extLst>
              <a:ext uri="{FF2B5EF4-FFF2-40B4-BE49-F238E27FC236}">
                <a16:creationId xmlns:a16="http://schemas.microsoft.com/office/drawing/2014/main" id="{1161BC71-A905-49A2-BE59-6685ABD34078}"/>
              </a:ext>
            </a:extLst>
          </p:cNvPr>
          <p:cNvSpPr txBox="1"/>
          <p:nvPr/>
        </p:nvSpPr>
        <p:spPr>
          <a:xfrm>
            <a:off x="10388875" y="1227121"/>
            <a:ext cx="94385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580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0093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65" grpId="0" animBg="1"/>
      <p:bldP spid="28" grpId="0"/>
      <p:bldP spid="39" grpId="0"/>
      <p:bldP spid="55" grpId="0"/>
      <p:bldP spid="58" grpId="0"/>
      <p:bldP spid="70" grpId="0"/>
      <p:bldP spid="71" grpId="0"/>
      <p:bldP spid="79" grpId="0"/>
      <p:bldP spid="80" grpId="0"/>
      <p:bldP spid="81" grpId="0" animBg="1"/>
      <p:bldP spid="40" grpId="0"/>
      <p:bldP spid="82" grpId="0" animBg="1"/>
      <p:bldP spid="69" grpId="0"/>
      <p:bldP spid="84" grpId="0"/>
      <p:bldP spid="85" grpId="0"/>
      <p:bldP spid="52" grpId="0"/>
      <p:bldP spid="91" grpId="0"/>
      <p:bldP spid="92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G" descr="Shape, rectangle&#10;&#10;Description automatically generated">
            <a:extLst>
              <a:ext uri="{FF2B5EF4-FFF2-40B4-BE49-F238E27FC236}">
                <a16:creationId xmlns:a16="http://schemas.microsoft.com/office/drawing/2014/main" id="{DD43E520-B63F-4C3F-B2E5-9A206D80C3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78" name="สีขาว">
            <a:extLst>
              <a:ext uri="{FF2B5EF4-FFF2-40B4-BE49-F238E27FC236}">
                <a16:creationId xmlns:a16="http://schemas.microsoft.com/office/drawing/2014/main" id="{A5A82A4C-4BC3-410D-9BE8-3EB861D78FD3}"/>
              </a:ext>
            </a:extLst>
          </p:cNvPr>
          <p:cNvSpPr/>
          <p:nvPr/>
        </p:nvSpPr>
        <p:spPr>
          <a:xfrm>
            <a:off x="609600" y="2295905"/>
            <a:ext cx="4481070" cy="401029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9" name="สีขาว">
            <a:extLst>
              <a:ext uri="{FF2B5EF4-FFF2-40B4-BE49-F238E27FC236}">
                <a16:creationId xmlns:a16="http://schemas.microsoft.com/office/drawing/2014/main" id="{5A7F4AB9-1866-45F1-83AC-67D1A5DF2E3C}"/>
              </a:ext>
            </a:extLst>
          </p:cNvPr>
          <p:cNvSpPr/>
          <p:nvPr/>
        </p:nvSpPr>
        <p:spPr>
          <a:xfrm>
            <a:off x="5392218" y="2295905"/>
            <a:ext cx="6182260" cy="401029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1" name="ไฮไลต์หลักหน่วย">
            <a:extLst>
              <a:ext uri="{FF2B5EF4-FFF2-40B4-BE49-F238E27FC236}">
                <a16:creationId xmlns:a16="http://schemas.microsoft.com/office/drawing/2014/main" id="{CE30486E-9883-4B01-984D-C4074796AD8A}"/>
              </a:ext>
            </a:extLst>
          </p:cNvPr>
          <p:cNvSpPr/>
          <p:nvPr/>
        </p:nvSpPr>
        <p:spPr>
          <a:xfrm>
            <a:off x="3345178" y="2983702"/>
            <a:ext cx="764899" cy="984998"/>
          </a:xfrm>
          <a:prstGeom prst="roundRect">
            <a:avLst>
              <a:gd name="adj" fmla="val 18195"/>
            </a:avLst>
          </a:prstGeom>
          <a:solidFill>
            <a:srgbClr val="CCF4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5" name="ไฮไลต์หลักสิบ">
            <a:extLst>
              <a:ext uri="{FF2B5EF4-FFF2-40B4-BE49-F238E27FC236}">
                <a16:creationId xmlns:a16="http://schemas.microsoft.com/office/drawing/2014/main" id="{1554E2F8-1561-47B5-860D-2F4B397EAEEC}"/>
              </a:ext>
            </a:extLst>
          </p:cNvPr>
          <p:cNvSpPr/>
          <p:nvPr/>
        </p:nvSpPr>
        <p:spPr>
          <a:xfrm rot="17241427">
            <a:off x="2802551" y="2345609"/>
            <a:ext cx="460919" cy="2341837"/>
          </a:xfrm>
          <a:prstGeom prst="roundRect">
            <a:avLst>
              <a:gd name="adj" fmla="val 50000"/>
            </a:avLst>
          </a:prstGeom>
          <a:solidFill>
            <a:srgbClr val="FCC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8" name="หัวข้อ">
            <a:extLst>
              <a:ext uri="{FF2B5EF4-FFF2-40B4-BE49-F238E27FC236}">
                <a16:creationId xmlns:a16="http://schemas.microsoft.com/office/drawing/2014/main" id="{CCCB74B5-00D0-4972-80C9-224507B8CBF0}"/>
              </a:ext>
            </a:extLst>
          </p:cNvPr>
          <p:cNvSpPr txBox="1"/>
          <p:nvPr/>
        </p:nvSpPr>
        <p:spPr>
          <a:xfrm>
            <a:off x="1546788" y="5584831"/>
            <a:ext cx="354388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163 ลิตร 881 มิลลิลิตร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EB85264-BAA2-4070-8567-0006E88DBA7D}"/>
              </a:ext>
            </a:extLst>
          </p:cNvPr>
          <p:cNvGrpSpPr/>
          <p:nvPr/>
        </p:nvGrpSpPr>
        <p:grpSpPr>
          <a:xfrm>
            <a:off x="1639847" y="2845493"/>
            <a:ext cx="2470231" cy="666850"/>
            <a:chOff x="5089871" y="2815707"/>
            <a:chExt cx="2470231" cy="666850"/>
          </a:xfrm>
        </p:grpSpPr>
        <p:sp>
          <p:nvSpPr>
            <p:cNvPr id="37" name="หัวข้อ">
              <a:extLst>
                <a:ext uri="{FF2B5EF4-FFF2-40B4-BE49-F238E27FC236}">
                  <a16:creationId xmlns:a16="http://schemas.microsoft.com/office/drawing/2014/main" id="{695C99DF-E347-4C42-9030-47FD819CB851}"/>
                </a:ext>
              </a:extLst>
            </p:cNvPr>
            <p:cNvSpPr txBox="1"/>
            <p:nvPr/>
          </p:nvSpPr>
          <p:spPr>
            <a:xfrm>
              <a:off x="5089871" y="2815708"/>
              <a:ext cx="857983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18</a:t>
              </a:r>
            </a:p>
          </p:txBody>
        </p:sp>
        <p:sp>
          <p:nvSpPr>
            <p:cNvPr id="38" name="หัวข้อ">
              <a:extLst>
                <a:ext uri="{FF2B5EF4-FFF2-40B4-BE49-F238E27FC236}">
                  <a16:creationId xmlns:a16="http://schemas.microsoft.com/office/drawing/2014/main" id="{86E735EE-66C8-4AFB-AFA1-7BAC339075D5}"/>
                </a:ext>
              </a:extLst>
            </p:cNvPr>
            <p:cNvSpPr txBox="1"/>
            <p:nvPr/>
          </p:nvSpPr>
          <p:spPr>
            <a:xfrm>
              <a:off x="6406794" y="2815707"/>
              <a:ext cx="1153308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209</a:t>
              </a:r>
            </a:p>
          </p:txBody>
        </p:sp>
      </p:grp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D99AEE15-3D19-4799-86E0-1B5691C80F11}"/>
              </a:ext>
            </a:extLst>
          </p:cNvPr>
          <p:cNvSpPr txBox="1"/>
          <p:nvPr/>
        </p:nvSpPr>
        <p:spPr>
          <a:xfrm>
            <a:off x="3898285" y="3066529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x</a:t>
            </a:r>
            <a:endParaRPr lang="th-TH" sz="2800" dirty="0">
              <a:solidFill>
                <a:sysClr val="windowText" lastClr="00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05CA876-3A16-46AA-88EE-4D0DB0DFC286}"/>
              </a:ext>
            </a:extLst>
          </p:cNvPr>
          <p:cNvGrpSpPr/>
          <p:nvPr/>
        </p:nvGrpSpPr>
        <p:grpSpPr>
          <a:xfrm>
            <a:off x="1762385" y="2414182"/>
            <a:ext cx="2930938" cy="523220"/>
            <a:chOff x="5212409" y="2171141"/>
            <a:chExt cx="2930938" cy="523220"/>
          </a:xfrm>
        </p:grpSpPr>
        <p:sp>
          <p:nvSpPr>
            <p:cNvPr id="44" name="หัวข้อ">
              <a:extLst>
                <a:ext uri="{FF2B5EF4-FFF2-40B4-BE49-F238E27FC236}">
                  <a16:creationId xmlns:a16="http://schemas.microsoft.com/office/drawing/2014/main" id="{B9CD362A-4D80-4E80-963E-2859E1AA1BC9}"/>
                </a:ext>
              </a:extLst>
            </p:cNvPr>
            <p:cNvSpPr txBox="1"/>
            <p:nvPr/>
          </p:nvSpPr>
          <p:spPr>
            <a:xfrm>
              <a:off x="5212409" y="2171141"/>
              <a:ext cx="88742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ลิตร</a:t>
              </a:r>
            </a:p>
          </p:txBody>
        </p:sp>
        <p:sp>
          <p:nvSpPr>
            <p:cNvPr id="45" name="หัวข้อ">
              <a:extLst>
                <a:ext uri="{FF2B5EF4-FFF2-40B4-BE49-F238E27FC236}">
                  <a16:creationId xmlns:a16="http://schemas.microsoft.com/office/drawing/2014/main" id="{A55A4B05-DB40-4F2B-8E3E-D02F1149B420}"/>
                </a:ext>
              </a:extLst>
            </p:cNvPr>
            <p:cNvSpPr txBox="1"/>
            <p:nvPr/>
          </p:nvSpPr>
          <p:spPr>
            <a:xfrm>
              <a:off x="6200316" y="2171141"/>
              <a:ext cx="194303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มิลลิลิตร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E1584F2-2F7A-4B49-8524-C285331E4723}"/>
              </a:ext>
            </a:extLst>
          </p:cNvPr>
          <p:cNvGrpSpPr/>
          <p:nvPr/>
        </p:nvGrpSpPr>
        <p:grpSpPr>
          <a:xfrm>
            <a:off x="931135" y="4685601"/>
            <a:ext cx="3235382" cy="709339"/>
            <a:chOff x="1311042" y="4795946"/>
            <a:chExt cx="3235382" cy="709339"/>
          </a:xfrm>
        </p:grpSpPr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35DBC27D-8409-42D2-A99B-28AA3B14D591}"/>
                </a:ext>
              </a:extLst>
            </p:cNvPr>
            <p:cNvSpPr txBox="1"/>
            <p:nvPr/>
          </p:nvSpPr>
          <p:spPr>
            <a:xfrm>
              <a:off x="1311042" y="4795946"/>
              <a:ext cx="156058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163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6965698-D71E-49B1-BBBB-0AF8D44BEE34}"/>
                </a:ext>
              </a:extLst>
            </p:cNvPr>
            <p:cNvGrpSpPr/>
            <p:nvPr/>
          </p:nvGrpSpPr>
          <p:grpSpPr>
            <a:xfrm>
              <a:off x="2234488" y="5428300"/>
              <a:ext cx="2311936" cy="76985"/>
              <a:chOff x="5304605" y="5568714"/>
              <a:chExt cx="2311936" cy="76985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8697EAA7-5029-4D21-B1A3-B29FEA7681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1650" y="5568714"/>
                <a:ext cx="230489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9E7EBEF-B7EF-4121-849D-EA75265452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4605" y="5645699"/>
                <a:ext cx="231193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D6062F35-1088-4CF6-A8D0-47304FCABEC4}"/>
              </a:ext>
            </a:extLst>
          </p:cNvPr>
          <p:cNvSpPr txBox="1"/>
          <p:nvPr/>
        </p:nvSpPr>
        <p:spPr>
          <a:xfrm>
            <a:off x="2955832" y="4689411"/>
            <a:ext cx="115424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4341B3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881</a:t>
            </a:r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40E157ED-6BF5-44BD-8103-A4D0803BB556}"/>
              </a:ext>
            </a:extLst>
          </p:cNvPr>
          <p:cNvSpPr txBox="1"/>
          <p:nvPr/>
        </p:nvSpPr>
        <p:spPr>
          <a:xfrm>
            <a:off x="963792" y="4818951"/>
            <a:ext cx="86227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หรือ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A6F385D-D94E-4DCE-94D4-B533DFA599D4}"/>
              </a:ext>
            </a:extLst>
          </p:cNvPr>
          <p:cNvGrpSpPr/>
          <p:nvPr/>
        </p:nvGrpSpPr>
        <p:grpSpPr>
          <a:xfrm>
            <a:off x="1854581" y="3376224"/>
            <a:ext cx="2311936" cy="666849"/>
            <a:chOff x="5304605" y="3505063"/>
            <a:chExt cx="2311936" cy="66684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75230DE-E5D2-432C-8EDF-01E90BE3D83F}"/>
                </a:ext>
              </a:extLst>
            </p:cNvPr>
            <p:cNvCxnSpPr>
              <a:cxnSpLocks/>
            </p:cNvCxnSpPr>
            <p:nvPr/>
          </p:nvCxnSpPr>
          <p:spPr>
            <a:xfrm>
              <a:off x="5304605" y="4129924"/>
              <a:ext cx="2311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หัวข้อ">
              <a:extLst>
                <a:ext uri="{FF2B5EF4-FFF2-40B4-BE49-F238E27FC236}">
                  <a16:creationId xmlns:a16="http://schemas.microsoft.com/office/drawing/2014/main" id="{77D92A8E-49D9-4A75-A116-623ED64705BC}"/>
                </a:ext>
              </a:extLst>
            </p:cNvPr>
            <p:cNvSpPr txBox="1"/>
            <p:nvPr/>
          </p:nvSpPr>
          <p:spPr>
            <a:xfrm>
              <a:off x="6406794" y="3505063"/>
              <a:ext cx="1154247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9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BB382F4-D535-4AF8-9E3E-B852605F52BF}"/>
              </a:ext>
            </a:extLst>
          </p:cNvPr>
          <p:cNvGrpSpPr/>
          <p:nvPr/>
        </p:nvGrpSpPr>
        <p:grpSpPr>
          <a:xfrm>
            <a:off x="5770197" y="2732071"/>
            <a:ext cx="5330394" cy="1443294"/>
            <a:chOff x="8026199" y="3289421"/>
            <a:chExt cx="3556365" cy="1443294"/>
          </a:xfrm>
        </p:grpSpPr>
        <p:sp>
          <p:nvSpPr>
            <p:cNvPr id="67" name="Speech Bubble: Rectangle with Corners Rounded 66">
              <a:extLst>
                <a:ext uri="{FF2B5EF4-FFF2-40B4-BE49-F238E27FC236}">
                  <a16:creationId xmlns:a16="http://schemas.microsoft.com/office/drawing/2014/main" id="{F5C34789-6BBD-4926-AA64-3EA942DBE5F6}"/>
                </a:ext>
              </a:extLst>
            </p:cNvPr>
            <p:cNvSpPr/>
            <p:nvPr/>
          </p:nvSpPr>
          <p:spPr>
            <a:xfrm>
              <a:off x="8036770" y="3494752"/>
              <a:ext cx="3545794" cy="1237963"/>
            </a:xfrm>
            <a:custGeom>
              <a:avLst/>
              <a:gdLst>
                <a:gd name="connsiteX0" fmla="*/ 0 w 3545794"/>
                <a:gd name="connsiteY0" fmla="*/ 206331 h 1237963"/>
                <a:gd name="connsiteX1" fmla="*/ 206331 w 3545794"/>
                <a:gd name="connsiteY1" fmla="*/ 0 h 1237963"/>
                <a:gd name="connsiteX2" fmla="*/ 590966 w 3545794"/>
                <a:gd name="connsiteY2" fmla="*/ 0 h 1237963"/>
                <a:gd name="connsiteX3" fmla="*/ 590966 w 3545794"/>
                <a:gd name="connsiteY3" fmla="*/ 0 h 1237963"/>
                <a:gd name="connsiteX4" fmla="*/ 1007597 w 3545794"/>
                <a:gd name="connsiteY4" fmla="*/ 0 h 1237963"/>
                <a:gd name="connsiteX5" fmla="*/ 1477414 w 3545794"/>
                <a:gd name="connsiteY5" fmla="*/ 0 h 1237963"/>
                <a:gd name="connsiteX6" fmla="*/ 2116717 w 3545794"/>
                <a:gd name="connsiteY6" fmla="*/ 0 h 1237963"/>
                <a:gd name="connsiteX7" fmla="*/ 2681539 w 3545794"/>
                <a:gd name="connsiteY7" fmla="*/ 0 h 1237963"/>
                <a:gd name="connsiteX8" fmla="*/ 3339463 w 3545794"/>
                <a:gd name="connsiteY8" fmla="*/ 0 h 1237963"/>
                <a:gd name="connsiteX9" fmla="*/ 3545794 w 3545794"/>
                <a:gd name="connsiteY9" fmla="*/ 206331 h 1237963"/>
                <a:gd name="connsiteX10" fmla="*/ 3545794 w 3545794"/>
                <a:gd name="connsiteY10" fmla="*/ 722145 h 1237963"/>
                <a:gd name="connsiteX11" fmla="*/ 3545794 w 3545794"/>
                <a:gd name="connsiteY11" fmla="*/ 722145 h 1237963"/>
                <a:gd name="connsiteX12" fmla="*/ 3545794 w 3545794"/>
                <a:gd name="connsiteY12" fmla="*/ 1031636 h 1237963"/>
                <a:gd name="connsiteX13" fmla="*/ 3545794 w 3545794"/>
                <a:gd name="connsiteY13" fmla="*/ 1031632 h 1237963"/>
                <a:gd name="connsiteX14" fmla="*/ 3339463 w 3545794"/>
                <a:gd name="connsiteY14" fmla="*/ 1237963 h 1237963"/>
                <a:gd name="connsiteX15" fmla="*/ 2700160 w 3545794"/>
                <a:gd name="connsiteY15" fmla="*/ 1237963 h 1237963"/>
                <a:gd name="connsiteX16" fmla="*/ 2098097 w 3545794"/>
                <a:gd name="connsiteY16" fmla="*/ 1237963 h 1237963"/>
                <a:gd name="connsiteX17" fmla="*/ 1477414 w 3545794"/>
                <a:gd name="connsiteY17" fmla="*/ 1237963 h 1237963"/>
                <a:gd name="connsiteX18" fmla="*/ 1025326 w 3545794"/>
                <a:gd name="connsiteY18" fmla="*/ 1237963 h 1237963"/>
                <a:gd name="connsiteX19" fmla="*/ 590966 w 3545794"/>
                <a:gd name="connsiteY19" fmla="*/ 1237963 h 1237963"/>
                <a:gd name="connsiteX20" fmla="*/ 590966 w 3545794"/>
                <a:gd name="connsiteY20" fmla="*/ 1237963 h 1237963"/>
                <a:gd name="connsiteX21" fmla="*/ 206331 w 3545794"/>
                <a:gd name="connsiteY21" fmla="*/ 1237963 h 1237963"/>
                <a:gd name="connsiteX22" fmla="*/ 0 w 3545794"/>
                <a:gd name="connsiteY22" fmla="*/ 1031632 h 1237963"/>
                <a:gd name="connsiteX23" fmla="*/ 0 w 3545794"/>
                <a:gd name="connsiteY23" fmla="*/ 1031636 h 1237963"/>
                <a:gd name="connsiteX24" fmla="*/ -555573 w 3545794"/>
                <a:gd name="connsiteY24" fmla="*/ 1239321 h 1237963"/>
                <a:gd name="connsiteX25" fmla="*/ -1111145 w 3545794"/>
                <a:gd name="connsiteY25" fmla="*/ 1447005 h 1237963"/>
                <a:gd name="connsiteX26" fmla="*/ -544461 w 3545794"/>
                <a:gd name="connsiteY26" fmla="*/ 1077326 h 1237963"/>
                <a:gd name="connsiteX27" fmla="*/ 0 w 3545794"/>
                <a:gd name="connsiteY27" fmla="*/ 722145 h 1237963"/>
                <a:gd name="connsiteX28" fmla="*/ 0 w 3545794"/>
                <a:gd name="connsiteY28" fmla="*/ 206331 h 123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545794" h="1237963" fill="none" extrusionOk="0">
                  <a:moveTo>
                    <a:pt x="0" y="206331"/>
                  </a:moveTo>
                  <a:cubicBezTo>
                    <a:pt x="-17767" y="104559"/>
                    <a:pt x="113487" y="15825"/>
                    <a:pt x="206331" y="0"/>
                  </a:cubicBezTo>
                  <a:cubicBezTo>
                    <a:pt x="304921" y="13441"/>
                    <a:pt x="421787" y="11644"/>
                    <a:pt x="590966" y="0"/>
                  </a:cubicBezTo>
                  <a:lnTo>
                    <a:pt x="590966" y="0"/>
                  </a:lnTo>
                  <a:cubicBezTo>
                    <a:pt x="749241" y="-7674"/>
                    <a:pt x="903760" y="19221"/>
                    <a:pt x="1007597" y="0"/>
                  </a:cubicBezTo>
                  <a:cubicBezTo>
                    <a:pt x="1111434" y="-19221"/>
                    <a:pt x="1346262" y="22525"/>
                    <a:pt x="1477414" y="0"/>
                  </a:cubicBezTo>
                  <a:cubicBezTo>
                    <a:pt x="1617495" y="-21091"/>
                    <a:pt x="1860351" y="-7847"/>
                    <a:pt x="2116717" y="0"/>
                  </a:cubicBezTo>
                  <a:cubicBezTo>
                    <a:pt x="2373083" y="7847"/>
                    <a:pt x="2496382" y="-9141"/>
                    <a:pt x="2681539" y="0"/>
                  </a:cubicBezTo>
                  <a:cubicBezTo>
                    <a:pt x="2866696" y="9141"/>
                    <a:pt x="3102624" y="29602"/>
                    <a:pt x="3339463" y="0"/>
                  </a:cubicBezTo>
                  <a:cubicBezTo>
                    <a:pt x="3457756" y="1468"/>
                    <a:pt x="3563605" y="109345"/>
                    <a:pt x="3545794" y="206331"/>
                  </a:cubicBezTo>
                  <a:cubicBezTo>
                    <a:pt x="3545439" y="401456"/>
                    <a:pt x="3558894" y="496963"/>
                    <a:pt x="3545794" y="722145"/>
                  </a:cubicBezTo>
                  <a:lnTo>
                    <a:pt x="3545794" y="722145"/>
                  </a:lnTo>
                  <a:cubicBezTo>
                    <a:pt x="3555880" y="855711"/>
                    <a:pt x="3546161" y="928010"/>
                    <a:pt x="3545794" y="1031636"/>
                  </a:cubicBezTo>
                  <a:lnTo>
                    <a:pt x="3545794" y="1031632"/>
                  </a:lnTo>
                  <a:cubicBezTo>
                    <a:pt x="3552874" y="1140744"/>
                    <a:pt x="3443638" y="1230678"/>
                    <a:pt x="3339463" y="1237963"/>
                  </a:cubicBezTo>
                  <a:cubicBezTo>
                    <a:pt x="3190109" y="1264852"/>
                    <a:pt x="2879861" y="1243428"/>
                    <a:pt x="2700160" y="1237963"/>
                  </a:cubicBezTo>
                  <a:cubicBezTo>
                    <a:pt x="2520459" y="1232498"/>
                    <a:pt x="2364870" y="1226542"/>
                    <a:pt x="2098097" y="1237963"/>
                  </a:cubicBezTo>
                  <a:cubicBezTo>
                    <a:pt x="1831324" y="1249384"/>
                    <a:pt x="1716124" y="1228528"/>
                    <a:pt x="1477414" y="1237963"/>
                  </a:cubicBezTo>
                  <a:cubicBezTo>
                    <a:pt x="1259871" y="1259521"/>
                    <a:pt x="1242032" y="1227661"/>
                    <a:pt x="1025326" y="1237963"/>
                  </a:cubicBezTo>
                  <a:cubicBezTo>
                    <a:pt x="808620" y="1248265"/>
                    <a:pt x="681720" y="1255218"/>
                    <a:pt x="590966" y="1237963"/>
                  </a:cubicBezTo>
                  <a:lnTo>
                    <a:pt x="590966" y="1237963"/>
                  </a:lnTo>
                  <a:cubicBezTo>
                    <a:pt x="437271" y="1255836"/>
                    <a:pt x="383838" y="1236817"/>
                    <a:pt x="206331" y="1237963"/>
                  </a:cubicBezTo>
                  <a:cubicBezTo>
                    <a:pt x="90218" y="1236160"/>
                    <a:pt x="8926" y="1148940"/>
                    <a:pt x="0" y="1031632"/>
                  </a:cubicBezTo>
                  <a:lnTo>
                    <a:pt x="0" y="1031636"/>
                  </a:lnTo>
                  <a:cubicBezTo>
                    <a:pt x="-242148" y="1150655"/>
                    <a:pt x="-396635" y="1153225"/>
                    <a:pt x="-555573" y="1239321"/>
                  </a:cubicBezTo>
                  <a:cubicBezTo>
                    <a:pt x="-714511" y="1325417"/>
                    <a:pt x="-984205" y="1380648"/>
                    <a:pt x="-1111145" y="1447005"/>
                  </a:cubicBezTo>
                  <a:cubicBezTo>
                    <a:pt x="-933478" y="1347811"/>
                    <a:pt x="-788747" y="1213087"/>
                    <a:pt x="-544461" y="1077326"/>
                  </a:cubicBezTo>
                  <a:cubicBezTo>
                    <a:pt x="-300174" y="941565"/>
                    <a:pt x="-182307" y="862014"/>
                    <a:pt x="0" y="722145"/>
                  </a:cubicBezTo>
                  <a:cubicBezTo>
                    <a:pt x="692" y="566993"/>
                    <a:pt x="24508" y="326660"/>
                    <a:pt x="0" y="206331"/>
                  </a:cubicBezTo>
                  <a:close/>
                </a:path>
                <a:path w="3545794" h="1237963" stroke="0" extrusionOk="0">
                  <a:moveTo>
                    <a:pt x="0" y="206331"/>
                  </a:moveTo>
                  <a:cubicBezTo>
                    <a:pt x="912" y="102412"/>
                    <a:pt x="83749" y="-5233"/>
                    <a:pt x="206331" y="0"/>
                  </a:cubicBezTo>
                  <a:cubicBezTo>
                    <a:pt x="360005" y="-14045"/>
                    <a:pt x="430723" y="-9487"/>
                    <a:pt x="590966" y="0"/>
                  </a:cubicBezTo>
                  <a:lnTo>
                    <a:pt x="590966" y="0"/>
                  </a:lnTo>
                  <a:cubicBezTo>
                    <a:pt x="752486" y="-6368"/>
                    <a:pt x="843619" y="-6007"/>
                    <a:pt x="1007597" y="0"/>
                  </a:cubicBezTo>
                  <a:cubicBezTo>
                    <a:pt x="1171575" y="6007"/>
                    <a:pt x="1269414" y="-4109"/>
                    <a:pt x="1477414" y="0"/>
                  </a:cubicBezTo>
                  <a:cubicBezTo>
                    <a:pt x="1764100" y="-27503"/>
                    <a:pt x="1824503" y="-29013"/>
                    <a:pt x="2116717" y="0"/>
                  </a:cubicBezTo>
                  <a:cubicBezTo>
                    <a:pt x="2408931" y="29013"/>
                    <a:pt x="2596479" y="31812"/>
                    <a:pt x="2774641" y="0"/>
                  </a:cubicBezTo>
                  <a:cubicBezTo>
                    <a:pt x="2952803" y="-31812"/>
                    <a:pt x="3080285" y="12860"/>
                    <a:pt x="3339463" y="0"/>
                  </a:cubicBezTo>
                  <a:cubicBezTo>
                    <a:pt x="3467346" y="-4425"/>
                    <a:pt x="3572254" y="83570"/>
                    <a:pt x="3545794" y="206331"/>
                  </a:cubicBezTo>
                  <a:cubicBezTo>
                    <a:pt x="3559371" y="420208"/>
                    <a:pt x="3558765" y="548222"/>
                    <a:pt x="3545794" y="722145"/>
                  </a:cubicBezTo>
                  <a:lnTo>
                    <a:pt x="3545794" y="722145"/>
                  </a:lnTo>
                  <a:cubicBezTo>
                    <a:pt x="3552825" y="815462"/>
                    <a:pt x="3540489" y="895279"/>
                    <a:pt x="3545794" y="1031636"/>
                  </a:cubicBezTo>
                  <a:lnTo>
                    <a:pt x="3545794" y="1031632"/>
                  </a:lnTo>
                  <a:cubicBezTo>
                    <a:pt x="3553130" y="1161079"/>
                    <a:pt x="3438626" y="1227013"/>
                    <a:pt x="3339463" y="1237963"/>
                  </a:cubicBezTo>
                  <a:cubicBezTo>
                    <a:pt x="3042006" y="1256547"/>
                    <a:pt x="2918873" y="1210321"/>
                    <a:pt x="2700160" y="1237963"/>
                  </a:cubicBezTo>
                  <a:cubicBezTo>
                    <a:pt x="2481447" y="1265605"/>
                    <a:pt x="2248682" y="1213338"/>
                    <a:pt x="2042236" y="1237963"/>
                  </a:cubicBezTo>
                  <a:cubicBezTo>
                    <a:pt x="1835790" y="1262588"/>
                    <a:pt x="1637584" y="1256636"/>
                    <a:pt x="1477414" y="1237963"/>
                  </a:cubicBezTo>
                  <a:cubicBezTo>
                    <a:pt x="1323751" y="1221900"/>
                    <a:pt x="1162929" y="1220482"/>
                    <a:pt x="1025326" y="1237963"/>
                  </a:cubicBezTo>
                  <a:cubicBezTo>
                    <a:pt x="887723" y="1255444"/>
                    <a:pt x="755157" y="1259034"/>
                    <a:pt x="590966" y="1237963"/>
                  </a:cubicBezTo>
                  <a:lnTo>
                    <a:pt x="590966" y="1237963"/>
                  </a:lnTo>
                  <a:cubicBezTo>
                    <a:pt x="424654" y="1224636"/>
                    <a:pt x="314998" y="1240683"/>
                    <a:pt x="206331" y="1237963"/>
                  </a:cubicBezTo>
                  <a:cubicBezTo>
                    <a:pt x="88307" y="1240879"/>
                    <a:pt x="-21411" y="1159725"/>
                    <a:pt x="0" y="1031632"/>
                  </a:cubicBezTo>
                  <a:lnTo>
                    <a:pt x="0" y="1031636"/>
                  </a:lnTo>
                  <a:cubicBezTo>
                    <a:pt x="-203779" y="1077051"/>
                    <a:pt x="-342715" y="1185668"/>
                    <a:pt x="-566684" y="1243474"/>
                  </a:cubicBezTo>
                  <a:cubicBezTo>
                    <a:pt x="-790653" y="1301281"/>
                    <a:pt x="-989432" y="1426522"/>
                    <a:pt x="-1111145" y="1447005"/>
                  </a:cubicBezTo>
                  <a:cubicBezTo>
                    <a:pt x="-978357" y="1371973"/>
                    <a:pt x="-824316" y="1226859"/>
                    <a:pt x="-544461" y="1077326"/>
                  </a:cubicBezTo>
                  <a:cubicBezTo>
                    <a:pt x="-264606" y="927793"/>
                    <a:pt x="-198402" y="881841"/>
                    <a:pt x="0" y="722145"/>
                  </a:cubicBezTo>
                  <a:cubicBezTo>
                    <a:pt x="8336" y="569798"/>
                    <a:pt x="297" y="310185"/>
                    <a:pt x="0" y="206331"/>
                  </a:cubicBezTo>
                  <a:close/>
                </a:path>
              </a:pathLst>
            </a:custGeom>
            <a:solidFill>
              <a:srgbClr val="FDCBA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81337"/>
                        <a:gd name="adj2" fmla="val 66886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68" name="หัวข้อ">
              <a:extLst>
                <a:ext uri="{FF2B5EF4-FFF2-40B4-BE49-F238E27FC236}">
                  <a16:creationId xmlns:a16="http://schemas.microsoft.com/office/drawing/2014/main" id="{8F596340-80B7-416C-8037-EC31BE144BC2}"/>
                </a:ext>
              </a:extLst>
            </p:cNvPr>
            <p:cNvSpPr txBox="1"/>
            <p:nvPr/>
          </p:nvSpPr>
          <p:spPr>
            <a:xfrm>
              <a:off x="8026199" y="3289421"/>
              <a:ext cx="3556364" cy="137473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1,881 มิลลิลิตร</a:t>
              </a:r>
            </a:p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เท่ากับ ...... ลิตร .............มิลลิลิตร</a:t>
              </a:r>
            </a:p>
          </p:txBody>
        </p:sp>
      </p:grp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4F847D9F-0208-4C8F-9149-F1078A2762A8}"/>
              </a:ext>
            </a:extLst>
          </p:cNvPr>
          <p:cNvSpPr txBox="1"/>
          <p:nvPr/>
        </p:nvSpPr>
        <p:spPr>
          <a:xfrm>
            <a:off x="8334075" y="3352723"/>
            <a:ext cx="1033298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881</a:t>
            </a:r>
          </a:p>
        </p:txBody>
      </p:sp>
      <p:sp>
        <p:nvSpPr>
          <p:cNvPr id="71" name="หัวข้อ">
            <a:extLst>
              <a:ext uri="{FF2B5EF4-FFF2-40B4-BE49-F238E27FC236}">
                <a16:creationId xmlns:a16="http://schemas.microsoft.com/office/drawing/2014/main" id="{A9D45B98-7C96-4585-A557-4E624F577349}"/>
              </a:ext>
            </a:extLst>
          </p:cNvPr>
          <p:cNvSpPr txBox="1"/>
          <p:nvPr/>
        </p:nvSpPr>
        <p:spPr>
          <a:xfrm>
            <a:off x="5372148" y="4303877"/>
            <a:ext cx="6272547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ผลคูณในหน่วยลิตรต้องเป็นเท่าไร</a:t>
            </a:r>
          </a:p>
        </p:txBody>
      </p:sp>
      <p:sp>
        <p:nvSpPr>
          <p:cNvPr id="79" name="หัวข้อ">
            <a:extLst>
              <a:ext uri="{FF2B5EF4-FFF2-40B4-BE49-F238E27FC236}">
                <a16:creationId xmlns:a16="http://schemas.microsoft.com/office/drawing/2014/main" id="{663B97AD-866F-4A3E-B83F-31B861A3FDF0}"/>
              </a:ext>
            </a:extLst>
          </p:cNvPr>
          <p:cNvSpPr txBox="1"/>
          <p:nvPr/>
        </p:nvSpPr>
        <p:spPr>
          <a:xfrm>
            <a:off x="7508240" y="4764535"/>
            <a:ext cx="1402119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162 + 1 </a:t>
            </a:r>
            <a:r>
              <a:rPr lang="en-US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500" dirty="0">
              <a:solidFill>
                <a:srgbClr val="00B05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0" name="หัวข้อ">
            <a:extLst>
              <a:ext uri="{FF2B5EF4-FFF2-40B4-BE49-F238E27FC236}">
                <a16:creationId xmlns:a16="http://schemas.microsoft.com/office/drawing/2014/main" id="{2B393C79-B844-4ED4-B54E-D8A3FC5DA631}"/>
              </a:ext>
            </a:extLst>
          </p:cNvPr>
          <p:cNvSpPr txBox="1"/>
          <p:nvPr/>
        </p:nvSpPr>
        <p:spPr>
          <a:xfrm>
            <a:off x="8775700" y="4764535"/>
            <a:ext cx="1725761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163 ลิตร</a:t>
            </a:r>
          </a:p>
        </p:txBody>
      </p:sp>
      <p:sp>
        <p:nvSpPr>
          <p:cNvPr id="81" name="ไฮไลต์ธรรมดา">
            <a:extLst>
              <a:ext uri="{FF2B5EF4-FFF2-40B4-BE49-F238E27FC236}">
                <a16:creationId xmlns:a16="http://schemas.microsoft.com/office/drawing/2014/main" id="{DEE546DE-614D-4608-9D38-6ACED59FC291}"/>
              </a:ext>
            </a:extLst>
          </p:cNvPr>
          <p:cNvSpPr/>
          <p:nvPr/>
        </p:nvSpPr>
        <p:spPr>
          <a:xfrm rot="16200000">
            <a:off x="1897096" y="4056439"/>
            <a:ext cx="424975" cy="694393"/>
          </a:xfrm>
          <a:prstGeom prst="roundRect">
            <a:avLst>
              <a:gd name="adj" fmla="val 50000"/>
            </a:avLst>
          </a:prstGeom>
          <a:solidFill>
            <a:srgbClr val="69F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97F2967-C826-4ABA-943F-37E8329BC4F9}"/>
              </a:ext>
            </a:extLst>
          </p:cNvPr>
          <p:cNvGrpSpPr/>
          <p:nvPr/>
        </p:nvGrpSpPr>
        <p:grpSpPr>
          <a:xfrm>
            <a:off x="1854581" y="3995991"/>
            <a:ext cx="2311936" cy="713149"/>
            <a:chOff x="5304605" y="4201030"/>
            <a:chExt cx="2311936" cy="713149"/>
          </a:xfrm>
        </p:grpSpPr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BD0BE230-19BB-4A4D-86CD-C0D57F944827}"/>
                </a:ext>
              </a:extLst>
            </p:cNvPr>
            <p:cNvSpPr txBox="1"/>
            <p:nvPr/>
          </p:nvSpPr>
          <p:spPr>
            <a:xfrm>
              <a:off x="6274651" y="4201030"/>
              <a:ext cx="128545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1,881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BAD724A-E5D3-458C-AF58-02225FF3B69A}"/>
                </a:ext>
              </a:extLst>
            </p:cNvPr>
            <p:cNvGrpSpPr/>
            <p:nvPr/>
          </p:nvGrpSpPr>
          <p:grpSpPr>
            <a:xfrm>
              <a:off x="5304605" y="4837194"/>
              <a:ext cx="2311936" cy="76985"/>
              <a:chOff x="5304605" y="4837194"/>
              <a:chExt cx="2311936" cy="76985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C93196F-7FD3-4146-8E82-7AC0530105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4605" y="4837194"/>
                <a:ext cx="231193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6A4B849-37CB-4118-A845-B06E0D3430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1650" y="4914179"/>
                <a:ext cx="230489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A97B05C3-97C5-4979-8F62-89A84A9D8B0E}"/>
              </a:ext>
            </a:extLst>
          </p:cNvPr>
          <p:cNvSpPr txBox="1"/>
          <p:nvPr/>
        </p:nvSpPr>
        <p:spPr>
          <a:xfrm>
            <a:off x="1687233" y="3998531"/>
            <a:ext cx="808309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162</a:t>
            </a:r>
          </a:p>
        </p:txBody>
      </p:sp>
      <p:sp>
        <p:nvSpPr>
          <p:cNvPr id="82" name="ไฮไลต์ธรรมดา">
            <a:extLst>
              <a:ext uri="{FF2B5EF4-FFF2-40B4-BE49-F238E27FC236}">
                <a16:creationId xmlns:a16="http://schemas.microsoft.com/office/drawing/2014/main" id="{8122B7B0-A113-499E-8C22-F900F4F56205}"/>
              </a:ext>
            </a:extLst>
          </p:cNvPr>
          <p:cNvSpPr/>
          <p:nvPr/>
        </p:nvSpPr>
        <p:spPr>
          <a:xfrm rot="16200000">
            <a:off x="7306096" y="3537624"/>
            <a:ext cx="425241" cy="431172"/>
          </a:xfrm>
          <a:prstGeom prst="roundRect">
            <a:avLst>
              <a:gd name="adj" fmla="val 50000"/>
            </a:avLst>
          </a:prstGeom>
          <a:solidFill>
            <a:srgbClr val="69F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E5A1107B-ACB1-40FE-963F-025CCDDE2449}"/>
              </a:ext>
            </a:extLst>
          </p:cNvPr>
          <p:cNvSpPr txBox="1"/>
          <p:nvPr/>
        </p:nvSpPr>
        <p:spPr>
          <a:xfrm>
            <a:off x="7212564" y="3352723"/>
            <a:ext cx="63448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28BF6502-0D4B-49CE-89AB-A7A1A0511BF4}"/>
              </a:ext>
            </a:extLst>
          </p:cNvPr>
          <p:cNvSpPr txBox="1"/>
          <p:nvPr/>
        </p:nvSpPr>
        <p:spPr>
          <a:xfrm>
            <a:off x="5411498" y="5225193"/>
            <a:ext cx="6190241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solidFill>
                  <a:srgbClr val="4341B3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ผลคูณในหน่วยมิลลิลิตรต้องเป็นเท่าไร</a:t>
            </a:r>
          </a:p>
        </p:txBody>
      </p:sp>
      <p:sp>
        <p:nvSpPr>
          <p:cNvPr id="85" name="หัวข้อ">
            <a:extLst>
              <a:ext uri="{FF2B5EF4-FFF2-40B4-BE49-F238E27FC236}">
                <a16:creationId xmlns:a16="http://schemas.microsoft.com/office/drawing/2014/main" id="{8D2F85D9-2056-4DB8-B937-F0B166735DC1}"/>
              </a:ext>
            </a:extLst>
          </p:cNvPr>
          <p:cNvSpPr txBox="1"/>
          <p:nvPr/>
        </p:nvSpPr>
        <p:spPr>
          <a:xfrm>
            <a:off x="5411498" y="5685852"/>
            <a:ext cx="6170902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solidFill>
                  <a:srgbClr val="4341B3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881 มิลลิลิตร</a:t>
            </a:r>
          </a:p>
        </p:txBody>
      </p:sp>
      <p:sp>
        <p:nvSpPr>
          <p:cNvPr id="52" name="หัวข้อ">
            <a:extLst>
              <a:ext uri="{FF2B5EF4-FFF2-40B4-BE49-F238E27FC236}">
                <a16:creationId xmlns:a16="http://schemas.microsoft.com/office/drawing/2014/main" id="{3F877BFD-4ADC-473A-9F67-C480AC5AA76C}"/>
              </a:ext>
            </a:extLst>
          </p:cNvPr>
          <p:cNvSpPr txBox="1"/>
          <p:nvPr/>
        </p:nvSpPr>
        <p:spPr>
          <a:xfrm>
            <a:off x="5372148" y="2389731"/>
            <a:ext cx="607817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  1,000 มิลลิลิตร </a:t>
            </a:r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= 1</a:t>
            </a:r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 ลิตร</a:t>
            </a:r>
          </a:p>
        </p:txBody>
      </p:sp>
      <p:sp>
        <p:nvSpPr>
          <p:cNvPr id="64" name="โจทย์">
            <a:extLst>
              <a:ext uri="{FF2B5EF4-FFF2-40B4-BE49-F238E27FC236}">
                <a16:creationId xmlns:a16="http://schemas.microsoft.com/office/drawing/2014/main" id="{17A0021A-A881-45C7-943D-A5A176AEA30D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การคูณเกี่ยวกับปริมาตรและความจุ</a:t>
            </a:r>
          </a:p>
        </p:txBody>
      </p:sp>
      <p:grpSp>
        <p:nvGrpSpPr>
          <p:cNvPr id="72" name="โจทย์">
            <a:extLst>
              <a:ext uri="{FF2B5EF4-FFF2-40B4-BE49-F238E27FC236}">
                <a16:creationId xmlns:a16="http://schemas.microsoft.com/office/drawing/2014/main" id="{4AFB5523-D2D1-468E-85C8-DF74DCA381D2}"/>
              </a:ext>
            </a:extLst>
          </p:cNvPr>
          <p:cNvGrpSpPr/>
          <p:nvPr/>
        </p:nvGrpSpPr>
        <p:grpSpPr>
          <a:xfrm>
            <a:off x="409225" y="1351165"/>
            <a:ext cx="5777375" cy="734647"/>
            <a:chOff x="1439055" y="1033842"/>
            <a:chExt cx="6211306" cy="734647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50C8AAC-8495-4859-9601-9E3346FEF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225" y="1033842"/>
              <a:ext cx="6128049" cy="734647"/>
            </a:xfrm>
            <a:prstGeom prst="rect">
              <a:avLst/>
            </a:prstGeom>
          </p:spPr>
        </p:pic>
        <p:sp>
          <p:nvSpPr>
            <p:cNvPr id="74" name="หัวข้อ">
              <a:extLst>
                <a:ext uri="{FF2B5EF4-FFF2-40B4-BE49-F238E27FC236}">
                  <a16:creationId xmlns:a16="http://schemas.microsoft.com/office/drawing/2014/main" id="{B77FDBC5-A8D2-4CB8-83F4-642E7D123914}"/>
                </a:ext>
              </a:extLst>
            </p:cNvPr>
            <p:cNvSpPr txBox="1"/>
            <p:nvPr/>
          </p:nvSpPr>
          <p:spPr>
            <a:xfrm>
              <a:off x="1439055" y="1128154"/>
              <a:ext cx="621130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18,209 มิลลิลิตร คูณ 9 เท่ากับเท่าไร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5B4796D-510B-432A-AB55-1E073B5A14D7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98BC96B0-6FB9-45B2-AC9C-3703ED350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1EBECF6D-AFB3-41BE-A9ED-70A0DAA544B7}"/>
                </a:ext>
              </a:extLst>
            </p:cNvPr>
            <p:cNvSpPr txBox="1"/>
            <p:nvPr/>
          </p:nvSpPr>
          <p:spPr>
            <a:xfrm>
              <a:off x="283061" y="1898052"/>
              <a:ext cx="680720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4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BC3537-3007-4CF5-9B6A-2C699E81EFDC}"/>
              </a:ext>
            </a:extLst>
          </p:cNvPr>
          <p:cNvGrpSpPr/>
          <p:nvPr/>
        </p:nvGrpSpPr>
        <p:grpSpPr>
          <a:xfrm>
            <a:off x="789979" y="5431604"/>
            <a:ext cx="873322" cy="666849"/>
            <a:chOff x="1231704" y="5526173"/>
            <a:chExt cx="873322" cy="666849"/>
          </a:xfrm>
        </p:grpSpPr>
        <p:sp>
          <p:nvSpPr>
            <p:cNvPr id="87" name="หัวข้อ">
              <a:extLst>
                <a:ext uri="{FF2B5EF4-FFF2-40B4-BE49-F238E27FC236}">
                  <a16:creationId xmlns:a16="http://schemas.microsoft.com/office/drawing/2014/main" id="{028E02B2-B21B-4E14-A9BE-948094B64225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C1FAA55-1888-49E9-9891-4DF9663CC5D4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4" name="โจทย์">
            <a:extLst>
              <a:ext uri="{FF2B5EF4-FFF2-40B4-BE49-F238E27FC236}">
                <a16:creationId xmlns:a16="http://schemas.microsoft.com/office/drawing/2014/main" id="{415E32BA-07F3-4CD4-BCAF-6F3C8DB7ABBE}"/>
              </a:ext>
            </a:extLst>
          </p:cNvPr>
          <p:cNvGrpSpPr/>
          <p:nvPr/>
        </p:nvGrpSpPr>
        <p:grpSpPr>
          <a:xfrm>
            <a:off x="6363842" y="1326529"/>
            <a:ext cx="5777375" cy="734647"/>
            <a:chOff x="1439055" y="1033842"/>
            <a:chExt cx="6211306" cy="734647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1C23551C-4FEE-4A2E-A595-489EA2FC2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225" y="1033842"/>
              <a:ext cx="6128049" cy="734647"/>
            </a:xfrm>
            <a:prstGeom prst="rect">
              <a:avLst/>
            </a:prstGeom>
          </p:spPr>
        </p:pic>
        <p:sp>
          <p:nvSpPr>
            <p:cNvPr id="90" name="หัวข้อ">
              <a:extLst>
                <a:ext uri="{FF2B5EF4-FFF2-40B4-BE49-F238E27FC236}">
                  <a16:creationId xmlns:a16="http://schemas.microsoft.com/office/drawing/2014/main" id="{A289758D-0C2B-4742-8056-09B380A2455C}"/>
                </a:ext>
              </a:extLst>
            </p:cNvPr>
            <p:cNvSpPr txBox="1"/>
            <p:nvPr/>
          </p:nvSpPr>
          <p:spPr>
            <a:xfrm>
              <a:off x="1439055" y="1167066"/>
              <a:ext cx="621130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18,209 มล. เท่ากับ ....... ล. ......... มล.</a:t>
              </a:r>
            </a:p>
          </p:txBody>
        </p:sp>
      </p:grpSp>
      <p:sp>
        <p:nvSpPr>
          <p:cNvPr id="91" name="หัวข้อ">
            <a:extLst>
              <a:ext uri="{FF2B5EF4-FFF2-40B4-BE49-F238E27FC236}">
                <a16:creationId xmlns:a16="http://schemas.microsoft.com/office/drawing/2014/main" id="{98FCFCA2-0561-452A-A758-5B20C1BAB84D}"/>
              </a:ext>
            </a:extLst>
          </p:cNvPr>
          <p:cNvSpPr txBox="1"/>
          <p:nvPr/>
        </p:nvSpPr>
        <p:spPr>
          <a:xfrm>
            <a:off x="9342507" y="1227121"/>
            <a:ext cx="696437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18</a:t>
            </a:r>
          </a:p>
        </p:txBody>
      </p:sp>
      <p:sp>
        <p:nvSpPr>
          <p:cNvPr id="92" name="หัวข้อ">
            <a:extLst>
              <a:ext uri="{FF2B5EF4-FFF2-40B4-BE49-F238E27FC236}">
                <a16:creationId xmlns:a16="http://schemas.microsoft.com/office/drawing/2014/main" id="{1161BC71-A905-49A2-BE59-6685ABD34078}"/>
              </a:ext>
            </a:extLst>
          </p:cNvPr>
          <p:cNvSpPr txBox="1"/>
          <p:nvPr/>
        </p:nvSpPr>
        <p:spPr>
          <a:xfrm>
            <a:off x="10388875" y="1227121"/>
            <a:ext cx="94385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209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217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65" grpId="0" animBg="1"/>
      <p:bldP spid="28" grpId="0"/>
      <p:bldP spid="39" grpId="0"/>
      <p:bldP spid="55" grpId="0"/>
      <p:bldP spid="58" grpId="0"/>
      <p:bldP spid="70" grpId="0"/>
      <p:bldP spid="71" grpId="0"/>
      <p:bldP spid="79" grpId="0"/>
      <p:bldP spid="80" grpId="0"/>
      <p:bldP spid="81" grpId="0" animBg="1"/>
      <p:bldP spid="40" grpId="0"/>
      <p:bldP spid="82" grpId="0" animBg="1"/>
      <p:bldP spid="69" grpId="0"/>
      <p:bldP spid="84" grpId="0"/>
      <p:bldP spid="85" grpId="0"/>
      <p:bldP spid="52" grpId="0"/>
      <p:bldP spid="91" grpId="0"/>
      <p:bldP spid="9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43E52A26-9D60-4E02-B22C-D6C0B195F2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1964" r="2965" b="2819"/>
          <a:stretch/>
        </p:blipFill>
        <p:spPr>
          <a:xfrm>
            <a:off x="0" y="-6946"/>
            <a:ext cx="12191999" cy="6864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1F49F-6E24-42E0-A6F4-784745F35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667" y="512321"/>
            <a:ext cx="6040670" cy="5833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AA80CD-894E-4876-A788-7DB937EC4C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7083" y="1602818"/>
            <a:ext cx="1382664" cy="4212000"/>
          </a:xfrm>
          <a:prstGeom prst="rect">
            <a:avLst/>
          </a:prstGeom>
        </p:spPr>
      </p:pic>
      <p:pic>
        <p:nvPicPr>
          <p:cNvPr id="31" name="แสง" descr="A picture containing dark, night sky, blur&#10;&#10;Description automatically generated">
            <a:extLst>
              <a:ext uri="{FF2B5EF4-FFF2-40B4-BE49-F238E27FC236}">
                <a16:creationId xmlns:a16="http://schemas.microsoft.com/office/drawing/2014/main" id="{F2C94390-726F-419E-A8AA-736284453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333" y="2239473"/>
            <a:ext cx="2639129" cy="2680259"/>
          </a:xfrm>
          <a:prstGeom prst="rect">
            <a:avLst/>
          </a:prstGeom>
        </p:spPr>
      </p:pic>
      <p:pic>
        <p:nvPicPr>
          <p:cNvPr id="32" name="แสง" descr="A picture containing dark, night sky, blur&#10;&#10;Description automatically generated">
            <a:extLst>
              <a:ext uri="{FF2B5EF4-FFF2-40B4-BE49-F238E27FC236}">
                <a16:creationId xmlns:a16="http://schemas.microsoft.com/office/drawing/2014/main" id="{1623EAC5-FD96-4196-9018-275991503C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30" y="3756535"/>
            <a:ext cx="2639129" cy="2680259"/>
          </a:xfrm>
          <a:prstGeom prst="rect">
            <a:avLst/>
          </a:prstGeom>
        </p:spPr>
      </p:pic>
      <p:pic>
        <p:nvPicPr>
          <p:cNvPr id="25" name="แสง" descr="A picture containing dark, night sky, blur&#10;&#10;Description automatically generated">
            <a:extLst>
              <a:ext uri="{FF2B5EF4-FFF2-40B4-BE49-F238E27FC236}">
                <a16:creationId xmlns:a16="http://schemas.microsoft.com/office/drawing/2014/main" id="{FEAEADB8-19C1-46C8-8AAA-073015248A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49" y="581610"/>
            <a:ext cx="2639129" cy="2680259"/>
          </a:xfrm>
          <a:prstGeom prst="rect">
            <a:avLst/>
          </a:prstGeom>
        </p:spPr>
      </p:pic>
      <p:grpSp>
        <p:nvGrpSpPr>
          <p:cNvPr id="26" name="A">
            <a:extLst>
              <a:ext uri="{FF2B5EF4-FFF2-40B4-BE49-F238E27FC236}">
                <a16:creationId xmlns:a16="http://schemas.microsoft.com/office/drawing/2014/main" id="{62834EB5-85E8-4052-B51C-D6D9BC2B5DC3}"/>
              </a:ext>
            </a:extLst>
          </p:cNvPr>
          <p:cNvGrpSpPr/>
          <p:nvPr/>
        </p:nvGrpSpPr>
        <p:grpSpPr>
          <a:xfrm>
            <a:off x="6561532" y="1273733"/>
            <a:ext cx="5193823" cy="1272521"/>
            <a:chOff x="6561532" y="1273733"/>
            <a:chExt cx="5193823" cy="1272521"/>
          </a:xfrm>
        </p:grpSpPr>
        <p:pic>
          <p:nvPicPr>
            <p:cNvPr id="19" name="Picture 18" descr="Shape&#10;&#10;Description automatically generated">
              <a:extLst>
                <a:ext uri="{FF2B5EF4-FFF2-40B4-BE49-F238E27FC236}">
                  <a16:creationId xmlns:a16="http://schemas.microsoft.com/office/drawing/2014/main" id="{3BC56220-41C8-4062-95D3-B1ABD37B2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532" y="1273733"/>
              <a:ext cx="5193823" cy="127252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95ED55-FD0B-4797-AE7A-3A4F411F4A88}"/>
                </a:ext>
              </a:extLst>
            </p:cNvPr>
            <p:cNvSpPr txBox="1"/>
            <p:nvPr/>
          </p:nvSpPr>
          <p:spPr>
            <a:xfrm>
              <a:off x="7844891" y="1624785"/>
              <a:ext cx="3462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540 มิลลิลิตร</a:t>
              </a:r>
            </a:p>
          </p:txBody>
        </p:sp>
      </p:grpSp>
      <p:grpSp>
        <p:nvGrpSpPr>
          <p:cNvPr id="28" name="B">
            <a:extLst>
              <a:ext uri="{FF2B5EF4-FFF2-40B4-BE49-F238E27FC236}">
                <a16:creationId xmlns:a16="http://schemas.microsoft.com/office/drawing/2014/main" id="{E95B4451-C0C6-4F89-BDDB-4BD1300BCED1}"/>
              </a:ext>
            </a:extLst>
          </p:cNvPr>
          <p:cNvGrpSpPr/>
          <p:nvPr/>
        </p:nvGrpSpPr>
        <p:grpSpPr>
          <a:xfrm>
            <a:off x="6561532" y="2868798"/>
            <a:ext cx="5193823" cy="1272521"/>
            <a:chOff x="6561532" y="2868798"/>
            <a:chExt cx="5193823" cy="1272521"/>
          </a:xfrm>
        </p:grpSpPr>
        <p:pic>
          <p:nvPicPr>
            <p:cNvPr id="21" name="Picture 20" descr="Shape&#10;&#10;Description automatically generated">
              <a:extLst>
                <a:ext uri="{FF2B5EF4-FFF2-40B4-BE49-F238E27FC236}">
                  <a16:creationId xmlns:a16="http://schemas.microsoft.com/office/drawing/2014/main" id="{8D733252-0523-42FF-898B-F5BB5AB5F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532" y="2868798"/>
              <a:ext cx="5193823" cy="127252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5BB51CE-FE6A-469B-82AF-50C37315AB2E}"/>
                </a:ext>
              </a:extLst>
            </p:cNvPr>
            <p:cNvSpPr txBox="1"/>
            <p:nvPr/>
          </p:nvSpPr>
          <p:spPr>
            <a:xfrm>
              <a:off x="7844891" y="3205043"/>
              <a:ext cx="3462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550 มิลลิลิตร</a:t>
              </a: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F82E1D88-8713-4104-BC71-DEF3FE93D8CD}"/>
              </a:ext>
            </a:extLst>
          </p:cNvPr>
          <p:cNvGrpSpPr/>
          <p:nvPr/>
        </p:nvGrpSpPr>
        <p:grpSpPr>
          <a:xfrm>
            <a:off x="6561532" y="4463862"/>
            <a:ext cx="5193825" cy="1265606"/>
            <a:chOff x="6561532" y="4463862"/>
            <a:chExt cx="5193825" cy="1265606"/>
          </a:xfrm>
        </p:grpSpPr>
        <p:pic>
          <p:nvPicPr>
            <p:cNvPr id="23" name="Picture 22" descr="Shape, rectangle&#10;&#10;Description automatically generated">
              <a:extLst>
                <a:ext uri="{FF2B5EF4-FFF2-40B4-BE49-F238E27FC236}">
                  <a16:creationId xmlns:a16="http://schemas.microsoft.com/office/drawing/2014/main" id="{63C228FA-CFB0-44ED-BCFA-88241083A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532" y="4463862"/>
              <a:ext cx="5193825" cy="126560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9747AE8-8137-40AC-B7D4-4B03FB84B7CA}"/>
                </a:ext>
              </a:extLst>
            </p:cNvPr>
            <p:cNvSpPr txBox="1"/>
            <p:nvPr/>
          </p:nvSpPr>
          <p:spPr>
            <a:xfrm>
              <a:off x="7844891" y="4819799"/>
              <a:ext cx="3462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560 มิลลิลิตร</a:t>
              </a:r>
            </a:p>
          </p:txBody>
        </p:sp>
      </p:grpSp>
      <p:pic>
        <p:nvPicPr>
          <p:cNvPr id="5" name="Picture 4" descr="Icon&#10;&#10;Description automatically generated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98C8871-0273-4211-9AB1-F039BB6A46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7" y="5909326"/>
            <a:ext cx="759569" cy="7560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A89B6A-90A4-46CF-AE60-48DB3FAF4D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022" y="5909326"/>
            <a:ext cx="759588" cy="756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DA314D0-8BBC-4715-AEF1-0EF53101324C}"/>
              </a:ext>
            </a:extLst>
          </p:cNvPr>
          <p:cNvGrpSpPr/>
          <p:nvPr/>
        </p:nvGrpSpPr>
        <p:grpSpPr>
          <a:xfrm>
            <a:off x="11008750" y="137760"/>
            <a:ext cx="1069696" cy="933146"/>
            <a:chOff x="10893003" y="103035"/>
            <a:chExt cx="1069696" cy="933146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97D0B036-3223-4B5B-AD55-41F732D83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9022" y="103035"/>
              <a:ext cx="937548" cy="93314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FF5BE01-F542-4146-B166-AFCBD35EB02E}"/>
                </a:ext>
              </a:extLst>
            </p:cNvPr>
            <p:cNvSpPr txBox="1"/>
            <p:nvPr/>
          </p:nvSpPr>
          <p:spPr>
            <a:xfrm>
              <a:off x="10893003" y="208806"/>
              <a:ext cx="10696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40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10</a:t>
              </a:r>
            </a:p>
          </p:txBody>
        </p:sp>
      </p:grpSp>
      <p:pic>
        <p:nvPicPr>
          <p:cNvPr id="34" name="ถูก1">
            <a:extLst>
              <a:ext uri="{FF2B5EF4-FFF2-40B4-BE49-F238E27FC236}">
                <a16:creationId xmlns:a16="http://schemas.microsoft.com/office/drawing/2014/main" id="{27CF3689-FC59-4CBF-B196-D8267E5440E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742" y="1541963"/>
            <a:ext cx="756000" cy="756000"/>
          </a:xfrm>
          <a:prstGeom prst="rect">
            <a:avLst/>
          </a:prstGeom>
        </p:spPr>
      </p:pic>
      <p:pic>
        <p:nvPicPr>
          <p:cNvPr id="38" name="ผิด2">
            <a:extLst>
              <a:ext uri="{FF2B5EF4-FFF2-40B4-BE49-F238E27FC236}">
                <a16:creationId xmlns:a16="http://schemas.microsoft.com/office/drawing/2014/main" id="{8439D1BB-5179-44B7-9B94-D66BA780907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742" y="3147689"/>
            <a:ext cx="756000" cy="756000"/>
          </a:xfrm>
          <a:prstGeom prst="rect">
            <a:avLst/>
          </a:prstGeom>
        </p:spPr>
      </p:pic>
      <p:pic>
        <p:nvPicPr>
          <p:cNvPr id="39" name="ผิด2">
            <a:extLst>
              <a:ext uri="{FF2B5EF4-FFF2-40B4-BE49-F238E27FC236}">
                <a16:creationId xmlns:a16="http://schemas.microsoft.com/office/drawing/2014/main" id="{D2EE85F7-B6A8-48FF-9F4A-1E5FE92A01E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742" y="4811937"/>
            <a:ext cx="756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50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G" descr="Shape, rectangle&#10;&#10;Description automatically generated">
            <a:extLst>
              <a:ext uri="{FF2B5EF4-FFF2-40B4-BE49-F238E27FC236}">
                <a16:creationId xmlns:a16="http://schemas.microsoft.com/office/drawing/2014/main" id="{DD43E520-B63F-4C3F-B2E5-9A206D80C3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78" name="สีขาว">
            <a:extLst>
              <a:ext uri="{FF2B5EF4-FFF2-40B4-BE49-F238E27FC236}">
                <a16:creationId xmlns:a16="http://schemas.microsoft.com/office/drawing/2014/main" id="{A5A82A4C-4BC3-410D-9BE8-3EB861D78FD3}"/>
              </a:ext>
            </a:extLst>
          </p:cNvPr>
          <p:cNvSpPr/>
          <p:nvPr/>
        </p:nvSpPr>
        <p:spPr>
          <a:xfrm>
            <a:off x="609600" y="2396971"/>
            <a:ext cx="5009146" cy="3630967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9" name="สีขาว">
            <a:extLst>
              <a:ext uri="{FF2B5EF4-FFF2-40B4-BE49-F238E27FC236}">
                <a16:creationId xmlns:a16="http://schemas.microsoft.com/office/drawing/2014/main" id="{5A7F4AB9-1866-45F1-83AC-67D1A5DF2E3C}"/>
              </a:ext>
            </a:extLst>
          </p:cNvPr>
          <p:cNvSpPr/>
          <p:nvPr/>
        </p:nvSpPr>
        <p:spPr>
          <a:xfrm>
            <a:off x="5992148" y="2396971"/>
            <a:ext cx="5582330" cy="3630967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64" name="โจทย์">
            <a:extLst>
              <a:ext uri="{FF2B5EF4-FFF2-40B4-BE49-F238E27FC236}">
                <a16:creationId xmlns:a16="http://schemas.microsoft.com/office/drawing/2014/main" id="{17A0021A-A881-45C7-943D-A5A176AEA30D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การหารเกี่ยวกับปริมาตรและความจุ</a:t>
            </a:r>
          </a:p>
        </p:txBody>
      </p:sp>
      <p:grpSp>
        <p:nvGrpSpPr>
          <p:cNvPr id="72" name="โจทย์">
            <a:extLst>
              <a:ext uri="{FF2B5EF4-FFF2-40B4-BE49-F238E27FC236}">
                <a16:creationId xmlns:a16="http://schemas.microsoft.com/office/drawing/2014/main" id="{4AFB5523-D2D1-468E-85C8-DF74DCA381D2}"/>
              </a:ext>
            </a:extLst>
          </p:cNvPr>
          <p:cNvGrpSpPr/>
          <p:nvPr/>
        </p:nvGrpSpPr>
        <p:grpSpPr>
          <a:xfrm>
            <a:off x="2383754" y="1351165"/>
            <a:ext cx="7424492" cy="734647"/>
            <a:chOff x="1470225" y="1033842"/>
            <a:chExt cx="6389506" cy="734647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50C8AAC-8495-4859-9601-9E3346FEF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225" y="1033842"/>
              <a:ext cx="6389506" cy="734647"/>
            </a:xfrm>
            <a:prstGeom prst="rect">
              <a:avLst/>
            </a:prstGeom>
          </p:spPr>
        </p:pic>
        <p:sp>
          <p:nvSpPr>
            <p:cNvPr id="74" name="หัวข้อ">
              <a:extLst>
                <a:ext uri="{FF2B5EF4-FFF2-40B4-BE49-F238E27FC236}">
                  <a16:creationId xmlns:a16="http://schemas.microsoft.com/office/drawing/2014/main" id="{B77FDBC5-A8D2-4CB8-83F4-642E7D123914}"/>
                </a:ext>
              </a:extLst>
            </p:cNvPr>
            <p:cNvSpPr txBox="1"/>
            <p:nvPr/>
          </p:nvSpPr>
          <p:spPr>
            <a:xfrm>
              <a:off x="1481093" y="1138301"/>
              <a:ext cx="6378638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ลิตร </a:t>
              </a:r>
              <a:r>
                <a:rPr lang="en-US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450</a:t>
              </a: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มิลลิลิตร หารด้วย 5 เท่ากับเท่าไร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5B4796D-510B-432A-AB55-1E073B5A14D7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98BC96B0-6FB9-45B2-AC9C-3703ED350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1EBECF6D-AFB3-41BE-A9ED-70A0DAA544B7}"/>
                </a:ext>
              </a:extLst>
            </p:cNvPr>
            <p:cNvSpPr txBox="1"/>
            <p:nvPr/>
          </p:nvSpPr>
          <p:spPr>
            <a:xfrm>
              <a:off x="283061" y="1898052"/>
              <a:ext cx="680720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5</a:t>
              </a:r>
            </a:p>
          </p:txBody>
        </p:sp>
      </p:grpSp>
      <p:pic>
        <p:nvPicPr>
          <p:cNvPr id="54" name="Picture 5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98879BF-52BD-4D0F-947D-7923519E26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6"/>
          <a:stretch/>
        </p:blipFill>
        <p:spPr>
          <a:xfrm>
            <a:off x="2256900" y="3348697"/>
            <a:ext cx="2582174" cy="576146"/>
          </a:xfrm>
          <a:prstGeom prst="rect">
            <a:avLst/>
          </a:prstGeom>
        </p:spPr>
      </p:pic>
      <p:sp>
        <p:nvSpPr>
          <p:cNvPr id="61" name="สีเขียว">
            <a:extLst>
              <a:ext uri="{FF2B5EF4-FFF2-40B4-BE49-F238E27FC236}">
                <a16:creationId xmlns:a16="http://schemas.microsoft.com/office/drawing/2014/main" id="{DDFC1771-6F75-43CD-9A96-4F986D2F13D1}"/>
              </a:ext>
            </a:extLst>
          </p:cNvPr>
          <p:cNvSpPr/>
          <p:nvPr/>
        </p:nvSpPr>
        <p:spPr>
          <a:xfrm>
            <a:off x="2499202" y="3406158"/>
            <a:ext cx="432000" cy="432000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0" name="สีเขียว">
            <a:extLst>
              <a:ext uri="{FF2B5EF4-FFF2-40B4-BE49-F238E27FC236}">
                <a16:creationId xmlns:a16="http://schemas.microsoft.com/office/drawing/2014/main" id="{60749037-580E-4393-9570-55795299BEF0}"/>
              </a:ext>
            </a:extLst>
          </p:cNvPr>
          <p:cNvSpPr/>
          <p:nvPr/>
        </p:nvSpPr>
        <p:spPr>
          <a:xfrm>
            <a:off x="1803883" y="3421728"/>
            <a:ext cx="396000" cy="396000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1" name="สีม่วง">
            <a:extLst>
              <a:ext uri="{FF2B5EF4-FFF2-40B4-BE49-F238E27FC236}">
                <a16:creationId xmlns:a16="http://schemas.microsoft.com/office/drawing/2014/main" id="{3967423E-EFD7-4C12-ADCB-52693531DD1B}"/>
              </a:ext>
            </a:extLst>
          </p:cNvPr>
          <p:cNvSpPr/>
          <p:nvPr/>
        </p:nvSpPr>
        <p:spPr>
          <a:xfrm>
            <a:off x="3675321" y="3367747"/>
            <a:ext cx="884099" cy="468000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2" name="สีม่วง">
            <a:extLst>
              <a:ext uri="{FF2B5EF4-FFF2-40B4-BE49-F238E27FC236}">
                <a16:creationId xmlns:a16="http://schemas.microsoft.com/office/drawing/2014/main" id="{D09070D6-346B-4DEB-A6E9-E58D5B2B0E91}"/>
              </a:ext>
            </a:extLst>
          </p:cNvPr>
          <p:cNvSpPr/>
          <p:nvPr/>
        </p:nvSpPr>
        <p:spPr>
          <a:xfrm>
            <a:off x="1800924" y="3416380"/>
            <a:ext cx="396000" cy="396000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4" name="หัวข้อ">
            <a:extLst>
              <a:ext uri="{FF2B5EF4-FFF2-40B4-BE49-F238E27FC236}">
                <a16:creationId xmlns:a16="http://schemas.microsoft.com/office/drawing/2014/main" id="{AC0E5FA2-A5AE-4B9F-8A9D-F50A3AEBDCB9}"/>
              </a:ext>
            </a:extLst>
          </p:cNvPr>
          <p:cNvSpPr txBox="1"/>
          <p:nvPr/>
        </p:nvSpPr>
        <p:spPr>
          <a:xfrm>
            <a:off x="1718949" y="4853683"/>
            <a:ext cx="31201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ลิตร </a:t>
            </a: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 มิลลิลิตร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708220B-4114-47A4-9DEE-99674D394CD0}"/>
              </a:ext>
            </a:extLst>
          </p:cNvPr>
          <p:cNvGrpSpPr/>
          <p:nvPr/>
        </p:nvGrpSpPr>
        <p:grpSpPr>
          <a:xfrm>
            <a:off x="2256900" y="3226671"/>
            <a:ext cx="2315177" cy="666850"/>
            <a:chOff x="5235178" y="2815707"/>
            <a:chExt cx="2315177" cy="666850"/>
          </a:xfrm>
        </p:grpSpPr>
        <p:sp>
          <p:nvSpPr>
            <p:cNvPr id="96" name="หัวข้อ">
              <a:extLst>
                <a:ext uri="{FF2B5EF4-FFF2-40B4-BE49-F238E27FC236}">
                  <a16:creationId xmlns:a16="http://schemas.microsoft.com/office/drawing/2014/main" id="{223ECE27-454A-41D0-8954-BC8F46D14569}"/>
                </a:ext>
              </a:extLst>
            </p:cNvPr>
            <p:cNvSpPr txBox="1"/>
            <p:nvPr/>
          </p:nvSpPr>
          <p:spPr>
            <a:xfrm>
              <a:off x="5235178" y="2815708"/>
              <a:ext cx="64700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endPara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97" name="หัวข้อ">
              <a:extLst>
                <a:ext uri="{FF2B5EF4-FFF2-40B4-BE49-F238E27FC236}">
                  <a16:creationId xmlns:a16="http://schemas.microsoft.com/office/drawing/2014/main" id="{D7F00CAE-C320-4620-A5EF-EBEB98A02ECC}"/>
                </a:ext>
              </a:extLst>
            </p:cNvPr>
            <p:cNvSpPr txBox="1"/>
            <p:nvPr/>
          </p:nvSpPr>
          <p:spPr>
            <a:xfrm>
              <a:off x="6406794" y="2815707"/>
              <a:ext cx="114356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450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12AE1F8-BB5A-4628-8245-4F7F93D5C048}"/>
              </a:ext>
            </a:extLst>
          </p:cNvPr>
          <p:cNvGrpSpPr/>
          <p:nvPr/>
        </p:nvGrpSpPr>
        <p:grpSpPr>
          <a:xfrm>
            <a:off x="1883498" y="2568178"/>
            <a:ext cx="3054691" cy="666849"/>
            <a:chOff x="4861776" y="2171141"/>
            <a:chExt cx="3054691" cy="666849"/>
          </a:xfrm>
        </p:grpSpPr>
        <p:sp>
          <p:nvSpPr>
            <p:cNvPr id="99" name="หัวข้อ">
              <a:extLst>
                <a:ext uri="{FF2B5EF4-FFF2-40B4-BE49-F238E27FC236}">
                  <a16:creationId xmlns:a16="http://schemas.microsoft.com/office/drawing/2014/main" id="{2DB3727B-AD81-4AAF-A38D-79F38EBD45C2}"/>
                </a:ext>
              </a:extLst>
            </p:cNvPr>
            <p:cNvSpPr txBox="1"/>
            <p:nvPr/>
          </p:nvSpPr>
          <p:spPr>
            <a:xfrm>
              <a:off x="4861776" y="2171141"/>
              <a:ext cx="1709489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ลิตร</a:t>
              </a:r>
            </a:p>
          </p:txBody>
        </p:sp>
        <p:sp>
          <p:nvSpPr>
            <p:cNvPr id="100" name="หัวข้อ">
              <a:extLst>
                <a:ext uri="{FF2B5EF4-FFF2-40B4-BE49-F238E27FC236}">
                  <a16:creationId xmlns:a16="http://schemas.microsoft.com/office/drawing/2014/main" id="{3A8495D9-472F-4BE5-A22B-BC4DA933E951}"/>
                </a:ext>
              </a:extLst>
            </p:cNvPr>
            <p:cNvSpPr txBox="1"/>
            <p:nvPr/>
          </p:nvSpPr>
          <p:spPr>
            <a:xfrm>
              <a:off x="6402403" y="2171141"/>
              <a:ext cx="1514064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มิลลิลิตร</a:t>
              </a:r>
            </a:p>
          </p:txBody>
        </p:sp>
      </p:grpSp>
      <p:sp>
        <p:nvSpPr>
          <p:cNvPr id="101" name="หัวข้อ">
            <a:extLst>
              <a:ext uri="{FF2B5EF4-FFF2-40B4-BE49-F238E27FC236}">
                <a16:creationId xmlns:a16="http://schemas.microsoft.com/office/drawing/2014/main" id="{D2809901-46DC-4735-BEF3-617623097E04}"/>
              </a:ext>
            </a:extLst>
          </p:cNvPr>
          <p:cNvSpPr txBox="1"/>
          <p:nvPr/>
        </p:nvSpPr>
        <p:spPr>
          <a:xfrm>
            <a:off x="1617859" y="3226672"/>
            <a:ext cx="76917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endParaRPr lang="th-TH" sz="2800" dirty="0">
              <a:solidFill>
                <a:sysClr val="windowText" lastClr="00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09CEF1D-E01C-4663-A107-84F583826C6D}"/>
              </a:ext>
            </a:extLst>
          </p:cNvPr>
          <p:cNvGrpSpPr/>
          <p:nvPr/>
        </p:nvGrpSpPr>
        <p:grpSpPr>
          <a:xfrm>
            <a:off x="2256899" y="3863073"/>
            <a:ext cx="2582174" cy="688641"/>
            <a:chOff x="2239761" y="3886356"/>
            <a:chExt cx="2582174" cy="688641"/>
          </a:xfrm>
        </p:grpSpPr>
        <p:sp>
          <p:nvSpPr>
            <p:cNvPr id="103" name="หัวข้อ">
              <a:extLst>
                <a:ext uri="{FF2B5EF4-FFF2-40B4-BE49-F238E27FC236}">
                  <a16:creationId xmlns:a16="http://schemas.microsoft.com/office/drawing/2014/main" id="{9535BA07-91E5-420E-963E-6D98A287C3E4}"/>
                </a:ext>
              </a:extLst>
            </p:cNvPr>
            <p:cNvSpPr txBox="1"/>
            <p:nvPr/>
          </p:nvSpPr>
          <p:spPr>
            <a:xfrm>
              <a:off x="2369890" y="3886356"/>
              <a:ext cx="516873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0178BAB6-7ACC-4104-8208-096A657ABC3A}"/>
                </a:ext>
              </a:extLst>
            </p:cNvPr>
            <p:cNvGrpSpPr/>
            <p:nvPr/>
          </p:nvGrpSpPr>
          <p:grpSpPr>
            <a:xfrm>
              <a:off x="2239761" y="4501628"/>
              <a:ext cx="2582174" cy="73369"/>
              <a:chOff x="4903542" y="5509722"/>
              <a:chExt cx="2712999" cy="76985"/>
            </a:xfrm>
          </p:grpSpPr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B29B716A-765E-4218-A56B-E2E72F3401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03542" y="5509722"/>
                <a:ext cx="27129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7B91B408-37D3-4E56-B851-70A3E97BD0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03542" y="5586707"/>
                <a:ext cx="27129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7" name="หัวข้อ">
            <a:extLst>
              <a:ext uri="{FF2B5EF4-FFF2-40B4-BE49-F238E27FC236}">
                <a16:creationId xmlns:a16="http://schemas.microsoft.com/office/drawing/2014/main" id="{330E9D50-7389-40F3-AED4-48C8AF760941}"/>
              </a:ext>
            </a:extLst>
          </p:cNvPr>
          <p:cNvSpPr txBox="1"/>
          <p:nvPr/>
        </p:nvSpPr>
        <p:spPr>
          <a:xfrm>
            <a:off x="3390902" y="3865897"/>
            <a:ext cx="1190922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  <a:r>
              <a:rPr lang="th-TH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</a:p>
        </p:txBody>
      </p:sp>
      <p:sp>
        <p:nvSpPr>
          <p:cNvPr id="108" name="หัวข้อ">
            <a:extLst>
              <a:ext uri="{FF2B5EF4-FFF2-40B4-BE49-F238E27FC236}">
                <a16:creationId xmlns:a16="http://schemas.microsoft.com/office/drawing/2014/main" id="{C85EF766-AE49-405C-8C51-5C983E590FC2}"/>
              </a:ext>
            </a:extLst>
          </p:cNvPr>
          <p:cNvSpPr txBox="1"/>
          <p:nvPr/>
        </p:nvSpPr>
        <p:spPr>
          <a:xfrm>
            <a:off x="6618964" y="2650905"/>
            <a:ext cx="434681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1) หาผลหารในหน่วยลิตร</a:t>
            </a:r>
          </a:p>
        </p:txBody>
      </p:sp>
      <p:sp>
        <p:nvSpPr>
          <p:cNvPr id="109" name="หัวข้อ">
            <a:extLst>
              <a:ext uri="{FF2B5EF4-FFF2-40B4-BE49-F238E27FC236}">
                <a16:creationId xmlns:a16="http://schemas.microsoft.com/office/drawing/2014/main" id="{16C4F99B-DB18-4EF6-9484-155F7E5650CC}"/>
              </a:ext>
            </a:extLst>
          </p:cNvPr>
          <p:cNvSpPr txBox="1"/>
          <p:nvPr/>
        </p:nvSpPr>
        <p:spPr>
          <a:xfrm>
            <a:off x="6618964" y="3863073"/>
            <a:ext cx="544251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) หาผลหารในหน่วยมิลลิลิตร</a:t>
            </a:r>
          </a:p>
        </p:txBody>
      </p:sp>
      <p:sp>
        <p:nvSpPr>
          <p:cNvPr id="110" name="หัวข้อ">
            <a:extLst>
              <a:ext uri="{FF2B5EF4-FFF2-40B4-BE49-F238E27FC236}">
                <a16:creationId xmlns:a16="http://schemas.microsoft.com/office/drawing/2014/main" id="{1DC0BF5D-BF13-4740-8BAE-01E4DE9E059B}"/>
              </a:ext>
            </a:extLst>
          </p:cNvPr>
          <p:cNvSpPr txBox="1"/>
          <p:nvPr/>
        </p:nvSpPr>
        <p:spPr>
          <a:xfrm>
            <a:off x="6976656" y="3256989"/>
            <a:ext cx="162990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5 </a:t>
            </a:r>
            <a:r>
              <a:rPr lang="en-US" sz="28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5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11" name="หัวข้อ">
            <a:extLst>
              <a:ext uri="{FF2B5EF4-FFF2-40B4-BE49-F238E27FC236}">
                <a16:creationId xmlns:a16="http://schemas.microsoft.com/office/drawing/2014/main" id="{FFD340C4-59A2-4147-A9AA-B1C8415A4FEB}"/>
              </a:ext>
            </a:extLst>
          </p:cNvPr>
          <p:cNvSpPr txBox="1"/>
          <p:nvPr/>
        </p:nvSpPr>
        <p:spPr>
          <a:xfrm>
            <a:off x="8077201" y="3256989"/>
            <a:ext cx="27642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r>
              <a:rPr lang="th-TH" sz="28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ลิตร</a:t>
            </a:r>
          </a:p>
        </p:txBody>
      </p:sp>
      <p:sp>
        <p:nvSpPr>
          <p:cNvPr id="112" name="หัวข้อ">
            <a:extLst>
              <a:ext uri="{FF2B5EF4-FFF2-40B4-BE49-F238E27FC236}">
                <a16:creationId xmlns:a16="http://schemas.microsoft.com/office/drawing/2014/main" id="{5071C3B3-49BF-4495-9AA7-314AA62AF8FE}"/>
              </a:ext>
            </a:extLst>
          </p:cNvPr>
          <p:cNvSpPr txBox="1"/>
          <p:nvPr/>
        </p:nvSpPr>
        <p:spPr>
          <a:xfrm>
            <a:off x="6976656" y="4469156"/>
            <a:ext cx="19182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45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0 </a:t>
            </a:r>
            <a:r>
              <a:rPr lang="en-US" sz="28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5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13" name="หัวข้อ">
            <a:extLst>
              <a:ext uri="{FF2B5EF4-FFF2-40B4-BE49-F238E27FC236}">
                <a16:creationId xmlns:a16="http://schemas.microsoft.com/office/drawing/2014/main" id="{05CB9B56-B790-4CF2-A689-DFF442083103}"/>
              </a:ext>
            </a:extLst>
          </p:cNvPr>
          <p:cNvSpPr txBox="1"/>
          <p:nvPr/>
        </p:nvSpPr>
        <p:spPr>
          <a:xfrm>
            <a:off x="8503921" y="4469156"/>
            <a:ext cx="191748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  <a:r>
              <a:rPr lang="th-TH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 มิลลิลิตร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949681EC-F56C-4EC8-849C-595C3F293E52}"/>
              </a:ext>
            </a:extLst>
          </p:cNvPr>
          <p:cNvGrpSpPr/>
          <p:nvPr/>
        </p:nvGrpSpPr>
        <p:grpSpPr>
          <a:xfrm>
            <a:off x="865458" y="4839193"/>
            <a:ext cx="873322" cy="666849"/>
            <a:chOff x="1231704" y="5526173"/>
            <a:chExt cx="873322" cy="666849"/>
          </a:xfrm>
        </p:grpSpPr>
        <p:sp>
          <p:nvSpPr>
            <p:cNvPr id="115" name="หัวข้อ">
              <a:extLst>
                <a:ext uri="{FF2B5EF4-FFF2-40B4-BE49-F238E27FC236}">
                  <a16:creationId xmlns:a16="http://schemas.microsoft.com/office/drawing/2014/main" id="{9B489333-2B14-4182-95F5-1AE45F75C6D8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DCD3A88-07A2-469A-AB02-9A5B03333215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625466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90" grpId="0" animBg="1"/>
      <p:bldP spid="90" grpId="1" animBg="1"/>
      <p:bldP spid="91" grpId="0" animBg="1"/>
      <p:bldP spid="92" grpId="0" animBg="1"/>
      <p:bldP spid="94" grpId="0"/>
      <p:bldP spid="101" grpId="0"/>
      <p:bldP spid="107" grpId="0"/>
      <p:bldP spid="108" grpId="0"/>
      <p:bldP spid="109" grpId="0"/>
      <p:bldP spid="110" grpId="0"/>
      <p:bldP spid="111" grpId="0"/>
      <p:bldP spid="112" grpId="0"/>
      <p:bldP spid="113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G" descr="Shape, rectangle&#10;&#10;Description automatically generated">
            <a:extLst>
              <a:ext uri="{FF2B5EF4-FFF2-40B4-BE49-F238E27FC236}">
                <a16:creationId xmlns:a16="http://schemas.microsoft.com/office/drawing/2014/main" id="{DD43E520-B63F-4C3F-B2E5-9A206D80C3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78" name="สีขาว">
            <a:extLst>
              <a:ext uri="{FF2B5EF4-FFF2-40B4-BE49-F238E27FC236}">
                <a16:creationId xmlns:a16="http://schemas.microsoft.com/office/drawing/2014/main" id="{A5A82A4C-4BC3-410D-9BE8-3EB861D78FD3}"/>
              </a:ext>
            </a:extLst>
          </p:cNvPr>
          <p:cNvSpPr/>
          <p:nvPr/>
        </p:nvSpPr>
        <p:spPr>
          <a:xfrm>
            <a:off x="609600" y="2396971"/>
            <a:ext cx="5009146" cy="3630967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9" name="สีขาว">
            <a:extLst>
              <a:ext uri="{FF2B5EF4-FFF2-40B4-BE49-F238E27FC236}">
                <a16:creationId xmlns:a16="http://schemas.microsoft.com/office/drawing/2014/main" id="{5A7F4AB9-1866-45F1-83AC-67D1A5DF2E3C}"/>
              </a:ext>
            </a:extLst>
          </p:cNvPr>
          <p:cNvSpPr/>
          <p:nvPr/>
        </p:nvSpPr>
        <p:spPr>
          <a:xfrm>
            <a:off x="5992148" y="2396971"/>
            <a:ext cx="5582330" cy="3630967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64" name="โจทย์">
            <a:extLst>
              <a:ext uri="{FF2B5EF4-FFF2-40B4-BE49-F238E27FC236}">
                <a16:creationId xmlns:a16="http://schemas.microsoft.com/office/drawing/2014/main" id="{17A0021A-A881-45C7-943D-A5A176AEA30D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การหารเกี่ยวกับปริมาตรและความจุ</a:t>
            </a:r>
          </a:p>
        </p:txBody>
      </p:sp>
      <p:grpSp>
        <p:nvGrpSpPr>
          <p:cNvPr id="72" name="โจทย์">
            <a:extLst>
              <a:ext uri="{FF2B5EF4-FFF2-40B4-BE49-F238E27FC236}">
                <a16:creationId xmlns:a16="http://schemas.microsoft.com/office/drawing/2014/main" id="{4AFB5523-D2D1-468E-85C8-DF74DCA381D2}"/>
              </a:ext>
            </a:extLst>
          </p:cNvPr>
          <p:cNvGrpSpPr/>
          <p:nvPr/>
        </p:nvGrpSpPr>
        <p:grpSpPr>
          <a:xfrm>
            <a:off x="2383754" y="1351165"/>
            <a:ext cx="7424492" cy="734647"/>
            <a:chOff x="1470225" y="1033842"/>
            <a:chExt cx="6389506" cy="734647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50C8AAC-8495-4859-9601-9E3346FEF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225" y="1033842"/>
              <a:ext cx="6389506" cy="734647"/>
            </a:xfrm>
            <a:prstGeom prst="rect">
              <a:avLst/>
            </a:prstGeom>
          </p:spPr>
        </p:pic>
        <p:sp>
          <p:nvSpPr>
            <p:cNvPr id="74" name="หัวข้อ">
              <a:extLst>
                <a:ext uri="{FF2B5EF4-FFF2-40B4-BE49-F238E27FC236}">
                  <a16:creationId xmlns:a16="http://schemas.microsoft.com/office/drawing/2014/main" id="{B77FDBC5-A8D2-4CB8-83F4-642E7D123914}"/>
                </a:ext>
              </a:extLst>
            </p:cNvPr>
            <p:cNvSpPr txBox="1"/>
            <p:nvPr/>
          </p:nvSpPr>
          <p:spPr>
            <a:xfrm>
              <a:off x="1481093" y="1138301"/>
              <a:ext cx="6378638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16 ลิตร 500 มิลลิลิตร หารด้วย 4 เท่ากับเท่าไร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5B4796D-510B-432A-AB55-1E073B5A14D7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98BC96B0-6FB9-45B2-AC9C-3703ED350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1EBECF6D-AFB3-41BE-A9ED-70A0DAA544B7}"/>
                </a:ext>
              </a:extLst>
            </p:cNvPr>
            <p:cNvSpPr txBox="1"/>
            <p:nvPr/>
          </p:nvSpPr>
          <p:spPr>
            <a:xfrm>
              <a:off x="283061" y="1898052"/>
              <a:ext cx="680720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6</a:t>
              </a:r>
            </a:p>
          </p:txBody>
        </p:sp>
      </p:grpSp>
      <p:pic>
        <p:nvPicPr>
          <p:cNvPr id="54" name="Picture 5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98879BF-52BD-4D0F-947D-7923519E26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6"/>
          <a:stretch/>
        </p:blipFill>
        <p:spPr>
          <a:xfrm>
            <a:off x="2256900" y="3348697"/>
            <a:ext cx="2582174" cy="576146"/>
          </a:xfrm>
          <a:prstGeom prst="rect">
            <a:avLst/>
          </a:prstGeom>
        </p:spPr>
      </p:pic>
      <p:sp>
        <p:nvSpPr>
          <p:cNvPr id="61" name="สีเขียว">
            <a:extLst>
              <a:ext uri="{FF2B5EF4-FFF2-40B4-BE49-F238E27FC236}">
                <a16:creationId xmlns:a16="http://schemas.microsoft.com/office/drawing/2014/main" id="{DDFC1771-6F75-43CD-9A96-4F986D2F13D1}"/>
              </a:ext>
            </a:extLst>
          </p:cNvPr>
          <p:cNvSpPr/>
          <p:nvPr/>
        </p:nvSpPr>
        <p:spPr>
          <a:xfrm>
            <a:off x="2499202" y="3406158"/>
            <a:ext cx="516872" cy="432000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0" name="สีเขียว">
            <a:extLst>
              <a:ext uri="{FF2B5EF4-FFF2-40B4-BE49-F238E27FC236}">
                <a16:creationId xmlns:a16="http://schemas.microsoft.com/office/drawing/2014/main" id="{60749037-580E-4393-9570-55795299BEF0}"/>
              </a:ext>
            </a:extLst>
          </p:cNvPr>
          <p:cNvSpPr/>
          <p:nvPr/>
        </p:nvSpPr>
        <p:spPr>
          <a:xfrm>
            <a:off x="1803883" y="3421728"/>
            <a:ext cx="396000" cy="396000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1" name="สีม่วง">
            <a:extLst>
              <a:ext uri="{FF2B5EF4-FFF2-40B4-BE49-F238E27FC236}">
                <a16:creationId xmlns:a16="http://schemas.microsoft.com/office/drawing/2014/main" id="{3967423E-EFD7-4C12-ADCB-52693531DD1B}"/>
              </a:ext>
            </a:extLst>
          </p:cNvPr>
          <p:cNvSpPr/>
          <p:nvPr/>
        </p:nvSpPr>
        <p:spPr>
          <a:xfrm>
            <a:off x="3675321" y="3367747"/>
            <a:ext cx="884099" cy="468000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2" name="สีม่วง">
            <a:extLst>
              <a:ext uri="{FF2B5EF4-FFF2-40B4-BE49-F238E27FC236}">
                <a16:creationId xmlns:a16="http://schemas.microsoft.com/office/drawing/2014/main" id="{D09070D6-346B-4DEB-A6E9-E58D5B2B0E91}"/>
              </a:ext>
            </a:extLst>
          </p:cNvPr>
          <p:cNvSpPr/>
          <p:nvPr/>
        </p:nvSpPr>
        <p:spPr>
          <a:xfrm>
            <a:off x="1800924" y="3416380"/>
            <a:ext cx="396000" cy="396000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4" name="หัวข้อ">
            <a:extLst>
              <a:ext uri="{FF2B5EF4-FFF2-40B4-BE49-F238E27FC236}">
                <a16:creationId xmlns:a16="http://schemas.microsoft.com/office/drawing/2014/main" id="{AC0E5FA2-A5AE-4B9F-8A9D-F50A3AEBDCB9}"/>
              </a:ext>
            </a:extLst>
          </p:cNvPr>
          <p:cNvSpPr txBox="1"/>
          <p:nvPr/>
        </p:nvSpPr>
        <p:spPr>
          <a:xfrm>
            <a:off x="1718949" y="4853683"/>
            <a:ext cx="31201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ลิตร 125 มิลลิลิตร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708220B-4114-47A4-9DEE-99674D394CD0}"/>
              </a:ext>
            </a:extLst>
          </p:cNvPr>
          <p:cNvGrpSpPr/>
          <p:nvPr/>
        </p:nvGrpSpPr>
        <p:grpSpPr>
          <a:xfrm>
            <a:off x="2378820" y="3226671"/>
            <a:ext cx="2193257" cy="666850"/>
            <a:chOff x="5357098" y="2815707"/>
            <a:chExt cx="2193257" cy="666850"/>
          </a:xfrm>
        </p:grpSpPr>
        <p:sp>
          <p:nvSpPr>
            <p:cNvPr id="96" name="หัวข้อ">
              <a:extLst>
                <a:ext uri="{FF2B5EF4-FFF2-40B4-BE49-F238E27FC236}">
                  <a16:creationId xmlns:a16="http://schemas.microsoft.com/office/drawing/2014/main" id="{223ECE27-454A-41D0-8954-BC8F46D14569}"/>
                </a:ext>
              </a:extLst>
            </p:cNvPr>
            <p:cNvSpPr txBox="1"/>
            <p:nvPr/>
          </p:nvSpPr>
          <p:spPr>
            <a:xfrm>
              <a:off x="5357098" y="2815708"/>
              <a:ext cx="64700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16</a:t>
              </a:r>
            </a:p>
          </p:txBody>
        </p:sp>
        <p:sp>
          <p:nvSpPr>
            <p:cNvPr id="97" name="หัวข้อ">
              <a:extLst>
                <a:ext uri="{FF2B5EF4-FFF2-40B4-BE49-F238E27FC236}">
                  <a16:creationId xmlns:a16="http://schemas.microsoft.com/office/drawing/2014/main" id="{D7F00CAE-C320-4620-A5EF-EBEB98A02ECC}"/>
                </a:ext>
              </a:extLst>
            </p:cNvPr>
            <p:cNvSpPr txBox="1"/>
            <p:nvPr/>
          </p:nvSpPr>
          <p:spPr>
            <a:xfrm>
              <a:off x="6406794" y="2815707"/>
              <a:ext cx="114356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500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12AE1F8-BB5A-4628-8245-4F7F93D5C048}"/>
              </a:ext>
            </a:extLst>
          </p:cNvPr>
          <p:cNvGrpSpPr/>
          <p:nvPr/>
        </p:nvGrpSpPr>
        <p:grpSpPr>
          <a:xfrm>
            <a:off x="2127339" y="2568178"/>
            <a:ext cx="2810850" cy="666849"/>
            <a:chOff x="5105617" y="2171141"/>
            <a:chExt cx="2810850" cy="666849"/>
          </a:xfrm>
        </p:grpSpPr>
        <p:sp>
          <p:nvSpPr>
            <p:cNvPr id="99" name="หัวข้อ">
              <a:extLst>
                <a:ext uri="{FF2B5EF4-FFF2-40B4-BE49-F238E27FC236}">
                  <a16:creationId xmlns:a16="http://schemas.microsoft.com/office/drawing/2014/main" id="{2DB3727B-AD81-4AAF-A38D-79F38EBD45C2}"/>
                </a:ext>
              </a:extLst>
            </p:cNvPr>
            <p:cNvSpPr txBox="1"/>
            <p:nvPr/>
          </p:nvSpPr>
          <p:spPr>
            <a:xfrm>
              <a:off x="5105617" y="2171141"/>
              <a:ext cx="1273630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ลิตร</a:t>
              </a:r>
            </a:p>
          </p:txBody>
        </p:sp>
        <p:sp>
          <p:nvSpPr>
            <p:cNvPr id="100" name="หัวข้อ">
              <a:extLst>
                <a:ext uri="{FF2B5EF4-FFF2-40B4-BE49-F238E27FC236}">
                  <a16:creationId xmlns:a16="http://schemas.microsoft.com/office/drawing/2014/main" id="{3A8495D9-472F-4BE5-A22B-BC4DA933E951}"/>
                </a:ext>
              </a:extLst>
            </p:cNvPr>
            <p:cNvSpPr txBox="1"/>
            <p:nvPr/>
          </p:nvSpPr>
          <p:spPr>
            <a:xfrm>
              <a:off x="6402403" y="2171141"/>
              <a:ext cx="1514064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มิลลิลิตร</a:t>
              </a:r>
            </a:p>
          </p:txBody>
        </p:sp>
      </p:grpSp>
      <p:sp>
        <p:nvSpPr>
          <p:cNvPr id="101" name="หัวข้อ">
            <a:extLst>
              <a:ext uri="{FF2B5EF4-FFF2-40B4-BE49-F238E27FC236}">
                <a16:creationId xmlns:a16="http://schemas.microsoft.com/office/drawing/2014/main" id="{D2809901-46DC-4735-BEF3-617623097E04}"/>
              </a:ext>
            </a:extLst>
          </p:cNvPr>
          <p:cNvSpPr txBox="1"/>
          <p:nvPr/>
        </p:nvSpPr>
        <p:spPr>
          <a:xfrm>
            <a:off x="1617859" y="3226672"/>
            <a:ext cx="76917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09CEF1D-E01C-4663-A107-84F583826C6D}"/>
              </a:ext>
            </a:extLst>
          </p:cNvPr>
          <p:cNvGrpSpPr/>
          <p:nvPr/>
        </p:nvGrpSpPr>
        <p:grpSpPr>
          <a:xfrm>
            <a:off x="2256899" y="3863073"/>
            <a:ext cx="2582174" cy="688641"/>
            <a:chOff x="2239761" y="3886356"/>
            <a:chExt cx="2582174" cy="688641"/>
          </a:xfrm>
        </p:grpSpPr>
        <p:sp>
          <p:nvSpPr>
            <p:cNvPr id="103" name="หัวข้อ">
              <a:extLst>
                <a:ext uri="{FF2B5EF4-FFF2-40B4-BE49-F238E27FC236}">
                  <a16:creationId xmlns:a16="http://schemas.microsoft.com/office/drawing/2014/main" id="{9535BA07-91E5-420E-963E-6D98A287C3E4}"/>
                </a:ext>
              </a:extLst>
            </p:cNvPr>
            <p:cNvSpPr txBox="1"/>
            <p:nvPr/>
          </p:nvSpPr>
          <p:spPr>
            <a:xfrm>
              <a:off x="2369890" y="3886356"/>
              <a:ext cx="516873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0178BAB6-7ACC-4104-8208-096A657ABC3A}"/>
                </a:ext>
              </a:extLst>
            </p:cNvPr>
            <p:cNvGrpSpPr/>
            <p:nvPr/>
          </p:nvGrpSpPr>
          <p:grpSpPr>
            <a:xfrm>
              <a:off x="2239761" y="4501628"/>
              <a:ext cx="2582174" cy="73369"/>
              <a:chOff x="4903542" y="5509722"/>
              <a:chExt cx="2712999" cy="76985"/>
            </a:xfrm>
          </p:grpSpPr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B29B716A-765E-4218-A56B-E2E72F3401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03542" y="5509722"/>
                <a:ext cx="27129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7B91B408-37D3-4E56-B851-70A3E97BD0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03542" y="5586707"/>
                <a:ext cx="27129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7" name="หัวข้อ">
            <a:extLst>
              <a:ext uri="{FF2B5EF4-FFF2-40B4-BE49-F238E27FC236}">
                <a16:creationId xmlns:a16="http://schemas.microsoft.com/office/drawing/2014/main" id="{330E9D50-7389-40F3-AED4-48C8AF760941}"/>
              </a:ext>
            </a:extLst>
          </p:cNvPr>
          <p:cNvSpPr txBox="1"/>
          <p:nvPr/>
        </p:nvSpPr>
        <p:spPr>
          <a:xfrm>
            <a:off x="3390902" y="3865897"/>
            <a:ext cx="1190922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125</a:t>
            </a:r>
          </a:p>
        </p:txBody>
      </p:sp>
      <p:sp>
        <p:nvSpPr>
          <p:cNvPr id="108" name="หัวข้อ">
            <a:extLst>
              <a:ext uri="{FF2B5EF4-FFF2-40B4-BE49-F238E27FC236}">
                <a16:creationId xmlns:a16="http://schemas.microsoft.com/office/drawing/2014/main" id="{C85EF766-AE49-405C-8C51-5C983E590FC2}"/>
              </a:ext>
            </a:extLst>
          </p:cNvPr>
          <p:cNvSpPr txBox="1"/>
          <p:nvPr/>
        </p:nvSpPr>
        <p:spPr>
          <a:xfrm>
            <a:off x="6618964" y="2650905"/>
            <a:ext cx="434681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1) หาผลหารในหน่วยลิตร</a:t>
            </a:r>
          </a:p>
        </p:txBody>
      </p:sp>
      <p:sp>
        <p:nvSpPr>
          <p:cNvPr id="109" name="หัวข้อ">
            <a:extLst>
              <a:ext uri="{FF2B5EF4-FFF2-40B4-BE49-F238E27FC236}">
                <a16:creationId xmlns:a16="http://schemas.microsoft.com/office/drawing/2014/main" id="{16C4F99B-DB18-4EF6-9484-155F7E5650CC}"/>
              </a:ext>
            </a:extLst>
          </p:cNvPr>
          <p:cNvSpPr txBox="1"/>
          <p:nvPr/>
        </p:nvSpPr>
        <p:spPr>
          <a:xfrm>
            <a:off x="6618964" y="3863073"/>
            <a:ext cx="544251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) หาผลหารในหน่วยมิลลิลิตร</a:t>
            </a:r>
          </a:p>
        </p:txBody>
      </p:sp>
      <p:sp>
        <p:nvSpPr>
          <p:cNvPr id="110" name="หัวข้อ">
            <a:extLst>
              <a:ext uri="{FF2B5EF4-FFF2-40B4-BE49-F238E27FC236}">
                <a16:creationId xmlns:a16="http://schemas.microsoft.com/office/drawing/2014/main" id="{1DC0BF5D-BF13-4740-8BAE-01E4DE9E059B}"/>
              </a:ext>
            </a:extLst>
          </p:cNvPr>
          <p:cNvSpPr txBox="1"/>
          <p:nvPr/>
        </p:nvSpPr>
        <p:spPr>
          <a:xfrm>
            <a:off x="6976656" y="3256989"/>
            <a:ext cx="162990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16 </a:t>
            </a:r>
            <a:r>
              <a:rPr lang="en-US" sz="28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8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en-US" sz="28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11" name="หัวข้อ">
            <a:extLst>
              <a:ext uri="{FF2B5EF4-FFF2-40B4-BE49-F238E27FC236}">
                <a16:creationId xmlns:a16="http://schemas.microsoft.com/office/drawing/2014/main" id="{FFD340C4-59A2-4147-A9AA-B1C8415A4FEB}"/>
              </a:ext>
            </a:extLst>
          </p:cNvPr>
          <p:cNvSpPr txBox="1"/>
          <p:nvPr/>
        </p:nvSpPr>
        <p:spPr>
          <a:xfrm>
            <a:off x="8249921" y="3256989"/>
            <a:ext cx="27642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 ลิตร</a:t>
            </a:r>
          </a:p>
        </p:txBody>
      </p:sp>
      <p:sp>
        <p:nvSpPr>
          <p:cNvPr id="112" name="หัวข้อ">
            <a:extLst>
              <a:ext uri="{FF2B5EF4-FFF2-40B4-BE49-F238E27FC236}">
                <a16:creationId xmlns:a16="http://schemas.microsoft.com/office/drawing/2014/main" id="{5071C3B3-49BF-4495-9AA7-314AA62AF8FE}"/>
              </a:ext>
            </a:extLst>
          </p:cNvPr>
          <p:cNvSpPr txBox="1"/>
          <p:nvPr/>
        </p:nvSpPr>
        <p:spPr>
          <a:xfrm>
            <a:off x="6976656" y="4469156"/>
            <a:ext cx="19182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500 </a:t>
            </a:r>
            <a:r>
              <a:rPr lang="en-US" sz="28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8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en-US" sz="28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13" name="หัวข้อ">
            <a:extLst>
              <a:ext uri="{FF2B5EF4-FFF2-40B4-BE49-F238E27FC236}">
                <a16:creationId xmlns:a16="http://schemas.microsoft.com/office/drawing/2014/main" id="{05CB9B56-B790-4CF2-A689-DFF442083103}"/>
              </a:ext>
            </a:extLst>
          </p:cNvPr>
          <p:cNvSpPr txBox="1"/>
          <p:nvPr/>
        </p:nvSpPr>
        <p:spPr>
          <a:xfrm>
            <a:off x="8503920" y="4469156"/>
            <a:ext cx="209295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125 มิลลิลิตร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949681EC-F56C-4EC8-849C-595C3F293E52}"/>
              </a:ext>
            </a:extLst>
          </p:cNvPr>
          <p:cNvGrpSpPr/>
          <p:nvPr/>
        </p:nvGrpSpPr>
        <p:grpSpPr>
          <a:xfrm>
            <a:off x="865458" y="4839193"/>
            <a:ext cx="873322" cy="666849"/>
            <a:chOff x="1231704" y="5526173"/>
            <a:chExt cx="873322" cy="666849"/>
          </a:xfrm>
        </p:grpSpPr>
        <p:sp>
          <p:nvSpPr>
            <p:cNvPr id="115" name="หัวข้อ">
              <a:extLst>
                <a:ext uri="{FF2B5EF4-FFF2-40B4-BE49-F238E27FC236}">
                  <a16:creationId xmlns:a16="http://schemas.microsoft.com/office/drawing/2014/main" id="{9B489333-2B14-4182-95F5-1AE45F75C6D8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DCD3A88-07A2-469A-AB02-9A5B03333215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40994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90" grpId="0" animBg="1"/>
      <p:bldP spid="90" grpId="1" animBg="1"/>
      <p:bldP spid="91" grpId="0" animBg="1"/>
      <p:bldP spid="92" grpId="0" animBg="1"/>
      <p:bldP spid="94" grpId="0"/>
      <p:bldP spid="101" grpId="0"/>
      <p:bldP spid="107" grpId="0"/>
      <p:bldP spid="108" grpId="0"/>
      <p:bldP spid="109" grpId="0"/>
      <p:bldP spid="110" grpId="0"/>
      <p:bldP spid="111" grpId="0"/>
      <p:bldP spid="112" grpId="0"/>
      <p:bldP spid="113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G" descr="Shape, rectangle&#10;&#10;Description automatically generated">
            <a:extLst>
              <a:ext uri="{FF2B5EF4-FFF2-40B4-BE49-F238E27FC236}">
                <a16:creationId xmlns:a16="http://schemas.microsoft.com/office/drawing/2014/main" id="{DD43E520-B63F-4C3F-B2E5-9A206D80C3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78" name="สีขาว">
            <a:extLst>
              <a:ext uri="{FF2B5EF4-FFF2-40B4-BE49-F238E27FC236}">
                <a16:creationId xmlns:a16="http://schemas.microsoft.com/office/drawing/2014/main" id="{A5A82A4C-4BC3-410D-9BE8-3EB861D78FD3}"/>
              </a:ext>
            </a:extLst>
          </p:cNvPr>
          <p:cNvSpPr/>
          <p:nvPr/>
        </p:nvSpPr>
        <p:spPr>
          <a:xfrm>
            <a:off x="609600" y="2396971"/>
            <a:ext cx="5009146" cy="3630967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9" name="สีขาว">
            <a:extLst>
              <a:ext uri="{FF2B5EF4-FFF2-40B4-BE49-F238E27FC236}">
                <a16:creationId xmlns:a16="http://schemas.microsoft.com/office/drawing/2014/main" id="{5A7F4AB9-1866-45F1-83AC-67D1A5DF2E3C}"/>
              </a:ext>
            </a:extLst>
          </p:cNvPr>
          <p:cNvSpPr/>
          <p:nvPr/>
        </p:nvSpPr>
        <p:spPr>
          <a:xfrm>
            <a:off x="5992148" y="2396971"/>
            <a:ext cx="5582330" cy="3630967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64" name="โจทย์">
            <a:extLst>
              <a:ext uri="{FF2B5EF4-FFF2-40B4-BE49-F238E27FC236}">
                <a16:creationId xmlns:a16="http://schemas.microsoft.com/office/drawing/2014/main" id="{17A0021A-A881-45C7-943D-A5A176AEA30D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การหารเกี่ยวกับปริมาตรและความจุ</a:t>
            </a:r>
          </a:p>
        </p:txBody>
      </p:sp>
      <p:grpSp>
        <p:nvGrpSpPr>
          <p:cNvPr id="72" name="โจทย์">
            <a:extLst>
              <a:ext uri="{FF2B5EF4-FFF2-40B4-BE49-F238E27FC236}">
                <a16:creationId xmlns:a16="http://schemas.microsoft.com/office/drawing/2014/main" id="{4AFB5523-D2D1-468E-85C8-DF74DCA381D2}"/>
              </a:ext>
            </a:extLst>
          </p:cNvPr>
          <p:cNvGrpSpPr/>
          <p:nvPr/>
        </p:nvGrpSpPr>
        <p:grpSpPr>
          <a:xfrm>
            <a:off x="2383754" y="1351165"/>
            <a:ext cx="7424492" cy="734647"/>
            <a:chOff x="1470225" y="1033842"/>
            <a:chExt cx="6389506" cy="734647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50C8AAC-8495-4859-9601-9E3346FEF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225" y="1033842"/>
              <a:ext cx="6389506" cy="734647"/>
            </a:xfrm>
            <a:prstGeom prst="rect">
              <a:avLst/>
            </a:prstGeom>
          </p:spPr>
        </p:pic>
        <p:sp>
          <p:nvSpPr>
            <p:cNvPr id="74" name="หัวข้อ">
              <a:extLst>
                <a:ext uri="{FF2B5EF4-FFF2-40B4-BE49-F238E27FC236}">
                  <a16:creationId xmlns:a16="http://schemas.microsoft.com/office/drawing/2014/main" id="{B77FDBC5-A8D2-4CB8-83F4-642E7D123914}"/>
                </a:ext>
              </a:extLst>
            </p:cNvPr>
            <p:cNvSpPr txBox="1"/>
            <p:nvPr/>
          </p:nvSpPr>
          <p:spPr>
            <a:xfrm>
              <a:off x="1481093" y="1138301"/>
              <a:ext cx="6378638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24 ลิตร 920 มิลลิลิตร หารด้วย 8 เท่ากับเท่าไร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5B4796D-510B-432A-AB55-1E073B5A14D7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98BC96B0-6FB9-45B2-AC9C-3703ED350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1EBECF6D-AFB3-41BE-A9ED-70A0DAA544B7}"/>
                </a:ext>
              </a:extLst>
            </p:cNvPr>
            <p:cNvSpPr txBox="1"/>
            <p:nvPr/>
          </p:nvSpPr>
          <p:spPr>
            <a:xfrm>
              <a:off x="283061" y="1898052"/>
              <a:ext cx="680720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7</a:t>
              </a:r>
            </a:p>
          </p:txBody>
        </p:sp>
      </p:grpSp>
      <p:pic>
        <p:nvPicPr>
          <p:cNvPr id="54" name="Picture 5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98879BF-52BD-4D0F-947D-7923519E26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6"/>
          <a:stretch/>
        </p:blipFill>
        <p:spPr>
          <a:xfrm>
            <a:off x="2256900" y="3348697"/>
            <a:ext cx="2582174" cy="576146"/>
          </a:xfrm>
          <a:prstGeom prst="rect">
            <a:avLst/>
          </a:prstGeom>
        </p:spPr>
      </p:pic>
      <p:sp>
        <p:nvSpPr>
          <p:cNvPr id="61" name="สีเขียว">
            <a:extLst>
              <a:ext uri="{FF2B5EF4-FFF2-40B4-BE49-F238E27FC236}">
                <a16:creationId xmlns:a16="http://schemas.microsoft.com/office/drawing/2014/main" id="{DDFC1771-6F75-43CD-9A96-4F986D2F13D1}"/>
              </a:ext>
            </a:extLst>
          </p:cNvPr>
          <p:cNvSpPr/>
          <p:nvPr/>
        </p:nvSpPr>
        <p:spPr>
          <a:xfrm>
            <a:off x="2499202" y="3406158"/>
            <a:ext cx="516872" cy="432000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0" name="สีเขียว">
            <a:extLst>
              <a:ext uri="{FF2B5EF4-FFF2-40B4-BE49-F238E27FC236}">
                <a16:creationId xmlns:a16="http://schemas.microsoft.com/office/drawing/2014/main" id="{60749037-580E-4393-9570-55795299BEF0}"/>
              </a:ext>
            </a:extLst>
          </p:cNvPr>
          <p:cNvSpPr/>
          <p:nvPr/>
        </p:nvSpPr>
        <p:spPr>
          <a:xfrm>
            <a:off x="1803883" y="3421728"/>
            <a:ext cx="396000" cy="396000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1" name="สีม่วง">
            <a:extLst>
              <a:ext uri="{FF2B5EF4-FFF2-40B4-BE49-F238E27FC236}">
                <a16:creationId xmlns:a16="http://schemas.microsoft.com/office/drawing/2014/main" id="{3967423E-EFD7-4C12-ADCB-52693531DD1B}"/>
              </a:ext>
            </a:extLst>
          </p:cNvPr>
          <p:cNvSpPr/>
          <p:nvPr/>
        </p:nvSpPr>
        <p:spPr>
          <a:xfrm>
            <a:off x="3675321" y="3367747"/>
            <a:ext cx="884099" cy="468000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2" name="สีม่วง">
            <a:extLst>
              <a:ext uri="{FF2B5EF4-FFF2-40B4-BE49-F238E27FC236}">
                <a16:creationId xmlns:a16="http://schemas.microsoft.com/office/drawing/2014/main" id="{D09070D6-346B-4DEB-A6E9-E58D5B2B0E91}"/>
              </a:ext>
            </a:extLst>
          </p:cNvPr>
          <p:cNvSpPr/>
          <p:nvPr/>
        </p:nvSpPr>
        <p:spPr>
          <a:xfrm>
            <a:off x="1800924" y="3416380"/>
            <a:ext cx="396000" cy="396000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4" name="หัวข้อ">
            <a:extLst>
              <a:ext uri="{FF2B5EF4-FFF2-40B4-BE49-F238E27FC236}">
                <a16:creationId xmlns:a16="http://schemas.microsoft.com/office/drawing/2014/main" id="{AC0E5FA2-A5AE-4B9F-8A9D-F50A3AEBDCB9}"/>
              </a:ext>
            </a:extLst>
          </p:cNvPr>
          <p:cNvSpPr txBox="1"/>
          <p:nvPr/>
        </p:nvSpPr>
        <p:spPr>
          <a:xfrm>
            <a:off x="1718949" y="4853683"/>
            <a:ext cx="31201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ลิตร 125 มิลลิลิตร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708220B-4114-47A4-9DEE-99674D394CD0}"/>
              </a:ext>
            </a:extLst>
          </p:cNvPr>
          <p:cNvGrpSpPr/>
          <p:nvPr/>
        </p:nvGrpSpPr>
        <p:grpSpPr>
          <a:xfrm>
            <a:off x="2378820" y="3226671"/>
            <a:ext cx="2193257" cy="666850"/>
            <a:chOff x="5357098" y="2815707"/>
            <a:chExt cx="2193257" cy="666850"/>
          </a:xfrm>
        </p:grpSpPr>
        <p:sp>
          <p:nvSpPr>
            <p:cNvPr id="96" name="หัวข้อ">
              <a:extLst>
                <a:ext uri="{FF2B5EF4-FFF2-40B4-BE49-F238E27FC236}">
                  <a16:creationId xmlns:a16="http://schemas.microsoft.com/office/drawing/2014/main" id="{223ECE27-454A-41D0-8954-BC8F46D14569}"/>
                </a:ext>
              </a:extLst>
            </p:cNvPr>
            <p:cNvSpPr txBox="1"/>
            <p:nvPr/>
          </p:nvSpPr>
          <p:spPr>
            <a:xfrm>
              <a:off x="5357098" y="2815708"/>
              <a:ext cx="64700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24</a:t>
              </a:r>
            </a:p>
          </p:txBody>
        </p:sp>
        <p:sp>
          <p:nvSpPr>
            <p:cNvPr id="97" name="หัวข้อ">
              <a:extLst>
                <a:ext uri="{FF2B5EF4-FFF2-40B4-BE49-F238E27FC236}">
                  <a16:creationId xmlns:a16="http://schemas.microsoft.com/office/drawing/2014/main" id="{D7F00CAE-C320-4620-A5EF-EBEB98A02ECC}"/>
                </a:ext>
              </a:extLst>
            </p:cNvPr>
            <p:cNvSpPr txBox="1"/>
            <p:nvPr/>
          </p:nvSpPr>
          <p:spPr>
            <a:xfrm>
              <a:off x="6406794" y="2815707"/>
              <a:ext cx="114356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920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12AE1F8-BB5A-4628-8245-4F7F93D5C048}"/>
              </a:ext>
            </a:extLst>
          </p:cNvPr>
          <p:cNvGrpSpPr/>
          <p:nvPr/>
        </p:nvGrpSpPr>
        <p:grpSpPr>
          <a:xfrm>
            <a:off x="2127339" y="2568178"/>
            <a:ext cx="2810850" cy="666849"/>
            <a:chOff x="5105617" y="2171141"/>
            <a:chExt cx="2810850" cy="666849"/>
          </a:xfrm>
        </p:grpSpPr>
        <p:sp>
          <p:nvSpPr>
            <p:cNvPr id="99" name="หัวข้อ">
              <a:extLst>
                <a:ext uri="{FF2B5EF4-FFF2-40B4-BE49-F238E27FC236}">
                  <a16:creationId xmlns:a16="http://schemas.microsoft.com/office/drawing/2014/main" id="{2DB3727B-AD81-4AAF-A38D-79F38EBD45C2}"/>
                </a:ext>
              </a:extLst>
            </p:cNvPr>
            <p:cNvSpPr txBox="1"/>
            <p:nvPr/>
          </p:nvSpPr>
          <p:spPr>
            <a:xfrm>
              <a:off x="5105617" y="2171141"/>
              <a:ext cx="1273630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ลิตร</a:t>
              </a:r>
            </a:p>
          </p:txBody>
        </p:sp>
        <p:sp>
          <p:nvSpPr>
            <p:cNvPr id="100" name="หัวข้อ">
              <a:extLst>
                <a:ext uri="{FF2B5EF4-FFF2-40B4-BE49-F238E27FC236}">
                  <a16:creationId xmlns:a16="http://schemas.microsoft.com/office/drawing/2014/main" id="{3A8495D9-472F-4BE5-A22B-BC4DA933E951}"/>
                </a:ext>
              </a:extLst>
            </p:cNvPr>
            <p:cNvSpPr txBox="1"/>
            <p:nvPr/>
          </p:nvSpPr>
          <p:spPr>
            <a:xfrm>
              <a:off x="6402403" y="2171141"/>
              <a:ext cx="1514064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มิลลิลิตร</a:t>
              </a:r>
            </a:p>
          </p:txBody>
        </p:sp>
      </p:grpSp>
      <p:sp>
        <p:nvSpPr>
          <p:cNvPr id="101" name="หัวข้อ">
            <a:extLst>
              <a:ext uri="{FF2B5EF4-FFF2-40B4-BE49-F238E27FC236}">
                <a16:creationId xmlns:a16="http://schemas.microsoft.com/office/drawing/2014/main" id="{D2809901-46DC-4735-BEF3-617623097E04}"/>
              </a:ext>
            </a:extLst>
          </p:cNvPr>
          <p:cNvSpPr txBox="1"/>
          <p:nvPr/>
        </p:nvSpPr>
        <p:spPr>
          <a:xfrm>
            <a:off x="1617859" y="3226672"/>
            <a:ext cx="76917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09CEF1D-E01C-4663-A107-84F583826C6D}"/>
              </a:ext>
            </a:extLst>
          </p:cNvPr>
          <p:cNvGrpSpPr/>
          <p:nvPr/>
        </p:nvGrpSpPr>
        <p:grpSpPr>
          <a:xfrm>
            <a:off x="2256899" y="3863073"/>
            <a:ext cx="2582174" cy="688641"/>
            <a:chOff x="2239761" y="3886356"/>
            <a:chExt cx="2582174" cy="688641"/>
          </a:xfrm>
        </p:grpSpPr>
        <p:sp>
          <p:nvSpPr>
            <p:cNvPr id="103" name="หัวข้อ">
              <a:extLst>
                <a:ext uri="{FF2B5EF4-FFF2-40B4-BE49-F238E27FC236}">
                  <a16:creationId xmlns:a16="http://schemas.microsoft.com/office/drawing/2014/main" id="{9535BA07-91E5-420E-963E-6D98A287C3E4}"/>
                </a:ext>
              </a:extLst>
            </p:cNvPr>
            <p:cNvSpPr txBox="1"/>
            <p:nvPr/>
          </p:nvSpPr>
          <p:spPr>
            <a:xfrm>
              <a:off x="2369890" y="3886356"/>
              <a:ext cx="516873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0178BAB6-7ACC-4104-8208-096A657ABC3A}"/>
                </a:ext>
              </a:extLst>
            </p:cNvPr>
            <p:cNvGrpSpPr/>
            <p:nvPr/>
          </p:nvGrpSpPr>
          <p:grpSpPr>
            <a:xfrm>
              <a:off x="2239761" y="4501628"/>
              <a:ext cx="2582174" cy="73369"/>
              <a:chOff x="4903542" y="5509722"/>
              <a:chExt cx="2712999" cy="76985"/>
            </a:xfrm>
          </p:grpSpPr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B29B716A-765E-4218-A56B-E2E72F3401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03542" y="5509722"/>
                <a:ext cx="27129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7B91B408-37D3-4E56-B851-70A3E97BD0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03542" y="5586707"/>
                <a:ext cx="27129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7" name="หัวข้อ">
            <a:extLst>
              <a:ext uri="{FF2B5EF4-FFF2-40B4-BE49-F238E27FC236}">
                <a16:creationId xmlns:a16="http://schemas.microsoft.com/office/drawing/2014/main" id="{330E9D50-7389-40F3-AED4-48C8AF760941}"/>
              </a:ext>
            </a:extLst>
          </p:cNvPr>
          <p:cNvSpPr txBox="1"/>
          <p:nvPr/>
        </p:nvSpPr>
        <p:spPr>
          <a:xfrm>
            <a:off x="3390902" y="3865897"/>
            <a:ext cx="1190922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115</a:t>
            </a:r>
          </a:p>
        </p:txBody>
      </p:sp>
      <p:sp>
        <p:nvSpPr>
          <p:cNvPr id="108" name="หัวข้อ">
            <a:extLst>
              <a:ext uri="{FF2B5EF4-FFF2-40B4-BE49-F238E27FC236}">
                <a16:creationId xmlns:a16="http://schemas.microsoft.com/office/drawing/2014/main" id="{C85EF766-AE49-405C-8C51-5C983E590FC2}"/>
              </a:ext>
            </a:extLst>
          </p:cNvPr>
          <p:cNvSpPr txBox="1"/>
          <p:nvPr/>
        </p:nvSpPr>
        <p:spPr>
          <a:xfrm>
            <a:off x="6618964" y="2650905"/>
            <a:ext cx="434681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1) หาผลหารในหน่วยลิตร</a:t>
            </a:r>
          </a:p>
        </p:txBody>
      </p:sp>
      <p:sp>
        <p:nvSpPr>
          <p:cNvPr id="109" name="หัวข้อ">
            <a:extLst>
              <a:ext uri="{FF2B5EF4-FFF2-40B4-BE49-F238E27FC236}">
                <a16:creationId xmlns:a16="http://schemas.microsoft.com/office/drawing/2014/main" id="{16C4F99B-DB18-4EF6-9484-155F7E5650CC}"/>
              </a:ext>
            </a:extLst>
          </p:cNvPr>
          <p:cNvSpPr txBox="1"/>
          <p:nvPr/>
        </p:nvSpPr>
        <p:spPr>
          <a:xfrm>
            <a:off x="6618964" y="3863073"/>
            <a:ext cx="544251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) หาผลหารในหน่วยมิลลิลิตร</a:t>
            </a:r>
          </a:p>
        </p:txBody>
      </p:sp>
      <p:sp>
        <p:nvSpPr>
          <p:cNvPr id="110" name="หัวข้อ">
            <a:extLst>
              <a:ext uri="{FF2B5EF4-FFF2-40B4-BE49-F238E27FC236}">
                <a16:creationId xmlns:a16="http://schemas.microsoft.com/office/drawing/2014/main" id="{1DC0BF5D-BF13-4740-8BAE-01E4DE9E059B}"/>
              </a:ext>
            </a:extLst>
          </p:cNvPr>
          <p:cNvSpPr txBox="1"/>
          <p:nvPr/>
        </p:nvSpPr>
        <p:spPr>
          <a:xfrm>
            <a:off x="6976656" y="3256989"/>
            <a:ext cx="162990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24 </a:t>
            </a:r>
            <a:r>
              <a:rPr lang="en-US" sz="28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8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11" name="หัวข้อ">
            <a:extLst>
              <a:ext uri="{FF2B5EF4-FFF2-40B4-BE49-F238E27FC236}">
                <a16:creationId xmlns:a16="http://schemas.microsoft.com/office/drawing/2014/main" id="{FFD340C4-59A2-4147-A9AA-B1C8415A4FEB}"/>
              </a:ext>
            </a:extLst>
          </p:cNvPr>
          <p:cNvSpPr txBox="1"/>
          <p:nvPr/>
        </p:nvSpPr>
        <p:spPr>
          <a:xfrm>
            <a:off x="8273071" y="3256989"/>
            <a:ext cx="27642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 ลิตร</a:t>
            </a:r>
          </a:p>
        </p:txBody>
      </p:sp>
      <p:sp>
        <p:nvSpPr>
          <p:cNvPr id="112" name="หัวข้อ">
            <a:extLst>
              <a:ext uri="{FF2B5EF4-FFF2-40B4-BE49-F238E27FC236}">
                <a16:creationId xmlns:a16="http://schemas.microsoft.com/office/drawing/2014/main" id="{5071C3B3-49BF-4495-9AA7-314AA62AF8FE}"/>
              </a:ext>
            </a:extLst>
          </p:cNvPr>
          <p:cNvSpPr txBox="1"/>
          <p:nvPr/>
        </p:nvSpPr>
        <p:spPr>
          <a:xfrm>
            <a:off x="6976656" y="4469156"/>
            <a:ext cx="19182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920 </a:t>
            </a:r>
            <a:r>
              <a:rPr lang="en-US" sz="28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8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r>
              <a:rPr lang="en-US" sz="28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13" name="หัวข้อ">
            <a:extLst>
              <a:ext uri="{FF2B5EF4-FFF2-40B4-BE49-F238E27FC236}">
                <a16:creationId xmlns:a16="http://schemas.microsoft.com/office/drawing/2014/main" id="{05CB9B56-B790-4CF2-A689-DFF442083103}"/>
              </a:ext>
            </a:extLst>
          </p:cNvPr>
          <p:cNvSpPr txBox="1"/>
          <p:nvPr/>
        </p:nvSpPr>
        <p:spPr>
          <a:xfrm>
            <a:off x="8503920" y="4469156"/>
            <a:ext cx="209295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115 มิลลิลิตร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949681EC-F56C-4EC8-849C-595C3F293E52}"/>
              </a:ext>
            </a:extLst>
          </p:cNvPr>
          <p:cNvGrpSpPr/>
          <p:nvPr/>
        </p:nvGrpSpPr>
        <p:grpSpPr>
          <a:xfrm>
            <a:off x="865458" y="4839193"/>
            <a:ext cx="873322" cy="666849"/>
            <a:chOff x="1231704" y="5526173"/>
            <a:chExt cx="873322" cy="666849"/>
          </a:xfrm>
        </p:grpSpPr>
        <p:sp>
          <p:nvSpPr>
            <p:cNvPr id="115" name="หัวข้อ">
              <a:extLst>
                <a:ext uri="{FF2B5EF4-FFF2-40B4-BE49-F238E27FC236}">
                  <a16:creationId xmlns:a16="http://schemas.microsoft.com/office/drawing/2014/main" id="{9B489333-2B14-4182-95F5-1AE45F75C6D8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DCD3A88-07A2-469A-AB02-9A5B03333215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619985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90" grpId="0" animBg="1"/>
      <p:bldP spid="90" grpId="1" animBg="1"/>
      <p:bldP spid="91" grpId="0" animBg="1"/>
      <p:bldP spid="92" grpId="0" animBg="1"/>
      <p:bldP spid="94" grpId="0"/>
      <p:bldP spid="101" grpId="0"/>
      <p:bldP spid="107" grpId="0"/>
      <p:bldP spid="108" grpId="0"/>
      <p:bldP spid="109" grpId="0"/>
      <p:bldP spid="110" grpId="0"/>
      <p:bldP spid="111" grpId="0"/>
      <p:bldP spid="112" grpId="0"/>
      <p:bldP spid="113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G" descr="Shape, rectangle&#10;&#10;Description automatically generated">
            <a:extLst>
              <a:ext uri="{FF2B5EF4-FFF2-40B4-BE49-F238E27FC236}">
                <a16:creationId xmlns:a16="http://schemas.microsoft.com/office/drawing/2014/main" id="{DD43E520-B63F-4C3F-B2E5-9A206D80C3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78" name="สีขาว">
            <a:extLst>
              <a:ext uri="{FF2B5EF4-FFF2-40B4-BE49-F238E27FC236}">
                <a16:creationId xmlns:a16="http://schemas.microsoft.com/office/drawing/2014/main" id="{A5A82A4C-4BC3-410D-9BE8-3EB861D78FD3}"/>
              </a:ext>
            </a:extLst>
          </p:cNvPr>
          <p:cNvSpPr/>
          <p:nvPr/>
        </p:nvSpPr>
        <p:spPr>
          <a:xfrm>
            <a:off x="609600" y="2396972"/>
            <a:ext cx="4465228" cy="3471394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9" name="สีขาว">
            <a:extLst>
              <a:ext uri="{FF2B5EF4-FFF2-40B4-BE49-F238E27FC236}">
                <a16:creationId xmlns:a16="http://schemas.microsoft.com/office/drawing/2014/main" id="{5A7F4AB9-1866-45F1-83AC-67D1A5DF2E3C}"/>
              </a:ext>
            </a:extLst>
          </p:cNvPr>
          <p:cNvSpPr/>
          <p:nvPr/>
        </p:nvSpPr>
        <p:spPr>
          <a:xfrm>
            <a:off x="5345409" y="2235201"/>
            <a:ext cx="6236991" cy="4876799"/>
          </a:xfrm>
          <a:prstGeom prst="roundRect">
            <a:avLst>
              <a:gd name="adj" fmla="val 5462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72" name="โจทย์">
            <a:extLst>
              <a:ext uri="{FF2B5EF4-FFF2-40B4-BE49-F238E27FC236}">
                <a16:creationId xmlns:a16="http://schemas.microsoft.com/office/drawing/2014/main" id="{4AFB5523-D2D1-468E-85C8-DF74DCA381D2}"/>
              </a:ext>
            </a:extLst>
          </p:cNvPr>
          <p:cNvGrpSpPr/>
          <p:nvPr/>
        </p:nvGrpSpPr>
        <p:grpSpPr>
          <a:xfrm>
            <a:off x="2383754" y="1280045"/>
            <a:ext cx="7424492" cy="734647"/>
            <a:chOff x="1470225" y="1033842"/>
            <a:chExt cx="6389506" cy="734647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50C8AAC-8495-4859-9601-9E3346FEF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225" y="1033842"/>
              <a:ext cx="6389506" cy="734647"/>
            </a:xfrm>
            <a:prstGeom prst="rect">
              <a:avLst/>
            </a:prstGeom>
          </p:spPr>
        </p:pic>
        <p:sp>
          <p:nvSpPr>
            <p:cNvPr id="74" name="หัวข้อ">
              <a:extLst>
                <a:ext uri="{FF2B5EF4-FFF2-40B4-BE49-F238E27FC236}">
                  <a16:creationId xmlns:a16="http://schemas.microsoft.com/office/drawing/2014/main" id="{B77FDBC5-A8D2-4CB8-83F4-642E7D123914}"/>
                </a:ext>
              </a:extLst>
            </p:cNvPr>
            <p:cNvSpPr txBox="1"/>
            <p:nvPr/>
          </p:nvSpPr>
          <p:spPr>
            <a:xfrm>
              <a:off x="1481093" y="1138301"/>
              <a:ext cx="6378638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25 ลิตร 900 มิลลิลิตร หารด้วย 7 เท่ากับเท่าไร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5B4796D-510B-432A-AB55-1E073B5A14D7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98BC96B0-6FB9-45B2-AC9C-3703ED350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1EBECF6D-AFB3-41BE-A9ED-70A0DAA544B7}"/>
                </a:ext>
              </a:extLst>
            </p:cNvPr>
            <p:cNvSpPr txBox="1"/>
            <p:nvPr/>
          </p:nvSpPr>
          <p:spPr>
            <a:xfrm>
              <a:off x="283061" y="1898052"/>
              <a:ext cx="680720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8</a:t>
              </a:r>
            </a:p>
          </p:txBody>
        </p:sp>
      </p:grpSp>
      <p:pic>
        <p:nvPicPr>
          <p:cNvPr id="40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7B57829-B94F-4468-B07A-DAFBAA5274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6"/>
          <a:stretch/>
        </p:blipFill>
        <p:spPr>
          <a:xfrm>
            <a:off x="1649608" y="3528156"/>
            <a:ext cx="2935215" cy="576146"/>
          </a:xfrm>
          <a:prstGeom prst="rect">
            <a:avLst/>
          </a:prstGeom>
        </p:spPr>
      </p:pic>
      <p:sp>
        <p:nvSpPr>
          <p:cNvPr id="41" name="สีเขียว">
            <a:extLst>
              <a:ext uri="{FF2B5EF4-FFF2-40B4-BE49-F238E27FC236}">
                <a16:creationId xmlns:a16="http://schemas.microsoft.com/office/drawing/2014/main" id="{0CB910D0-1271-44F3-9CE2-DAD998557B02}"/>
              </a:ext>
            </a:extLst>
          </p:cNvPr>
          <p:cNvSpPr/>
          <p:nvPr/>
        </p:nvSpPr>
        <p:spPr>
          <a:xfrm>
            <a:off x="1906624" y="3591713"/>
            <a:ext cx="641415" cy="432000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2" name="สีเขียว">
            <a:extLst>
              <a:ext uri="{FF2B5EF4-FFF2-40B4-BE49-F238E27FC236}">
                <a16:creationId xmlns:a16="http://schemas.microsoft.com/office/drawing/2014/main" id="{82F437AA-26DB-4B02-924B-424D614F993D}"/>
              </a:ext>
            </a:extLst>
          </p:cNvPr>
          <p:cNvSpPr/>
          <p:nvPr/>
        </p:nvSpPr>
        <p:spPr>
          <a:xfrm>
            <a:off x="1222824" y="3620237"/>
            <a:ext cx="384048" cy="384048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3" name="สีม่วง">
            <a:extLst>
              <a:ext uri="{FF2B5EF4-FFF2-40B4-BE49-F238E27FC236}">
                <a16:creationId xmlns:a16="http://schemas.microsoft.com/office/drawing/2014/main" id="{AEF4217F-6ED7-4E74-A7DE-9EF275959C60}"/>
              </a:ext>
            </a:extLst>
          </p:cNvPr>
          <p:cNvSpPr/>
          <p:nvPr/>
        </p:nvSpPr>
        <p:spPr>
          <a:xfrm>
            <a:off x="3052904" y="3070956"/>
            <a:ext cx="1322250" cy="540000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4" name="สีม่วง">
            <a:extLst>
              <a:ext uri="{FF2B5EF4-FFF2-40B4-BE49-F238E27FC236}">
                <a16:creationId xmlns:a16="http://schemas.microsoft.com/office/drawing/2014/main" id="{720DB9B3-34B8-418A-8B7C-D81F4E6184A2}"/>
              </a:ext>
            </a:extLst>
          </p:cNvPr>
          <p:cNvSpPr/>
          <p:nvPr/>
        </p:nvSpPr>
        <p:spPr>
          <a:xfrm>
            <a:off x="1229390" y="3624414"/>
            <a:ext cx="384048" cy="384048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6" name="หัวข้อ">
            <a:extLst>
              <a:ext uri="{FF2B5EF4-FFF2-40B4-BE49-F238E27FC236}">
                <a16:creationId xmlns:a16="http://schemas.microsoft.com/office/drawing/2014/main" id="{64CF0338-5E8A-442C-B1AB-804AD1EDAD4A}"/>
              </a:ext>
            </a:extLst>
          </p:cNvPr>
          <p:cNvSpPr txBox="1"/>
          <p:nvPr/>
        </p:nvSpPr>
        <p:spPr>
          <a:xfrm>
            <a:off x="1542427" y="4900936"/>
            <a:ext cx="382616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ลิตร 700 มิลลิลิตร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3746760-E480-49C2-A93A-E414B3AC440A}"/>
              </a:ext>
            </a:extLst>
          </p:cNvPr>
          <p:cNvGrpSpPr/>
          <p:nvPr/>
        </p:nvGrpSpPr>
        <p:grpSpPr>
          <a:xfrm>
            <a:off x="1715381" y="3406130"/>
            <a:ext cx="2602446" cy="666850"/>
            <a:chOff x="4947909" y="2815707"/>
            <a:chExt cx="2602446" cy="666850"/>
          </a:xfrm>
        </p:grpSpPr>
        <p:sp>
          <p:nvSpPr>
            <p:cNvPr id="48" name="หัวข้อ">
              <a:extLst>
                <a:ext uri="{FF2B5EF4-FFF2-40B4-BE49-F238E27FC236}">
                  <a16:creationId xmlns:a16="http://schemas.microsoft.com/office/drawing/2014/main" id="{6380BBA2-1F06-48EE-90B4-445975D0E373}"/>
                </a:ext>
              </a:extLst>
            </p:cNvPr>
            <p:cNvSpPr txBox="1"/>
            <p:nvPr/>
          </p:nvSpPr>
          <p:spPr>
            <a:xfrm>
              <a:off x="4947909" y="2815708"/>
              <a:ext cx="810073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25</a:t>
              </a:r>
            </a:p>
          </p:txBody>
        </p:sp>
        <p:sp>
          <p:nvSpPr>
            <p:cNvPr id="49" name="หัวข้อ">
              <a:extLst>
                <a:ext uri="{FF2B5EF4-FFF2-40B4-BE49-F238E27FC236}">
                  <a16:creationId xmlns:a16="http://schemas.microsoft.com/office/drawing/2014/main" id="{EB94E6DA-EDCC-4B0E-A5C9-92F9CC16F3AB}"/>
                </a:ext>
              </a:extLst>
            </p:cNvPr>
            <p:cNvSpPr txBox="1"/>
            <p:nvPr/>
          </p:nvSpPr>
          <p:spPr>
            <a:xfrm>
              <a:off x="6406794" y="2815707"/>
              <a:ext cx="114356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900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3656FA2-D3D7-4461-9BE3-E5858D1B4F4E}"/>
              </a:ext>
            </a:extLst>
          </p:cNvPr>
          <p:cNvGrpSpPr/>
          <p:nvPr/>
        </p:nvGrpSpPr>
        <p:grpSpPr>
          <a:xfrm>
            <a:off x="1472824" y="2449187"/>
            <a:ext cx="3064290" cy="666849"/>
            <a:chOff x="4705352" y="2171141"/>
            <a:chExt cx="3064290" cy="666849"/>
          </a:xfrm>
        </p:grpSpPr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85D8B67B-178B-4E37-984D-F80DD246E65F}"/>
                </a:ext>
              </a:extLst>
            </p:cNvPr>
            <p:cNvSpPr txBox="1"/>
            <p:nvPr/>
          </p:nvSpPr>
          <p:spPr>
            <a:xfrm>
              <a:off x="4705352" y="2171141"/>
              <a:ext cx="1461624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ลิตร</a:t>
              </a:r>
            </a:p>
          </p:txBody>
        </p:sp>
        <p:sp>
          <p:nvSpPr>
            <p:cNvPr id="52" name="หัวข้อ">
              <a:extLst>
                <a:ext uri="{FF2B5EF4-FFF2-40B4-BE49-F238E27FC236}">
                  <a16:creationId xmlns:a16="http://schemas.microsoft.com/office/drawing/2014/main" id="{2121D368-CECE-4A19-BD4D-E45257D395A3}"/>
                </a:ext>
              </a:extLst>
            </p:cNvPr>
            <p:cNvSpPr txBox="1"/>
            <p:nvPr/>
          </p:nvSpPr>
          <p:spPr>
            <a:xfrm>
              <a:off x="6333732" y="2171141"/>
              <a:ext cx="1435910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มิลลิลิตร</a:t>
              </a:r>
            </a:p>
          </p:txBody>
        </p:sp>
      </p:grpSp>
      <p:sp>
        <p:nvSpPr>
          <p:cNvPr id="53" name="หัวข้อ">
            <a:extLst>
              <a:ext uri="{FF2B5EF4-FFF2-40B4-BE49-F238E27FC236}">
                <a16:creationId xmlns:a16="http://schemas.microsoft.com/office/drawing/2014/main" id="{2A6CA1ED-BF83-47A5-804F-96DCE4EEE3CD}"/>
              </a:ext>
            </a:extLst>
          </p:cNvPr>
          <p:cNvSpPr txBox="1"/>
          <p:nvPr/>
        </p:nvSpPr>
        <p:spPr>
          <a:xfrm>
            <a:off x="1017750" y="3406131"/>
            <a:ext cx="76917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6C86AA-8EEB-4758-92A9-D8C188FE0251}"/>
              </a:ext>
            </a:extLst>
          </p:cNvPr>
          <p:cNvGrpSpPr/>
          <p:nvPr/>
        </p:nvGrpSpPr>
        <p:grpSpPr>
          <a:xfrm>
            <a:off x="871934" y="4042532"/>
            <a:ext cx="3712889" cy="688641"/>
            <a:chOff x="1109046" y="3886356"/>
            <a:chExt cx="3712889" cy="688641"/>
          </a:xfrm>
        </p:grpSpPr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CDD5C218-B667-4AEE-811E-E70F18243709}"/>
                </a:ext>
              </a:extLst>
            </p:cNvPr>
            <p:cNvSpPr txBox="1"/>
            <p:nvPr/>
          </p:nvSpPr>
          <p:spPr>
            <a:xfrm>
              <a:off x="1109046" y="3886356"/>
              <a:ext cx="1646024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512D05E-C516-426E-92CF-7142FB44146B}"/>
                </a:ext>
              </a:extLst>
            </p:cNvPr>
            <p:cNvGrpSpPr/>
            <p:nvPr/>
          </p:nvGrpSpPr>
          <p:grpSpPr>
            <a:xfrm>
              <a:off x="2184021" y="4501628"/>
              <a:ext cx="2637914" cy="73369"/>
              <a:chOff x="4844978" y="5509722"/>
              <a:chExt cx="2771563" cy="76985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D63C5041-7C83-4BA4-8B32-A7D13E5E56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4978" y="5509722"/>
                <a:ext cx="277156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9AA678D-69F2-4F01-815E-FE05E167F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4978" y="5586707"/>
                <a:ext cx="277156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7A21018E-8636-4A9F-9F3A-FB1093E63A80}"/>
              </a:ext>
            </a:extLst>
          </p:cNvPr>
          <p:cNvSpPr txBox="1"/>
          <p:nvPr/>
        </p:nvSpPr>
        <p:spPr>
          <a:xfrm>
            <a:off x="3136652" y="4045356"/>
            <a:ext cx="1190922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700</a:t>
            </a:r>
          </a:p>
        </p:txBody>
      </p:sp>
      <p:sp>
        <p:nvSpPr>
          <p:cNvPr id="62" name="หัวข้อ">
            <a:extLst>
              <a:ext uri="{FF2B5EF4-FFF2-40B4-BE49-F238E27FC236}">
                <a16:creationId xmlns:a16="http://schemas.microsoft.com/office/drawing/2014/main" id="{BA4AD061-D49D-4479-971D-F89DCFFCA5CE}"/>
              </a:ext>
            </a:extLst>
          </p:cNvPr>
          <p:cNvSpPr txBox="1"/>
          <p:nvPr/>
        </p:nvSpPr>
        <p:spPr>
          <a:xfrm>
            <a:off x="5995663" y="2268769"/>
            <a:ext cx="544251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1) หาผลหารในหน่วยลิตร</a:t>
            </a:r>
          </a:p>
        </p:txBody>
      </p:sp>
      <p:sp>
        <p:nvSpPr>
          <p:cNvPr id="65" name="หัวข้อ">
            <a:extLst>
              <a:ext uri="{FF2B5EF4-FFF2-40B4-BE49-F238E27FC236}">
                <a16:creationId xmlns:a16="http://schemas.microsoft.com/office/drawing/2014/main" id="{F68E2866-33A0-4198-9360-9AE9F0B5B2CA}"/>
              </a:ext>
            </a:extLst>
          </p:cNvPr>
          <p:cNvSpPr txBox="1"/>
          <p:nvPr/>
        </p:nvSpPr>
        <p:spPr>
          <a:xfrm>
            <a:off x="5995663" y="5591790"/>
            <a:ext cx="544251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) หาผลหารในหน่วย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มิลลิลิตร</a:t>
            </a:r>
            <a:endParaRPr lang="th-TH" sz="2600" dirty="0">
              <a:solidFill>
                <a:sysClr val="windowText" lastClr="00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B760B011-40A4-42D1-8EAE-BB75D5828E41}"/>
              </a:ext>
            </a:extLst>
          </p:cNvPr>
          <p:cNvSpPr txBox="1"/>
          <p:nvPr/>
        </p:nvSpPr>
        <p:spPr>
          <a:xfrm>
            <a:off x="6354895" y="2767538"/>
            <a:ext cx="219417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25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ได้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4A5505C4-1D37-446E-9CB7-E50312BFDFC0}"/>
              </a:ext>
            </a:extLst>
          </p:cNvPr>
          <p:cNvSpPr txBox="1"/>
          <p:nvPr/>
        </p:nvSpPr>
        <p:spPr>
          <a:xfrm>
            <a:off x="7767458" y="2767538"/>
            <a:ext cx="365716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r>
              <a:rPr lang="en-US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เศษ 4 ลิตร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07AEB24B-5940-4ED5-AEBD-003EF9BC9217}"/>
              </a:ext>
            </a:extLst>
          </p:cNvPr>
          <p:cNvSpPr txBox="1"/>
          <p:nvPr/>
        </p:nvSpPr>
        <p:spPr>
          <a:xfrm>
            <a:off x="6354895" y="6106805"/>
            <a:ext cx="191820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4,900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C971017E-D212-4311-A41E-13AAE04F4053}"/>
              </a:ext>
            </a:extLst>
          </p:cNvPr>
          <p:cNvSpPr txBox="1"/>
          <p:nvPr/>
        </p:nvSpPr>
        <p:spPr>
          <a:xfrm>
            <a:off x="8092440" y="6106805"/>
            <a:ext cx="2280920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700 มิลลิลิตร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6E37A1B-B18E-477D-9F8E-5E1749182D66}"/>
              </a:ext>
            </a:extLst>
          </p:cNvPr>
          <p:cNvGrpSpPr/>
          <p:nvPr/>
        </p:nvGrpSpPr>
        <p:grpSpPr>
          <a:xfrm>
            <a:off x="5741656" y="3273545"/>
            <a:ext cx="5648682" cy="1215811"/>
            <a:chOff x="5568815" y="3061304"/>
            <a:chExt cx="5648682" cy="1215811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B02F062-395B-48D5-81DA-3F83366341D7}"/>
                </a:ext>
              </a:extLst>
            </p:cNvPr>
            <p:cNvGrpSpPr/>
            <p:nvPr/>
          </p:nvGrpSpPr>
          <p:grpSpPr>
            <a:xfrm>
              <a:off x="5568815" y="3116037"/>
              <a:ext cx="5412486" cy="1161078"/>
              <a:chOff x="5568815" y="3116037"/>
              <a:chExt cx="5412486" cy="1161078"/>
            </a:xfrm>
          </p:grpSpPr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356FF1B1-CFE6-4B97-8ABE-9A33003415B9}"/>
                  </a:ext>
                </a:extLst>
              </p:cNvPr>
              <p:cNvSpPr/>
              <p:nvPr/>
            </p:nvSpPr>
            <p:spPr>
              <a:xfrm>
                <a:off x="5635490" y="3192236"/>
                <a:ext cx="5345811" cy="1084879"/>
              </a:xfrm>
              <a:custGeom>
                <a:avLst/>
                <a:gdLst>
                  <a:gd name="connsiteX0" fmla="*/ 0 w 5345811"/>
                  <a:gd name="connsiteY0" fmla="*/ 154324 h 1084879"/>
                  <a:gd name="connsiteX1" fmla="*/ 154324 w 5345811"/>
                  <a:gd name="connsiteY1" fmla="*/ 0 h 1084879"/>
                  <a:gd name="connsiteX2" fmla="*/ 683226 w 5345811"/>
                  <a:gd name="connsiteY2" fmla="*/ 0 h 1084879"/>
                  <a:gd name="connsiteX3" fmla="*/ 1262500 w 5345811"/>
                  <a:gd name="connsiteY3" fmla="*/ 0 h 1084879"/>
                  <a:gd name="connsiteX4" fmla="*/ 1942517 w 5345811"/>
                  <a:gd name="connsiteY4" fmla="*/ 0 h 1084879"/>
                  <a:gd name="connsiteX5" fmla="*/ 2622534 w 5345811"/>
                  <a:gd name="connsiteY5" fmla="*/ 0 h 1084879"/>
                  <a:gd name="connsiteX6" fmla="*/ 3302551 w 5345811"/>
                  <a:gd name="connsiteY6" fmla="*/ 0 h 1084879"/>
                  <a:gd name="connsiteX7" fmla="*/ 3982568 w 5345811"/>
                  <a:gd name="connsiteY7" fmla="*/ 0 h 1084879"/>
                  <a:gd name="connsiteX8" fmla="*/ 4511470 w 5345811"/>
                  <a:gd name="connsiteY8" fmla="*/ 0 h 1084879"/>
                  <a:gd name="connsiteX9" fmla="*/ 5191487 w 5345811"/>
                  <a:gd name="connsiteY9" fmla="*/ 0 h 1084879"/>
                  <a:gd name="connsiteX10" fmla="*/ 5345811 w 5345811"/>
                  <a:gd name="connsiteY10" fmla="*/ 154324 h 1084879"/>
                  <a:gd name="connsiteX11" fmla="*/ 5345811 w 5345811"/>
                  <a:gd name="connsiteY11" fmla="*/ 542440 h 1084879"/>
                  <a:gd name="connsiteX12" fmla="*/ 5345811 w 5345811"/>
                  <a:gd name="connsiteY12" fmla="*/ 930555 h 1084879"/>
                  <a:gd name="connsiteX13" fmla="*/ 5191487 w 5345811"/>
                  <a:gd name="connsiteY13" fmla="*/ 1084879 h 1084879"/>
                  <a:gd name="connsiteX14" fmla="*/ 4612213 w 5345811"/>
                  <a:gd name="connsiteY14" fmla="*/ 1084879 h 1084879"/>
                  <a:gd name="connsiteX15" fmla="*/ 4083311 w 5345811"/>
                  <a:gd name="connsiteY15" fmla="*/ 1084879 h 1084879"/>
                  <a:gd name="connsiteX16" fmla="*/ 3554409 w 5345811"/>
                  <a:gd name="connsiteY16" fmla="*/ 1084879 h 1084879"/>
                  <a:gd name="connsiteX17" fmla="*/ 3075879 w 5345811"/>
                  <a:gd name="connsiteY17" fmla="*/ 1084879 h 1084879"/>
                  <a:gd name="connsiteX18" fmla="*/ 2395862 w 5345811"/>
                  <a:gd name="connsiteY18" fmla="*/ 1084879 h 1084879"/>
                  <a:gd name="connsiteX19" fmla="*/ 1866959 w 5345811"/>
                  <a:gd name="connsiteY19" fmla="*/ 1084879 h 1084879"/>
                  <a:gd name="connsiteX20" fmla="*/ 1287686 w 5345811"/>
                  <a:gd name="connsiteY20" fmla="*/ 1084879 h 1084879"/>
                  <a:gd name="connsiteX21" fmla="*/ 708412 w 5345811"/>
                  <a:gd name="connsiteY21" fmla="*/ 1084879 h 1084879"/>
                  <a:gd name="connsiteX22" fmla="*/ 154324 w 5345811"/>
                  <a:gd name="connsiteY22" fmla="*/ 1084879 h 1084879"/>
                  <a:gd name="connsiteX23" fmla="*/ 0 w 5345811"/>
                  <a:gd name="connsiteY23" fmla="*/ 930555 h 1084879"/>
                  <a:gd name="connsiteX24" fmla="*/ 0 w 5345811"/>
                  <a:gd name="connsiteY24" fmla="*/ 534677 h 1084879"/>
                  <a:gd name="connsiteX25" fmla="*/ 0 w 5345811"/>
                  <a:gd name="connsiteY25" fmla="*/ 154324 h 108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45811" h="1084879" fill="none" extrusionOk="0">
                    <a:moveTo>
                      <a:pt x="0" y="154324"/>
                    </a:moveTo>
                    <a:cubicBezTo>
                      <a:pt x="4489" y="50384"/>
                      <a:pt x="68452" y="10639"/>
                      <a:pt x="154324" y="0"/>
                    </a:cubicBezTo>
                    <a:cubicBezTo>
                      <a:pt x="416979" y="9471"/>
                      <a:pt x="477094" y="-9233"/>
                      <a:pt x="683226" y="0"/>
                    </a:cubicBezTo>
                    <a:cubicBezTo>
                      <a:pt x="889358" y="9233"/>
                      <a:pt x="1096903" y="26774"/>
                      <a:pt x="1262500" y="0"/>
                    </a:cubicBezTo>
                    <a:cubicBezTo>
                      <a:pt x="1428097" y="-26774"/>
                      <a:pt x="1614079" y="-21512"/>
                      <a:pt x="1942517" y="0"/>
                    </a:cubicBezTo>
                    <a:cubicBezTo>
                      <a:pt x="2270955" y="21512"/>
                      <a:pt x="2450513" y="11894"/>
                      <a:pt x="2622534" y="0"/>
                    </a:cubicBezTo>
                    <a:cubicBezTo>
                      <a:pt x="2794555" y="-11894"/>
                      <a:pt x="3050630" y="-2088"/>
                      <a:pt x="3302551" y="0"/>
                    </a:cubicBezTo>
                    <a:cubicBezTo>
                      <a:pt x="3554472" y="2088"/>
                      <a:pt x="3723027" y="14160"/>
                      <a:pt x="3982568" y="0"/>
                    </a:cubicBezTo>
                    <a:cubicBezTo>
                      <a:pt x="4242109" y="-14160"/>
                      <a:pt x="4271829" y="192"/>
                      <a:pt x="4511470" y="0"/>
                    </a:cubicBezTo>
                    <a:cubicBezTo>
                      <a:pt x="4751111" y="-192"/>
                      <a:pt x="4928652" y="12763"/>
                      <a:pt x="5191487" y="0"/>
                    </a:cubicBezTo>
                    <a:cubicBezTo>
                      <a:pt x="5279167" y="5979"/>
                      <a:pt x="5343042" y="87796"/>
                      <a:pt x="5345811" y="154324"/>
                    </a:cubicBezTo>
                    <a:cubicBezTo>
                      <a:pt x="5330923" y="237522"/>
                      <a:pt x="5347368" y="419594"/>
                      <a:pt x="5345811" y="542440"/>
                    </a:cubicBezTo>
                    <a:cubicBezTo>
                      <a:pt x="5344254" y="665286"/>
                      <a:pt x="5359585" y="778022"/>
                      <a:pt x="5345811" y="930555"/>
                    </a:cubicBezTo>
                    <a:cubicBezTo>
                      <a:pt x="5339596" y="1012082"/>
                      <a:pt x="5276605" y="1082226"/>
                      <a:pt x="5191487" y="1084879"/>
                    </a:cubicBezTo>
                    <a:cubicBezTo>
                      <a:pt x="5009849" y="1095637"/>
                      <a:pt x="4801307" y="1101613"/>
                      <a:pt x="4612213" y="1084879"/>
                    </a:cubicBezTo>
                    <a:cubicBezTo>
                      <a:pt x="4423119" y="1068145"/>
                      <a:pt x="4237848" y="1107096"/>
                      <a:pt x="4083311" y="1084879"/>
                    </a:cubicBezTo>
                    <a:cubicBezTo>
                      <a:pt x="3928774" y="1062662"/>
                      <a:pt x="3748111" y="1071789"/>
                      <a:pt x="3554409" y="1084879"/>
                    </a:cubicBezTo>
                    <a:cubicBezTo>
                      <a:pt x="3360707" y="1097969"/>
                      <a:pt x="3282983" y="1066658"/>
                      <a:pt x="3075879" y="1084879"/>
                    </a:cubicBezTo>
                    <a:cubicBezTo>
                      <a:pt x="2868775" y="1103101"/>
                      <a:pt x="2709789" y="1106017"/>
                      <a:pt x="2395862" y="1084879"/>
                    </a:cubicBezTo>
                    <a:cubicBezTo>
                      <a:pt x="2081935" y="1063741"/>
                      <a:pt x="2011328" y="1088373"/>
                      <a:pt x="1866959" y="1084879"/>
                    </a:cubicBezTo>
                    <a:cubicBezTo>
                      <a:pt x="1722590" y="1081385"/>
                      <a:pt x="1434413" y="1100256"/>
                      <a:pt x="1287686" y="1084879"/>
                    </a:cubicBezTo>
                    <a:cubicBezTo>
                      <a:pt x="1140959" y="1069502"/>
                      <a:pt x="885133" y="1107867"/>
                      <a:pt x="708412" y="1084879"/>
                    </a:cubicBezTo>
                    <a:cubicBezTo>
                      <a:pt x="531691" y="1061891"/>
                      <a:pt x="414925" y="1094028"/>
                      <a:pt x="154324" y="1084879"/>
                    </a:cubicBezTo>
                    <a:cubicBezTo>
                      <a:pt x="71296" y="1080396"/>
                      <a:pt x="-14124" y="1000650"/>
                      <a:pt x="0" y="930555"/>
                    </a:cubicBezTo>
                    <a:cubicBezTo>
                      <a:pt x="-10942" y="839752"/>
                      <a:pt x="-19742" y="714637"/>
                      <a:pt x="0" y="534677"/>
                    </a:cubicBezTo>
                    <a:cubicBezTo>
                      <a:pt x="19742" y="354717"/>
                      <a:pt x="-4805" y="320000"/>
                      <a:pt x="0" y="154324"/>
                    </a:cubicBezTo>
                    <a:close/>
                  </a:path>
                  <a:path w="5345811" h="1084879" stroke="0" extrusionOk="0">
                    <a:moveTo>
                      <a:pt x="0" y="154324"/>
                    </a:moveTo>
                    <a:cubicBezTo>
                      <a:pt x="-4270" y="75374"/>
                      <a:pt x="74148" y="6476"/>
                      <a:pt x="154324" y="0"/>
                    </a:cubicBezTo>
                    <a:cubicBezTo>
                      <a:pt x="333313" y="5390"/>
                      <a:pt x="517418" y="-23689"/>
                      <a:pt x="632854" y="0"/>
                    </a:cubicBezTo>
                    <a:cubicBezTo>
                      <a:pt x="748290" y="23689"/>
                      <a:pt x="1066054" y="8208"/>
                      <a:pt x="1262500" y="0"/>
                    </a:cubicBezTo>
                    <a:cubicBezTo>
                      <a:pt x="1458946" y="-8208"/>
                      <a:pt x="1636671" y="17057"/>
                      <a:pt x="1841774" y="0"/>
                    </a:cubicBezTo>
                    <a:cubicBezTo>
                      <a:pt x="2046877" y="-17057"/>
                      <a:pt x="2258900" y="-10008"/>
                      <a:pt x="2572162" y="0"/>
                    </a:cubicBezTo>
                    <a:cubicBezTo>
                      <a:pt x="2885424" y="10008"/>
                      <a:pt x="2938634" y="25652"/>
                      <a:pt x="3201808" y="0"/>
                    </a:cubicBezTo>
                    <a:cubicBezTo>
                      <a:pt x="3464982" y="-25652"/>
                      <a:pt x="3688297" y="33750"/>
                      <a:pt x="3932196" y="0"/>
                    </a:cubicBezTo>
                    <a:cubicBezTo>
                      <a:pt x="4176095" y="-33750"/>
                      <a:pt x="4297603" y="20105"/>
                      <a:pt x="4410727" y="0"/>
                    </a:cubicBezTo>
                    <a:cubicBezTo>
                      <a:pt x="4523851" y="-20105"/>
                      <a:pt x="5027264" y="17823"/>
                      <a:pt x="5191487" y="0"/>
                    </a:cubicBezTo>
                    <a:cubicBezTo>
                      <a:pt x="5279361" y="4741"/>
                      <a:pt x="5339393" y="85621"/>
                      <a:pt x="5345811" y="154324"/>
                    </a:cubicBezTo>
                    <a:cubicBezTo>
                      <a:pt x="5341692" y="245379"/>
                      <a:pt x="5335045" y="377331"/>
                      <a:pt x="5345811" y="519153"/>
                    </a:cubicBezTo>
                    <a:cubicBezTo>
                      <a:pt x="5356577" y="660975"/>
                      <a:pt x="5336454" y="750301"/>
                      <a:pt x="5345811" y="930555"/>
                    </a:cubicBezTo>
                    <a:cubicBezTo>
                      <a:pt x="5344248" y="1012990"/>
                      <a:pt x="5288616" y="1069170"/>
                      <a:pt x="5191487" y="1084879"/>
                    </a:cubicBezTo>
                    <a:cubicBezTo>
                      <a:pt x="5026839" y="1107449"/>
                      <a:pt x="4762191" y="1062966"/>
                      <a:pt x="4612213" y="1084879"/>
                    </a:cubicBezTo>
                    <a:cubicBezTo>
                      <a:pt x="4462235" y="1106792"/>
                      <a:pt x="4066137" y="1080174"/>
                      <a:pt x="3881825" y="1084879"/>
                    </a:cubicBezTo>
                    <a:cubicBezTo>
                      <a:pt x="3697513" y="1089584"/>
                      <a:pt x="3314129" y="1103459"/>
                      <a:pt x="3151436" y="1084879"/>
                    </a:cubicBezTo>
                    <a:cubicBezTo>
                      <a:pt x="2988743" y="1066299"/>
                      <a:pt x="2728413" y="1066566"/>
                      <a:pt x="2622534" y="1084879"/>
                    </a:cubicBezTo>
                    <a:cubicBezTo>
                      <a:pt x="2516655" y="1103192"/>
                      <a:pt x="2271232" y="1090128"/>
                      <a:pt x="2043260" y="1084879"/>
                    </a:cubicBezTo>
                    <a:cubicBezTo>
                      <a:pt x="1815288" y="1079630"/>
                      <a:pt x="1706343" y="1080546"/>
                      <a:pt x="1564730" y="1084879"/>
                    </a:cubicBezTo>
                    <a:cubicBezTo>
                      <a:pt x="1423117" y="1089213"/>
                      <a:pt x="1279073" y="1064574"/>
                      <a:pt x="1035828" y="1084879"/>
                    </a:cubicBezTo>
                    <a:cubicBezTo>
                      <a:pt x="792583" y="1105184"/>
                      <a:pt x="359500" y="1067715"/>
                      <a:pt x="154324" y="1084879"/>
                    </a:cubicBezTo>
                    <a:cubicBezTo>
                      <a:pt x="76051" y="1097945"/>
                      <a:pt x="28" y="1013665"/>
                      <a:pt x="0" y="930555"/>
                    </a:cubicBezTo>
                    <a:cubicBezTo>
                      <a:pt x="-19353" y="818553"/>
                      <a:pt x="1373" y="638212"/>
                      <a:pt x="0" y="542440"/>
                    </a:cubicBezTo>
                    <a:cubicBezTo>
                      <a:pt x="-1373" y="446668"/>
                      <a:pt x="-2872" y="335684"/>
                      <a:pt x="0" y="15432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  <a:extLst>
                  <a:ext uri="{C807C97D-BFC1-408E-A445-0C87EB9F89A2}">
                    <ask:lineSketchStyleProps xmlns:ask="http://schemas.microsoft.com/office/drawing/2018/sketchyshapes" sd="736960117">
                      <a:prstGeom prst="roundRect">
                        <a:avLst>
                          <a:gd name="adj" fmla="val 1422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69D9D19E-F69A-4CC4-80AE-EF66A80F357A}"/>
                  </a:ext>
                </a:extLst>
              </p:cNvPr>
              <p:cNvSpPr/>
              <p:nvPr/>
            </p:nvSpPr>
            <p:spPr>
              <a:xfrm>
                <a:off x="5568815" y="3116037"/>
                <a:ext cx="5345811" cy="1090080"/>
              </a:xfrm>
              <a:custGeom>
                <a:avLst/>
                <a:gdLst>
                  <a:gd name="connsiteX0" fmla="*/ 0 w 5345811"/>
                  <a:gd name="connsiteY0" fmla="*/ 181684 h 1090080"/>
                  <a:gd name="connsiteX1" fmla="*/ 181684 w 5345811"/>
                  <a:gd name="connsiteY1" fmla="*/ 0 h 1090080"/>
                  <a:gd name="connsiteX2" fmla="*/ 704841 w 5345811"/>
                  <a:gd name="connsiteY2" fmla="*/ 0 h 1090080"/>
                  <a:gd name="connsiteX3" fmla="*/ 1277821 w 5345811"/>
                  <a:gd name="connsiteY3" fmla="*/ 0 h 1090080"/>
                  <a:gd name="connsiteX4" fmla="*/ 1950451 w 5345811"/>
                  <a:gd name="connsiteY4" fmla="*/ 0 h 1090080"/>
                  <a:gd name="connsiteX5" fmla="*/ 2623081 w 5345811"/>
                  <a:gd name="connsiteY5" fmla="*/ 0 h 1090080"/>
                  <a:gd name="connsiteX6" fmla="*/ 3295711 w 5345811"/>
                  <a:gd name="connsiteY6" fmla="*/ 0 h 1090080"/>
                  <a:gd name="connsiteX7" fmla="*/ 3968341 w 5345811"/>
                  <a:gd name="connsiteY7" fmla="*/ 0 h 1090080"/>
                  <a:gd name="connsiteX8" fmla="*/ 4491497 w 5345811"/>
                  <a:gd name="connsiteY8" fmla="*/ 0 h 1090080"/>
                  <a:gd name="connsiteX9" fmla="*/ 5164127 w 5345811"/>
                  <a:gd name="connsiteY9" fmla="*/ 0 h 1090080"/>
                  <a:gd name="connsiteX10" fmla="*/ 5345811 w 5345811"/>
                  <a:gd name="connsiteY10" fmla="*/ 181684 h 1090080"/>
                  <a:gd name="connsiteX11" fmla="*/ 5345811 w 5345811"/>
                  <a:gd name="connsiteY11" fmla="*/ 545040 h 1090080"/>
                  <a:gd name="connsiteX12" fmla="*/ 5345811 w 5345811"/>
                  <a:gd name="connsiteY12" fmla="*/ 908396 h 1090080"/>
                  <a:gd name="connsiteX13" fmla="*/ 5164127 w 5345811"/>
                  <a:gd name="connsiteY13" fmla="*/ 1090080 h 1090080"/>
                  <a:gd name="connsiteX14" fmla="*/ 4591146 w 5345811"/>
                  <a:gd name="connsiteY14" fmla="*/ 1090080 h 1090080"/>
                  <a:gd name="connsiteX15" fmla="*/ 4067990 w 5345811"/>
                  <a:gd name="connsiteY15" fmla="*/ 1090080 h 1090080"/>
                  <a:gd name="connsiteX16" fmla="*/ 3544833 w 5345811"/>
                  <a:gd name="connsiteY16" fmla="*/ 1090080 h 1090080"/>
                  <a:gd name="connsiteX17" fmla="*/ 3071501 w 5345811"/>
                  <a:gd name="connsiteY17" fmla="*/ 1090080 h 1090080"/>
                  <a:gd name="connsiteX18" fmla="*/ 2398871 w 5345811"/>
                  <a:gd name="connsiteY18" fmla="*/ 1090080 h 1090080"/>
                  <a:gd name="connsiteX19" fmla="*/ 1875715 w 5345811"/>
                  <a:gd name="connsiteY19" fmla="*/ 1090080 h 1090080"/>
                  <a:gd name="connsiteX20" fmla="*/ 1302734 w 5345811"/>
                  <a:gd name="connsiteY20" fmla="*/ 1090080 h 1090080"/>
                  <a:gd name="connsiteX21" fmla="*/ 729753 w 5345811"/>
                  <a:gd name="connsiteY21" fmla="*/ 1090080 h 1090080"/>
                  <a:gd name="connsiteX22" fmla="*/ 181684 w 5345811"/>
                  <a:gd name="connsiteY22" fmla="*/ 1090080 h 1090080"/>
                  <a:gd name="connsiteX23" fmla="*/ 0 w 5345811"/>
                  <a:gd name="connsiteY23" fmla="*/ 908396 h 1090080"/>
                  <a:gd name="connsiteX24" fmla="*/ 0 w 5345811"/>
                  <a:gd name="connsiteY24" fmla="*/ 537773 h 1090080"/>
                  <a:gd name="connsiteX25" fmla="*/ 0 w 5345811"/>
                  <a:gd name="connsiteY25" fmla="*/ 181684 h 109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45811" h="1090080" fill="none" extrusionOk="0">
                    <a:moveTo>
                      <a:pt x="0" y="181684"/>
                    </a:moveTo>
                    <a:cubicBezTo>
                      <a:pt x="5337" y="59098"/>
                      <a:pt x="81001" y="5672"/>
                      <a:pt x="181684" y="0"/>
                    </a:cubicBezTo>
                    <a:cubicBezTo>
                      <a:pt x="378531" y="23447"/>
                      <a:pt x="518935" y="-17014"/>
                      <a:pt x="704841" y="0"/>
                    </a:cubicBezTo>
                    <a:cubicBezTo>
                      <a:pt x="890747" y="17014"/>
                      <a:pt x="1058740" y="27060"/>
                      <a:pt x="1277821" y="0"/>
                    </a:cubicBezTo>
                    <a:cubicBezTo>
                      <a:pt x="1496902" y="-27060"/>
                      <a:pt x="1770742" y="-26232"/>
                      <a:pt x="1950451" y="0"/>
                    </a:cubicBezTo>
                    <a:cubicBezTo>
                      <a:pt x="2130160" y="26232"/>
                      <a:pt x="2312859" y="-28868"/>
                      <a:pt x="2623081" y="0"/>
                    </a:cubicBezTo>
                    <a:cubicBezTo>
                      <a:pt x="2933303" y="28868"/>
                      <a:pt x="3153260" y="-10554"/>
                      <a:pt x="3295711" y="0"/>
                    </a:cubicBezTo>
                    <a:cubicBezTo>
                      <a:pt x="3438162" y="10554"/>
                      <a:pt x="3720412" y="-10457"/>
                      <a:pt x="3968341" y="0"/>
                    </a:cubicBezTo>
                    <a:cubicBezTo>
                      <a:pt x="4216270" y="10457"/>
                      <a:pt x="4247274" y="22673"/>
                      <a:pt x="4491497" y="0"/>
                    </a:cubicBezTo>
                    <a:cubicBezTo>
                      <a:pt x="4735720" y="-22673"/>
                      <a:pt x="4967846" y="1019"/>
                      <a:pt x="5164127" y="0"/>
                    </a:cubicBezTo>
                    <a:cubicBezTo>
                      <a:pt x="5273089" y="21049"/>
                      <a:pt x="5342673" y="102538"/>
                      <a:pt x="5345811" y="181684"/>
                    </a:cubicBezTo>
                    <a:cubicBezTo>
                      <a:pt x="5347735" y="310366"/>
                      <a:pt x="5336923" y="431047"/>
                      <a:pt x="5345811" y="545040"/>
                    </a:cubicBezTo>
                    <a:cubicBezTo>
                      <a:pt x="5354699" y="659033"/>
                      <a:pt x="5335682" y="743573"/>
                      <a:pt x="5345811" y="908396"/>
                    </a:cubicBezTo>
                    <a:cubicBezTo>
                      <a:pt x="5329722" y="999148"/>
                      <a:pt x="5263988" y="1078849"/>
                      <a:pt x="5164127" y="1090080"/>
                    </a:cubicBezTo>
                    <a:cubicBezTo>
                      <a:pt x="4989861" y="1095601"/>
                      <a:pt x="4831681" y="1062679"/>
                      <a:pt x="4591146" y="1090080"/>
                    </a:cubicBezTo>
                    <a:cubicBezTo>
                      <a:pt x="4350611" y="1117481"/>
                      <a:pt x="4214704" y="1082485"/>
                      <a:pt x="4067990" y="1090080"/>
                    </a:cubicBezTo>
                    <a:cubicBezTo>
                      <a:pt x="3921276" y="1097675"/>
                      <a:pt x="3776272" y="1076721"/>
                      <a:pt x="3544833" y="1090080"/>
                    </a:cubicBezTo>
                    <a:cubicBezTo>
                      <a:pt x="3313394" y="1103439"/>
                      <a:pt x="3221985" y="1109046"/>
                      <a:pt x="3071501" y="1090080"/>
                    </a:cubicBezTo>
                    <a:cubicBezTo>
                      <a:pt x="2921017" y="1071114"/>
                      <a:pt x="2578205" y="1089967"/>
                      <a:pt x="2398871" y="1090080"/>
                    </a:cubicBezTo>
                    <a:cubicBezTo>
                      <a:pt x="2219537" y="1090194"/>
                      <a:pt x="2077626" y="1069758"/>
                      <a:pt x="1875715" y="1090080"/>
                    </a:cubicBezTo>
                    <a:cubicBezTo>
                      <a:pt x="1673804" y="1110402"/>
                      <a:pt x="1453168" y="1075690"/>
                      <a:pt x="1302734" y="1090080"/>
                    </a:cubicBezTo>
                    <a:cubicBezTo>
                      <a:pt x="1152300" y="1104470"/>
                      <a:pt x="925941" y="1072345"/>
                      <a:pt x="729753" y="1090080"/>
                    </a:cubicBezTo>
                    <a:cubicBezTo>
                      <a:pt x="533565" y="1107815"/>
                      <a:pt x="451600" y="1112459"/>
                      <a:pt x="181684" y="1090080"/>
                    </a:cubicBezTo>
                    <a:cubicBezTo>
                      <a:pt x="85688" y="1081239"/>
                      <a:pt x="-10486" y="997500"/>
                      <a:pt x="0" y="908396"/>
                    </a:cubicBezTo>
                    <a:cubicBezTo>
                      <a:pt x="6272" y="809073"/>
                      <a:pt x="5517" y="680353"/>
                      <a:pt x="0" y="537773"/>
                    </a:cubicBezTo>
                    <a:cubicBezTo>
                      <a:pt x="-5517" y="395193"/>
                      <a:pt x="-4166" y="291509"/>
                      <a:pt x="0" y="181684"/>
                    </a:cubicBezTo>
                    <a:close/>
                  </a:path>
                  <a:path w="5345811" h="1090080" stroke="0" extrusionOk="0">
                    <a:moveTo>
                      <a:pt x="0" y="181684"/>
                    </a:moveTo>
                    <a:cubicBezTo>
                      <a:pt x="-7612" y="92539"/>
                      <a:pt x="83328" y="2543"/>
                      <a:pt x="181684" y="0"/>
                    </a:cubicBezTo>
                    <a:cubicBezTo>
                      <a:pt x="296391" y="-9249"/>
                      <a:pt x="537310" y="-16822"/>
                      <a:pt x="655016" y="0"/>
                    </a:cubicBezTo>
                    <a:cubicBezTo>
                      <a:pt x="772722" y="16822"/>
                      <a:pt x="1109312" y="31102"/>
                      <a:pt x="1277821" y="0"/>
                    </a:cubicBezTo>
                    <a:cubicBezTo>
                      <a:pt x="1446330" y="-31102"/>
                      <a:pt x="1666970" y="-6765"/>
                      <a:pt x="1850802" y="0"/>
                    </a:cubicBezTo>
                    <a:cubicBezTo>
                      <a:pt x="2034634" y="6765"/>
                      <a:pt x="2412514" y="31019"/>
                      <a:pt x="2573257" y="0"/>
                    </a:cubicBezTo>
                    <a:cubicBezTo>
                      <a:pt x="2734000" y="-31019"/>
                      <a:pt x="3014324" y="10033"/>
                      <a:pt x="3196062" y="0"/>
                    </a:cubicBezTo>
                    <a:cubicBezTo>
                      <a:pt x="3377800" y="-10033"/>
                      <a:pt x="3715154" y="-25361"/>
                      <a:pt x="3918516" y="0"/>
                    </a:cubicBezTo>
                    <a:cubicBezTo>
                      <a:pt x="4121878" y="25361"/>
                      <a:pt x="4193221" y="-720"/>
                      <a:pt x="4391848" y="0"/>
                    </a:cubicBezTo>
                    <a:cubicBezTo>
                      <a:pt x="4590475" y="720"/>
                      <a:pt x="4856464" y="9339"/>
                      <a:pt x="5164127" y="0"/>
                    </a:cubicBezTo>
                    <a:cubicBezTo>
                      <a:pt x="5272720" y="14804"/>
                      <a:pt x="5339499" y="97599"/>
                      <a:pt x="5345811" y="181684"/>
                    </a:cubicBezTo>
                    <a:cubicBezTo>
                      <a:pt x="5359132" y="328656"/>
                      <a:pt x="5351470" y="360928"/>
                      <a:pt x="5345811" y="523239"/>
                    </a:cubicBezTo>
                    <a:cubicBezTo>
                      <a:pt x="5340152" y="685550"/>
                      <a:pt x="5360505" y="726246"/>
                      <a:pt x="5345811" y="908396"/>
                    </a:cubicBezTo>
                    <a:cubicBezTo>
                      <a:pt x="5342320" y="1002491"/>
                      <a:pt x="5276951" y="1073599"/>
                      <a:pt x="5164127" y="1090080"/>
                    </a:cubicBezTo>
                    <a:cubicBezTo>
                      <a:pt x="4898003" y="1086084"/>
                      <a:pt x="4825889" y="1070483"/>
                      <a:pt x="4591146" y="1090080"/>
                    </a:cubicBezTo>
                    <a:cubicBezTo>
                      <a:pt x="4356403" y="1109677"/>
                      <a:pt x="4179201" y="1095053"/>
                      <a:pt x="3868692" y="1090080"/>
                    </a:cubicBezTo>
                    <a:cubicBezTo>
                      <a:pt x="3558183" y="1085107"/>
                      <a:pt x="3423822" y="1090139"/>
                      <a:pt x="3146238" y="1090080"/>
                    </a:cubicBezTo>
                    <a:cubicBezTo>
                      <a:pt x="2868654" y="1090021"/>
                      <a:pt x="2811736" y="1091100"/>
                      <a:pt x="2623081" y="1090080"/>
                    </a:cubicBezTo>
                    <a:cubicBezTo>
                      <a:pt x="2434426" y="1089060"/>
                      <a:pt x="2241995" y="1096917"/>
                      <a:pt x="2050100" y="1090080"/>
                    </a:cubicBezTo>
                    <a:cubicBezTo>
                      <a:pt x="1858205" y="1083243"/>
                      <a:pt x="1754201" y="1095285"/>
                      <a:pt x="1576768" y="1090080"/>
                    </a:cubicBezTo>
                    <a:cubicBezTo>
                      <a:pt x="1399335" y="1084875"/>
                      <a:pt x="1201872" y="1075467"/>
                      <a:pt x="1053612" y="1090080"/>
                    </a:cubicBezTo>
                    <a:cubicBezTo>
                      <a:pt x="905352" y="1104693"/>
                      <a:pt x="579587" y="1117697"/>
                      <a:pt x="181684" y="1090080"/>
                    </a:cubicBezTo>
                    <a:cubicBezTo>
                      <a:pt x="88559" y="1103630"/>
                      <a:pt x="294" y="986275"/>
                      <a:pt x="0" y="908396"/>
                    </a:cubicBezTo>
                    <a:cubicBezTo>
                      <a:pt x="91" y="821385"/>
                      <a:pt x="-15403" y="622079"/>
                      <a:pt x="0" y="545040"/>
                    </a:cubicBezTo>
                    <a:cubicBezTo>
                      <a:pt x="15403" y="468001"/>
                      <a:pt x="7777" y="279379"/>
                      <a:pt x="0" y="181684"/>
                    </a:cubicBezTo>
                    <a:close/>
                  </a:path>
                </a:pathLst>
              </a:custGeom>
              <a:solidFill>
                <a:srgbClr val="FAB4A1"/>
              </a:solidFill>
              <a:ln>
                <a:noFill/>
                <a:extLst>
                  <a:ext uri="{C807C97D-BFC1-408E-A445-0C87EB9F89A2}">
                    <ask:lineSketchStyleProps xmlns:ask="http://schemas.microsoft.com/office/drawing/2018/sketchyshapes" sd="736960117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339B1E79-A0F1-4374-9C58-DC7BFE47023A}"/>
                </a:ext>
              </a:extLst>
            </p:cNvPr>
            <p:cNvSpPr txBox="1"/>
            <p:nvPr/>
          </p:nvSpPr>
          <p:spPr>
            <a:xfrm>
              <a:off x="5797452" y="3061304"/>
              <a:ext cx="5420045" cy="109260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เศษที่ได้จากการหารในหน่วยลิตร</a:t>
              </a:r>
            </a:p>
            <a:p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คือ 4 ลิตร หรือ ............. มิลลิลิตร</a:t>
              </a:r>
            </a:p>
          </p:txBody>
        </p:sp>
      </p:grpSp>
      <p:sp>
        <p:nvSpPr>
          <p:cNvPr id="82" name="หัวข้อ">
            <a:extLst>
              <a:ext uri="{FF2B5EF4-FFF2-40B4-BE49-F238E27FC236}">
                <a16:creationId xmlns:a16="http://schemas.microsoft.com/office/drawing/2014/main" id="{5645FE45-598D-4731-A7EB-ADD50929140F}"/>
              </a:ext>
            </a:extLst>
          </p:cNvPr>
          <p:cNvSpPr txBox="1"/>
          <p:nvPr/>
        </p:nvSpPr>
        <p:spPr>
          <a:xfrm>
            <a:off x="7893449" y="3781042"/>
            <a:ext cx="127087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4,000</a:t>
            </a:r>
          </a:p>
        </p:txBody>
      </p: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23F48C79-287B-4E45-89B0-4E97A9826978}"/>
              </a:ext>
            </a:extLst>
          </p:cNvPr>
          <p:cNvSpPr txBox="1"/>
          <p:nvPr/>
        </p:nvSpPr>
        <p:spPr>
          <a:xfrm>
            <a:off x="5999295" y="4561760"/>
            <a:ext cx="542004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นำไปรวมกับตัวตั้งในหน่วยมิลลิลิตร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B558CB3A-C3E3-45A9-BB9E-7ED11504A085}"/>
              </a:ext>
            </a:extLst>
          </p:cNvPr>
          <p:cNvSpPr txBox="1"/>
          <p:nvPr/>
        </p:nvSpPr>
        <p:spPr>
          <a:xfrm>
            <a:off x="5999295" y="5076775"/>
            <a:ext cx="125333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จะได้ </a:t>
            </a:r>
          </a:p>
        </p:txBody>
      </p:sp>
      <p:sp>
        <p:nvSpPr>
          <p:cNvPr id="85" name="หัวข้อ">
            <a:extLst>
              <a:ext uri="{FF2B5EF4-FFF2-40B4-BE49-F238E27FC236}">
                <a16:creationId xmlns:a16="http://schemas.microsoft.com/office/drawing/2014/main" id="{34B5B304-C9D1-412F-A12E-B2FC776C923A}"/>
              </a:ext>
            </a:extLst>
          </p:cNvPr>
          <p:cNvSpPr txBox="1"/>
          <p:nvPr/>
        </p:nvSpPr>
        <p:spPr>
          <a:xfrm>
            <a:off x="6827640" y="5076775"/>
            <a:ext cx="278185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4,000 + 900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6" name="หัวข้อ">
            <a:extLst>
              <a:ext uri="{FF2B5EF4-FFF2-40B4-BE49-F238E27FC236}">
                <a16:creationId xmlns:a16="http://schemas.microsoft.com/office/drawing/2014/main" id="{0221A3AA-CD01-44D1-888E-92D1F757B292}"/>
              </a:ext>
            </a:extLst>
          </p:cNvPr>
          <p:cNvSpPr txBox="1"/>
          <p:nvPr/>
        </p:nvSpPr>
        <p:spPr>
          <a:xfrm>
            <a:off x="9000516" y="5076775"/>
            <a:ext cx="235248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4,900 มิลลิลิตร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2B5C628-F0B2-459C-8396-9CBF771A996B}"/>
              </a:ext>
            </a:extLst>
          </p:cNvPr>
          <p:cNvCxnSpPr>
            <a:cxnSpLocks/>
          </p:cNvCxnSpPr>
          <p:nvPr/>
        </p:nvCxnSpPr>
        <p:spPr>
          <a:xfrm flipV="1">
            <a:off x="3542909" y="3620237"/>
            <a:ext cx="734451" cy="33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8" name="หัวข้อ">
            <a:extLst>
              <a:ext uri="{FF2B5EF4-FFF2-40B4-BE49-F238E27FC236}">
                <a16:creationId xmlns:a16="http://schemas.microsoft.com/office/drawing/2014/main" id="{107A6C5A-063D-4A6E-BB7D-FBF3A9B43AA4}"/>
              </a:ext>
            </a:extLst>
          </p:cNvPr>
          <p:cNvSpPr txBox="1"/>
          <p:nvPr/>
        </p:nvSpPr>
        <p:spPr>
          <a:xfrm>
            <a:off x="3197834" y="3089006"/>
            <a:ext cx="143591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,90</a:t>
            </a: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  <a:endParaRPr lang="th-TH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59E574A-6C1C-45A1-BBE4-B4A3598D3954}"/>
              </a:ext>
            </a:extLst>
          </p:cNvPr>
          <p:cNvGrpSpPr/>
          <p:nvPr/>
        </p:nvGrpSpPr>
        <p:grpSpPr>
          <a:xfrm>
            <a:off x="756365" y="4900094"/>
            <a:ext cx="873322" cy="666849"/>
            <a:chOff x="1231704" y="5526173"/>
            <a:chExt cx="873322" cy="666849"/>
          </a:xfrm>
        </p:grpSpPr>
        <p:sp>
          <p:nvSpPr>
            <p:cNvPr id="120" name="หัวข้อ">
              <a:extLst>
                <a:ext uri="{FF2B5EF4-FFF2-40B4-BE49-F238E27FC236}">
                  <a16:creationId xmlns:a16="http://schemas.microsoft.com/office/drawing/2014/main" id="{43F929A7-CBDE-4C89-98A6-903B445857F2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8A9EDB20-A769-4BF8-9215-CD67CF2BB0F6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โจทย์">
            <a:extLst>
              <a:ext uri="{FF2B5EF4-FFF2-40B4-BE49-F238E27FC236}">
                <a16:creationId xmlns:a16="http://schemas.microsoft.com/office/drawing/2014/main" id="{CB410D85-780E-448E-8C84-3168E56E310C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การหารเกี่ยวกับปริมาตรและความจุ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5023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6" grpId="0"/>
      <p:bldP spid="53" grpId="0"/>
      <p:bldP spid="60" grpId="0"/>
      <p:bldP spid="62" grpId="0"/>
      <p:bldP spid="65" grpId="0"/>
      <p:bldP spid="66" grpId="0"/>
      <p:bldP spid="67" grpId="0"/>
      <p:bldP spid="68" grpId="0"/>
      <p:bldP spid="69" grpId="0"/>
      <p:bldP spid="82" grpId="0"/>
      <p:bldP spid="83" grpId="0"/>
      <p:bldP spid="84" grpId="0"/>
      <p:bldP spid="85" grpId="0"/>
      <p:bldP spid="86" grpId="0"/>
      <p:bldP spid="88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G" descr="Shape, rectangle&#10;&#10;Description automatically generated">
            <a:extLst>
              <a:ext uri="{FF2B5EF4-FFF2-40B4-BE49-F238E27FC236}">
                <a16:creationId xmlns:a16="http://schemas.microsoft.com/office/drawing/2014/main" id="{DD43E520-B63F-4C3F-B2E5-9A206D80C3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78" name="สีขาว">
            <a:extLst>
              <a:ext uri="{FF2B5EF4-FFF2-40B4-BE49-F238E27FC236}">
                <a16:creationId xmlns:a16="http://schemas.microsoft.com/office/drawing/2014/main" id="{A5A82A4C-4BC3-410D-9BE8-3EB861D78FD3}"/>
              </a:ext>
            </a:extLst>
          </p:cNvPr>
          <p:cNvSpPr/>
          <p:nvPr/>
        </p:nvSpPr>
        <p:spPr>
          <a:xfrm>
            <a:off x="609600" y="2396972"/>
            <a:ext cx="4465228" cy="3471394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9" name="สีขาว">
            <a:extLst>
              <a:ext uri="{FF2B5EF4-FFF2-40B4-BE49-F238E27FC236}">
                <a16:creationId xmlns:a16="http://schemas.microsoft.com/office/drawing/2014/main" id="{5A7F4AB9-1866-45F1-83AC-67D1A5DF2E3C}"/>
              </a:ext>
            </a:extLst>
          </p:cNvPr>
          <p:cNvSpPr/>
          <p:nvPr/>
        </p:nvSpPr>
        <p:spPr>
          <a:xfrm>
            <a:off x="5345409" y="2235201"/>
            <a:ext cx="6236991" cy="4876799"/>
          </a:xfrm>
          <a:prstGeom prst="roundRect">
            <a:avLst>
              <a:gd name="adj" fmla="val 5462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72" name="โจทย์">
            <a:extLst>
              <a:ext uri="{FF2B5EF4-FFF2-40B4-BE49-F238E27FC236}">
                <a16:creationId xmlns:a16="http://schemas.microsoft.com/office/drawing/2014/main" id="{4AFB5523-D2D1-468E-85C8-DF74DCA381D2}"/>
              </a:ext>
            </a:extLst>
          </p:cNvPr>
          <p:cNvGrpSpPr/>
          <p:nvPr/>
        </p:nvGrpSpPr>
        <p:grpSpPr>
          <a:xfrm>
            <a:off x="2383754" y="1280045"/>
            <a:ext cx="7424492" cy="734647"/>
            <a:chOff x="1470225" y="1033842"/>
            <a:chExt cx="6389506" cy="734647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50C8AAC-8495-4859-9601-9E3346FEF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225" y="1033842"/>
              <a:ext cx="6389506" cy="734647"/>
            </a:xfrm>
            <a:prstGeom prst="rect">
              <a:avLst/>
            </a:prstGeom>
          </p:spPr>
        </p:pic>
        <p:sp>
          <p:nvSpPr>
            <p:cNvPr id="74" name="หัวข้อ">
              <a:extLst>
                <a:ext uri="{FF2B5EF4-FFF2-40B4-BE49-F238E27FC236}">
                  <a16:creationId xmlns:a16="http://schemas.microsoft.com/office/drawing/2014/main" id="{B77FDBC5-A8D2-4CB8-83F4-642E7D123914}"/>
                </a:ext>
              </a:extLst>
            </p:cNvPr>
            <p:cNvSpPr txBox="1"/>
            <p:nvPr/>
          </p:nvSpPr>
          <p:spPr>
            <a:xfrm>
              <a:off x="1481093" y="1138301"/>
              <a:ext cx="6378638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7 ลิตร หารด้วย 5 เท่ากับเท่าไร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5B4796D-510B-432A-AB55-1E073B5A14D7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98BC96B0-6FB9-45B2-AC9C-3703ED350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1EBECF6D-AFB3-41BE-A9ED-70A0DAA544B7}"/>
                </a:ext>
              </a:extLst>
            </p:cNvPr>
            <p:cNvSpPr txBox="1"/>
            <p:nvPr/>
          </p:nvSpPr>
          <p:spPr>
            <a:xfrm>
              <a:off x="283061" y="1898052"/>
              <a:ext cx="680720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9</a:t>
              </a:r>
            </a:p>
          </p:txBody>
        </p:sp>
      </p:grpSp>
      <p:pic>
        <p:nvPicPr>
          <p:cNvPr id="40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7B57829-B94F-4468-B07A-DAFBAA5274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6"/>
          <a:stretch/>
        </p:blipFill>
        <p:spPr>
          <a:xfrm>
            <a:off x="1649608" y="3528156"/>
            <a:ext cx="2935215" cy="576146"/>
          </a:xfrm>
          <a:prstGeom prst="rect">
            <a:avLst/>
          </a:prstGeom>
        </p:spPr>
      </p:pic>
      <p:sp>
        <p:nvSpPr>
          <p:cNvPr id="41" name="สีเขียว">
            <a:extLst>
              <a:ext uri="{FF2B5EF4-FFF2-40B4-BE49-F238E27FC236}">
                <a16:creationId xmlns:a16="http://schemas.microsoft.com/office/drawing/2014/main" id="{0CB910D0-1271-44F3-9CE2-DAD998557B02}"/>
              </a:ext>
            </a:extLst>
          </p:cNvPr>
          <p:cNvSpPr/>
          <p:nvPr/>
        </p:nvSpPr>
        <p:spPr>
          <a:xfrm>
            <a:off x="2134322" y="3591713"/>
            <a:ext cx="413717" cy="432000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2" name="สีเขียว">
            <a:extLst>
              <a:ext uri="{FF2B5EF4-FFF2-40B4-BE49-F238E27FC236}">
                <a16:creationId xmlns:a16="http://schemas.microsoft.com/office/drawing/2014/main" id="{82F437AA-26DB-4B02-924B-424D614F993D}"/>
              </a:ext>
            </a:extLst>
          </p:cNvPr>
          <p:cNvSpPr/>
          <p:nvPr/>
        </p:nvSpPr>
        <p:spPr>
          <a:xfrm>
            <a:off x="1222824" y="3620237"/>
            <a:ext cx="384048" cy="384048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3" name="สีม่วง">
            <a:extLst>
              <a:ext uri="{FF2B5EF4-FFF2-40B4-BE49-F238E27FC236}">
                <a16:creationId xmlns:a16="http://schemas.microsoft.com/office/drawing/2014/main" id="{AEF4217F-6ED7-4E74-A7DE-9EF275959C60}"/>
              </a:ext>
            </a:extLst>
          </p:cNvPr>
          <p:cNvSpPr/>
          <p:nvPr/>
        </p:nvSpPr>
        <p:spPr>
          <a:xfrm>
            <a:off x="3052904" y="3070956"/>
            <a:ext cx="1322250" cy="540000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4" name="สีม่วง">
            <a:extLst>
              <a:ext uri="{FF2B5EF4-FFF2-40B4-BE49-F238E27FC236}">
                <a16:creationId xmlns:a16="http://schemas.microsoft.com/office/drawing/2014/main" id="{720DB9B3-34B8-418A-8B7C-D81F4E6184A2}"/>
              </a:ext>
            </a:extLst>
          </p:cNvPr>
          <p:cNvSpPr/>
          <p:nvPr/>
        </p:nvSpPr>
        <p:spPr>
          <a:xfrm>
            <a:off x="1229390" y="3624414"/>
            <a:ext cx="384048" cy="384048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6" name="หัวข้อ">
            <a:extLst>
              <a:ext uri="{FF2B5EF4-FFF2-40B4-BE49-F238E27FC236}">
                <a16:creationId xmlns:a16="http://schemas.microsoft.com/office/drawing/2014/main" id="{64CF0338-5E8A-442C-B1AB-804AD1EDAD4A}"/>
              </a:ext>
            </a:extLst>
          </p:cNvPr>
          <p:cNvSpPr txBox="1"/>
          <p:nvPr/>
        </p:nvSpPr>
        <p:spPr>
          <a:xfrm>
            <a:off x="1542427" y="4900936"/>
            <a:ext cx="382616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ลิตร </a:t>
            </a: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00 มิลลิลิตร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3746760-E480-49C2-A93A-E414B3AC440A}"/>
              </a:ext>
            </a:extLst>
          </p:cNvPr>
          <p:cNvGrpSpPr/>
          <p:nvPr/>
        </p:nvGrpSpPr>
        <p:grpSpPr>
          <a:xfrm>
            <a:off x="1715381" y="3406130"/>
            <a:ext cx="2602446" cy="666850"/>
            <a:chOff x="4947909" y="2815707"/>
            <a:chExt cx="2602446" cy="666850"/>
          </a:xfrm>
        </p:grpSpPr>
        <p:sp>
          <p:nvSpPr>
            <p:cNvPr id="48" name="หัวข้อ">
              <a:extLst>
                <a:ext uri="{FF2B5EF4-FFF2-40B4-BE49-F238E27FC236}">
                  <a16:creationId xmlns:a16="http://schemas.microsoft.com/office/drawing/2014/main" id="{6380BBA2-1F06-48EE-90B4-445975D0E373}"/>
                </a:ext>
              </a:extLst>
            </p:cNvPr>
            <p:cNvSpPr txBox="1"/>
            <p:nvPr/>
          </p:nvSpPr>
          <p:spPr>
            <a:xfrm>
              <a:off x="4947909" y="2815708"/>
              <a:ext cx="810073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7</a:t>
              </a:r>
            </a:p>
          </p:txBody>
        </p:sp>
        <p:sp>
          <p:nvSpPr>
            <p:cNvPr id="49" name="หัวข้อ">
              <a:extLst>
                <a:ext uri="{FF2B5EF4-FFF2-40B4-BE49-F238E27FC236}">
                  <a16:creationId xmlns:a16="http://schemas.microsoft.com/office/drawing/2014/main" id="{EB94E6DA-EDCC-4B0E-A5C9-92F9CC16F3AB}"/>
                </a:ext>
              </a:extLst>
            </p:cNvPr>
            <p:cNvSpPr txBox="1"/>
            <p:nvPr/>
          </p:nvSpPr>
          <p:spPr>
            <a:xfrm>
              <a:off x="6406794" y="2815707"/>
              <a:ext cx="114356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3656FA2-D3D7-4461-9BE3-E5858D1B4F4E}"/>
              </a:ext>
            </a:extLst>
          </p:cNvPr>
          <p:cNvGrpSpPr/>
          <p:nvPr/>
        </p:nvGrpSpPr>
        <p:grpSpPr>
          <a:xfrm>
            <a:off x="1617604" y="2449187"/>
            <a:ext cx="2919510" cy="666849"/>
            <a:chOff x="4850132" y="2171141"/>
            <a:chExt cx="2919510" cy="666849"/>
          </a:xfrm>
        </p:grpSpPr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85D8B67B-178B-4E37-984D-F80DD246E65F}"/>
                </a:ext>
              </a:extLst>
            </p:cNvPr>
            <p:cNvSpPr txBox="1"/>
            <p:nvPr/>
          </p:nvSpPr>
          <p:spPr>
            <a:xfrm>
              <a:off x="4850132" y="2171141"/>
              <a:ext cx="1461624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ลิตร</a:t>
              </a:r>
            </a:p>
          </p:txBody>
        </p:sp>
        <p:sp>
          <p:nvSpPr>
            <p:cNvPr id="52" name="หัวข้อ">
              <a:extLst>
                <a:ext uri="{FF2B5EF4-FFF2-40B4-BE49-F238E27FC236}">
                  <a16:creationId xmlns:a16="http://schemas.microsoft.com/office/drawing/2014/main" id="{2121D368-CECE-4A19-BD4D-E45257D395A3}"/>
                </a:ext>
              </a:extLst>
            </p:cNvPr>
            <p:cNvSpPr txBox="1"/>
            <p:nvPr/>
          </p:nvSpPr>
          <p:spPr>
            <a:xfrm>
              <a:off x="6333732" y="2171141"/>
              <a:ext cx="1435910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มิลลิลิตร</a:t>
              </a:r>
            </a:p>
          </p:txBody>
        </p:sp>
      </p:grpSp>
      <p:sp>
        <p:nvSpPr>
          <p:cNvPr id="53" name="หัวข้อ">
            <a:extLst>
              <a:ext uri="{FF2B5EF4-FFF2-40B4-BE49-F238E27FC236}">
                <a16:creationId xmlns:a16="http://schemas.microsoft.com/office/drawing/2014/main" id="{2A6CA1ED-BF83-47A5-804F-96DCE4EEE3CD}"/>
              </a:ext>
            </a:extLst>
          </p:cNvPr>
          <p:cNvSpPr txBox="1"/>
          <p:nvPr/>
        </p:nvSpPr>
        <p:spPr>
          <a:xfrm>
            <a:off x="1038070" y="3406131"/>
            <a:ext cx="76917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6C86AA-8EEB-4758-92A9-D8C188FE0251}"/>
              </a:ext>
            </a:extLst>
          </p:cNvPr>
          <p:cNvGrpSpPr/>
          <p:nvPr/>
        </p:nvGrpSpPr>
        <p:grpSpPr>
          <a:xfrm>
            <a:off x="871934" y="4042532"/>
            <a:ext cx="3712889" cy="688641"/>
            <a:chOff x="1109046" y="3886356"/>
            <a:chExt cx="3712889" cy="688641"/>
          </a:xfrm>
        </p:grpSpPr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CDD5C218-B667-4AEE-811E-E70F18243709}"/>
                </a:ext>
              </a:extLst>
            </p:cNvPr>
            <p:cNvSpPr txBox="1"/>
            <p:nvPr/>
          </p:nvSpPr>
          <p:spPr>
            <a:xfrm>
              <a:off x="1109046" y="3886356"/>
              <a:ext cx="1646024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endParaRPr lang="th-TH" sz="28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512D05E-C516-426E-92CF-7142FB44146B}"/>
                </a:ext>
              </a:extLst>
            </p:cNvPr>
            <p:cNvGrpSpPr/>
            <p:nvPr/>
          </p:nvGrpSpPr>
          <p:grpSpPr>
            <a:xfrm>
              <a:off x="2184021" y="4501628"/>
              <a:ext cx="2637914" cy="73369"/>
              <a:chOff x="4844978" y="5509722"/>
              <a:chExt cx="2771563" cy="76985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D63C5041-7C83-4BA4-8B32-A7D13E5E56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4978" y="5509722"/>
                <a:ext cx="277156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9AA678D-69F2-4F01-815E-FE05E167F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4978" y="5586707"/>
                <a:ext cx="277156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7A21018E-8636-4A9F-9F3A-FB1093E63A80}"/>
              </a:ext>
            </a:extLst>
          </p:cNvPr>
          <p:cNvSpPr txBox="1"/>
          <p:nvPr/>
        </p:nvSpPr>
        <p:spPr>
          <a:xfrm>
            <a:off x="3136652" y="4045356"/>
            <a:ext cx="1190922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th-TH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00</a:t>
            </a:r>
          </a:p>
        </p:txBody>
      </p:sp>
      <p:sp>
        <p:nvSpPr>
          <p:cNvPr id="62" name="หัวข้อ">
            <a:extLst>
              <a:ext uri="{FF2B5EF4-FFF2-40B4-BE49-F238E27FC236}">
                <a16:creationId xmlns:a16="http://schemas.microsoft.com/office/drawing/2014/main" id="{BA4AD061-D49D-4479-971D-F89DCFFCA5CE}"/>
              </a:ext>
            </a:extLst>
          </p:cNvPr>
          <p:cNvSpPr txBox="1"/>
          <p:nvPr/>
        </p:nvSpPr>
        <p:spPr>
          <a:xfrm>
            <a:off x="5995663" y="2268769"/>
            <a:ext cx="544251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1) หาผลหารในหน่วยลิตร</a:t>
            </a:r>
          </a:p>
        </p:txBody>
      </p:sp>
      <p:sp>
        <p:nvSpPr>
          <p:cNvPr id="65" name="หัวข้อ">
            <a:extLst>
              <a:ext uri="{FF2B5EF4-FFF2-40B4-BE49-F238E27FC236}">
                <a16:creationId xmlns:a16="http://schemas.microsoft.com/office/drawing/2014/main" id="{F68E2866-33A0-4198-9360-9AE9F0B5B2CA}"/>
              </a:ext>
            </a:extLst>
          </p:cNvPr>
          <p:cNvSpPr txBox="1"/>
          <p:nvPr/>
        </p:nvSpPr>
        <p:spPr>
          <a:xfrm>
            <a:off x="5995663" y="5591790"/>
            <a:ext cx="544251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) หาผลหารในหน่วย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มิลลิลิตร</a:t>
            </a:r>
            <a:endParaRPr lang="th-TH" sz="2600" dirty="0">
              <a:solidFill>
                <a:sysClr val="windowText" lastClr="00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B760B011-40A4-42D1-8EAE-BB75D5828E41}"/>
              </a:ext>
            </a:extLst>
          </p:cNvPr>
          <p:cNvSpPr txBox="1"/>
          <p:nvPr/>
        </p:nvSpPr>
        <p:spPr>
          <a:xfrm>
            <a:off x="6354895" y="2767538"/>
            <a:ext cx="1399006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ได้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4A5505C4-1D37-446E-9CB7-E50312BFDFC0}"/>
              </a:ext>
            </a:extLst>
          </p:cNvPr>
          <p:cNvSpPr txBox="1"/>
          <p:nvPr/>
        </p:nvSpPr>
        <p:spPr>
          <a:xfrm>
            <a:off x="7635240" y="2767538"/>
            <a:ext cx="3789380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 </a:t>
            </a:r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เศษ </a:t>
            </a:r>
            <a:r>
              <a:rPr lang="en-US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ลิตร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07AEB24B-5940-4ED5-AEBD-003EF9BC9217}"/>
              </a:ext>
            </a:extLst>
          </p:cNvPr>
          <p:cNvSpPr txBox="1"/>
          <p:nvPr/>
        </p:nvSpPr>
        <p:spPr>
          <a:xfrm>
            <a:off x="6354895" y="6106805"/>
            <a:ext cx="191820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en-US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00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5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C971017E-D212-4311-A41E-13AAE04F4053}"/>
              </a:ext>
            </a:extLst>
          </p:cNvPr>
          <p:cNvSpPr txBox="1"/>
          <p:nvPr/>
        </p:nvSpPr>
        <p:spPr>
          <a:xfrm>
            <a:off x="8092440" y="6106805"/>
            <a:ext cx="2280920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th-TH" sz="26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00 มิลลิลิตร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6E37A1B-B18E-477D-9F8E-5E1749182D66}"/>
              </a:ext>
            </a:extLst>
          </p:cNvPr>
          <p:cNvGrpSpPr/>
          <p:nvPr/>
        </p:nvGrpSpPr>
        <p:grpSpPr>
          <a:xfrm>
            <a:off x="5741656" y="3273545"/>
            <a:ext cx="5648682" cy="1215811"/>
            <a:chOff x="5568815" y="3061304"/>
            <a:chExt cx="5648682" cy="1215811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B02F062-395B-48D5-81DA-3F83366341D7}"/>
                </a:ext>
              </a:extLst>
            </p:cNvPr>
            <p:cNvGrpSpPr/>
            <p:nvPr/>
          </p:nvGrpSpPr>
          <p:grpSpPr>
            <a:xfrm>
              <a:off x="5568815" y="3116037"/>
              <a:ext cx="5412486" cy="1161078"/>
              <a:chOff x="5568815" y="3116037"/>
              <a:chExt cx="5412486" cy="1161078"/>
            </a:xfrm>
          </p:grpSpPr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356FF1B1-CFE6-4B97-8ABE-9A33003415B9}"/>
                  </a:ext>
                </a:extLst>
              </p:cNvPr>
              <p:cNvSpPr/>
              <p:nvPr/>
            </p:nvSpPr>
            <p:spPr>
              <a:xfrm>
                <a:off x="5635490" y="3192236"/>
                <a:ext cx="5345811" cy="1084879"/>
              </a:xfrm>
              <a:custGeom>
                <a:avLst/>
                <a:gdLst>
                  <a:gd name="connsiteX0" fmla="*/ 0 w 5345811"/>
                  <a:gd name="connsiteY0" fmla="*/ 154324 h 1084879"/>
                  <a:gd name="connsiteX1" fmla="*/ 154324 w 5345811"/>
                  <a:gd name="connsiteY1" fmla="*/ 0 h 1084879"/>
                  <a:gd name="connsiteX2" fmla="*/ 683226 w 5345811"/>
                  <a:gd name="connsiteY2" fmla="*/ 0 h 1084879"/>
                  <a:gd name="connsiteX3" fmla="*/ 1262500 w 5345811"/>
                  <a:gd name="connsiteY3" fmla="*/ 0 h 1084879"/>
                  <a:gd name="connsiteX4" fmla="*/ 1942517 w 5345811"/>
                  <a:gd name="connsiteY4" fmla="*/ 0 h 1084879"/>
                  <a:gd name="connsiteX5" fmla="*/ 2622534 w 5345811"/>
                  <a:gd name="connsiteY5" fmla="*/ 0 h 1084879"/>
                  <a:gd name="connsiteX6" fmla="*/ 3302551 w 5345811"/>
                  <a:gd name="connsiteY6" fmla="*/ 0 h 1084879"/>
                  <a:gd name="connsiteX7" fmla="*/ 3982568 w 5345811"/>
                  <a:gd name="connsiteY7" fmla="*/ 0 h 1084879"/>
                  <a:gd name="connsiteX8" fmla="*/ 4511470 w 5345811"/>
                  <a:gd name="connsiteY8" fmla="*/ 0 h 1084879"/>
                  <a:gd name="connsiteX9" fmla="*/ 5191487 w 5345811"/>
                  <a:gd name="connsiteY9" fmla="*/ 0 h 1084879"/>
                  <a:gd name="connsiteX10" fmla="*/ 5345811 w 5345811"/>
                  <a:gd name="connsiteY10" fmla="*/ 154324 h 1084879"/>
                  <a:gd name="connsiteX11" fmla="*/ 5345811 w 5345811"/>
                  <a:gd name="connsiteY11" fmla="*/ 542440 h 1084879"/>
                  <a:gd name="connsiteX12" fmla="*/ 5345811 w 5345811"/>
                  <a:gd name="connsiteY12" fmla="*/ 930555 h 1084879"/>
                  <a:gd name="connsiteX13" fmla="*/ 5191487 w 5345811"/>
                  <a:gd name="connsiteY13" fmla="*/ 1084879 h 1084879"/>
                  <a:gd name="connsiteX14" fmla="*/ 4612213 w 5345811"/>
                  <a:gd name="connsiteY14" fmla="*/ 1084879 h 1084879"/>
                  <a:gd name="connsiteX15" fmla="*/ 4083311 w 5345811"/>
                  <a:gd name="connsiteY15" fmla="*/ 1084879 h 1084879"/>
                  <a:gd name="connsiteX16" fmla="*/ 3554409 w 5345811"/>
                  <a:gd name="connsiteY16" fmla="*/ 1084879 h 1084879"/>
                  <a:gd name="connsiteX17" fmla="*/ 3075879 w 5345811"/>
                  <a:gd name="connsiteY17" fmla="*/ 1084879 h 1084879"/>
                  <a:gd name="connsiteX18" fmla="*/ 2395862 w 5345811"/>
                  <a:gd name="connsiteY18" fmla="*/ 1084879 h 1084879"/>
                  <a:gd name="connsiteX19" fmla="*/ 1866959 w 5345811"/>
                  <a:gd name="connsiteY19" fmla="*/ 1084879 h 1084879"/>
                  <a:gd name="connsiteX20" fmla="*/ 1287686 w 5345811"/>
                  <a:gd name="connsiteY20" fmla="*/ 1084879 h 1084879"/>
                  <a:gd name="connsiteX21" fmla="*/ 708412 w 5345811"/>
                  <a:gd name="connsiteY21" fmla="*/ 1084879 h 1084879"/>
                  <a:gd name="connsiteX22" fmla="*/ 154324 w 5345811"/>
                  <a:gd name="connsiteY22" fmla="*/ 1084879 h 1084879"/>
                  <a:gd name="connsiteX23" fmla="*/ 0 w 5345811"/>
                  <a:gd name="connsiteY23" fmla="*/ 930555 h 1084879"/>
                  <a:gd name="connsiteX24" fmla="*/ 0 w 5345811"/>
                  <a:gd name="connsiteY24" fmla="*/ 534677 h 1084879"/>
                  <a:gd name="connsiteX25" fmla="*/ 0 w 5345811"/>
                  <a:gd name="connsiteY25" fmla="*/ 154324 h 108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45811" h="1084879" fill="none" extrusionOk="0">
                    <a:moveTo>
                      <a:pt x="0" y="154324"/>
                    </a:moveTo>
                    <a:cubicBezTo>
                      <a:pt x="4489" y="50384"/>
                      <a:pt x="68452" y="10639"/>
                      <a:pt x="154324" y="0"/>
                    </a:cubicBezTo>
                    <a:cubicBezTo>
                      <a:pt x="416979" y="9471"/>
                      <a:pt x="477094" y="-9233"/>
                      <a:pt x="683226" y="0"/>
                    </a:cubicBezTo>
                    <a:cubicBezTo>
                      <a:pt x="889358" y="9233"/>
                      <a:pt x="1096903" y="26774"/>
                      <a:pt x="1262500" y="0"/>
                    </a:cubicBezTo>
                    <a:cubicBezTo>
                      <a:pt x="1428097" y="-26774"/>
                      <a:pt x="1614079" y="-21512"/>
                      <a:pt x="1942517" y="0"/>
                    </a:cubicBezTo>
                    <a:cubicBezTo>
                      <a:pt x="2270955" y="21512"/>
                      <a:pt x="2450513" y="11894"/>
                      <a:pt x="2622534" y="0"/>
                    </a:cubicBezTo>
                    <a:cubicBezTo>
                      <a:pt x="2794555" y="-11894"/>
                      <a:pt x="3050630" y="-2088"/>
                      <a:pt x="3302551" y="0"/>
                    </a:cubicBezTo>
                    <a:cubicBezTo>
                      <a:pt x="3554472" y="2088"/>
                      <a:pt x="3723027" y="14160"/>
                      <a:pt x="3982568" y="0"/>
                    </a:cubicBezTo>
                    <a:cubicBezTo>
                      <a:pt x="4242109" y="-14160"/>
                      <a:pt x="4271829" y="192"/>
                      <a:pt x="4511470" y="0"/>
                    </a:cubicBezTo>
                    <a:cubicBezTo>
                      <a:pt x="4751111" y="-192"/>
                      <a:pt x="4928652" y="12763"/>
                      <a:pt x="5191487" y="0"/>
                    </a:cubicBezTo>
                    <a:cubicBezTo>
                      <a:pt x="5279167" y="5979"/>
                      <a:pt x="5343042" y="87796"/>
                      <a:pt x="5345811" y="154324"/>
                    </a:cubicBezTo>
                    <a:cubicBezTo>
                      <a:pt x="5330923" y="237522"/>
                      <a:pt x="5347368" y="419594"/>
                      <a:pt x="5345811" y="542440"/>
                    </a:cubicBezTo>
                    <a:cubicBezTo>
                      <a:pt x="5344254" y="665286"/>
                      <a:pt x="5359585" y="778022"/>
                      <a:pt x="5345811" y="930555"/>
                    </a:cubicBezTo>
                    <a:cubicBezTo>
                      <a:pt x="5339596" y="1012082"/>
                      <a:pt x="5276605" y="1082226"/>
                      <a:pt x="5191487" y="1084879"/>
                    </a:cubicBezTo>
                    <a:cubicBezTo>
                      <a:pt x="5009849" y="1095637"/>
                      <a:pt x="4801307" y="1101613"/>
                      <a:pt x="4612213" y="1084879"/>
                    </a:cubicBezTo>
                    <a:cubicBezTo>
                      <a:pt x="4423119" y="1068145"/>
                      <a:pt x="4237848" y="1107096"/>
                      <a:pt x="4083311" y="1084879"/>
                    </a:cubicBezTo>
                    <a:cubicBezTo>
                      <a:pt x="3928774" y="1062662"/>
                      <a:pt x="3748111" y="1071789"/>
                      <a:pt x="3554409" y="1084879"/>
                    </a:cubicBezTo>
                    <a:cubicBezTo>
                      <a:pt x="3360707" y="1097969"/>
                      <a:pt x="3282983" y="1066658"/>
                      <a:pt x="3075879" y="1084879"/>
                    </a:cubicBezTo>
                    <a:cubicBezTo>
                      <a:pt x="2868775" y="1103101"/>
                      <a:pt x="2709789" y="1106017"/>
                      <a:pt x="2395862" y="1084879"/>
                    </a:cubicBezTo>
                    <a:cubicBezTo>
                      <a:pt x="2081935" y="1063741"/>
                      <a:pt x="2011328" y="1088373"/>
                      <a:pt x="1866959" y="1084879"/>
                    </a:cubicBezTo>
                    <a:cubicBezTo>
                      <a:pt x="1722590" y="1081385"/>
                      <a:pt x="1434413" y="1100256"/>
                      <a:pt x="1287686" y="1084879"/>
                    </a:cubicBezTo>
                    <a:cubicBezTo>
                      <a:pt x="1140959" y="1069502"/>
                      <a:pt x="885133" y="1107867"/>
                      <a:pt x="708412" y="1084879"/>
                    </a:cubicBezTo>
                    <a:cubicBezTo>
                      <a:pt x="531691" y="1061891"/>
                      <a:pt x="414925" y="1094028"/>
                      <a:pt x="154324" y="1084879"/>
                    </a:cubicBezTo>
                    <a:cubicBezTo>
                      <a:pt x="71296" y="1080396"/>
                      <a:pt x="-14124" y="1000650"/>
                      <a:pt x="0" y="930555"/>
                    </a:cubicBezTo>
                    <a:cubicBezTo>
                      <a:pt x="-10942" y="839752"/>
                      <a:pt x="-19742" y="714637"/>
                      <a:pt x="0" y="534677"/>
                    </a:cubicBezTo>
                    <a:cubicBezTo>
                      <a:pt x="19742" y="354717"/>
                      <a:pt x="-4805" y="320000"/>
                      <a:pt x="0" y="154324"/>
                    </a:cubicBezTo>
                    <a:close/>
                  </a:path>
                  <a:path w="5345811" h="1084879" stroke="0" extrusionOk="0">
                    <a:moveTo>
                      <a:pt x="0" y="154324"/>
                    </a:moveTo>
                    <a:cubicBezTo>
                      <a:pt x="-4270" y="75374"/>
                      <a:pt x="74148" y="6476"/>
                      <a:pt x="154324" y="0"/>
                    </a:cubicBezTo>
                    <a:cubicBezTo>
                      <a:pt x="333313" y="5390"/>
                      <a:pt x="517418" y="-23689"/>
                      <a:pt x="632854" y="0"/>
                    </a:cubicBezTo>
                    <a:cubicBezTo>
                      <a:pt x="748290" y="23689"/>
                      <a:pt x="1066054" y="8208"/>
                      <a:pt x="1262500" y="0"/>
                    </a:cubicBezTo>
                    <a:cubicBezTo>
                      <a:pt x="1458946" y="-8208"/>
                      <a:pt x="1636671" y="17057"/>
                      <a:pt x="1841774" y="0"/>
                    </a:cubicBezTo>
                    <a:cubicBezTo>
                      <a:pt x="2046877" y="-17057"/>
                      <a:pt x="2258900" y="-10008"/>
                      <a:pt x="2572162" y="0"/>
                    </a:cubicBezTo>
                    <a:cubicBezTo>
                      <a:pt x="2885424" y="10008"/>
                      <a:pt x="2938634" y="25652"/>
                      <a:pt x="3201808" y="0"/>
                    </a:cubicBezTo>
                    <a:cubicBezTo>
                      <a:pt x="3464982" y="-25652"/>
                      <a:pt x="3688297" y="33750"/>
                      <a:pt x="3932196" y="0"/>
                    </a:cubicBezTo>
                    <a:cubicBezTo>
                      <a:pt x="4176095" y="-33750"/>
                      <a:pt x="4297603" y="20105"/>
                      <a:pt x="4410727" y="0"/>
                    </a:cubicBezTo>
                    <a:cubicBezTo>
                      <a:pt x="4523851" y="-20105"/>
                      <a:pt x="5027264" y="17823"/>
                      <a:pt x="5191487" y="0"/>
                    </a:cubicBezTo>
                    <a:cubicBezTo>
                      <a:pt x="5279361" y="4741"/>
                      <a:pt x="5339393" y="85621"/>
                      <a:pt x="5345811" y="154324"/>
                    </a:cubicBezTo>
                    <a:cubicBezTo>
                      <a:pt x="5341692" y="245379"/>
                      <a:pt x="5335045" y="377331"/>
                      <a:pt x="5345811" y="519153"/>
                    </a:cubicBezTo>
                    <a:cubicBezTo>
                      <a:pt x="5356577" y="660975"/>
                      <a:pt x="5336454" y="750301"/>
                      <a:pt x="5345811" y="930555"/>
                    </a:cubicBezTo>
                    <a:cubicBezTo>
                      <a:pt x="5344248" y="1012990"/>
                      <a:pt x="5288616" y="1069170"/>
                      <a:pt x="5191487" y="1084879"/>
                    </a:cubicBezTo>
                    <a:cubicBezTo>
                      <a:pt x="5026839" y="1107449"/>
                      <a:pt x="4762191" y="1062966"/>
                      <a:pt x="4612213" y="1084879"/>
                    </a:cubicBezTo>
                    <a:cubicBezTo>
                      <a:pt x="4462235" y="1106792"/>
                      <a:pt x="4066137" y="1080174"/>
                      <a:pt x="3881825" y="1084879"/>
                    </a:cubicBezTo>
                    <a:cubicBezTo>
                      <a:pt x="3697513" y="1089584"/>
                      <a:pt x="3314129" y="1103459"/>
                      <a:pt x="3151436" y="1084879"/>
                    </a:cubicBezTo>
                    <a:cubicBezTo>
                      <a:pt x="2988743" y="1066299"/>
                      <a:pt x="2728413" y="1066566"/>
                      <a:pt x="2622534" y="1084879"/>
                    </a:cubicBezTo>
                    <a:cubicBezTo>
                      <a:pt x="2516655" y="1103192"/>
                      <a:pt x="2271232" y="1090128"/>
                      <a:pt x="2043260" y="1084879"/>
                    </a:cubicBezTo>
                    <a:cubicBezTo>
                      <a:pt x="1815288" y="1079630"/>
                      <a:pt x="1706343" y="1080546"/>
                      <a:pt x="1564730" y="1084879"/>
                    </a:cubicBezTo>
                    <a:cubicBezTo>
                      <a:pt x="1423117" y="1089213"/>
                      <a:pt x="1279073" y="1064574"/>
                      <a:pt x="1035828" y="1084879"/>
                    </a:cubicBezTo>
                    <a:cubicBezTo>
                      <a:pt x="792583" y="1105184"/>
                      <a:pt x="359500" y="1067715"/>
                      <a:pt x="154324" y="1084879"/>
                    </a:cubicBezTo>
                    <a:cubicBezTo>
                      <a:pt x="76051" y="1097945"/>
                      <a:pt x="28" y="1013665"/>
                      <a:pt x="0" y="930555"/>
                    </a:cubicBezTo>
                    <a:cubicBezTo>
                      <a:pt x="-19353" y="818553"/>
                      <a:pt x="1373" y="638212"/>
                      <a:pt x="0" y="542440"/>
                    </a:cubicBezTo>
                    <a:cubicBezTo>
                      <a:pt x="-1373" y="446668"/>
                      <a:pt x="-2872" y="335684"/>
                      <a:pt x="0" y="15432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  <a:extLst>
                  <a:ext uri="{C807C97D-BFC1-408E-A445-0C87EB9F89A2}">
                    <ask:lineSketchStyleProps xmlns:ask="http://schemas.microsoft.com/office/drawing/2018/sketchyshapes" sd="736960117">
                      <a:prstGeom prst="roundRect">
                        <a:avLst>
                          <a:gd name="adj" fmla="val 1422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69D9D19E-F69A-4CC4-80AE-EF66A80F357A}"/>
                  </a:ext>
                </a:extLst>
              </p:cNvPr>
              <p:cNvSpPr/>
              <p:nvPr/>
            </p:nvSpPr>
            <p:spPr>
              <a:xfrm>
                <a:off x="5568815" y="3116037"/>
                <a:ext cx="5345811" cy="1090080"/>
              </a:xfrm>
              <a:custGeom>
                <a:avLst/>
                <a:gdLst>
                  <a:gd name="connsiteX0" fmla="*/ 0 w 5345811"/>
                  <a:gd name="connsiteY0" fmla="*/ 181684 h 1090080"/>
                  <a:gd name="connsiteX1" fmla="*/ 181684 w 5345811"/>
                  <a:gd name="connsiteY1" fmla="*/ 0 h 1090080"/>
                  <a:gd name="connsiteX2" fmla="*/ 704841 w 5345811"/>
                  <a:gd name="connsiteY2" fmla="*/ 0 h 1090080"/>
                  <a:gd name="connsiteX3" fmla="*/ 1277821 w 5345811"/>
                  <a:gd name="connsiteY3" fmla="*/ 0 h 1090080"/>
                  <a:gd name="connsiteX4" fmla="*/ 1950451 w 5345811"/>
                  <a:gd name="connsiteY4" fmla="*/ 0 h 1090080"/>
                  <a:gd name="connsiteX5" fmla="*/ 2623081 w 5345811"/>
                  <a:gd name="connsiteY5" fmla="*/ 0 h 1090080"/>
                  <a:gd name="connsiteX6" fmla="*/ 3295711 w 5345811"/>
                  <a:gd name="connsiteY6" fmla="*/ 0 h 1090080"/>
                  <a:gd name="connsiteX7" fmla="*/ 3968341 w 5345811"/>
                  <a:gd name="connsiteY7" fmla="*/ 0 h 1090080"/>
                  <a:gd name="connsiteX8" fmla="*/ 4491497 w 5345811"/>
                  <a:gd name="connsiteY8" fmla="*/ 0 h 1090080"/>
                  <a:gd name="connsiteX9" fmla="*/ 5164127 w 5345811"/>
                  <a:gd name="connsiteY9" fmla="*/ 0 h 1090080"/>
                  <a:gd name="connsiteX10" fmla="*/ 5345811 w 5345811"/>
                  <a:gd name="connsiteY10" fmla="*/ 181684 h 1090080"/>
                  <a:gd name="connsiteX11" fmla="*/ 5345811 w 5345811"/>
                  <a:gd name="connsiteY11" fmla="*/ 545040 h 1090080"/>
                  <a:gd name="connsiteX12" fmla="*/ 5345811 w 5345811"/>
                  <a:gd name="connsiteY12" fmla="*/ 908396 h 1090080"/>
                  <a:gd name="connsiteX13" fmla="*/ 5164127 w 5345811"/>
                  <a:gd name="connsiteY13" fmla="*/ 1090080 h 1090080"/>
                  <a:gd name="connsiteX14" fmla="*/ 4591146 w 5345811"/>
                  <a:gd name="connsiteY14" fmla="*/ 1090080 h 1090080"/>
                  <a:gd name="connsiteX15" fmla="*/ 4067990 w 5345811"/>
                  <a:gd name="connsiteY15" fmla="*/ 1090080 h 1090080"/>
                  <a:gd name="connsiteX16" fmla="*/ 3544833 w 5345811"/>
                  <a:gd name="connsiteY16" fmla="*/ 1090080 h 1090080"/>
                  <a:gd name="connsiteX17" fmla="*/ 3071501 w 5345811"/>
                  <a:gd name="connsiteY17" fmla="*/ 1090080 h 1090080"/>
                  <a:gd name="connsiteX18" fmla="*/ 2398871 w 5345811"/>
                  <a:gd name="connsiteY18" fmla="*/ 1090080 h 1090080"/>
                  <a:gd name="connsiteX19" fmla="*/ 1875715 w 5345811"/>
                  <a:gd name="connsiteY19" fmla="*/ 1090080 h 1090080"/>
                  <a:gd name="connsiteX20" fmla="*/ 1302734 w 5345811"/>
                  <a:gd name="connsiteY20" fmla="*/ 1090080 h 1090080"/>
                  <a:gd name="connsiteX21" fmla="*/ 729753 w 5345811"/>
                  <a:gd name="connsiteY21" fmla="*/ 1090080 h 1090080"/>
                  <a:gd name="connsiteX22" fmla="*/ 181684 w 5345811"/>
                  <a:gd name="connsiteY22" fmla="*/ 1090080 h 1090080"/>
                  <a:gd name="connsiteX23" fmla="*/ 0 w 5345811"/>
                  <a:gd name="connsiteY23" fmla="*/ 908396 h 1090080"/>
                  <a:gd name="connsiteX24" fmla="*/ 0 w 5345811"/>
                  <a:gd name="connsiteY24" fmla="*/ 537773 h 1090080"/>
                  <a:gd name="connsiteX25" fmla="*/ 0 w 5345811"/>
                  <a:gd name="connsiteY25" fmla="*/ 181684 h 109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45811" h="1090080" fill="none" extrusionOk="0">
                    <a:moveTo>
                      <a:pt x="0" y="181684"/>
                    </a:moveTo>
                    <a:cubicBezTo>
                      <a:pt x="5337" y="59098"/>
                      <a:pt x="81001" y="5672"/>
                      <a:pt x="181684" y="0"/>
                    </a:cubicBezTo>
                    <a:cubicBezTo>
                      <a:pt x="378531" y="23447"/>
                      <a:pt x="518935" y="-17014"/>
                      <a:pt x="704841" y="0"/>
                    </a:cubicBezTo>
                    <a:cubicBezTo>
                      <a:pt x="890747" y="17014"/>
                      <a:pt x="1058740" y="27060"/>
                      <a:pt x="1277821" y="0"/>
                    </a:cubicBezTo>
                    <a:cubicBezTo>
                      <a:pt x="1496902" y="-27060"/>
                      <a:pt x="1770742" y="-26232"/>
                      <a:pt x="1950451" y="0"/>
                    </a:cubicBezTo>
                    <a:cubicBezTo>
                      <a:pt x="2130160" y="26232"/>
                      <a:pt x="2312859" y="-28868"/>
                      <a:pt x="2623081" y="0"/>
                    </a:cubicBezTo>
                    <a:cubicBezTo>
                      <a:pt x="2933303" y="28868"/>
                      <a:pt x="3153260" y="-10554"/>
                      <a:pt x="3295711" y="0"/>
                    </a:cubicBezTo>
                    <a:cubicBezTo>
                      <a:pt x="3438162" y="10554"/>
                      <a:pt x="3720412" y="-10457"/>
                      <a:pt x="3968341" y="0"/>
                    </a:cubicBezTo>
                    <a:cubicBezTo>
                      <a:pt x="4216270" y="10457"/>
                      <a:pt x="4247274" y="22673"/>
                      <a:pt x="4491497" y="0"/>
                    </a:cubicBezTo>
                    <a:cubicBezTo>
                      <a:pt x="4735720" y="-22673"/>
                      <a:pt x="4967846" y="1019"/>
                      <a:pt x="5164127" y="0"/>
                    </a:cubicBezTo>
                    <a:cubicBezTo>
                      <a:pt x="5273089" y="21049"/>
                      <a:pt x="5342673" y="102538"/>
                      <a:pt x="5345811" y="181684"/>
                    </a:cubicBezTo>
                    <a:cubicBezTo>
                      <a:pt x="5347735" y="310366"/>
                      <a:pt x="5336923" y="431047"/>
                      <a:pt x="5345811" y="545040"/>
                    </a:cubicBezTo>
                    <a:cubicBezTo>
                      <a:pt x="5354699" y="659033"/>
                      <a:pt x="5335682" y="743573"/>
                      <a:pt x="5345811" y="908396"/>
                    </a:cubicBezTo>
                    <a:cubicBezTo>
                      <a:pt x="5329722" y="999148"/>
                      <a:pt x="5263988" y="1078849"/>
                      <a:pt x="5164127" y="1090080"/>
                    </a:cubicBezTo>
                    <a:cubicBezTo>
                      <a:pt x="4989861" y="1095601"/>
                      <a:pt x="4831681" y="1062679"/>
                      <a:pt x="4591146" y="1090080"/>
                    </a:cubicBezTo>
                    <a:cubicBezTo>
                      <a:pt x="4350611" y="1117481"/>
                      <a:pt x="4214704" y="1082485"/>
                      <a:pt x="4067990" y="1090080"/>
                    </a:cubicBezTo>
                    <a:cubicBezTo>
                      <a:pt x="3921276" y="1097675"/>
                      <a:pt x="3776272" y="1076721"/>
                      <a:pt x="3544833" y="1090080"/>
                    </a:cubicBezTo>
                    <a:cubicBezTo>
                      <a:pt x="3313394" y="1103439"/>
                      <a:pt x="3221985" y="1109046"/>
                      <a:pt x="3071501" y="1090080"/>
                    </a:cubicBezTo>
                    <a:cubicBezTo>
                      <a:pt x="2921017" y="1071114"/>
                      <a:pt x="2578205" y="1089967"/>
                      <a:pt x="2398871" y="1090080"/>
                    </a:cubicBezTo>
                    <a:cubicBezTo>
                      <a:pt x="2219537" y="1090194"/>
                      <a:pt x="2077626" y="1069758"/>
                      <a:pt x="1875715" y="1090080"/>
                    </a:cubicBezTo>
                    <a:cubicBezTo>
                      <a:pt x="1673804" y="1110402"/>
                      <a:pt x="1453168" y="1075690"/>
                      <a:pt x="1302734" y="1090080"/>
                    </a:cubicBezTo>
                    <a:cubicBezTo>
                      <a:pt x="1152300" y="1104470"/>
                      <a:pt x="925941" y="1072345"/>
                      <a:pt x="729753" y="1090080"/>
                    </a:cubicBezTo>
                    <a:cubicBezTo>
                      <a:pt x="533565" y="1107815"/>
                      <a:pt x="451600" y="1112459"/>
                      <a:pt x="181684" y="1090080"/>
                    </a:cubicBezTo>
                    <a:cubicBezTo>
                      <a:pt x="85688" y="1081239"/>
                      <a:pt x="-10486" y="997500"/>
                      <a:pt x="0" y="908396"/>
                    </a:cubicBezTo>
                    <a:cubicBezTo>
                      <a:pt x="6272" y="809073"/>
                      <a:pt x="5517" y="680353"/>
                      <a:pt x="0" y="537773"/>
                    </a:cubicBezTo>
                    <a:cubicBezTo>
                      <a:pt x="-5517" y="395193"/>
                      <a:pt x="-4166" y="291509"/>
                      <a:pt x="0" y="181684"/>
                    </a:cubicBezTo>
                    <a:close/>
                  </a:path>
                  <a:path w="5345811" h="1090080" stroke="0" extrusionOk="0">
                    <a:moveTo>
                      <a:pt x="0" y="181684"/>
                    </a:moveTo>
                    <a:cubicBezTo>
                      <a:pt x="-7612" y="92539"/>
                      <a:pt x="83328" y="2543"/>
                      <a:pt x="181684" y="0"/>
                    </a:cubicBezTo>
                    <a:cubicBezTo>
                      <a:pt x="296391" y="-9249"/>
                      <a:pt x="537310" y="-16822"/>
                      <a:pt x="655016" y="0"/>
                    </a:cubicBezTo>
                    <a:cubicBezTo>
                      <a:pt x="772722" y="16822"/>
                      <a:pt x="1109312" y="31102"/>
                      <a:pt x="1277821" y="0"/>
                    </a:cubicBezTo>
                    <a:cubicBezTo>
                      <a:pt x="1446330" y="-31102"/>
                      <a:pt x="1666970" y="-6765"/>
                      <a:pt x="1850802" y="0"/>
                    </a:cubicBezTo>
                    <a:cubicBezTo>
                      <a:pt x="2034634" y="6765"/>
                      <a:pt x="2412514" y="31019"/>
                      <a:pt x="2573257" y="0"/>
                    </a:cubicBezTo>
                    <a:cubicBezTo>
                      <a:pt x="2734000" y="-31019"/>
                      <a:pt x="3014324" y="10033"/>
                      <a:pt x="3196062" y="0"/>
                    </a:cubicBezTo>
                    <a:cubicBezTo>
                      <a:pt x="3377800" y="-10033"/>
                      <a:pt x="3715154" y="-25361"/>
                      <a:pt x="3918516" y="0"/>
                    </a:cubicBezTo>
                    <a:cubicBezTo>
                      <a:pt x="4121878" y="25361"/>
                      <a:pt x="4193221" y="-720"/>
                      <a:pt x="4391848" y="0"/>
                    </a:cubicBezTo>
                    <a:cubicBezTo>
                      <a:pt x="4590475" y="720"/>
                      <a:pt x="4856464" y="9339"/>
                      <a:pt x="5164127" y="0"/>
                    </a:cubicBezTo>
                    <a:cubicBezTo>
                      <a:pt x="5272720" y="14804"/>
                      <a:pt x="5339499" y="97599"/>
                      <a:pt x="5345811" y="181684"/>
                    </a:cubicBezTo>
                    <a:cubicBezTo>
                      <a:pt x="5359132" y="328656"/>
                      <a:pt x="5351470" y="360928"/>
                      <a:pt x="5345811" y="523239"/>
                    </a:cubicBezTo>
                    <a:cubicBezTo>
                      <a:pt x="5340152" y="685550"/>
                      <a:pt x="5360505" y="726246"/>
                      <a:pt x="5345811" y="908396"/>
                    </a:cubicBezTo>
                    <a:cubicBezTo>
                      <a:pt x="5342320" y="1002491"/>
                      <a:pt x="5276951" y="1073599"/>
                      <a:pt x="5164127" y="1090080"/>
                    </a:cubicBezTo>
                    <a:cubicBezTo>
                      <a:pt x="4898003" y="1086084"/>
                      <a:pt x="4825889" y="1070483"/>
                      <a:pt x="4591146" y="1090080"/>
                    </a:cubicBezTo>
                    <a:cubicBezTo>
                      <a:pt x="4356403" y="1109677"/>
                      <a:pt x="4179201" y="1095053"/>
                      <a:pt x="3868692" y="1090080"/>
                    </a:cubicBezTo>
                    <a:cubicBezTo>
                      <a:pt x="3558183" y="1085107"/>
                      <a:pt x="3423822" y="1090139"/>
                      <a:pt x="3146238" y="1090080"/>
                    </a:cubicBezTo>
                    <a:cubicBezTo>
                      <a:pt x="2868654" y="1090021"/>
                      <a:pt x="2811736" y="1091100"/>
                      <a:pt x="2623081" y="1090080"/>
                    </a:cubicBezTo>
                    <a:cubicBezTo>
                      <a:pt x="2434426" y="1089060"/>
                      <a:pt x="2241995" y="1096917"/>
                      <a:pt x="2050100" y="1090080"/>
                    </a:cubicBezTo>
                    <a:cubicBezTo>
                      <a:pt x="1858205" y="1083243"/>
                      <a:pt x="1754201" y="1095285"/>
                      <a:pt x="1576768" y="1090080"/>
                    </a:cubicBezTo>
                    <a:cubicBezTo>
                      <a:pt x="1399335" y="1084875"/>
                      <a:pt x="1201872" y="1075467"/>
                      <a:pt x="1053612" y="1090080"/>
                    </a:cubicBezTo>
                    <a:cubicBezTo>
                      <a:pt x="905352" y="1104693"/>
                      <a:pt x="579587" y="1117697"/>
                      <a:pt x="181684" y="1090080"/>
                    </a:cubicBezTo>
                    <a:cubicBezTo>
                      <a:pt x="88559" y="1103630"/>
                      <a:pt x="294" y="986275"/>
                      <a:pt x="0" y="908396"/>
                    </a:cubicBezTo>
                    <a:cubicBezTo>
                      <a:pt x="91" y="821385"/>
                      <a:pt x="-15403" y="622079"/>
                      <a:pt x="0" y="545040"/>
                    </a:cubicBezTo>
                    <a:cubicBezTo>
                      <a:pt x="15403" y="468001"/>
                      <a:pt x="7777" y="279379"/>
                      <a:pt x="0" y="181684"/>
                    </a:cubicBezTo>
                    <a:close/>
                  </a:path>
                </a:pathLst>
              </a:custGeom>
              <a:solidFill>
                <a:srgbClr val="FAB4A1"/>
              </a:solidFill>
              <a:ln>
                <a:noFill/>
                <a:extLst>
                  <a:ext uri="{C807C97D-BFC1-408E-A445-0C87EB9F89A2}">
                    <ask:lineSketchStyleProps xmlns:ask="http://schemas.microsoft.com/office/drawing/2018/sketchyshapes" sd="736960117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339B1E79-A0F1-4374-9C58-DC7BFE47023A}"/>
                </a:ext>
              </a:extLst>
            </p:cNvPr>
            <p:cNvSpPr txBox="1"/>
            <p:nvPr/>
          </p:nvSpPr>
          <p:spPr>
            <a:xfrm>
              <a:off x="5797452" y="3061304"/>
              <a:ext cx="5420045" cy="109260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เศษที่ได้จากการหารในหน่วยลิตร</a:t>
              </a:r>
            </a:p>
            <a:p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คือ </a:t>
              </a:r>
              <a:r>
                <a:rPr lang="en-US" sz="2600" dirty="0"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 ลิตร หรือ ............. มิลลิลิตร</a:t>
              </a:r>
            </a:p>
          </p:txBody>
        </p:sp>
      </p:grpSp>
      <p:sp>
        <p:nvSpPr>
          <p:cNvPr id="82" name="หัวข้อ">
            <a:extLst>
              <a:ext uri="{FF2B5EF4-FFF2-40B4-BE49-F238E27FC236}">
                <a16:creationId xmlns:a16="http://schemas.microsoft.com/office/drawing/2014/main" id="{5645FE45-598D-4731-A7EB-ADD50929140F}"/>
              </a:ext>
            </a:extLst>
          </p:cNvPr>
          <p:cNvSpPr txBox="1"/>
          <p:nvPr/>
        </p:nvSpPr>
        <p:spPr>
          <a:xfrm>
            <a:off x="7893449" y="3781042"/>
            <a:ext cx="127087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,000</a:t>
            </a:r>
          </a:p>
        </p:txBody>
      </p: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23F48C79-287B-4E45-89B0-4E97A9826978}"/>
              </a:ext>
            </a:extLst>
          </p:cNvPr>
          <p:cNvSpPr txBox="1"/>
          <p:nvPr/>
        </p:nvSpPr>
        <p:spPr>
          <a:xfrm>
            <a:off x="5999295" y="4561760"/>
            <a:ext cx="542004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นำไปรวมกับตัวตั้งในหน่วยมิลลิลิตร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B558CB3A-C3E3-45A9-BB9E-7ED11504A085}"/>
              </a:ext>
            </a:extLst>
          </p:cNvPr>
          <p:cNvSpPr txBox="1"/>
          <p:nvPr/>
        </p:nvSpPr>
        <p:spPr>
          <a:xfrm>
            <a:off x="5999295" y="5076775"/>
            <a:ext cx="125333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จะได้ </a:t>
            </a:r>
          </a:p>
        </p:txBody>
      </p:sp>
      <p:sp>
        <p:nvSpPr>
          <p:cNvPr id="85" name="หัวข้อ">
            <a:extLst>
              <a:ext uri="{FF2B5EF4-FFF2-40B4-BE49-F238E27FC236}">
                <a16:creationId xmlns:a16="http://schemas.microsoft.com/office/drawing/2014/main" id="{34B5B304-C9D1-412F-A12E-B2FC776C923A}"/>
              </a:ext>
            </a:extLst>
          </p:cNvPr>
          <p:cNvSpPr txBox="1"/>
          <p:nvPr/>
        </p:nvSpPr>
        <p:spPr>
          <a:xfrm>
            <a:off x="6827641" y="5076775"/>
            <a:ext cx="194347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,000 +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6" name="หัวข้อ">
            <a:extLst>
              <a:ext uri="{FF2B5EF4-FFF2-40B4-BE49-F238E27FC236}">
                <a16:creationId xmlns:a16="http://schemas.microsoft.com/office/drawing/2014/main" id="{0221A3AA-CD01-44D1-888E-92D1F757B292}"/>
              </a:ext>
            </a:extLst>
          </p:cNvPr>
          <p:cNvSpPr txBox="1"/>
          <p:nvPr/>
        </p:nvSpPr>
        <p:spPr>
          <a:xfrm>
            <a:off x="8587740" y="5076775"/>
            <a:ext cx="2765258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en-US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00 มิลลิลิตร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2B5C628-F0B2-459C-8396-9CBF771A996B}"/>
              </a:ext>
            </a:extLst>
          </p:cNvPr>
          <p:cNvCxnSpPr>
            <a:cxnSpLocks/>
          </p:cNvCxnSpPr>
          <p:nvPr/>
        </p:nvCxnSpPr>
        <p:spPr>
          <a:xfrm flipV="1">
            <a:off x="3919728" y="3706369"/>
            <a:ext cx="398099" cy="2255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8" name="หัวข้อ">
            <a:extLst>
              <a:ext uri="{FF2B5EF4-FFF2-40B4-BE49-F238E27FC236}">
                <a16:creationId xmlns:a16="http://schemas.microsoft.com/office/drawing/2014/main" id="{107A6C5A-063D-4A6E-BB7D-FBF3A9B43AA4}"/>
              </a:ext>
            </a:extLst>
          </p:cNvPr>
          <p:cNvSpPr txBox="1"/>
          <p:nvPr/>
        </p:nvSpPr>
        <p:spPr>
          <a:xfrm>
            <a:off x="3197834" y="3089006"/>
            <a:ext cx="143591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  <a:endParaRPr lang="th-TH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59E574A-6C1C-45A1-BBE4-B4A3598D3954}"/>
              </a:ext>
            </a:extLst>
          </p:cNvPr>
          <p:cNvGrpSpPr/>
          <p:nvPr/>
        </p:nvGrpSpPr>
        <p:grpSpPr>
          <a:xfrm>
            <a:off x="756365" y="4900094"/>
            <a:ext cx="873322" cy="666849"/>
            <a:chOff x="1231704" y="5526173"/>
            <a:chExt cx="873322" cy="666849"/>
          </a:xfrm>
        </p:grpSpPr>
        <p:sp>
          <p:nvSpPr>
            <p:cNvPr id="120" name="หัวข้อ">
              <a:extLst>
                <a:ext uri="{FF2B5EF4-FFF2-40B4-BE49-F238E27FC236}">
                  <a16:creationId xmlns:a16="http://schemas.microsoft.com/office/drawing/2014/main" id="{43F929A7-CBDE-4C89-98A6-903B445857F2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8A9EDB20-A769-4BF8-9215-CD67CF2BB0F6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โจทย์">
            <a:extLst>
              <a:ext uri="{FF2B5EF4-FFF2-40B4-BE49-F238E27FC236}">
                <a16:creationId xmlns:a16="http://schemas.microsoft.com/office/drawing/2014/main" id="{CB410D85-780E-448E-8C84-3168E56E310C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การหารเกี่ยวกับปริมาตรและความจุ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0292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6" grpId="0"/>
      <p:bldP spid="53" grpId="0"/>
      <p:bldP spid="60" grpId="0"/>
      <p:bldP spid="62" grpId="0"/>
      <p:bldP spid="65" grpId="0"/>
      <p:bldP spid="66" grpId="0"/>
      <p:bldP spid="67" grpId="0"/>
      <p:bldP spid="68" grpId="0"/>
      <p:bldP spid="69" grpId="0"/>
      <p:bldP spid="82" grpId="0"/>
      <p:bldP spid="83" grpId="0"/>
      <p:bldP spid="84" grpId="0"/>
      <p:bldP spid="85" grpId="0"/>
      <p:bldP spid="86" grpId="0"/>
      <p:bldP spid="88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G" descr="Shape, rectangle&#10;&#10;Description automatically generated">
            <a:extLst>
              <a:ext uri="{FF2B5EF4-FFF2-40B4-BE49-F238E27FC236}">
                <a16:creationId xmlns:a16="http://schemas.microsoft.com/office/drawing/2014/main" id="{DD43E520-B63F-4C3F-B2E5-9A206D80C3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78" name="สีขาว">
            <a:extLst>
              <a:ext uri="{FF2B5EF4-FFF2-40B4-BE49-F238E27FC236}">
                <a16:creationId xmlns:a16="http://schemas.microsoft.com/office/drawing/2014/main" id="{A5A82A4C-4BC3-410D-9BE8-3EB861D78FD3}"/>
              </a:ext>
            </a:extLst>
          </p:cNvPr>
          <p:cNvSpPr/>
          <p:nvPr/>
        </p:nvSpPr>
        <p:spPr>
          <a:xfrm>
            <a:off x="609600" y="2396972"/>
            <a:ext cx="4465228" cy="3471394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9" name="สีขาว">
            <a:extLst>
              <a:ext uri="{FF2B5EF4-FFF2-40B4-BE49-F238E27FC236}">
                <a16:creationId xmlns:a16="http://schemas.microsoft.com/office/drawing/2014/main" id="{5A7F4AB9-1866-45F1-83AC-67D1A5DF2E3C}"/>
              </a:ext>
            </a:extLst>
          </p:cNvPr>
          <p:cNvSpPr/>
          <p:nvPr/>
        </p:nvSpPr>
        <p:spPr>
          <a:xfrm>
            <a:off x="5345409" y="2235201"/>
            <a:ext cx="6236991" cy="4876799"/>
          </a:xfrm>
          <a:prstGeom prst="roundRect">
            <a:avLst>
              <a:gd name="adj" fmla="val 5462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5B4796D-510B-432A-AB55-1E073B5A14D7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98BC96B0-6FB9-45B2-AC9C-3703ED350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1EBECF6D-AFB3-41BE-A9ED-70A0DAA544B7}"/>
                </a:ext>
              </a:extLst>
            </p:cNvPr>
            <p:cNvSpPr txBox="1"/>
            <p:nvPr/>
          </p:nvSpPr>
          <p:spPr>
            <a:xfrm>
              <a:off x="283061" y="1898052"/>
              <a:ext cx="680720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10</a:t>
              </a:r>
            </a:p>
          </p:txBody>
        </p:sp>
      </p:grpSp>
      <p:pic>
        <p:nvPicPr>
          <p:cNvPr id="40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7B57829-B94F-4468-B07A-DAFBAA52744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6"/>
          <a:stretch/>
        </p:blipFill>
        <p:spPr>
          <a:xfrm>
            <a:off x="1649608" y="3528156"/>
            <a:ext cx="2935215" cy="576146"/>
          </a:xfrm>
          <a:prstGeom prst="rect">
            <a:avLst/>
          </a:prstGeom>
        </p:spPr>
      </p:pic>
      <p:sp>
        <p:nvSpPr>
          <p:cNvPr id="41" name="สีเขียว">
            <a:extLst>
              <a:ext uri="{FF2B5EF4-FFF2-40B4-BE49-F238E27FC236}">
                <a16:creationId xmlns:a16="http://schemas.microsoft.com/office/drawing/2014/main" id="{0CB910D0-1271-44F3-9CE2-DAD998557B02}"/>
              </a:ext>
            </a:extLst>
          </p:cNvPr>
          <p:cNvSpPr/>
          <p:nvPr/>
        </p:nvSpPr>
        <p:spPr>
          <a:xfrm>
            <a:off x="1946910" y="3591713"/>
            <a:ext cx="601130" cy="432000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2" name="สีเขียว">
            <a:extLst>
              <a:ext uri="{FF2B5EF4-FFF2-40B4-BE49-F238E27FC236}">
                <a16:creationId xmlns:a16="http://schemas.microsoft.com/office/drawing/2014/main" id="{82F437AA-26DB-4B02-924B-424D614F993D}"/>
              </a:ext>
            </a:extLst>
          </p:cNvPr>
          <p:cNvSpPr/>
          <p:nvPr/>
        </p:nvSpPr>
        <p:spPr>
          <a:xfrm>
            <a:off x="1222824" y="3620237"/>
            <a:ext cx="384048" cy="384048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3" name="สีม่วง">
            <a:extLst>
              <a:ext uri="{FF2B5EF4-FFF2-40B4-BE49-F238E27FC236}">
                <a16:creationId xmlns:a16="http://schemas.microsoft.com/office/drawing/2014/main" id="{AEF4217F-6ED7-4E74-A7DE-9EF275959C60}"/>
              </a:ext>
            </a:extLst>
          </p:cNvPr>
          <p:cNvSpPr/>
          <p:nvPr/>
        </p:nvSpPr>
        <p:spPr>
          <a:xfrm>
            <a:off x="3154504" y="3070956"/>
            <a:ext cx="1322250" cy="540000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4" name="สีม่วง">
            <a:extLst>
              <a:ext uri="{FF2B5EF4-FFF2-40B4-BE49-F238E27FC236}">
                <a16:creationId xmlns:a16="http://schemas.microsoft.com/office/drawing/2014/main" id="{720DB9B3-34B8-418A-8B7C-D81F4E6184A2}"/>
              </a:ext>
            </a:extLst>
          </p:cNvPr>
          <p:cNvSpPr/>
          <p:nvPr/>
        </p:nvSpPr>
        <p:spPr>
          <a:xfrm>
            <a:off x="1229390" y="3624414"/>
            <a:ext cx="384048" cy="384048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6" name="หัวข้อ">
            <a:extLst>
              <a:ext uri="{FF2B5EF4-FFF2-40B4-BE49-F238E27FC236}">
                <a16:creationId xmlns:a16="http://schemas.microsoft.com/office/drawing/2014/main" id="{64CF0338-5E8A-442C-B1AB-804AD1EDAD4A}"/>
              </a:ext>
            </a:extLst>
          </p:cNvPr>
          <p:cNvSpPr txBox="1"/>
          <p:nvPr/>
        </p:nvSpPr>
        <p:spPr>
          <a:xfrm>
            <a:off x="1542427" y="4900936"/>
            <a:ext cx="382616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ลิตร </a:t>
            </a: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25 มิลลิลิตร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3746760-E480-49C2-A93A-E414B3AC440A}"/>
              </a:ext>
            </a:extLst>
          </p:cNvPr>
          <p:cNvGrpSpPr/>
          <p:nvPr/>
        </p:nvGrpSpPr>
        <p:grpSpPr>
          <a:xfrm>
            <a:off x="1715381" y="3406130"/>
            <a:ext cx="2602446" cy="666850"/>
            <a:chOff x="4947909" y="2815707"/>
            <a:chExt cx="2602446" cy="666850"/>
          </a:xfrm>
        </p:grpSpPr>
        <p:sp>
          <p:nvSpPr>
            <p:cNvPr id="48" name="หัวข้อ">
              <a:extLst>
                <a:ext uri="{FF2B5EF4-FFF2-40B4-BE49-F238E27FC236}">
                  <a16:creationId xmlns:a16="http://schemas.microsoft.com/office/drawing/2014/main" id="{6380BBA2-1F06-48EE-90B4-445975D0E373}"/>
                </a:ext>
              </a:extLst>
            </p:cNvPr>
            <p:cNvSpPr txBox="1"/>
            <p:nvPr/>
          </p:nvSpPr>
          <p:spPr>
            <a:xfrm>
              <a:off x="4947909" y="2815708"/>
              <a:ext cx="810073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23</a:t>
              </a:r>
            </a:p>
          </p:txBody>
        </p:sp>
        <p:sp>
          <p:nvSpPr>
            <p:cNvPr id="49" name="หัวข้อ">
              <a:extLst>
                <a:ext uri="{FF2B5EF4-FFF2-40B4-BE49-F238E27FC236}">
                  <a16:creationId xmlns:a16="http://schemas.microsoft.com/office/drawing/2014/main" id="{EB94E6DA-EDCC-4B0E-A5C9-92F9CC16F3AB}"/>
                </a:ext>
              </a:extLst>
            </p:cNvPr>
            <p:cNvSpPr txBox="1"/>
            <p:nvPr/>
          </p:nvSpPr>
          <p:spPr>
            <a:xfrm>
              <a:off x="6406794" y="2815707"/>
              <a:ext cx="114356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975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3656FA2-D3D7-4461-9BE3-E5858D1B4F4E}"/>
              </a:ext>
            </a:extLst>
          </p:cNvPr>
          <p:cNvGrpSpPr/>
          <p:nvPr/>
        </p:nvGrpSpPr>
        <p:grpSpPr>
          <a:xfrm>
            <a:off x="1642108" y="2449187"/>
            <a:ext cx="2895006" cy="666849"/>
            <a:chOff x="4874636" y="2171141"/>
            <a:chExt cx="2895006" cy="666849"/>
          </a:xfrm>
        </p:grpSpPr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85D8B67B-178B-4E37-984D-F80DD246E65F}"/>
                </a:ext>
              </a:extLst>
            </p:cNvPr>
            <p:cNvSpPr txBox="1"/>
            <p:nvPr/>
          </p:nvSpPr>
          <p:spPr>
            <a:xfrm>
              <a:off x="4874636" y="2171141"/>
              <a:ext cx="1132319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ลิตร</a:t>
              </a:r>
            </a:p>
          </p:txBody>
        </p:sp>
        <p:sp>
          <p:nvSpPr>
            <p:cNvPr id="52" name="หัวข้อ">
              <a:extLst>
                <a:ext uri="{FF2B5EF4-FFF2-40B4-BE49-F238E27FC236}">
                  <a16:creationId xmlns:a16="http://schemas.microsoft.com/office/drawing/2014/main" id="{2121D368-CECE-4A19-BD4D-E45257D395A3}"/>
                </a:ext>
              </a:extLst>
            </p:cNvPr>
            <p:cNvSpPr txBox="1"/>
            <p:nvPr/>
          </p:nvSpPr>
          <p:spPr>
            <a:xfrm>
              <a:off x="6333732" y="2171141"/>
              <a:ext cx="1435910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มิลลิลิตร</a:t>
              </a:r>
            </a:p>
          </p:txBody>
        </p:sp>
      </p:grpSp>
      <p:sp>
        <p:nvSpPr>
          <p:cNvPr id="53" name="หัวข้อ">
            <a:extLst>
              <a:ext uri="{FF2B5EF4-FFF2-40B4-BE49-F238E27FC236}">
                <a16:creationId xmlns:a16="http://schemas.microsoft.com/office/drawing/2014/main" id="{2A6CA1ED-BF83-47A5-804F-96DCE4EEE3CD}"/>
              </a:ext>
            </a:extLst>
          </p:cNvPr>
          <p:cNvSpPr txBox="1"/>
          <p:nvPr/>
        </p:nvSpPr>
        <p:spPr>
          <a:xfrm>
            <a:off x="1038070" y="3406131"/>
            <a:ext cx="76917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6C86AA-8EEB-4758-92A9-D8C188FE0251}"/>
              </a:ext>
            </a:extLst>
          </p:cNvPr>
          <p:cNvGrpSpPr/>
          <p:nvPr/>
        </p:nvGrpSpPr>
        <p:grpSpPr>
          <a:xfrm>
            <a:off x="871934" y="4042532"/>
            <a:ext cx="3712889" cy="688641"/>
            <a:chOff x="1109046" y="3886356"/>
            <a:chExt cx="3712889" cy="688641"/>
          </a:xfrm>
        </p:grpSpPr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CDD5C218-B667-4AEE-811E-E70F18243709}"/>
                </a:ext>
              </a:extLst>
            </p:cNvPr>
            <p:cNvSpPr txBox="1"/>
            <p:nvPr/>
          </p:nvSpPr>
          <p:spPr>
            <a:xfrm>
              <a:off x="1109046" y="3886356"/>
              <a:ext cx="1646024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512D05E-C516-426E-92CF-7142FB44146B}"/>
                </a:ext>
              </a:extLst>
            </p:cNvPr>
            <p:cNvGrpSpPr/>
            <p:nvPr/>
          </p:nvGrpSpPr>
          <p:grpSpPr>
            <a:xfrm>
              <a:off x="2184021" y="4501628"/>
              <a:ext cx="2637914" cy="73369"/>
              <a:chOff x="4844978" y="5509722"/>
              <a:chExt cx="2771563" cy="76985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D63C5041-7C83-4BA4-8B32-A7D13E5E56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4978" y="5509722"/>
                <a:ext cx="277156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9AA678D-69F2-4F01-815E-FE05E167F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4978" y="5586707"/>
                <a:ext cx="277156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7A21018E-8636-4A9F-9F3A-FB1093E63A80}"/>
              </a:ext>
            </a:extLst>
          </p:cNvPr>
          <p:cNvSpPr txBox="1"/>
          <p:nvPr/>
        </p:nvSpPr>
        <p:spPr>
          <a:xfrm>
            <a:off x="3136652" y="4045356"/>
            <a:ext cx="1190922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th-TH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25</a:t>
            </a:r>
          </a:p>
        </p:txBody>
      </p:sp>
      <p:sp>
        <p:nvSpPr>
          <p:cNvPr id="62" name="หัวข้อ">
            <a:extLst>
              <a:ext uri="{FF2B5EF4-FFF2-40B4-BE49-F238E27FC236}">
                <a16:creationId xmlns:a16="http://schemas.microsoft.com/office/drawing/2014/main" id="{BA4AD061-D49D-4479-971D-F89DCFFCA5CE}"/>
              </a:ext>
            </a:extLst>
          </p:cNvPr>
          <p:cNvSpPr txBox="1"/>
          <p:nvPr/>
        </p:nvSpPr>
        <p:spPr>
          <a:xfrm>
            <a:off x="5995663" y="2268769"/>
            <a:ext cx="544251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1) หาผลหารในหน่วยลิตร</a:t>
            </a:r>
          </a:p>
        </p:txBody>
      </p:sp>
      <p:sp>
        <p:nvSpPr>
          <p:cNvPr id="65" name="หัวข้อ">
            <a:extLst>
              <a:ext uri="{FF2B5EF4-FFF2-40B4-BE49-F238E27FC236}">
                <a16:creationId xmlns:a16="http://schemas.microsoft.com/office/drawing/2014/main" id="{F68E2866-33A0-4198-9360-9AE9F0B5B2CA}"/>
              </a:ext>
            </a:extLst>
          </p:cNvPr>
          <p:cNvSpPr txBox="1"/>
          <p:nvPr/>
        </p:nvSpPr>
        <p:spPr>
          <a:xfrm>
            <a:off x="5995663" y="5591790"/>
            <a:ext cx="544251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) หาผลหารในหน่วย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มิลลิลิตร</a:t>
            </a:r>
            <a:endParaRPr lang="th-TH" sz="2600" dirty="0">
              <a:solidFill>
                <a:sysClr val="windowText" lastClr="00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B760B011-40A4-42D1-8EAE-BB75D5828E41}"/>
              </a:ext>
            </a:extLst>
          </p:cNvPr>
          <p:cNvSpPr txBox="1"/>
          <p:nvPr/>
        </p:nvSpPr>
        <p:spPr>
          <a:xfrm>
            <a:off x="6354895" y="2767538"/>
            <a:ext cx="153855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23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ได้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4A5505C4-1D37-446E-9CB7-E50312BFDFC0}"/>
              </a:ext>
            </a:extLst>
          </p:cNvPr>
          <p:cNvSpPr txBox="1"/>
          <p:nvPr/>
        </p:nvSpPr>
        <p:spPr>
          <a:xfrm>
            <a:off x="7706360" y="2767538"/>
            <a:ext cx="3789380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r>
              <a:rPr lang="en-US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เศษ </a:t>
            </a:r>
            <a:r>
              <a:rPr lang="en-US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ลิตร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07AEB24B-5940-4ED5-AEBD-003EF9BC9217}"/>
              </a:ext>
            </a:extLst>
          </p:cNvPr>
          <p:cNvSpPr txBox="1"/>
          <p:nvPr/>
        </p:nvSpPr>
        <p:spPr>
          <a:xfrm>
            <a:off x="6354895" y="6106805"/>
            <a:ext cx="191820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,975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C971017E-D212-4311-A41E-13AAE04F4053}"/>
              </a:ext>
            </a:extLst>
          </p:cNvPr>
          <p:cNvSpPr txBox="1"/>
          <p:nvPr/>
        </p:nvSpPr>
        <p:spPr>
          <a:xfrm>
            <a:off x="7923929" y="6106805"/>
            <a:ext cx="2479911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425 มิลลิลิตร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6E37A1B-B18E-477D-9F8E-5E1749182D66}"/>
              </a:ext>
            </a:extLst>
          </p:cNvPr>
          <p:cNvGrpSpPr/>
          <p:nvPr/>
        </p:nvGrpSpPr>
        <p:grpSpPr>
          <a:xfrm>
            <a:off x="5741656" y="3273545"/>
            <a:ext cx="5648682" cy="1215811"/>
            <a:chOff x="5568815" y="3061304"/>
            <a:chExt cx="5648682" cy="1215811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B02F062-395B-48D5-81DA-3F83366341D7}"/>
                </a:ext>
              </a:extLst>
            </p:cNvPr>
            <p:cNvGrpSpPr/>
            <p:nvPr/>
          </p:nvGrpSpPr>
          <p:grpSpPr>
            <a:xfrm>
              <a:off x="5568815" y="3116037"/>
              <a:ext cx="5412486" cy="1161078"/>
              <a:chOff x="5568815" y="3116037"/>
              <a:chExt cx="5412486" cy="1161078"/>
            </a:xfrm>
          </p:grpSpPr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356FF1B1-CFE6-4B97-8ABE-9A33003415B9}"/>
                  </a:ext>
                </a:extLst>
              </p:cNvPr>
              <p:cNvSpPr/>
              <p:nvPr/>
            </p:nvSpPr>
            <p:spPr>
              <a:xfrm>
                <a:off x="5635490" y="3192236"/>
                <a:ext cx="5345811" cy="1084879"/>
              </a:xfrm>
              <a:custGeom>
                <a:avLst/>
                <a:gdLst>
                  <a:gd name="connsiteX0" fmla="*/ 0 w 5345811"/>
                  <a:gd name="connsiteY0" fmla="*/ 154324 h 1084879"/>
                  <a:gd name="connsiteX1" fmla="*/ 154324 w 5345811"/>
                  <a:gd name="connsiteY1" fmla="*/ 0 h 1084879"/>
                  <a:gd name="connsiteX2" fmla="*/ 683226 w 5345811"/>
                  <a:gd name="connsiteY2" fmla="*/ 0 h 1084879"/>
                  <a:gd name="connsiteX3" fmla="*/ 1262500 w 5345811"/>
                  <a:gd name="connsiteY3" fmla="*/ 0 h 1084879"/>
                  <a:gd name="connsiteX4" fmla="*/ 1942517 w 5345811"/>
                  <a:gd name="connsiteY4" fmla="*/ 0 h 1084879"/>
                  <a:gd name="connsiteX5" fmla="*/ 2622534 w 5345811"/>
                  <a:gd name="connsiteY5" fmla="*/ 0 h 1084879"/>
                  <a:gd name="connsiteX6" fmla="*/ 3302551 w 5345811"/>
                  <a:gd name="connsiteY6" fmla="*/ 0 h 1084879"/>
                  <a:gd name="connsiteX7" fmla="*/ 3982568 w 5345811"/>
                  <a:gd name="connsiteY7" fmla="*/ 0 h 1084879"/>
                  <a:gd name="connsiteX8" fmla="*/ 4511470 w 5345811"/>
                  <a:gd name="connsiteY8" fmla="*/ 0 h 1084879"/>
                  <a:gd name="connsiteX9" fmla="*/ 5191487 w 5345811"/>
                  <a:gd name="connsiteY9" fmla="*/ 0 h 1084879"/>
                  <a:gd name="connsiteX10" fmla="*/ 5345811 w 5345811"/>
                  <a:gd name="connsiteY10" fmla="*/ 154324 h 1084879"/>
                  <a:gd name="connsiteX11" fmla="*/ 5345811 w 5345811"/>
                  <a:gd name="connsiteY11" fmla="*/ 542440 h 1084879"/>
                  <a:gd name="connsiteX12" fmla="*/ 5345811 w 5345811"/>
                  <a:gd name="connsiteY12" fmla="*/ 930555 h 1084879"/>
                  <a:gd name="connsiteX13" fmla="*/ 5191487 w 5345811"/>
                  <a:gd name="connsiteY13" fmla="*/ 1084879 h 1084879"/>
                  <a:gd name="connsiteX14" fmla="*/ 4612213 w 5345811"/>
                  <a:gd name="connsiteY14" fmla="*/ 1084879 h 1084879"/>
                  <a:gd name="connsiteX15" fmla="*/ 4083311 w 5345811"/>
                  <a:gd name="connsiteY15" fmla="*/ 1084879 h 1084879"/>
                  <a:gd name="connsiteX16" fmla="*/ 3554409 w 5345811"/>
                  <a:gd name="connsiteY16" fmla="*/ 1084879 h 1084879"/>
                  <a:gd name="connsiteX17" fmla="*/ 3075879 w 5345811"/>
                  <a:gd name="connsiteY17" fmla="*/ 1084879 h 1084879"/>
                  <a:gd name="connsiteX18" fmla="*/ 2395862 w 5345811"/>
                  <a:gd name="connsiteY18" fmla="*/ 1084879 h 1084879"/>
                  <a:gd name="connsiteX19" fmla="*/ 1866959 w 5345811"/>
                  <a:gd name="connsiteY19" fmla="*/ 1084879 h 1084879"/>
                  <a:gd name="connsiteX20" fmla="*/ 1287686 w 5345811"/>
                  <a:gd name="connsiteY20" fmla="*/ 1084879 h 1084879"/>
                  <a:gd name="connsiteX21" fmla="*/ 708412 w 5345811"/>
                  <a:gd name="connsiteY21" fmla="*/ 1084879 h 1084879"/>
                  <a:gd name="connsiteX22" fmla="*/ 154324 w 5345811"/>
                  <a:gd name="connsiteY22" fmla="*/ 1084879 h 1084879"/>
                  <a:gd name="connsiteX23" fmla="*/ 0 w 5345811"/>
                  <a:gd name="connsiteY23" fmla="*/ 930555 h 1084879"/>
                  <a:gd name="connsiteX24" fmla="*/ 0 w 5345811"/>
                  <a:gd name="connsiteY24" fmla="*/ 534677 h 1084879"/>
                  <a:gd name="connsiteX25" fmla="*/ 0 w 5345811"/>
                  <a:gd name="connsiteY25" fmla="*/ 154324 h 108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45811" h="1084879" fill="none" extrusionOk="0">
                    <a:moveTo>
                      <a:pt x="0" y="154324"/>
                    </a:moveTo>
                    <a:cubicBezTo>
                      <a:pt x="4489" y="50384"/>
                      <a:pt x="68452" y="10639"/>
                      <a:pt x="154324" y="0"/>
                    </a:cubicBezTo>
                    <a:cubicBezTo>
                      <a:pt x="416979" y="9471"/>
                      <a:pt x="477094" y="-9233"/>
                      <a:pt x="683226" y="0"/>
                    </a:cubicBezTo>
                    <a:cubicBezTo>
                      <a:pt x="889358" y="9233"/>
                      <a:pt x="1096903" y="26774"/>
                      <a:pt x="1262500" y="0"/>
                    </a:cubicBezTo>
                    <a:cubicBezTo>
                      <a:pt x="1428097" y="-26774"/>
                      <a:pt x="1614079" y="-21512"/>
                      <a:pt x="1942517" y="0"/>
                    </a:cubicBezTo>
                    <a:cubicBezTo>
                      <a:pt x="2270955" y="21512"/>
                      <a:pt x="2450513" y="11894"/>
                      <a:pt x="2622534" y="0"/>
                    </a:cubicBezTo>
                    <a:cubicBezTo>
                      <a:pt x="2794555" y="-11894"/>
                      <a:pt x="3050630" y="-2088"/>
                      <a:pt x="3302551" y="0"/>
                    </a:cubicBezTo>
                    <a:cubicBezTo>
                      <a:pt x="3554472" y="2088"/>
                      <a:pt x="3723027" y="14160"/>
                      <a:pt x="3982568" y="0"/>
                    </a:cubicBezTo>
                    <a:cubicBezTo>
                      <a:pt x="4242109" y="-14160"/>
                      <a:pt x="4271829" y="192"/>
                      <a:pt x="4511470" y="0"/>
                    </a:cubicBezTo>
                    <a:cubicBezTo>
                      <a:pt x="4751111" y="-192"/>
                      <a:pt x="4928652" y="12763"/>
                      <a:pt x="5191487" y="0"/>
                    </a:cubicBezTo>
                    <a:cubicBezTo>
                      <a:pt x="5279167" y="5979"/>
                      <a:pt x="5343042" y="87796"/>
                      <a:pt x="5345811" y="154324"/>
                    </a:cubicBezTo>
                    <a:cubicBezTo>
                      <a:pt x="5330923" y="237522"/>
                      <a:pt x="5347368" y="419594"/>
                      <a:pt x="5345811" y="542440"/>
                    </a:cubicBezTo>
                    <a:cubicBezTo>
                      <a:pt x="5344254" y="665286"/>
                      <a:pt x="5359585" y="778022"/>
                      <a:pt x="5345811" y="930555"/>
                    </a:cubicBezTo>
                    <a:cubicBezTo>
                      <a:pt x="5339596" y="1012082"/>
                      <a:pt x="5276605" y="1082226"/>
                      <a:pt x="5191487" y="1084879"/>
                    </a:cubicBezTo>
                    <a:cubicBezTo>
                      <a:pt x="5009849" y="1095637"/>
                      <a:pt x="4801307" y="1101613"/>
                      <a:pt x="4612213" y="1084879"/>
                    </a:cubicBezTo>
                    <a:cubicBezTo>
                      <a:pt x="4423119" y="1068145"/>
                      <a:pt x="4237848" y="1107096"/>
                      <a:pt x="4083311" y="1084879"/>
                    </a:cubicBezTo>
                    <a:cubicBezTo>
                      <a:pt x="3928774" y="1062662"/>
                      <a:pt x="3748111" y="1071789"/>
                      <a:pt x="3554409" y="1084879"/>
                    </a:cubicBezTo>
                    <a:cubicBezTo>
                      <a:pt x="3360707" y="1097969"/>
                      <a:pt x="3282983" y="1066658"/>
                      <a:pt x="3075879" y="1084879"/>
                    </a:cubicBezTo>
                    <a:cubicBezTo>
                      <a:pt x="2868775" y="1103101"/>
                      <a:pt x="2709789" y="1106017"/>
                      <a:pt x="2395862" y="1084879"/>
                    </a:cubicBezTo>
                    <a:cubicBezTo>
                      <a:pt x="2081935" y="1063741"/>
                      <a:pt x="2011328" y="1088373"/>
                      <a:pt x="1866959" y="1084879"/>
                    </a:cubicBezTo>
                    <a:cubicBezTo>
                      <a:pt x="1722590" y="1081385"/>
                      <a:pt x="1434413" y="1100256"/>
                      <a:pt x="1287686" y="1084879"/>
                    </a:cubicBezTo>
                    <a:cubicBezTo>
                      <a:pt x="1140959" y="1069502"/>
                      <a:pt x="885133" y="1107867"/>
                      <a:pt x="708412" y="1084879"/>
                    </a:cubicBezTo>
                    <a:cubicBezTo>
                      <a:pt x="531691" y="1061891"/>
                      <a:pt x="414925" y="1094028"/>
                      <a:pt x="154324" y="1084879"/>
                    </a:cubicBezTo>
                    <a:cubicBezTo>
                      <a:pt x="71296" y="1080396"/>
                      <a:pt x="-14124" y="1000650"/>
                      <a:pt x="0" y="930555"/>
                    </a:cubicBezTo>
                    <a:cubicBezTo>
                      <a:pt x="-10942" y="839752"/>
                      <a:pt x="-19742" y="714637"/>
                      <a:pt x="0" y="534677"/>
                    </a:cubicBezTo>
                    <a:cubicBezTo>
                      <a:pt x="19742" y="354717"/>
                      <a:pt x="-4805" y="320000"/>
                      <a:pt x="0" y="154324"/>
                    </a:cubicBezTo>
                    <a:close/>
                  </a:path>
                  <a:path w="5345811" h="1084879" stroke="0" extrusionOk="0">
                    <a:moveTo>
                      <a:pt x="0" y="154324"/>
                    </a:moveTo>
                    <a:cubicBezTo>
                      <a:pt x="-4270" y="75374"/>
                      <a:pt x="74148" y="6476"/>
                      <a:pt x="154324" y="0"/>
                    </a:cubicBezTo>
                    <a:cubicBezTo>
                      <a:pt x="333313" y="5390"/>
                      <a:pt x="517418" y="-23689"/>
                      <a:pt x="632854" y="0"/>
                    </a:cubicBezTo>
                    <a:cubicBezTo>
                      <a:pt x="748290" y="23689"/>
                      <a:pt x="1066054" y="8208"/>
                      <a:pt x="1262500" y="0"/>
                    </a:cubicBezTo>
                    <a:cubicBezTo>
                      <a:pt x="1458946" y="-8208"/>
                      <a:pt x="1636671" y="17057"/>
                      <a:pt x="1841774" y="0"/>
                    </a:cubicBezTo>
                    <a:cubicBezTo>
                      <a:pt x="2046877" y="-17057"/>
                      <a:pt x="2258900" y="-10008"/>
                      <a:pt x="2572162" y="0"/>
                    </a:cubicBezTo>
                    <a:cubicBezTo>
                      <a:pt x="2885424" y="10008"/>
                      <a:pt x="2938634" y="25652"/>
                      <a:pt x="3201808" y="0"/>
                    </a:cubicBezTo>
                    <a:cubicBezTo>
                      <a:pt x="3464982" y="-25652"/>
                      <a:pt x="3688297" y="33750"/>
                      <a:pt x="3932196" y="0"/>
                    </a:cubicBezTo>
                    <a:cubicBezTo>
                      <a:pt x="4176095" y="-33750"/>
                      <a:pt x="4297603" y="20105"/>
                      <a:pt x="4410727" y="0"/>
                    </a:cubicBezTo>
                    <a:cubicBezTo>
                      <a:pt x="4523851" y="-20105"/>
                      <a:pt x="5027264" y="17823"/>
                      <a:pt x="5191487" y="0"/>
                    </a:cubicBezTo>
                    <a:cubicBezTo>
                      <a:pt x="5279361" y="4741"/>
                      <a:pt x="5339393" y="85621"/>
                      <a:pt x="5345811" y="154324"/>
                    </a:cubicBezTo>
                    <a:cubicBezTo>
                      <a:pt x="5341692" y="245379"/>
                      <a:pt x="5335045" y="377331"/>
                      <a:pt x="5345811" y="519153"/>
                    </a:cubicBezTo>
                    <a:cubicBezTo>
                      <a:pt x="5356577" y="660975"/>
                      <a:pt x="5336454" y="750301"/>
                      <a:pt x="5345811" y="930555"/>
                    </a:cubicBezTo>
                    <a:cubicBezTo>
                      <a:pt x="5344248" y="1012990"/>
                      <a:pt x="5288616" y="1069170"/>
                      <a:pt x="5191487" y="1084879"/>
                    </a:cubicBezTo>
                    <a:cubicBezTo>
                      <a:pt x="5026839" y="1107449"/>
                      <a:pt x="4762191" y="1062966"/>
                      <a:pt x="4612213" y="1084879"/>
                    </a:cubicBezTo>
                    <a:cubicBezTo>
                      <a:pt x="4462235" y="1106792"/>
                      <a:pt x="4066137" y="1080174"/>
                      <a:pt x="3881825" y="1084879"/>
                    </a:cubicBezTo>
                    <a:cubicBezTo>
                      <a:pt x="3697513" y="1089584"/>
                      <a:pt x="3314129" y="1103459"/>
                      <a:pt x="3151436" y="1084879"/>
                    </a:cubicBezTo>
                    <a:cubicBezTo>
                      <a:pt x="2988743" y="1066299"/>
                      <a:pt x="2728413" y="1066566"/>
                      <a:pt x="2622534" y="1084879"/>
                    </a:cubicBezTo>
                    <a:cubicBezTo>
                      <a:pt x="2516655" y="1103192"/>
                      <a:pt x="2271232" y="1090128"/>
                      <a:pt x="2043260" y="1084879"/>
                    </a:cubicBezTo>
                    <a:cubicBezTo>
                      <a:pt x="1815288" y="1079630"/>
                      <a:pt x="1706343" y="1080546"/>
                      <a:pt x="1564730" y="1084879"/>
                    </a:cubicBezTo>
                    <a:cubicBezTo>
                      <a:pt x="1423117" y="1089213"/>
                      <a:pt x="1279073" y="1064574"/>
                      <a:pt x="1035828" y="1084879"/>
                    </a:cubicBezTo>
                    <a:cubicBezTo>
                      <a:pt x="792583" y="1105184"/>
                      <a:pt x="359500" y="1067715"/>
                      <a:pt x="154324" y="1084879"/>
                    </a:cubicBezTo>
                    <a:cubicBezTo>
                      <a:pt x="76051" y="1097945"/>
                      <a:pt x="28" y="1013665"/>
                      <a:pt x="0" y="930555"/>
                    </a:cubicBezTo>
                    <a:cubicBezTo>
                      <a:pt x="-19353" y="818553"/>
                      <a:pt x="1373" y="638212"/>
                      <a:pt x="0" y="542440"/>
                    </a:cubicBezTo>
                    <a:cubicBezTo>
                      <a:pt x="-1373" y="446668"/>
                      <a:pt x="-2872" y="335684"/>
                      <a:pt x="0" y="15432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  <a:extLst>
                  <a:ext uri="{C807C97D-BFC1-408E-A445-0C87EB9F89A2}">
                    <ask:lineSketchStyleProps xmlns:ask="http://schemas.microsoft.com/office/drawing/2018/sketchyshapes" sd="736960117">
                      <a:prstGeom prst="roundRect">
                        <a:avLst>
                          <a:gd name="adj" fmla="val 1422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69D9D19E-F69A-4CC4-80AE-EF66A80F357A}"/>
                  </a:ext>
                </a:extLst>
              </p:cNvPr>
              <p:cNvSpPr/>
              <p:nvPr/>
            </p:nvSpPr>
            <p:spPr>
              <a:xfrm>
                <a:off x="5568815" y="3116037"/>
                <a:ext cx="5345811" cy="1090080"/>
              </a:xfrm>
              <a:custGeom>
                <a:avLst/>
                <a:gdLst>
                  <a:gd name="connsiteX0" fmla="*/ 0 w 5345811"/>
                  <a:gd name="connsiteY0" fmla="*/ 181684 h 1090080"/>
                  <a:gd name="connsiteX1" fmla="*/ 181684 w 5345811"/>
                  <a:gd name="connsiteY1" fmla="*/ 0 h 1090080"/>
                  <a:gd name="connsiteX2" fmla="*/ 704841 w 5345811"/>
                  <a:gd name="connsiteY2" fmla="*/ 0 h 1090080"/>
                  <a:gd name="connsiteX3" fmla="*/ 1277821 w 5345811"/>
                  <a:gd name="connsiteY3" fmla="*/ 0 h 1090080"/>
                  <a:gd name="connsiteX4" fmla="*/ 1950451 w 5345811"/>
                  <a:gd name="connsiteY4" fmla="*/ 0 h 1090080"/>
                  <a:gd name="connsiteX5" fmla="*/ 2623081 w 5345811"/>
                  <a:gd name="connsiteY5" fmla="*/ 0 h 1090080"/>
                  <a:gd name="connsiteX6" fmla="*/ 3295711 w 5345811"/>
                  <a:gd name="connsiteY6" fmla="*/ 0 h 1090080"/>
                  <a:gd name="connsiteX7" fmla="*/ 3968341 w 5345811"/>
                  <a:gd name="connsiteY7" fmla="*/ 0 h 1090080"/>
                  <a:gd name="connsiteX8" fmla="*/ 4491497 w 5345811"/>
                  <a:gd name="connsiteY8" fmla="*/ 0 h 1090080"/>
                  <a:gd name="connsiteX9" fmla="*/ 5164127 w 5345811"/>
                  <a:gd name="connsiteY9" fmla="*/ 0 h 1090080"/>
                  <a:gd name="connsiteX10" fmla="*/ 5345811 w 5345811"/>
                  <a:gd name="connsiteY10" fmla="*/ 181684 h 1090080"/>
                  <a:gd name="connsiteX11" fmla="*/ 5345811 w 5345811"/>
                  <a:gd name="connsiteY11" fmla="*/ 545040 h 1090080"/>
                  <a:gd name="connsiteX12" fmla="*/ 5345811 w 5345811"/>
                  <a:gd name="connsiteY12" fmla="*/ 908396 h 1090080"/>
                  <a:gd name="connsiteX13" fmla="*/ 5164127 w 5345811"/>
                  <a:gd name="connsiteY13" fmla="*/ 1090080 h 1090080"/>
                  <a:gd name="connsiteX14" fmla="*/ 4591146 w 5345811"/>
                  <a:gd name="connsiteY14" fmla="*/ 1090080 h 1090080"/>
                  <a:gd name="connsiteX15" fmla="*/ 4067990 w 5345811"/>
                  <a:gd name="connsiteY15" fmla="*/ 1090080 h 1090080"/>
                  <a:gd name="connsiteX16" fmla="*/ 3544833 w 5345811"/>
                  <a:gd name="connsiteY16" fmla="*/ 1090080 h 1090080"/>
                  <a:gd name="connsiteX17" fmla="*/ 3071501 w 5345811"/>
                  <a:gd name="connsiteY17" fmla="*/ 1090080 h 1090080"/>
                  <a:gd name="connsiteX18" fmla="*/ 2398871 w 5345811"/>
                  <a:gd name="connsiteY18" fmla="*/ 1090080 h 1090080"/>
                  <a:gd name="connsiteX19" fmla="*/ 1875715 w 5345811"/>
                  <a:gd name="connsiteY19" fmla="*/ 1090080 h 1090080"/>
                  <a:gd name="connsiteX20" fmla="*/ 1302734 w 5345811"/>
                  <a:gd name="connsiteY20" fmla="*/ 1090080 h 1090080"/>
                  <a:gd name="connsiteX21" fmla="*/ 729753 w 5345811"/>
                  <a:gd name="connsiteY21" fmla="*/ 1090080 h 1090080"/>
                  <a:gd name="connsiteX22" fmla="*/ 181684 w 5345811"/>
                  <a:gd name="connsiteY22" fmla="*/ 1090080 h 1090080"/>
                  <a:gd name="connsiteX23" fmla="*/ 0 w 5345811"/>
                  <a:gd name="connsiteY23" fmla="*/ 908396 h 1090080"/>
                  <a:gd name="connsiteX24" fmla="*/ 0 w 5345811"/>
                  <a:gd name="connsiteY24" fmla="*/ 537773 h 1090080"/>
                  <a:gd name="connsiteX25" fmla="*/ 0 w 5345811"/>
                  <a:gd name="connsiteY25" fmla="*/ 181684 h 109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45811" h="1090080" fill="none" extrusionOk="0">
                    <a:moveTo>
                      <a:pt x="0" y="181684"/>
                    </a:moveTo>
                    <a:cubicBezTo>
                      <a:pt x="5337" y="59098"/>
                      <a:pt x="81001" y="5672"/>
                      <a:pt x="181684" y="0"/>
                    </a:cubicBezTo>
                    <a:cubicBezTo>
                      <a:pt x="378531" y="23447"/>
                      <a:pt x="518935" y="-17014"/>
                      <a:pt x="704841" y="0"/>
                    </a:cubicBezTo>
                    <a:cubicBezTo>
                      <a:pt x="890747" y="17014"/>
                      <a:pt x="1058740" y="27060"/>
                      <a:pt x="1277821" y="0"/>
                    </a:cubicBezTo>
                    <a:cubicBezTo>
                      <a:pt x="1496902" y="-27060"/>
                      <a:pt x="1770742" y="-26232"/>
                      <a:pt x="1950451" y="0"/>
                    </a:cubicBezTo>
                    <a:cubicBezTo>
                      <a:pt x="2130160" y="26232"/>
                      <a:pt x="2312859" y="-28868"/>
                      <a:pt x="2623081" y="0"/>
                    </a:cubicBezTo>
                    <a:cubicBezTo>
                      <a:pt x="2933303" y="28868"/>
                      <a:pt x="3153260" y="-10554"/>
                      <a:pt x="3295711" y="0"/>
                    </a:cubicBezTo>
                    <a:cubicBezTo>
                      <a:pt x="3438162" y="10554"/>
                      <a:pt x="3720412" y="-10457"/>
                      <a:pt x="3968341" y="0"/>
                    </a:cubicBezTo>
                    <a:cubicBezTo>
                      <a:pt x="4216270" y="10457"/>
                      <a:pt x="4247274" y="22673"/>
                      <a:pt x="4491497" y="0"/>
                    </a:cubicBezTo>
                    <a:cubicBezTo>
                      <a:pt x="4735720" y="-22673"/>
                      <a:pt x="4967846" y="1019"/>
                      <a:pt x="5164127" y="0"/>
                    </a:cubicBezTo>
                    <a:cubicBezTo>
                      <a:pt x="5273089" y="21049"/>
                      <a:pt x="5342673" y="102538"/>
                      <a:pt x="5345811" y="181684"/>
                    </a:cubicBezTo>
                    <a:cubicBezTo>
                      <a:pt x="5347735" y="310366"/>
                      <a:pt x="5336923" y="431047"/>
                      <a:pt x="5345811" y="545040"/>
                    </a:cubicBezTo>
                    <a:cubicBezTo>
                      <a:pt x="5354699" y="659033"/>
                      <a:pt x="5335682" y="743573"/>
                      <a:pt x="5345811" y="908396"/>
                    </a:cubicBezTo>
                    <a:cubicBezTo>
                      <a:pt x="5329722" y="999148"/>
                      <a:pt x="5263988" y="1078849"/>
                      <a:pt x="5164127" y="1090080"/>
                    </a:cubicBezTo>
                    <a:cubicBezTo>
                      <a:pt x="4989861" y="1095601"/>
                      <a:pt x="4831681" y="1062679"/>
                      <a:pt x="4591146" y="1090080"/>
                    </a:cubicBezTo>
                    <a:cubicBezTo>
                      <a:pt x="4350611" y="1117481"/>
                      <a:pt x="4214704" y="1082485"/>
                      <a:pt x="4067990" y="1090080"/>
                    </a:cubicBezTo>
                    <a:cubicBezTo>
                      <a:pt x="3921276" y="1097675"/>
                      <a:pt x="3776272" y="1076721"/>
                      <a:pt x="3544833" y="1090080"/>
                    </a:cubicBezTo>
                    <a:cubicBezTo>
                      <a:pt x="3313394" y="1103439"/>
                      <a:pt x="3221985" y="1109046"/>
                      <a:pt x="3071501" y="1090080"/>
                    </a:cubicBezTo>
                    <a:cubicBezTo>
                      <a:pt x="2921017" y="1071114"/>
                      <a:pt x="2578205" y="1089967"/>
                      <a:pt x="2398871" y="1090080"/>
                    </a:cubicBezTo>
                    <a:cubicBezTo>
                      <a:pt x="2219537" y="1090194"/>
                      <a:pt x="2077626" y="1069758"/>
                      <a:pt x="1875715" y="1090080"/>
                    </a:cubicBezTo>
                    <a:cubicBezTo>
                      <a:pt x="1673804" y="1110402"/>
                      <a:pt x="1453168" y="1075690"/>
                      <a:pt x="1302734" y="1090080"/>
                    </a:cubicBezTo>
                    <a:cubicBezTo>
                      <a:pt x="1152300" y="1104470"/>
                      <a:pt x="925941" y="1072345"/>
                      <a:pt x="729753" y="1090080"/>
                    </a:cubicBezTo>
                    <a:cubicBezTo>
                      <a:pt x="533565" y="1107815"/>
                      <a:pt x="451600" y="1112459"/>
                      <a:pt x="181684" y="1090080"/>
                    </a:cubicBezTo>
                    <a:cubicBezTo>
                      <a:pt x="85688" y="1081239"/>
                      <a:pt x="-10486" y="997500"/>
                      <a:pt x="0" y="908396"/>
                    </a:cubicBezTo>
                    <a:cubicBezTo>
                      <a:pt x="6272" y="809073"/>
                      <a:pt x="5517" y="680353"/>
                      <a:pt x="0" y="537773"/>
                    </a:cubicBezTo>
                    <a:cubicBezTo>
                      <a:pt x="-5517" y="395193"/>
                      <a:pt x="-4166" y="291509"/>
                      <a:pt x="0" y="181684"/>
                    </a:cubicBezTo>
                    <a:close/>
                  </a:path>
                  <a:path w="5345811" h="1090080" stroke="0" extrusionOk="0">
                    <a:moveTo>
                      <a:pt x="0" y="181684"/>
                    </a:moveTo>
                    <a:cubicBezTo>
                      <a:pt x="-7612" y="92539"/>
                      <a:pt x="83328" y="2543"/>
                      <a:pt x="181684" y="0"/>
                    </a:cubicBezTo>
                    <a:cubicBezTo>
                      <a:pt x="296391" y="-9249"/>
                      <a:pt x="537310" y="-16822"/>
                      <a:pt x="655016" y="0"/>
                    </a:cubicBezTo>
                    <a:cubicBezTo>
                      <a:pt x="772722" y="16822"/>
                      <a:pt x="1109312" y="31102"/>
                      <a:pt x="1277821" y="0"/>
                    </a:cubicBezTo>
                    <a:cubicBezTo>
                      <a:pt x="1446330" y="-31102"/>
                      <a:pt x="1666970" y="-6765"/>
                      <a:pt x="1850802" y="0"/>
                    </a:cubicBezTo>
                    <a:cubicBezTo>
                      <a:pt x="2034634" y="6765"/>
                      <a:pt x="2412514" y="31019"/>
                      <a:pt x="2573257" y="0"/>
                    </a:cubicBezTo>
                    <a:cubicBezTo>
                      <a:pt x="2734000" y="-31019"/>
                      <a:pt x="3014324" y="10033"/>
                      <a:pt x="3196062" y="0"/>
                    </a:cubicBezTo>
                    <a:cubicBezTo>
                      <a:pt x="3377800" y="-10033"/>
                      <a:pt x="3715154" y="-25361"/>
                      <a:pt x="3918516" y="0"/>
                    </a:cubicBezTo>
                    <a:cubicBezTo>
                      <a:pt x="4121878" y="25361"/>
                      <a:pt x="4193221" y="-720"/>
                      <a:pt x="4391848" y="0"/>
                    </a:cubicBezTo>
                    <a:cubicBezTo>
                      <a:pt x="4590475" y="720"/>
                      <a:pt x="4856464" y="9339"/>
                      <a:pt x="5164127" y="0"/>
                    </a:cubicBezTo>
                    <a:cubicBezTo>
                      <a:pt x="5272720" y="14804"/>
                      <a:pt x="5339499" y="97599"/>
                      <a:pt x="5345811" y="181684"/>
                    </a:cubicBezTo>
                    <a:cubicBezTo>
                      <a:pt x="5359132" y="328656"/>
                      <a:pt x="5351470" y="360928"/>
                      <a:pt x="5345811" y="523239"/>
                    </a:cubicBezTo>
                    <a:cubicBezTo>
                      <a:pt x="5340152" y="685550"/>
                      <a:pt x="5360505" y="726246"/>
                      <a:pt x="5345811" y="908396"/>
                    </a:cubicBezTo>
                    <a:cubicBezTo>
                      <a:pt x="5342320" y="1002491"/>
                      <a:pt x="5276951" y="1073599"/>
                      <a:pt x="5164127" y="1090080"/>
                    </a:cubicBezTo>
                    <a:cubicBezTo>
                      <a:pt x="4898003" y="1086084"/>
                      <a:pt x="4825889" y="1070483"/>
                      <a:pt x="4591146" y="1090080"/>
                    </a:cubicBezTo>
                    <a:cubicBezTo>
                      <a:pt x="4356403" y="1109677"/>
                      <a:pt x="4179201" y="1095053"/>
                      <a:pt x="3868692" y="1090080"/>
                    </a:cubicBezTo>
                    <a:cubicBezTo>
                      <a:pt x="3558183" y="1085107"/>
                      <a:pt x="3423822" y="1090139"/>
                      <a:pt x="3146238" y="1090080"/>
                    </a:cubicBezTo>
                    <a:cubicBezTo>
                      <a:pt x="2868654" y="1090021"/>
                      <a:pt x="2811736" y="1091100"/>
                      <a:pt x="2623081" y="1090080"/>
                    </a:cubicBezTo>
                    <a:cubicBezTo>
                      <a:pt x="2434426" y="1089060"/>
                      <a:pt x="2241995" y="1096917"/>
                      <a:pt x="2050100" y="1090080"/>
                    </a:cubicBezTo>
                    <a:cubicBezTo>
                      <a:pt x="1858205" y="1083243"/>
                      <a:pt x="1754201" y="1095285"/>
                      <a:pt x="1576768" y="1090080"/>
                    </a:cubicBezTo>
                    <a:cubicBezTo>
                      <a:pt x="1399335" y="1084875"/>
                      <a:pt x="1201872" y="1075467"/>
                      <a:pt x="1053612" y="1090080"/>
                    </a:cubicBezTo>
                    <a:cubicBezTo>
                      <a:pt x="905352" y="1104693"/>
                      <a:pt x="579587" y="1117697"/>
                      <a:pt x="181684" y="1090080"/>
                    </a:cubicBezTo>
                    <a:cubicBezTo>
                      <a:pt x="88559" y="1103630"/>
                      <a:pt x="294" y="986275"/>
                      <a:pt x="0" y="908396"/>
                    </a:cubicBezTo>
                    <a:cubicBezTo>
                      <a:pt x="91" y="821385"/>
                      <a:pt x="-15403" y="622079"/>
                      <a:pt x="0" y="545040"/>
                    </a:cubicBezTo>
                    <a:cubicBezTo>
                      <a:pt x="15403" y="468001"/>
                      <a:pt x="7777" y="279379"/>
                      <a:pt x="0" y="181684"/>
                    </a:cubicBezTo>
                    <a:close/>
                  </a:path>
                </a:pathLst>
              </a:custGeom>
              <a:solidFill>
                <a:srgbClr val="FAB4A1"/>
              </a:solidFill>
              <a:ln>
                <a:noFill/>
                <a:extLst>
                  <a:ext uri="{C807C97D-BFC1-408E-A445-0C87EB9F89A2}">
                    <ask:lineSketchStyleProps xmlns:ask="http://schemas.microsoft.com/office/drawing/2018/sketchyshapes" sd="736960117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339B1E79-A0F1-4374-9C58-DC7BFE47023A}"/>
                </a:ext>
              </a:extLst>
            </p:cNvPr>
            <p:cNvSpPr txBox="1"/>
            <p:nvPr/>
          </p:nvSpPr>
          <p:spPr>
            <a:xfrm>
              <a:off x="5797452" y="3061304"/>
              <a:ext cx="5420045" cy="109260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เศษที่ได้จากการหารในหน่วยลิตร</a:t>
              </a:r>
            </a:p>
            <a:p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คือ </a:t>
              </a:r>
              <a:r>
                <a:rPr lang="en-US" sz="2600" dirty="0"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 ลิตร หรือ ............. มิลลิลิตร</a:t>
              </a:r>
            </a:p>
          </p:txBody>
        </p:sp>
      </p:grpSp>
      <p:sp>
        <p:nvSpPr>
          <p:cNvPr id="82" name="หัวข้อ">
            <a:extLst>
              <a:ext uri="{FF2B5EF4-FFF2-40B4-BE49-F238E27FC236}">
                <a16:creationId xmlns:a16="http://schemas.microsoft.com/office/drawing/2014/main" id="{5645FE45-598D-4731-A7EB-ADD50929140F}"/>
              </a:ext>
            </a:extLst>
          </p:cNvPr>
          <p:cNvSpPr txBox="1"/>
          <p:nvPr/>
        </p:nvSpPr>
        <p:spPr>
          <a:xfrm>
            <a:off x="7893449" y="3781042"/>
            <a:ext cx="127087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,000</a:t>
            </a:r>
          </a:p>
        </p:txBody>
      </p: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23F48C79-287B-4E45-89B0-4E97A9826978}"/>
              </a:ext>
            </a:extLst>
          </p:cNvPr>
          <p:cNvSpPr txBox="1"/>
          <p:nvPr/>
        </p:nvSpPr>
        <p:spPr>
          <a:xfrm>
            <a:off x="5999295" y="4561760"/>
            <a:ext cx="542004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นำไปรวมกับตัวตั้งในหน่วยมิลลิลิตร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B558CB3A-C3E3-45A9-BB9E-7ED11504A085}"/>
              </a:ext>
            </a:extLst>
          </p:cNvPr>
          <p:cNvSpPr txBox="1"/>
          <p:nvPr/>
        </p:nvSpPr>
        <p:spPr>
          <a:xfrm>
            <a:off x="5999295" y="5076775"/>
            <a:ext cx="125333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จะได้ </a:t>
            </a:r>
          </a:p>
        </p:txBody>
      </p:sp>
      <p:sp>
        <p:nvSpPr>
          <p:cNvPr id="85" name="หัวข้อ">
            <a:extLst>
              <a:ext uri="{FF2B5EF4-FFF2-40B4-BE49-F238E27FC236}">
                <a16:creationId xmlns:a16="http://schemas.microsoft.com/office/drawing/2014/main" id="{34B5B304-C9D1-412F-A12E-B2FC776C923A}"/>
              </a:ext>
            </a:extLst>
          </p:cNvPr>
          <p:cNvSpPr txBox="1"/>
          <p:nvPr/>
        </p:nvSpPr>
        <p:spPr>
          <a:xfrm>
            <a:off x="6827641" y="5076775"/>
            <a:ext cx="253432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,000 + 975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6" name="หัวข้อ">
            <a:extLst>
              <a:ext uri="{FF2B5EF4-FFF2-40B4-BE49-F238E27FC236}">
                <a16:creationId xmlns:a16="http://schemas.microsoft.com/office/drawing/2014/main" id="{0221A3AA-CD01-44D1-888E-92D1F757B292}"/>
              </a:ext>
            </a:extLst>
          </p:cNvPr>
          <p:cNvSpPr txBox="1"/>
          <p:nvPr/>
        </p:nvSpPr>
        <p:spPr>
          <a:xfrm>
            <a:off x="8882380" y="5076775"/>
            <a:ext cx="2765258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,975 มิลลิลิตร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2B5C628-F0B2-459C-8396-9CBF771A996B}"/>
              </a:ext>
            </a:extLst>
          </p:cNvPr>
          <p:cNvCxnSpPr>
            <a:cxnSpLocks/>
            <a:endCxn id="49" idx="3"/>
          </p:cNvCxnSpPr>
          <p:nvPr/>
        </p:nvCxnSpPr>
        <p:spPr>
          <a:xfrm flipV="1">
            <a:off x="3602736" y="3739555"/>
            <a:ext cx="715091" cy="133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8" name="หัวข้อ">
            <a:extLst>
              <a:ext uri="{FF2B5EF4-FFF2-40B4-BE49-F238E27FC236}">
                <a16:creationId xmlns:a16="http://schemas.microsoft.com/office/drawing/2014/main" id="{107A6C5A-063D-4A6E-BB7D-FBF3A9B43AA4}"/>
              </a:ext>
            </a:extLst>
          </p:cNvPr>
          <p:cNvSpPr txBox="1"/>
          <p:nvPr/>
        </p:nvSpPr>
        <p:spPr>
          <a:xfrm>
            <a:off x="3340074" y="3089006"/>
            <a:ext cx="143591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,975</a:t>
            </a:r>
            <a:endParaRPr lang="th-TH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59E574A-6C1C-45A1-BBE4-B4A3598D3954}"/>
              </a:ext>
            </a:extLst>
          </p:cNvPr>
          <p:cNvGrpSpPr/>
          <p:nvPr/>
        </p:nvGrpSpPr>
        <p:grpSpPr>
          <a:xfrm>
            <a:off x="756365" y="4900094"/>
            <a:ext cx="873322" cy="666849"/>
            <a:chOff x="1231704" y="5526173"/>
            <a:chExt cx="873322" cy="666849"/>
          </a:xfrm>
        </p:grpSpPr>
        <p:sp>
          <p:nvSpPr>
            <p:cNvPr id="120" name="หัวข้อ">
              <a:extLst>
                <a:ext uri="{FF2B5EF4-FFF2-40B4-BE49-F238E27FC236}">
                  <a16:creationId xmlns:a16="http://schemas.microsoft.com/office/drawing/2014/main" id="{43F929A7-CBDE-4C89-98A6-903B445857F2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8A9EDB20-A769-4BF8-9215-CD67CF2BB0F6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โจทย์">
            <a:extLst>
              <a:ext uri="{FF2B5EF4-FFF2-40B4-BE49-F238E27FC236}">
                <a16:creationId xmlns:a16="http://schemas.microsoft.com/office/drawing/2014/main" id="{CB410D85-780E-448E-8C84-3168E56E310C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การหารเกี่ยวกับปริมาตรและความจุ</a:t>
            </a:r>
          </a:p>
        </p:txBody>
      </p:sp>
      <p:grpSp>
        <p:nvGrpSpPr>
          <p:cNvPr id="61" name="โจทย์">
            <a:extLst>
              <a:ext uri="{FF2B5EF4-FFF2-40B4-BE49-F238E27FC236}">
                <a16:creationId xmlns:a16="http://schemas.microsoft.com/office/drawing/2014/main" id="{EF436E23-201D-4BC8-B16C-53F2CD8A56E3}"/>
              </a:ext>
            </a:extLst>
          </p:cNvPr>
          <p:cNvGrpSpPr/>
          <p:nvPr/>
        </p:nvGrpSpPr>
        <p:grpSpPr>
          <a:xfrm>
            <a:off x="230921" y="1351165"/>
            <a:ext cx="5907232" cy="734647"/>
            <a:chOff x="1247359" y="1033842"/>
            <a:chExt cx="6350915" cy="734647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6BDBF2F-FA9E-4061-A919-76C3E44E2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359" y="1033842"/>
              <a:ext cx="6350915" cy="734647"/>
            </a:xfrm>
            <a:prstGeom prst="rect">
              <a:avLst/>
            </a:prstGeom>
          </p:spPr>
        </p:pic>
        <p:sp>
          <p:nvSpPr>
            <p:cNvPr id="90" name="หัวข้อ">
              <a:extLst>
                <a:ext uri="{FF2B5EF4-FFF2-40B4-BE49-F238E27FC236}">
                  <a16:creationId xmlns:a16="http://schemas.microsoft.com/office/drawing/2014/main" id="{E551F264-92DB-49F0-848F-789B0697AAC7}"/>
                </a:ext>
              </a:extLst>
            </p:cNvPr>
            <p:cNvSpPr txBox="1"/>
            <p:nvPr/>
          </p:nvSpPr>
          <p:spPr>
            <a:xfrm>
              <a:off x="1249461" y="1128154"/>
              <a:ext cx="6296318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23,975 มิลลิลิตร หารด้วย </a:t>
              </a:r>
              <a:r>
                <a:rPr lang="en-US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7</a:t>
              </a: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เท่ากับเท่าไร</a:t>
              </a:r>
            </a:p>
          </p:txBody>
        </p:sp>
      </p:grpSp>
      <p:grpSp>
        <p:nvGrpSpPr>
          <p:cNvPr id="91" name="โจทย์">
            <a:extLst>
              <a:ext uri="{FF2B5EF4-FFF2-40B4-BE49-F238E27FC236}">
                <a16:creationId xmlns:a16="http://schemas.microsoft.com/office/drawing/2014/main" id="{267BDCB0-15FF-427F-A582-37E676BF837C}"/>
              </a:ext>
            </a:extLst>
          </p:cNvPr>
          <p:cNvGrpSpPr/>
          <p:nvPr/>
        </p:nvGrpSpPr>
        <p:grpSpPr>
          <a:xfrm>
            <a:off x="6363842" y="1326529"/>
            <a:ext cx="5777375" cy="734647"/>
            <a:chOff x="1439055" y="1033842"/>
            <a:chExt cx="6211306" cy="734647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21ECCA92-6847-4E44-900F-3F5CF46B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225" y="1033842"/>
              <a:ext cx="6128049" cy="734647"/>
            </a:xfrm>
            <a:prstGeom prst="rect">
              <a:avLst/>
            </a:prstGeom>
          </p:spPr>
        </p:pic>
        <p:sp>
          <p:nvSpPr>
            <p:cNvPr id="93" name="หัวข้อ">
              <a:extLst>
                <a:ext uri="{FF2B5EF4-FFF2-40B4-BE49-F238E27FC236}">
                  <a16:creationId xmlns:a16="http://schemas.microsoft.com/office/drawing/2014/main" id="{3E2BBE7F-C113-496A-B805-DB355682520C}"/>
                </a:ext>
              </a:extLst>
            </p:cNvPr>
            <p:cNvSpPr txBox="1"/>
            <p:nvPr/>
          </p:nvSpPr>
          <p:spPr>
            <a:xfrm>
              <a:off x="1439055" y="1167066"/>
              <a:ext cx="621130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23,875 มล. เท่ากับ ....... ล. ......... มล.</a:t>
              </a:r>
            </a:p>
          </p:txBody>
        </p:sp>
      </p:grpSp>
      <p:sp>
        <p:nvSpPr>
          <p:cNvPr id="94" name="หัวข้อ">
            <a:extLst>
              <a:ext uri="{FF2B5EF4-FFF2-40B4-BE49-F238E27FC236}">
                <a16:creationId xmlns:a16="http://schemas.microsoft.com/office/drawing/2014/main" id="{86A4432F-4709-431B-B179-E21247CDEECE}"/>
              </a:ext>
            </a:extLst>
          </p:cNvPr>
          <p:cNvSpPr txBox="1"/>
          <p:nvPr/>
        </p:nvSpPr>
        <p:spPr>
          <a:xfrm>
            <a:off x="9361963" y="1227121"/>
            <a:ext cx="696437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23</a:t>
            </a:r>
          </a:p>
        </p:txBody>
      </p:sp>
      <p:sp>
        <p:nvSpPr>
          <p:cNvPr id="95" name="หัวข้อ">
            <a:extLst>
              <a:ext uri="{FF2B5EF4-FFF2-40B4-BE49-F238E27FC236}">
                <a16:creationId xmlns:a16="http://schemas.microsoft.com/office/drawing/2014/main" id="{65C5DE01-F4B8-4447-840F-2E4D134C111F}"/>
              </a:ext>
            </a:extLst>
          </p:cNvPr>
          <p:cNvSpPr txBox="1"/>
          <p:nvPr/>
        </p:nvSpPr>
        <p:spPr>
          <a:xfrm>
            <a:off x="10388875" y="1227121"/>
            <a:ext cx="94385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975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31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6" grpId="0"/>
      <p:bldP spid="53" grpId="0"/>
      <p:bldP spid="60" grpId="0"/>
      <p:bldP spid="62" grpId="0"/>
      <p:bldP spid="65" grpId="0"/>
      <p:bldP spid="66" grpId="0"/>
      <p:bldP spid="67" grpId="0"/>
      <p:bldP spid="68" grpId="0"/>
      <p:bldP spid="69" grpId="0"/>
      <p:bldP spid="82" grpId="0"/>
      <p:bldP spid="83" grpId="0"/>
      <p:bldP spid="84" grpId="0"/>
      <p:bldP spid="85" grpId="0"/>
      <p:bldP spid="86" grpId="0"/>
      <p:bldP spid="88" grpId="0"/>
      <p:bldP spid="94" grpId="0"/>
      <p:bldP spid="95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G" descr="Shape, rectangle&#10;&#10;Description automatically generated">
            <a:extLst>
              <a:ext uri="{FF2B5EF4-FFF2-40B4-BE49-F238E27FC236}">
                <a16:creationId xmlns:a16="http://schemas.microsoft.com/office/drawing/2014/main" id="{DD43E520-B63F-4C3F-B2E5-9A206D80C3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78" name="สีขาว">
            <a:extLst>
              <a:ext uri="{FF2B5EF4-FFF2-40B4-BE49-F238E27FC236}">
                <a16:creationId xmlns:a16="http://schemas.microsoft.com/office/drawing/2014/main" id="{A5A82A4C-4BC3-410D-9BE8-3EB861D78FD3}"/>
              </a:ext>
            </a:extLst>
          </p:cNvPr>
          <p:cNvSpPr/>
          <p:nvPr/>
        </p:nvSpPr>
        <p:spPr>
          <a:xfrm>
            <a:off x="609600" y="2396972"/>
            <a:ext cx="4465228" cy="3471394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9" name="สีขาว">
            <a:extLst>
              <a:ext uri="{FF2B5EF4-FFF2-40B4-BE49-F238E27FC236}">
                <a16:creationId xmlns:a16="http://schemas.microsoft.com/office/drawing/2014/main" id="{5A7F4AB9-1866-45F1-83AC-67D1A5DF2E3C}"/>
              </a:ext>
            </a:extLst>
          </p:cNvPr>
          <p:cNvSpPr/>
          <p:nvPr/>
        </p:nvSpPr>
        <p:spPr>
          <a:xfrm>
            <a:off x="5345409" y="2235201"/>
            <a:ext cx="6236991" cy="4876799"/>
          </a:xfrm>
          <a:prstGeom prst="roundRect">
            <a:avLst>
              <a:gd name="adj" fmla="val 5462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5B4796D-510B-432A-AB55-1E073B5A14D7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98BC96B0-6FB9-45B2-AC9C-3703ED350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1EBECF6D-AFB3-41BE-A9ED-70A0DAA544B7}"/>
                </a:ext>
              </a:extLst>
            </p:cNvPr>
            <p:cNvSpPr txBox="1"/>
            <p:nvPr/>
          </p:nvSpPr>
          <p:spPr>
            <a:xfrm>
              <a:off x="283061" y="1898052"/>
              <a:ext cx="680720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11</a:t>
              </a:r>
            </a:p>
          </p:txBody>
        </p:sp>
      </p:grpSp>
      <p:pic>
        <p:nvPicPr>
          <p:cNvPr id="40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7B57829-B94F-4468-B07A-DAFBAA52744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6"/>
          <a:stretch/>
        </p:blipFill>
        <p:spPr>
          <a:xfrm>
            <a:off x="1649608" y="3528156"/>
            <a:ext cx="2935215" cy="576146"/>
          </a:xfrm>
          <a:prstGeom prst="rect">
            <a:avLst/>
          </a:prstGeom>
        </p:spPr>
      </p:pic>
      <p:sp>
        <p:nvSpPr>
          <p:cNvPr id="41" name="สีเขียว">
            <a:extLst>
              <a:ext uri="{FF2B5EF4-FFF2-40B4-BE49-F238E27FC236}">
                <a16:creationId xmlns:a16="http://schemas.microsoft.com/office/drawing/2014/main" id="{0CB910D0-1271-44F3-9CE2-DAD998557B02}"/>
              </a:ext>
            </a:extLst>
          </p:cNvPr>
          <p:cNvSpPr/>
          <p:nvPr/>
        </p:nvSpPr>
        <p:spPr>
          <a:xfrm>
            <a:off x="1946910" y="3591713"/>
            <a:ext cx="601130" cy="432000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2" name="สีเขียว">
            <a:extLst>
              <a:ext uri="{FF2B5EF4-FFF2-40B4-BE49-F238E27FC236}">
                <a16:creationId xmlns:a16="http://schemas.microsoft.com/office/drawing/2014/main" id="{82F437AA-26DB-4B02-924B-424D614F993D}"/>
              </a:ext>
            </a:extLst>
          </p:cNvPr>
          <p:cNvSpPr/>
          <p:nvPr/>
        </p:nvSpPr>
        <p:spPr>
          <a:xfrm>
            <a:off x="1222824" y="3620237"/>
            <a:ext cx="384048" cy="384048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3" name="สีม่วง">
            <a:extLst>
              <a:ext uri="{FF2B5EF4-FFF2-40B4-BE49-F238E27FC236}">
                <a16:creationId xmlns:a16="http://schemas.microsoft.com/office/drawing/2014/main" id="{AEF4217F-6ED7-4E74-A7DE-9EF275959C60}"/>
              </a:ext>
            </a:extLst>
          </p:cNvPr>
          <p:cNvSpPr/>
          <p:nvPr/>
        </p:nvSpPr>
        <p:spPr>
          <a:xfrm>
            <a:off x="3149424" y="3081116"/>
            <a:ext cx="1190922" cy="540000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4" name="สีม่วง">
            <a:extLst>
              <a:ext uri="{FF2B5EF4-FFF2-40B4-BE49-F238E27FC236}">
                <a16:creationId xmlns:a16="http://schemas.microsoft.com/office/drawing/2014/main" id="{720DB9B3-34B8-418A-8B7C-D81F4E6184A2}"/>
              </a:ext>
            </a:extLst>
          </p:cNvPr>
          <p:cNvSpPr/>
          <p:nvPr/>
        </p:nvSpPr>
        <p:spPr>
          <a:xfrm>
            <a:off x="1229390" y="3624414"/>
            <a:ext cx="384048" cy="384048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6" name="หัวข้อ">
            <a:extLst>
              <a:ext uri="{FF2B5EF4-FFF2-40B4-BE49-F238E27FC236}">
                <a16:creationId xmlns:a16="http://schemas.microsoft.com/office/drawing/2014/main" id="{64CF0338-5E8A-442C-B1AB-804AD1EDAD4A}"/>
              </a:ext>
            </a:extLst>
          </p:cNvPr>
          <p:cNvSpPr txBox="1"/>
          <p:nvPr/>
        </p:nvSpPr>
        <p:spPr>
          <a:xfrm>
            <a:off x="1542427" y="4900936"/>
            <a:ext cx="382616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ลิตร 260 มิลลิลิตร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3746760-E480-49C2-A93A-E414B3AC440A}"/>
              </a:ext>
            </a:extLst>
          </p:cNvPr>
          <p:cNvGrpSpPr/>
          <p:nvPr/>
        </p:nvGrpSpPr>
        <p:grpSpPr>
          <a:xfrm>
            <a:off x="1715381" y="3406130"/>
            <a:ext cx="2602446" cy="666850"/>
            <a:chOff x="4947909" y="2815707"/>
            <a:chExt cx="2602446" cy="666850"/>
          </a:xfrm>
        </p:grpSpPr>
        <p:sp>
          <p:nvSpPr>
            <p:cNvPr id="48" name="หัวข้อ">
              <a:extLst>
                <a:ext uri="{FF2B5EF4-FFF2-40B4-BE49-F238E27FC236}">
                  <a16:creationId xmlns:a16="http://schemas.microsoft.com/office/drawing/2014/main" id="{6380BBA2-1F06-48EE-90B4-445975D0E373}"/>
                </a:ext>
              </a:extLst>
            </p:cNvPr>
            <p:cNvSpPr txBox="1"/>
            <p:nvPr/>
          </p:nvSpPr>
          <p:spPr>
            <a:xfrm>
              <a:off x="4947909" y="2815708"/>
              <a:ext cx="810073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50</a:t>
              </a:r>
            </a:p>
          </p:txBody>
        </p:sp>
        <p:sp>
          <p:nvSpPr>
            <p:cNvPr id="49" name="หัวข้อ">
              <a:extLst>
                <a:ext uri="{FF2B5EF4-FFF2-40B4-BE49-F238E27FC236}">
                  <a16:creationId xmlns:a16="http://schemas.microsoft.com/office/drawing/2014/main" id="{EB94E6DA-EDCC-4B0E-A5C9-92F9CC16F3AB}"/>
                </a:ext>
              </a:extLst>
            </p:cNvPr>
            <p:cNvSpPr txBox="1"/>
            <p:nvPr/>
          </p:nvSpPr>
          <p:spPr>
            <a:xfrm>
              <a:off x="6406794" y="2815707"/>
              <a:ext cx="114356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80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3656FA2-D3D7-4461-9BE3-E5858D1B4F4E}"/>
              </a:ext>
            </a:extLst>
          </p:cNvPr>
          <p:cNvGrpSpPr/>
          <p:nvPr/>
        </p:nvGrpSpPr>
        <p:grpSpPr>
          <a:xfrm>
            <a:off x="1642108" y="2449187"/>
            <a:ext cx="2895006" cy="666849"/>
            <a:chOff x="4874636" y="2171141"/>
            <a:chExt cx="2895006" cy="666849"/>
          </a:xfrm>
        </p:grpSpPr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85D8B67B-178B-4E37-984D-F80DD246E65F}"/>
                </a:ext>
              </a:extLst>
            </p:cNvPr>
            <p:cNvSpPr txBox="1"/>
            <p:nvPr/>
          </p:nvSpPr>
          <p:spPr>
            <a:xfrm>
              <a:off x="4874636" y="2171141"/>
              <a:ext cx="1132319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ลิตร</a:t>
              </a:r>
            </a:p>
          </p:txBody>
        </p:sp>
        <p:sp>
          <p:nvSpPr>
            <p:cNvPr id="52" name="หัวข้อ">
              <a:extLst>
                <a:ext uri="{FF2B5EF4-FFF2-40B4-BE49-F238E27FC236}">
                  <a16:creationId xmlns:a16="http://schemas.microsoft.com/office/drawing/2014/main" id="{2121D368-CECE-4A19-BD4D-E45257D395A3}"/>
                </a:ext>
              </a:extLst>
            </p:cNvPr>
            <p:cNvSpPr txBox="1"/>
            <p:nvPr/>
          </p:nvSpPr>
          <p:spPr>
            <a:xfrm>
              <a:off x="6333732" y="2171141"/>
              <a:ext cx="1435910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มิลลิลิตร</a:t>
              </a:r>
            </a:p>
          </p:txBody>
        </p:sp>
      </p:grpSp>
      <p:sp>
        <p:nvSpPr>
          <p:cNvPr id="53" name="หัวข้อ">
            <a:extLst>
              <a:ext uri="{FF2B5EF4-FFF2-40B4-BE49-F238E27FC236}">
                <a16:creationId xmlns:a16="http://schemas.microsoft.com/office/drawing/2014/main" id="{2A6CA1ED-BF83-47A5-804F-96DCE4EEE3CD}"/>
              </a:ext>
            </a:extLst>
          </p:cNvPr>
          <p:cNvSpPr txBox="1"/>
          <p:nvPr/>
        </p:nvSpPr>
        <p:spPr>
          <a:xfrm>
            <a:off x="1038070" y="3406131"/>
            <a:ext cx="76917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6C86AA-8EEB-4758-92A9-D8C188FE0251}"/>
              </a:ext>
            </a:extLst>
          </p:cNvPr>
          <p:cNvGrpSpPr/>
          <p:nvPr/>
        </p:nvGrpSpPr>
        <p:grpSpPr>
          <a:xfrm>
            <a:off x="871934" y="4042532"/>
            <a:ext cx="3712889" cy="688641"/>
            <a:chOff x="1109046" y="3886356"/>
            <a:chExt cx="3712889" cy="688641"/>
          </a:xfrm>
        </p:grpSpPr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CDD5C218-B667-4AEE-811E-E70F18243709}"/>
                </a:ext>
              </a:extLst>
            </p:cNvPr>
            <p:cNvSpPr txBox="1"/>
            <p:nvPr/>
          </p:nvSpPr>
          <p:spPr>
            <a:xfrm>
              <a:off x="1109046" y="3886356"/>
              <a:ext cx="1646024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6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512D05E-C516-426E-92CF-7142FB44146B}"/>
                </a:ext>
              </a:extLst>
            </p:cNvPr>
            <p:cNvGrpSpPr/>
            <p:nvPr/>
          </p:nvGrpSpPr>
          <p:grpSpPr>
            <a:xfrm>
              <a:off x="2184021" y="4501628"/>
              <a:ext cx="2637914" cy="73369"/>
              <a:chOff x="4844978" y="5509722"/>
              <a:chExt cx="2771563" cy="76985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D63C5041-7C83-4BA4-8B32-A7D13E5E56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4978" y="5509722"/>
                <a:ext cx="277156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9AA678D-69F2-4F01-815E-FE05E167F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4978" y="5586707"/>
                <a:ext cx="277156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7A21018E-8636-4A9F-9F3A-FB1093E63A80}"/>
              </a:ext>
            </a:extLst>
          </p:cNvPr>
          <p:cNvSpPr txBox="1"/>
          <p:nvPr/>
        </p:nvSpPr>
        <p:spPr>
          <a:xfrm>
            <a:off x="3136652" y="4045356"/>
            <a:ext cx="1190922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260</a:t>
            </a:r>
          </a:p>
        </p:txBody>
      </p:sp>
      <p:sp>
        <p:nvSpPr>
          <p:cNvPr id="62" name="หัวข้อ">
            <a:extLst>
              <a:ext uri="{FF2B5EF4-FFF2-40B4-BE49-F238E27FC236}">
                <a16:creationId xmlns:a16="http://schemas.microsoft.com/office/drawing/2014/main" id="{BA4AD061-D49D-4479-971D-F89DCFFCA5CE}"/>
              </a:ext>
            </a:extLst>
          </p:cNvPr>
          <p:cNvSpPr txBox="1"/>
          <p:nvPr/>
        </p:nvSpPr>
        <p:spPr>
          <a:xfrm>
            <a:off x="5995663" y="2268769"/>
            <a:ext cx="544251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1) หาผลหารในหน่วยลิตร</a:t>
            </a:r>
          </a:p>
        </p:txBody>
      </p:sp>
      <p:sp>
        <p:nvSpPr>
          <p:cNvPr id="65" name="หัวข้อ">
            <a:extLst>
              <a:ext uri="{FF2B5EF4-FFF2-40B4-BE49-F238E27FC236}">
                <a16:creationId xmlns:a16="http://schemas.microsoft.com/office/drawing/2014/main" id="{F68E2866-33A0-4198-9360-9AE9F0B5B2CA}"/>
              </a:ext>
            </a:extLst>
          </p:cNvPr>
          <p:cNvSpPr txBox="1"/>
          <p:nvPr/>
        </p:nvSpPr>
        <p:spPr>
          <a:xfrm>
            <a:off x="5995663" y="5591790"/>
            <a:ext cx="544251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) หาผลหารในหน่วย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มิลลิลิตร</a:t>
            </a:r>
            <a:endParaRPr lang="th-TH" sz="2600" dirty="0">
              <a:solidFill>
                <a:sysClr val="windowText" lastClr="00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B760B011-40A4-42D1-8EAE-BB75D5828E41}"/>
              </a:ext>
            </a:extLst>
          </p:cNvPr>
          <p:cNvSpPr txBox="1"/>
          <p:nvPr/>
        </p:nvSpPr>
        <p:spPr>
          <a:xfrm>
            <a:off x="6354895" y="2767538"/>
            <a:ext cx="153855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50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ได้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4A5505C4-1D37-446E-9CB7-E50312BFDFC0}"/>
              </a:ext>
            </a:extLst>
          </p:cNvPr>
          <p:cNvSpPr txBox="1"/>
          <p:nvPr/>
        </p:nvSpPr>
        <p:spPr>
          <a:xfrm>
            <a:off x="7706360" y="2767538"/>
            <a:ext cx="3789380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  <a:r>
              <a:rPr lang="en-US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เศษ </a:t>
            </a:r>
            <a:r>
              <a:rPr lang="en-US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ลิตร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07AEB24B-5940-4ED5-AEBD-003EF9BC9217}"/>
              </a:ext>
            </a:extLst>
          </p:cNvPr>
          <p:cNvSpPr txBox="1"/>
          <p:nvPr/>
        </p:nvSpPr>
        <p:spPr>
          <a:xfrm>
            <a:off x="6354895" y="6106805"/>
            <a:ext cx="191820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,080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C971017E-D212-4311-A41E-13AAE04F4053}"/>
              </a:ext>
            </a:extLst>
          </p:cNvPr>
          <p:cNvSpPr txBox="1"/>
          <p:nvPr/>
        </p:nvSpPr>
        <p:spPr>
          <a:xfrm>
            <a:off x="8066169" y="6106805"/>
            <a:ext cx="2479911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260 มิลลิลิตร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6E37A1B-B18E-477D-9F8E-5E1749182D66}"/>
              </a:ext>
            </a:extLst>
          </p:cNvPr>
          <p:cNvGrpSpPr/>
          <p:nvPr/>
        </p:nvGrpSpPr>
        <p:grpSpPr>
          <a:xfrm>
            <a:off x="5741656" y="3273545"/>
            <a:ext cx="5648682" cy="1215811"/>
            <a:chOff x="5568815" y="3061304"/>
            <a:chExt cx="5648682" cy="1215811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B02F062-395B-48D5-81DA-3F83366341D7}"/>
                </a:ext>
              </a:extLst>
            </p:cNvPr>
            <p:cNvGrpSpPr/>
            <p:nvPr/>
          </p:nvGrpSpPr>
          <p:grpSpPr>
            <a:xfrm>
              <a:off x="5568815" y="3116037"/>
              <a:ext cx="5412486" cy="1161078"/>
              <a:chOff x="5568815" y="3116037"/>
              <a:chExt cx="5412486" cy="1161078"/>
            </a:xfrm>
          </p:grpSpPr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356FF1B1-CFE6-4B97-8ABE-9A33003415B9}"/>
                  </a:ext>
                </a:extLst>
              </p:cNvPr>
              <p:cNvSpPr/>
              <p:nvPr/>
            </p:nvSpPr>
            <p:spPr>
              <a:xfrm>
                <a:off x="5635490" y="3192236"/>
                <a:ext cx="5345811" cy="1084879"/>
              </a:xfrm>
              <a:custGeom>
                <a:avLst/>
                <a:gdLst>
                  <a:gd name="connsiteX0" fmla="*/ 0 w 5345811"/>
                  <a:gd name="connsiteY0" fmla="*/ 154324 h 1084879"/>
                  <a:gd name="connsiteX1" fmla="*/ 154324 w 5345811"/>
                  <a:gd name="connsiteY1" fmla="*/ 0 h 1084879"/>
                  <a:gd name="connsiteX2" fmla="*/ 683226 w 5345811"/>
                  <a:gd name="connsiteY2" fmla="*/ 0 h 1084879"/>
                  <a:gd name="connsiteX3" fmla="*/ 1262500 w 5345811"/>
                  <a:gd name="connsiteY3" fmla="*/ 0 h 1084879"/>
                  <a:gd name="connsiteX4" fmla="*/ 1942517 w 5345811"/>
                  <a:gd name="connsiteY4" fmla="*/ 0 h 1084879"/>
                  <a:gd name="connsiteX5" fmla="*/ 2622534 w 5345811"/>
                  <a:gd name="connsiteY5" fmla="*/ 0 h 1084879"/>
                  <a:gd name="connsiteX6" fmla="*/ 3302551 w 5345811"/>
                  <a:gd name="connsiteY6" fmla="*/ 0 h 1084879"/>
                  <a:gd name="connsiteX7" fmla="*/ 3982568 w 5345811"/>
                  <a:gd name="connsiteY7" fmla="*/ 0 h 1084879"/>
                  <a:gd name="connsiteX8" fmla="*/ 4511470 w 5345811"/>
                  <a:gd name="connsiteY8" fmla="*/ 0 h 1084879"/>
                  <a:gd name="connsiteX9" fmla="*/ 5191487 w 5345811"/>
                  <a:gd name="connsiteY9" fmla="*/ 0 h 1084879"/>
                  <a:gd name="connsiteX10" fmla="*/ 5345811 w 5345811"/>
                  <a:gd name="connsiteY10" fmla="*/ 154324 h 1084879"/>
                  <a:gd name="connsiteX11" fmla="*/ 5345811 w 5345811"/>
                  <a:gd name="connsiteY11" fmla="*/ 542440 h 1084879"/>
                  <a:gd name="connsiteX12" fmla="*/ 5345811 w 5345811"/>
                  <a:gd name="connsiteY12" fmla="*/ 930555 h 1084879"/>
                  <a:gd name="connsiteX13" fmla="*/ 5191487 w 5345811"/>
                  <a:gd name="connsiteY13" fmla="*/ 1084879 h 1084879"/>
                  <a:gd name="connsiteX14" fmla="*/ 4612213 w 5345811"/>
                  <a:gd name="connsiteY14" fmla="*/ 1084879 h 1084879"/>
                  <a:gd name="connsiteX15" fmla="*/ 4083311 w 5345811"/>
                  <a:gd name="connsiteY15" fmla="*/ 1084879 h 1084879"/>
                  <a:gd name="connsiteX16" fmla="*/ 3554409 w 5345811"/>
                  <a:gd name="connsiteY16" fmla="*/ 1084879 h 1084879"/>
                  <a:gd name="connsiteX17" fmla="*/ 3075879 w 5345811"/>
                  <a:gd name="connsiteY17" fmla="*/ 1084879 h 1084879"/>
                  <a:gd name="connsiteX18" fmla="*/ 2395862 w 5345811"/>
                  <a:gd name="connsiteY18" fmla="*/ 1084879 h 1084879"/>
                  <a:gd name="connsiteX19" fmla="*/ 1866959 w 5345811"/>
                  <a:gd name="connsiteY19" fmla="*/ 1084879 h 1084879"/>
                  <a:gd name="connsiteX20" fmla="*/ 1287686 w 5345811"/>
                  <a:gd name="connsiteY20" fmla="*/ 1084879 h 1084879"/>
                  <a:gd name="connsiteX21" fmla="*/ 708412 w 5345811"/>
                  <a:gd name="connsiteY21" fmla="*/ 1084879 h 1084879"/>
                  <a:gd name="connsiteX22" fmla="*/ 154324 w 5345811"/>
                  <a:gd name="connsiteY22" fmla="*/ 1084879 h 1084879"/>
                  <a:gd name="connsiteX23" fmla="*/ 0 w 5345811"/>
                  <a:gd name="connsiteY23" fmla="*/ 930555 h 1084879"/>
                  <a:gd name="connsiteX24" fmla="*/ 0 w 5345811"/>
                  <a:gd name="connsiteY24" fmla="*/ 534677 h 1084879"/>
                  <a:gd name="connsiteX25" fmla="*/ 0 w 5345811"/>
                  <a:gd name="connsiteY25" fmla="*/ 154324 h 108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45811" h="1084879" fill="none" extrusionOk="0">
                    <a:moveTo>
                      <a:pt x="0" y="154324"/>
                    </a:moveTo>
                    <a:cubicBezTo>
                      <a:pt x="4489" y="50384"/>
                      <a:pt x="68452" y="10639"/>
                      <a:pt x="154324" y="0"/>
                    </a:cubicBezTo>
                    <a:cubicBezTo>
                      <a:pt x="416979" y="9471"/>
                      <a:pt x="477094" y="-9233"/>
                      <a:pt x="683226" y="0"/>
                    </a:cubicBezTo>
                    <a:cubicBezTo>
                      <a:pt x="889358" y="9233"/>
                      <a:pt x="1096903" y="26774"/>
                      <a:pt x="1262500" y="0"/>
                    </a:cubicBezTo>
                    <a:cubicBezTo>
                      <a:pt x="1428097" y="-26774"/>
                      <a:pt x="1614079" y="-21512"/>
                      <a:pt x="1942517" y="0"/>
                    </a:cubicBezTo>
                    <a:cubicBezTo>
                      <a:pt x="2270955" y="21512"/>
                      <a:pt x="2450513" y="11894"/>
                      <a:pt x="2622534" y="0"/>
                    </a:cubicBezTo>
                    <a:cubicBezTo>
                      <a:pt x="2794555" y="-11894"/>
                      <a:pt x="3050630" y="-2088"/>
                      <a:pt x="3302551" y="0"/>
                    </a:cubicBezTo>
                    <a:cubicBezTo>
                      <a:pt x="3554472" y="2088"/>
                      <a:pt x="3723027" y="14160"/>
                      <a:pt x="3982568" y="0"/>
                    </a:cubicBezTo>
                    <a:cubicBezTo>
                      <a:pt x="4242109" y="-14160"/>
                      <a:pt x="4271829" y="192"/>
                      <a:pt x="4511470" y="0"/>
                    </a:cubicBezTo>
                    <a:cubicBezTo>
                      <a:pt x="4751111" y="-192"/>
                      <a:pt x="4928652" y="12763"/>
                      <a:pt x="5191487" y="0"/>
                    </a:cubicBezTo>
                    <a:cubicBezTo>
                      <a:pt x="5279167" y="5979"/>
                      <a:pt x="5343042" y="87796"/>
                      <a:pt x="5345811" y="154324"/>
                    </a:cubicBezTo>
                    <a:cubicBezTo>
                      <a:pt x="5330923" y="237522"/>
                      <a:pt x="5347368" y="419594"/>
                      <a:pt x="5345811" y="542440"/>
                    </a:cubicBezTo>
                    <a:cubicBezTo>
                      <a:pt x="5344254" y="665286"/>
                      <a:pt x="5359585" y="778022"/>
                      <a:pt x="5345811" y="930555"/>
                    </a:cubicBezTo>
                    <a:cubicBezTo>
                      <a:pt x="5339596" y="1012082"/>
                      <a:pt x="5276605" y="1082226"/>
                      <a:pt x="5191487" y="1084879"/>
                    </a:cubicBezTo>
                    <a:cubicBezTo>
                      <a:pt x="5009849" y="1095637"/>
                      <a:pt x="4801307" y="1101613"/>
                      <a:pt x="4612213" y="1084879"/>
                    </a:cubicBezTo>
                    <a:cubicBezTo>
                      <a:pt x="4423119" y="1068145"/>
                      <a:pt x="4237848" y="1107096"/>
                      <a:pt x="4083311" y="1084879"/>
                    </a:cubicBezTo>
                    <a:cubicBezTo>
                      <a:pt x="3928774" y="1062662"/>
                      <a:pt x="3748111" y="1071789"/>
                      <a:pt x="3554409" y="1084879"/>
                    </a:cubicBezTo>
                    <a:cubicBezTo>
                      <a:pt x="3360707" y="1097969"/>
                      <a:pt x="3282983" y="1066658"/>
                      <a:pt x="3075879" y="1084879"/>
                    </a:cubicBezTo>
                    <a:cubicBezTo>
                      <a:pt x="2868775" y="1103101"/>
                      <a:pt x="2709789" y="1106017"/>
                      <a:pt x="2395862" y="1084879"/>
                    </a:cubicBezTo>
                    <a:cubicBezTo>
                      <a:pt x="2081935" y="1063741"/>
                      <a:pt x="2011328" y="1088373"/>
                      <a:pt x="1866959" y="1084879"/>
                    </a:cubicBezTo>
                    <a:cubicBezTo>
                      <a:pt x="1722590" y="1081385"/>
                      <a:pt x="1434413" y="1100256"/>
                      <a:pt x="1287686" y="1084879"/>
                    </a:cubicBezTo>
                    <a:cubicBezTo>
                      <a:pt x="1140959" y="1069502"/>
                      <a:pt x="885133" y="1107867"/>
                      <a:pt x="708412" y="1084879"/>
                    </a:cubicBezTo>
                    <a:cubicBezTo>
                      <a:pt x="531691" y="1061891"/>
                      <a:pt x="414925" y="1094028"/>
                      <a:pt x="154324" y="1084879"/>
                    </a:cubicBezTo>
                    <a:cubicBezTo>
                      <a:pt x="71296" y="1080396"/>
                      <a:pt x="-14124" y="1000650"/>
                      <a:pt x="0" y="930555"/>
                    </a:cubicBezTo>
                    <a:cubicBezTo>
                      <a:pt x="-10942" y="839752"/>
                      <a:pt x="-19742" y="714637"/>
                      <a:pt x="0" y="534677"/>
                    </a:cubicBezTo>
                    <a:cubicBezTo>
                      <a:pt x="19742" y="354717"/>
                      <a:pt x="-4805" y="320000"/>
                      <a:pt x="0" y="154324"/>
                    </a:cubicBezTo>
                    <a:close/>
                  </a:path>
                  <a:path w="5345811" h="1084879" stroke="0" extrusionOk="0">
                    <a:moveTo>
                      <a:pt x="0" y="154324"/>
                    </a:moveTo>
                    <a:cubicBezTo>
                      <a:pt x="-4270" y="75374"/>
                      <a:pt x="74148" y="6476"/>
                      <a:pt x="154324" y="0"/>
                    </a:cubicBezTo>
                    <a:cubicBezTo>
                      <a:pt x="333313" y="5390"/>
                      <a:pt x="517418" y="-23689"/>
                      <a:pt x="632854" y="0"/>
                    </a:cubicBezTo>
                    <a:cubicBezTo>
                      <a:pt x="748290" y="23689"/>
                      <a:pt x="1066054" y="8208"/>
                      <a:pt x="1262500" y="0"/>
                    </a:cubicBezTo>
                    <a:cubicBezTo>
                      <a:pt x="1458946" y="-8208"/>
                      <a:pt x="1636671" y="17057"/>
                      <a:pt x="1841774" y="0"/>
                    </a:cubicBezTo>
                    <a:cubicBezTo>
                      <a:pt x="2046877" y="-17057"/>
                      <a:pt x="2258900" y="-10008"/>
                      <a:pt x="2572162" y="0"/>
                    </a:cubicBezTo>
                    <a:cubicBezTo>
                      <a:pt x="2885424" y="10008"/>
                      <a:pt x="2938634" y="25652"/>
                      <a:pt x="3201808" y="0"/>
                    </a:cubicBezTo>
                    <a:cubicBezTo>
                      <a:pt x="3464982" y="-25652"/>
                      <a:pt x="3688297" y="33750"/>
                      <a:pt x="3932196" y="0"/>
                    </a:cubicBezTo>
                    <a:cubicBezTo>
                      <a:pt x="4176095" y="-33750"/>
                      <a:pt x="4297603" y="20105"/>
                      <a:pt x="4410727" y="0"/>
                    </a:cubicBezTo>
                    <a:cubicBezTo>
                      <a:pt x="4523851" y="-20105"/>
                      <a:pt x="5027264" y="17823"/>
                      <a:pt x="5191487" y="0"/>
                    </a:cubicBezTo>
                    <a:cubicBezTo>
                      <a:pt x="5279361" y="4741"/>
                      <a:pt x="5339393" y="85621"/>
                      <a:pt x="5345811" y="154324"/>
                    </a:cubicBezTo>
                    <a:cubicBezTo>
                      <a:pt x="5341692" y="245379"/>
                      <a:pt x="5335045" y="377331"/>
                      <a:pt x="5345811" y="519153"/>
                    </a:cubicBezTo>
                    <a:cubicBezTo>
                      <a:pt x="5356577" y="660975"/>
                      <a:pt x="5336454" y="750301"/>
                      <a:pt x="5345811" y="930555"/>
                    </a:cubicBezTo>
                    <a:cubicBezTo>
                      <a:pt x="5344248" y="1012990"/>
                      <a:pt x="5288616" y="1069170"/>
                      <a:pt x="5191487" y="1084879"/>
                    </a:cubicBezTo>
                    <a:cubicBezTo>
                      <a:pt x="5026839" y="1107449"/>
                      <a:pt x="4762191" y="1062966"/>
                      <a:pt x="4612213" y="1084879"/>
                    </a:cubicBezTo>
                    <a:cubicBezTo>
                      <a:pt x="4462235" y="1106792"/>
                      <a:pt x="4066137" y="1080174"/>
                      <a:pt x="3881825" y="1084879"/>
                    </a:cubicBezTo>
                    <a:cubicBezTo>
                      <a:pt x="3697513" y="1089584"/>
                      <a:pt x="3314129" y="1103459"/>
                      <a:pt x="3151436" y="1084879"/>
                    </a:cubicBezTo>
                    <a:cubicBezTo>
                      <a:pt x="2988743" y="1066299"/>
                      <a:pt x="2728413" y="1066566"/>
                      <a:pt x="2622534" y="1084879"/>
                    </a:cubicBezTo>
                    <a:cubicBezTo>
                      <a:pt x="2516655" y="1103192"/>
                      <a:pt x="2271232" y="1090128"/>
                      <a:pt x="2043260" y="1084879"/>
                    </a:cubicBezTo>
                    <a:cubicBezTo>
                      <a:pt x="1815288" y="1079630"/>
                      <a:pt x="1706343" y="1080546"/>
                      <a:pt x="1564730" y="1084879"/>
                    </a:cubicBezTo>
                    <a:cubicBezTo>
                      <a:pt x="1423117" y="1089213"/>
                      <a:pt x="1279073" y="1064574"/>
                      <a:pt x="1035828" y="1084879"/>
                    </a:cubicBezTo>
                    <a:cubicBezTo>
                      <a:pt x="792583" y="1105184"/>
                      <a:pt x="359500" y="1067715"/>
                      <a:pt x="154324" y="1084879"/>
                    </a:cubicBezTo>
                    <a:cubicBezTo>
                      <a:pt x="76051" y="1097945"/>
                      <a:pt x="28" y="1013665"/>
                      <a:pt x="0" y="930555"/>
                    </a:cubicBezTo>
                    <a:cubicBezTo>
                      <a:pt x="-19353" y="818553"/>
                      <a:pt x="1373" y="638212"/>
                      <a:pt x="0" y="542440"/>
                    </a:cubicBezTo>
                    <a:cubicBezTo>
                      <a:pt x="-1373" y="446668"/>
                      <a:pt x="-2872" y="335684"/>
                      <a:pt x="0" y="15432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  <a:extLst>
                  <a:ext uri="{C807C97D-BFC1-408E-A445-0C87EB9F89A2}">
                    <ask:lineSketchStyleProps xmlns:ask="http://schemas.microsoft.com/office/drawing/2018/sketchyshapes" sd="736960117">
                      <a:prstGeom prst="roundRect">
                        <a:avLst>
                          <a:gd name="adj" fmla="val 1422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69D9D19E-F69A-4CC4-80AE-EF66A80F357A}"/>
                  </a:ext>
                </a:extLst>
              </p:cNvPr>
              <p:cNvSpPr/>
              <p:nvPr/>
            </p:nvSpPr>
            <p:spPr>
              <a:xfrm>
                <a:off x="5568815" y="3116037"/>
                <a:ext cx="5345811" cy="1090080"/>
              </a:xfrm>
              <a:custGeom>
                <a:avLst/>
                <a:gdLst>
                  <a:gd name="connsiteX0" fmla="*/ 0 w 5345811"/>
                  <a:gd name="connsiteY0" fmla="*/ 181684 h 1090080"/>
                  <a:gd name="connsiteX1" fmla="*/ 181684 w 5345811"/>
                  <a:gd name="connsiteY1" fmla="*/ 0 h 1090080"/>
                  <a:gd name="connsiteX2" fmla="*/ 704841 w 5345811"/>
                  <a:gd name="connsiteY2" fmla="*/ 0 h 1090080"/>
                  <a:gd name="connsiteX3" fmla="*/ 1277821 w 5345811"/>
                  <a:gd name="connsiteY3" fmla="*/ 0 h 1090080"/>
                  <a:gd name="connsiteX4" fmla="*/ 1950451 w 5345811"/>
                  <a:gd name="connsiteY4" fmla="*/ 0 h 1090080"/>
                  <a:gd name="connsiteX5" fmla="*/ 2623081 w 5345811"/>
                  <a:gd name="connsiteY5" fmla="*/ 0 h 1090080"/>
                  <a:gd name="connsiteX6" fmla="*/ 3295711 w 5345811"/>
                  <a:gd name="connsiteY6" fmla="*/ 0 h 1090080"/>
                  <a:gd name="connsiteX7" fmla="*/ 3968341 w 5345811"/>
                  <a:gd name="connsiteY7" fmla="*/ 0 h 1090080"/>
                  <a:gd name="connsiteX8" fmla="*/ 4491497 w 5345811"/>
                  <a:gd name="connsiteY8" fmla="*/ 0 h 1090080"/>
                  <a:gd name="connsiteX9" fmla="*/ 5164127 w 5345811"/>
                  <a:gd name="connsiteY9" fmla="*/ 0 h 1090080"/>
                  <a:gd name="connsiteX10" fmla="*/ 5345811 w 5345811"/>
                  <a:gd name="connsiteY10" fmla="*/ 181684 h 1090080"/>
                  <a:gd name="connsiteX11" fmla="*/ 5345811 w 5345811"/>
                  <a:gd name="connsiteY11" fmla="*/ 545040 h 1090080"/>
                  <a:gd name="connsiteX12" fmla="*/ 5345811 w 5345811"/>
                  <a:gd name="connsiteY12" fmla="*/ 908396 h 1090080"/>
                  <a:gd name="connsiteX13" fmla="*/ 5164127 w 5345811"/>
                  <a:gd name="connsiteY13" fmla="*/ 1090080 h 1090080"/>
                  <a:gd name="connsiteX14" fmla="*/ 4591146 w 5345811"/>
                  <a:gd name="connsiteY14" fmla="*/ 1090080 h 1090080"/>
                  <a:gd name="connsiteX15" fmla="*/ 4067990 w 5345811"/>
                  <a:gd name="connsiteY15" fmla="*/ 1090080 h 1090080"/>
                  <a:gd name="connsiteX16" fmla="*/ 3544833 w 5345811"/>
                  <a:gd name="connsiteY16" fmla="*/ 1090080 h 1090080"/>
                  <a:gd name="connsiteX17" fmla="*/ 3071501 w 5345811"/>
                  <a:gd name="connsiteY17" fmla="*/ 1090080 h 1090080"/>
                  <a:gd name="connsiteX18" fmla="*/ 2398871 w 5345811"/>
                  <a:gd name="connsiteY18" fmla="*/ 1090080 h 1090080"/>
                  <a:gd name="connsiteX19" fmla="*/ 1875715 w 5345811"/>
                  <a:gd name="connsiteY19" fmla="*/ 1090080 h 1090080"/>
                  <a:gd name="connsiteX20" fmla="*/ 1302734 w 5345811"/>
                  <a:gd name="connsiteY20" fmla="*/ 1090080 h 1090080"/>
                  <a:gd name="connsiteX21" fmla="*/ 729753 w 5345811"/>
                  <a:gd name="connsiteY21" fmla="*/ 1090080 h 1090080"/>
                  <a:gd name="connsiteX22" fmla="*/ 181684 w 5345811"/>
                  <a:gd name="connsiteY22" fmla="*/ 1090080 h 1090080"/>
                  <a:gd name="connsiteX23" fmla="*/ 0 w 5345811"/>
                  <a:gd name="connsiteY23" fmla="*/ 908396 h 1090080"/>
                  <a:gd name="connsiteX24" fmla="*/ 0 w 5345811"/>
                  <a:gd name="connsiteY24" fmla="*/ 537773 h 1090080"/>
                  <a:gd name="connsiteX25" fmla="*/ 0 w 5345811"/>
                  <a:gd name="connsiteY25" fmla="*/ 181684 h 109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45811" h="1090080" fill="none" extrusionOk="0">
                    <a:moveTo>
                      <a:pt x="0" y="181684"/>
                    </a:moveTo>
                    <a:cubicBezTo>
                      <a:pt x="5337" y="59098"/>
                      <a:pt x="81001" y="5672"/>
                      <a:pt x="181684" y="0"/>
                    </a:cubicBezTo>
                    <a:cubicBezTo>
                      <a:pt x="378531" y="23447"/>
                      <a:pt x="518935" y="-17014"/>
                      <a:pt x="704841" y="0"/>
                    </a:cubicBezTo>
                    <a:cubicBezTo>
                      <a:pt x="890747" y="17014"/>
                      <a:pt x="1058740" y="27060"/>
                      <a:pt x="1277821" y="0"/>
                    </a:cubicBezTo>
                    <a:cubicBezTo>
                      <a:pt x="1496902" y="-27060"/>
                      <a:pt x="1770742" y="-26232"/>
                      <a:pt x="1950451" y="0"/>
                    </a:cubicBezTo>
                    <a:cubicBezTo>
                      <a:pt x="2130160" y="26232"/>
                      <a:pt x="2312859" y="-28868"/>
                      <a:pt x="2623081" y="0"/>
                    </a:cubicBezTo>
                    <a:cubicBezTo>
                      <a:pt x="2933303" y="28868"/>
                      <a:pt x="3153260" y="-10554"/>
                      <a:pt x="3295711" y="0"/>
                    </a:cubicBezTo>
                    <a:cubicBezTo>
                      <a:pt x="3438162" y="10554"/>
                      <a:pt x="3720412" y="-10457"/>
                      <a:pt x="3968341" y="0"/>
                    </a:cubicBezTo>
                    <a:cubicBezTo>
                      <a:pt x="4216270" y="10457"/>
                      <a:pt x="4247274" y="22673"/>
                      <a:pt x="4491497" y="0"/>
                    </a:cubicBezTo>
                    <a:cubicBezTo>
                      <a:pt x="4735720" y="-22673"/>
                      <a:pt x="4967846" y="1019"/>
                      <a:pt x="5164127" y="0"/>
                    </a:cubicBezTo>
                    <a:cubicBezTo>
                      <a:pt x="5273089" y="21049"/>
                      <a:pt x="5342673" y="102538"/>
                      <a:pt x="5345811" y="181684"/>
                    </a:cubicBezTo>
                    <a:cubicBezTo>
                      <a:pt x="5347735" y="310366"/>
                      <a:pt x="5336923" y="431047"/>
                      <a:pt x="5345811" y="545040"/>
                    </a:cubicBezTo>
                    <a:cubicBezTo>
                      <a:pt x="5354699" y="659033"/>
                      <a:pt x="5335682" y="743573"/>
                      <a:pt x="5345811" y="908396"/>
                    </a:cubicBezTo>
                    <a:cubicBezTo>
                      <a:pt x="5329722" y="999148"/>
                      <a:pt x="5263988" y="1078849"/>
                      <a:pt x="5164127" y="1090080"/>
                    </a:cubicBezTo>
                    <a:cubicBezTo>
                      <a:pt x="4989861" y="1095601"/>
                      <a:pt x="4831681" y="1062679"/>
                      <a:pt x="4591146" y="1090080"/>
                    </a:cubicBezTo>
                    <a:cubicBezTo>
                      <a:pt x="4350611" y="1117481"/>
                      <a:pt x="4214704" y="1082485"/>
                      <a:pt x="4067990" y="1090080"/>
                    </a:cubicBezTo>
                    <a:cubicBezTo>
                      <a:pt x="3921276" y="1097675"/>
                      <a:pt x="3776272" y="1076721"/>
                      <a:pt x="3544833" y="1090080"/>
                    </a:cubicBezTo>
                    <a:cubicBezTo>
                      <a:pt x="3313394" y="1103439"/>
                      <a:pt x="3221985" y="1109046"/>
                      <a:pt x="3071501" y="1090080"/>
                    </a:cubicBezTo>
                    <a:cubicBezTo>
                      <a:pt x="2921017" y="1071114"/>
                      <a:pt x="2578205" y="1089967"/>
                      <a:pt x="2398871" y="1090080"/>
                    </a:cubicBezTo>
                    <a:cubicBezTo>
                      <a:pt x="2219537" y="1090194"/>
                      <a:pt x="2077626" y="1069758"/>
                      <a:pt x="1875715" y="1090080"/>
                    </a:cubicBezTo>
                    <a:cubicBezTo>
                      <a:pt x="1673804" y="1110402"/>
                      <a:pt x="1453168" y="1075690"/>
                      <a:pt x="1302734" y="1090080"/>
                    </a:cubicBezTo>
                    <a:cubicBezTo>
                      <a:pt x="1152300" y="1104470"/>
                      <a:pt x="925941" y="1072345"/>
                      <a:pt x="729753" y="1090080"/>
                    </a:cubicBezTo>
                    <a:cubicBezTo>
                      <a:pt x="533565" y="1107815"/>
                      <a:pt x="451600" y="1112459"/>
                      <a:pt x="181684" y="1090080"/>
                    </a:cubicBezTo>
                    <a:cubicBezTo>
                      <a:pt x="85688" y="1081239"/>
                      <a:pt x="-10486" y="997500"/>
                      <a:pt x="0" y="908396"/>
                    </a:cubicBezTo>
                    <a:cubicBezTo>
                      <a:pt x="6272" y="809073"/>
                      <a:pt x="5517" y="680353"/>
                      <a:pt x="0" y="537773"/>
                    </a:cubicBezTo>
                    <a:cubicBezTo>
                      <a:pt x="-5517" y="395193"/>
                      <a:pt x="-4166" y="291509"/>
                      <a:pt x="0" y="181684"/>
                    </a:cubicBezTo>
                    <a:close/>
                  </a:path>
                  <a:path w="5345811" h="1090080" stroke="0" extrusionOk="0">
                    <a:moveTo>
                      <a:pt x="0" y="181684"/>
                    </a:moveTo>
                    <a:cubicBezTo>
                      <a:pt x="-7612" y="92539"/>
                      <a:pt x="83328" y="2543"/>
                      <a:pt x="181684" y="0"/>
                    </a:cubicBezTo>
                    <a:cubicBezTo>
                      <a:pt x="296391" y="-9249"/>
                      <a:pt x="537310" y="-16822"/>
                      <a:pt x="655016" y="0"/>
                    </a:cubicBezTo>
                    <a:cubicBezTo>
                      <a:pt x="772722" y="16822"/>
                      <a:pt x="1109312" y="31102"/>
                      <a:pt x="1277821" y="0"/>
                    </a:cubicBezTo>
                    <a:cubicBezTo>
                      <a:pt x="1446330" y="-31102"/>
                      <a:pt x="1666970" y="-6765"/>
                      <a:pt x="1850802" y="0"/>
                    </a:cubicBezTo>
                    <a:cubicBezTo>
                      <a:pt x="2034634" y="6765"/>
                      <a:pt x="2412514" y="31019"/>
                      <a:pt x="2573257" y="0"/>
                    </a:cubicBezTo>
                    <a:cubicBezTo>
                      <a:pt x="2734000" y="-31019"/>
                      <a:pt x="3014324" y="10033"/>
                      <a:pt x="3196062" y="0"/>
                    </a:cubicBezTo>
                    <a:cubicBezTo>
                      <a:pt x="3377800" y="-10033"/>
                      <a:pt x="3715154" y="-25361"/>
                      <a:pt x="3918516" y="0"/>
                    </a:cubicBezTo>
                    <a:cubicBezTo>
                      <a:pt x="4121878" y="25361"/>
                      <a:pt x="4193221" y="-720"/>
                      <a:pt x="4391848" y="0"/>
                    </a:cubicBezTo>
                    <a:cubicBezTo>
                      <a:pt x="4590475" y="720"/>
                      <a:pt x="4856464" y="9339"/>
                      <a:pt x="5164127" y="0"/>
                    </a:cubicBezTo>
                    <a:cubicBezTo>
                      <a:pt x="5272720" y="14804"/>
                      <a:pt x="5339499" y="97599"/>
                      <a:pt x="5345811" y="181684"/>
                    </a:cubicBezTo>
                    <a:cubicBezTo>
                      <a:pt x="5359132" y="328656"/>
                      <a:pt x="5351470" y="360928"/>
                      <a:pt x="5345811" y="523239"/>
                    </a:cubicBezTo>
                    <a:cubicBezTo>
                      <a:pt x="5340152" y="685550"/>
                      <a:pt x="5360505" y="726246"/>
                      <a:pt x="5345811" y="908396"/>
                    </a:cubicBezTo>
                    <a:cubicBezTo>
                      <a:pt x="5342320" y="1002491"/>
                      <a:pt x="5276951" y="1073599"/>
                      <a:pt x="5164127" y="1090080"/>
                    </a:cubicBezTo>
                    <a:cubicBezTo>
                      <a:pt x="4898003" y="1086084"/>
                      <a:pt x="4825889" y="1070483"/>
                      <a:pt x="4591146" y="1090080"/>
                    </a:cubicBezTo>
                    <a:cubicBezTo>
                      <a:pt x="4356403" y="1109677"/>
                      <a:pt x="4179201" y="1095053"/>
                      <a:pt x="3868692" y="1090080"/>
                    </a:cubicBezTo>
                    <a:cubicBezTo>
                      <a:pt x="3558183" y="1085107"/>
                      <a:pt x="3423822" y="1090139"/>
                      <a:pt x="3146238" y="1090080"/>
                    </a:cubicBezTo>
                    <a:cubicBezTo>
                      <a:pt x="2868654" y="1090021"/>
                      <a:pt x="2811736" y="1091100"/>
                      <a:pt x="2623081" y="1090080"/>
                    </a:cubicBezTo>
                    <a:cubicBezTo>
                      <a:pt x="2434426" y="1089060"/>
                      <a:pt x="2241995" y="1096917"/>
                      <a:pt x="2050100" y="1090080"/>
                    </a:cubicBezTo>
                    <a:cubicBezTo>
                      <a:pt x="1858205" y="1083243"/>
                      <a:pt x="1754201" y="1095285"/>
                      <a:pt x="1576768" y="1090080"/>
                    </a:cubicBezTo>
                    <a:cubicBezTo>
                      <a:pt x="1399335" y="1084875"/>
                      <a:pt x="1201872" y="1075467"/>
                      <a:pt x="1053612" y="1090080"/>
                    </a:cubicBezTo>
                    <a:cubicBezTo>
                      <a:pt x="905352" y="1104693"/>
                      <a:pt x="579587" y="1117697"/>
                      <a:pt x="181684" y="1090080"/>
                    </a:cubicBezTo>
                    <a:cubicBezTo>
                      <a:pt x="88559" y="1103630"/>
                      <a:pt x="294" y="986275"/>
                      <a:pt x="0" y="908396"/>
                    </a:cubicBezTo>
                    <a:cubicBezTo>
                      <a:pt x="91" y="821385"/>
                      <a:pt x="-15403" y="622079"/>
                      <a:pt x="0" y="545040"/>
                    </a:cubicBezTo>
                    <a:cubicBezTo>
                      <a:pt x="15403" y="468001"/>
                      <a:pt x="7777" y="279379"/>
                      <a:pt x="0" y="181684"/>
                    </a:cubicBezTo>
                    <a:close/>
                  </a:path>
                </a:pathLst>
              </a:custGeom>
              <a:solidFill>
                <a:srgbClr val="FAB4A1"/>
              </a:solidFill>
              <a:ln>
                <a:noFill/>
                <a:extLst>
                  <a:ext uri="{C807C97D-BFC1-408E-A445-0C87EB9F89A2}">
                    <ask:lineSketchStyleProps xmlns:ask="http://schemas.microsoft.com/office/drawing/2018/sketchyshapes" sd="736960117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339B1E79-A0F1-4374-9C58-DC7BFE47023A}"/>
                </a:ext>
              </a:extLst>
            </p:cNvPr>
            <p:cNvSpPr txBox="1"/>
            <p:nvPr/>
          </p:nvSpPr>
          <p:spPr>
            <a:xfrm>
              <a:off x="5797452" y="3061304"/>
              <a:ext cx="5420045" cy="109260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เศษที่ได้จากการหารในหน่วยลิตร</a:t>
              </a:r>
            </a:p>
            <a:p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คือ </a:t>
              </a:r>
              <a:r>
                <a:rPr lang="en-US" sz="2600" dirty="0"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 ลิตร หรือ ............. มิลลิลิตร</a:t>
              </a:r>
            </a:p>
          </p:txBody>
        </p:sp>
      </p:grpSp>
      <p:sp>
        <p:nvSpPr>
          <p:cNvPr id="82" name="หัวข้อ">
            <a:extLst>
              <a:ext uri="{FF2B5EF4-FFF2-40B4-BE49-F238E27FC236}">
                <a16:creationId xmlns:a16="http://schemas.microsoft.com/office/drawing/2014/main" id="{5645FE45-598D-4731-A7EB-ADD50929140F}"/>
              </a:ext>
            </a:extLst>
          </p:cNvPr>
          <p:cNvSpPr txBox="1"/>
          <p:nvPr/>
        </p:nvSpPr>
        <p:spPr>
          <a:xfrm>
            <a:off x="7893449" y="3781042"/>
            <a:ext cx="127087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,000</a:t>
            </a:r>
          </a:p>
        </p:txBody>
      </p: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23F48C79-287B-4E45-89B0-4E97A9826978}"/>
              </a:ext>
            </a:extLst>
          </p:cNvPr>
          <p:cNvSpPr txBox="1"/>
          <p:nvPr/>
        </p:nvSpPr>
        <p:spPr>
          <a:xfrm>
            <a:off x="5999295" y="4561760"/>
            <a:ext cx="542004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นำไปรวมกับตัวตั้งในหน่วยมิลลิลิตร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B558CB3A-C3E3-45A9-BB9E-7ED11504A085}"/>
              </a:ext>
            </a:extLst>
          </p:cNvPr>
          <p:cNvSpPr txBox="1"/>
          <p:nvPr/>
        </p:nvSpPr>
        <p:spPr>
          <a:xfrm>
            <a:off x="5999295" y="5076775"/>
            <a:ext cx="125333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จะได้ </a:t>
            </a:r>
          </a:p>
        </p:txBody>
      </p:sp>
      <p:sp>
        <p:nvSpPr>
          <p:cNvPr id="85" name="หัวข้อ">
            <a:extLst>
              <a:ext uri="{FF2B5EF4-FFF2-40B4-BE49-F238E27FC236}">
                <a16:creationId xmlns:a16="http://schemas.microsoft.com/office/drawing/2014/main" id="{34B5B304-C9D1-412F-A12E-B2FC776C923A}"/>
              </a:ext>
            </a:extLst>
          </p:cNvPr>
          <p:cNvSpPr txBox="1"/>
          <p:nvPr/>
        </p:nvSpPr>
        <p:spPr>
          <a:xfrm>
            <a:off x="6827641" y="5076775"/>
            <a:ext cx="2054739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,000 + 80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6" name="หัวข้อ">
            <a:extLst>
              <a:ext uri="{FF2B5EF4-FFF2-40B4-BE49-F238E27FC236}">
                <a16:creationId xmlns:a16="http://schemas.microsoft.com/office/drawing/2014/main" id="{0221A3AA-CD01-44D1-888E-92D1F757B292}"/>
              </a:ext>
            </a:extLst>
          </p:cNvPr>
          <p:cNvSpPr txBox="1"/>
          <p:nvPr/>
        </p:nvSpPr>
        <p:spPr>
          <a:xfrm>
            <a:off x="8768080" y="5076775"/>
            <a:ext cx="2859238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,080 มิลลิลิตร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2B5C628-F0B2-459C-8396-9CBF771A996B}"/>
              </a:ext>
            </a:extLst>
          </p:cNvPr>
          <p:cNvCxnSpPr>
            <a:cxnSpLocks/>
            <a:endCxn id="49" idx="3"/>
          </p:cNvCxnSpPr>
          <p:nvPr/>
        </p:nvCxnSpPr>
        <p:spPr>
          <a:xfrm flipV="1">
            <a:off x="3602736" y="3739555"/>
            <a:ext cx="715091" cy="133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8" name="หัวข้อ">
            <a:extLst>
              <a:ext uri="{FF2B5EF4-FFF2-40B4-BE49-F238E27FC236}">
                <a16:creationId xmlns:a16="http://schemas.microsoft.com/office/drawing/2014/main" id="{107A6C5A-063D-4A6E-BB7D-FBF3A9B43AA4}"/>
              </a:ext>
            </a:extLst>
          </p:cNvPr>
          <p:cNvSpPr txBox="1"/>
          <p:nvPr/>
        </p:nvSpPr>
        <p:spPr>
          <a:xfrm>
            <a:off x="3218154" y="3089006"/>
            <a:ext cx="143591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,080</a:t>
            </a:r>
            <a:endParaRPr lang="th-TH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59E574A-6C1C-45A1-BBE4-B4A3598D3954}"/>
              </a:ext>
            </a:extLst>
          </p:cNvPr>
          <p:cNvGrpSpPr/>
          <p:nvPr/>
        </p:nvGrpSpPr>
        <p:grpSpPr>
          <a:xfrm>
            <a:off x="756365" y="4900094"/>
            <a:ext cx="873322" cy="666849"/>
            <a:chOff x="1231704" y="5526173"/>
            <a:chExt cx="873322" cy="666849"/>
          </a:xfrm>
        </p:grpSpPr>
        <p:sp>
          <p:nvSpPr>
            <p:cNvPr id="120" name="หัวข้อ">
              <a:extLst>
                <a:ext uri="{FF2B5EF4-FFF2-40B4-BE49-F238E27FC236}">
                  <a16:creationId xmlns:a16="http://schemas.microsoft.com/office/drawing/2014/main" id="{43F929A7-CBDE-4C89-98A6-903B445857F2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8A9EDB20-A769-4BF8-9215-CD67CF2BB0F6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โจทย์">
            <a:extLst>
              <a:ext uri="{FF2B5EF4-FFF2-40B4-BE49-F238E27FC236}">
                <a16:creationId xmlns:a16="http://schemas.microsoft.com/office/drawing/2014/main" id="{CB410D85-780E-448E-8C84-3168E56E310C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การหารเกี่ยวกับปริมาตรและความจุ</a:t>
            </a:r>
          </a:p>
        </p:txBody>
      </p:sp>
      <p:grpSp>
        <p:nvGrpSpPr>
          <p:cNvPr id="61" name="โจทย์">
            <a:extLst>
              <a:ext uri="{FF2B5EF4-FFF2-40B4-BE49-F238E27FC236}">
                <a16:creationId xmlns:a16="http://schemas.microsoft.com/office/drawing/2014/main" id="{EF436E23-201D-4BC8-B16C-53F2CD8A56E3}"/>
              </a:ext>
            </a:extLst>
          </p:cNvPr>
          <p:cNvGrpSpPr/>
          <p:nvPr/>
        </p:nvGrpSpPr>
        <p:grpSpPr>
          <a:xfrm>
            <a:off x="183862" y="1351165"/>
            <a:ext cx="6129197" cy="734647"/>
            <a:chOff x="1247359" y="1033842"/>
            <a:chExt cx="6350915" cy="734647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6BDBF2F-FA9E-4061-A919-76C3E44E2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359" y="1033842"/>
              <a:ext cx="6350915" cy="734647"/>
            </a:xfrm>
            <a:prstGeom prst="rect">
              <a:avLst/>
            </a:prstGeom>
          </p:spPr>
        </p:pic>
        <p:sp>
          <p:nvSpPr>
            <p:cNvPr id="90" name="หัวข้อ">
              <a:extLst>
                <a:ext uri="{FF2B5EF4-FFF2-40B4-BE49-F238E27FC236}">
                  <a16:creationId xmlns:a16="http://schemas.microsoft.com/office/drawing/2014/main" id="{E551F264-92DB-49F0-848F-789B0697AAC7}"/>
                </a:ext>
              </a:extLst>
            </p:cNvPr>
            <p:cNvSpPr txBox="1"/>
            <p:nvPr/>
          </p:nvSpPr>
          <p:spPr>
            <a:xfrm>
              <a:off x="1249461" y="1128154"/>
              <a:ext cx="6296318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50,080 มิลลิลิตร หารด้วย 8 เท่ากับเท่าไร</a:t>
              </a:r>
            </a:p>
          </p:txBody>
        </p:sp>
      </p:grpSp>
      <p:grpSp>
        <p:nvGrpSpPr>
          <p:cNvPr id="91" name="โจทย์">
            <a:extLst>
              <a:ext uri="{FF2B5EF4-FFF2-40B4-BE49-F238E27FC236}">
                <a16:creationId xmlns:a16="http://schemas.microsoft.com/office/drawing/2014/main" id="{267BDCB0-15FF-427F-A582-37E676BF837C}"/>
              </a:ext>
            </a:extLst>
          </p:cNvPr>
          <p:cNvGrpSpPr/>
          <p:nvPr/>
        </p:nvGrpSpPr>
        <p:grpSpPr>
          <a:xfrm>
            <a:off x="6363842" y="1326529"/>
            <a:ext cx="5777375" cy="734647"/>
            <a:chOff x="1439055" y="1033842"/>
            <a:chExt cx="6211306" cy="734647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21ECCA92-6847-4E44-900F-3F5CF46B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225" y="1033842"/>
              <a:ext cx="6128049" cy="734647"/>
            </a:xfrm>
            <a:prstGeom prst="rect">
              <a:avLst/>
            </a:prstGeom>
          </p:spPr>
        </p:pic>
        <p:sp>
          <p:nvSpPr>
            <p:cNvPr id="93" name="หัวข้อ">
              <a:extLst>
                <a:ext uri="{FF2B5EF4-FFF2-40B4-BE49-F238E27FC236}">
                  <a16:creationId xmlns:a16="http://schemas.microsoft.com/office/drawing/2014/main" id="{3E2BBE7F-C113-496A-B805-DB355682520C}"/>
                </a:ext>
              </a:extLst>
            </p:cNvPr>
            <p:cNvSpPr txBox="1"/>
            <p:nvPr/>
          </p:nvSpPr>
          <p:spPr>
            <a:xfrm>
              <a:off x="1439055" y="1167066"/>
              <a:ext cx="621130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50,080 มล. เท่ากับ ....... ล. ......... มล.</a:t>
              </a:r>
            </a:p>
          </p:txBody>
        </p:sp>
      </p:grpSp>
      <p:sp>
        <p:nvSpPr>
          <p:cNvPr id="94" name="หัวข้อ">
            <a:extLst>
              <a:ext uri="{FF2B5EF4-FFF2-40B4-BE49-F238E27FC236}">
                <a16:creationId xmlns:a16="http://schemas.microsoft.com/office/drawing/2014/main" id="{86A4432F-4709-431B-B179-E21247CDEECE}"/>
              </a:ext>
            </a:extLst>
          </p:cNvPr>
          <p:cNvSpPr txBox="1"/>
          <p:nvPr/>
        </p:nvSpPr>
        <p:spPr>
          <a:xfrm>
            <a:off x="9361963" y="1227121"/>
            <a:ext cx="696437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50</a:t>
            </a:r>
          </a:p>
        </p:txBody>
      </p:sp>
      <p:sp>
        <p:nvSpPr>
          <p:cNvPr id="95" name="หัวข้อ">
            <a:extLst>
              <a:ext uri="{FF2B5EF4-FFF2-40B4-BE49-F238E27FC236}">
                <a16:creationId xmlns:a16="http://schemas.microsoft.com/office/drawing/2014/main" id="{65C5DE01-F4B8-4447-840F-2E4D134C111F}"/>
              </a:ext>
            </a:extLst>
          </p:cNvPr>
          <p:cNvSpPr txBox="1"/>
          <p:nvPr/>
        </p:nvSpPr>
        <p:spPr>
          <a:xfrm>
            <a:off x="10388875" y="1227121"/>
            <a:ext cx="94385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225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6" grpId="0"/>
      <p:bldP spid="53" grpId="0"/>
      <p:bldP spid="60" grpId="0"/>
      <p:bldP spid="62" grpId="0"/>
      <p:bldP spid="65" grpId="0"/>
      <p:bldP spid="66" grpId="0"/>
      <p:bldP spid="67" grpId="0"/>
      <p:bldP spid="68" grpId="0"/>
      <p:bldP spid="69" grpId="0"/>
      <p:bldP spid="82" grpId="0"/>
      <p:bldP spid="83" grpId="0"/>
      <p:bldP spid="84" grpId="0"/>
      <p:bldP spid="85" grpId="0"/>
      <p:bldP spid="86" grpId="0"/>
      <p:bldP spid="88" grpId="0"/>
      <p:bldP spid="94" grpId="0"/>
      <p:bldP spid="95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G" descr="Shape, rectangle&#10;&#10;Description automatically generated">
            <a:extLst>
              <a:ext uri="{FF2B5EF4-FFF2-40B4-BE49-F238E27FC236}">
                <a16:creationId xmlns:a16="http://schemas.microsoft.com/office/drawing/2014/main" id="{DD43E520-B63F-4C3F-B2E5-9A206D80C3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78" name="สีขาว">
            <a:extLst>
              <a:ext uri="{FF2B5EF4-FFF2-40B4-BE49-F238E27FC236}">
                <a16:creationId xmlns:a16="http://schemas.microsoft.com/office/drawing/2014/main" id="{A5A82A4C-4BC3-410D-9BE8-3EB861D78FD3}"/>
              </a:ext>
            </a:extLst>
          </p:cNvPr>
          <p:cNvSpPr/>
          <p:nvPr/>
        </p:nvSpPr>
        <p:spPr>
          <a:xfrm>
            <a:off x="609600" y="2396972"/>
            <a:ext cx="4465228" cy="3471394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9" name="สีขาว">
            <a:extLst>
              <a:ext uri="{FF2B5EF4-FFF2-40B4-BE49-F238E27FC236}">
                <a16:creationId xmlns:a16="http://schemas.microsoft.com/office/drawing/2014/main" id="{5A7F4AB9-1866-45F1-83AC-67D1A5DF2E3C}"/>
              </a:ext>
            </a:extLst>
          </p:cNvPr>
          <p:cNvSpPr/>
          <p:nvPr/>
        </p:nvSpPr>
        <p:spPr>
          <a:xfrm>
            <a:off x="5345409" y="2235201"/>
            <a:ext cx="6236991" cy="4876799"/>
          </a:xfrm>
          <a:prstGeom prst="roundRect">
            <a:avLst>
              <a:gd name="adj" fmla="val 5462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5B4796D-510B-432A-AB55-1E073B5A14D7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98BC96B0-6FB9-45B2-AC9C-3703ED350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1EBECF6D-AFB3-41BE-A9ED-70A0DAA544B7}"/>
                </a:ext>
              </a:extLst>
            </p:cNvPr>
            <p:cNvSpPr txBox="1"/>
            <p:nvPr/>
          </p:nvSpPr>
          <p:spPr>
            <a:xfrm>
              <a:off x="283061" y="1898052"/>
              <a:ext cx="680720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12</a:t>
              </a:r>
            </a:p>
          </p:txBody>
        </p:sp>
      </p:grpSp>
      <p:pic>
        <p:nvPicPr>
          <p:cNvPr id="40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7B57829-B94F-4468-B07A-DAFBAA52744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6"/>
          <a:stretch/>
        </p:blipFill>
        <p:spPr>
          <a:xfrm>
            <a:off x="1649608" y="3528156"/>
            <a:ext cx="2935215" cy="576146"/>
          </a:xfrm>
          <a:prstGeom prst="rect">
            <a:avLst/>
          </a:prstGeom>
        </p:spPr>
      </p:pic>
      <p:sp>
        <p:nvSpPr>
          <p:cNvPr id="41" name="สีเขียว">
            <a:extLst>
              <a:ext uri="{FF2B5EF4-FFF2-40B4-BE49-F238E27FC236}">
                <a16:creationId xmlns:a16="http://schemas.microsoft.com/office/drawing/2014/main" id="{0CB910D0-1271-44F3-9CE2-DAD998557B02}"/>
              </a:ext>
            </a:extLst>
          </p:cNvPr>
          <p:cNvSpPr/>
          <p:nvPr/>
        </p:nvSpPr>
        <p:spPr>
          <a:xfrm>
            <a:off x="1946910" y="3591713"/>
            <a:ext cx="601130" cy="432000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2" name="สีเขียว">
            <a:extLst>
              <a:ext uri="{FF2B5EF4-FFF2-40B4-BE49-F238E27FC236}">
                <a16:creationId xmlns:a16="http://schemas.microsoft.com/office/drawing/2014/main" id="{82F437AA-26DB-4B02-924B-424D614F993D}"/>
              </a:ext>
            </a:extLst>
          </p:cNvPr>
          <p:cNvSpPr/>
          <p:nvPr/>
        </p:nvSpPr>
        <p:spPr>
          <a:xfrm>
            <a:off x="1222824" y="3620237"/>
            <a:ext cx="384048" cy="384048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3" name="สีม่วง">
            <a:extLst>
              <a:ext uri="{FF2B5EF4-FFF2-40B4-BE49-F238E27FC236}">
                <a16:creationId xmlns:a16="http://schemas.microsoft.com/office/drawing/2014/main" id="{AEF4217F-6ED7-4E74-A7DE-9EF275959C60}"/>
              </a:ext>
            </a:extLst>
          </p:cNvPr>
          <p:cNvSpPr/>
          <p:nvPr/>
        </p:nvSpPr>
        <p:spPr>
          <a:xfrm>
            <a:off x="3149424" y="3081116"/>
            <a:ext cx="1190922" cy="540000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4" name="สีม่วง">
            <a:extLst>
              <a:ext uri="{FF2B5EF4-FFF2-40B4-BE49-F238E27FC236}">
                <a16:creationId xmlns:a16="http://schemas.microsoft.com/office/drawing/2014/main" id="{720DB9B3-34B8-418A-8B7C-D81F4E6184A2}"/>
              </a:ext>
            </a:extLst>
          </p:cNvPr>
          <p:cNvSpPr/>
          <p:nvPr/>
        </p:nvSpPr>
        <p:spPr>
          <a:xfrm>
            <a:off x="1229390" y="3624414"/>
            <a:ext cx="384048" cy="384048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6" name="หัวข้อ">
            <a:extLst>
              <a:ext uri="{FF2B5EF4-FFF2-40B4-BE49-F238E27FC236}">
                <a16:creationId xmlns:a16="http://schemas.microsoft.com/office/drawing/2014/main" id="{64CF0338-5E8A-442C-B1AB-804AD1EDAD4A}"/>
              </a:ext>
            </a:extLst>
          </p:cNvPr>
          <p:cNvSpPr txBox="1"/>
          <p:nvPr/>
        </p:nvSpPr>
        <p:spPr>
          <a:xfrm>
            <a:off x="1542427" y="4900936"/>
            <a:ext cx="382616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ลิตร 380 มิลลิลิตร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3746760-E480-49C2-A93A-E414B3AC440A}"/>
              </a:ext>
            </a:extLst>
          </p:cNvPr>
          <p:cNvGrpSpPr/>
          <p:nvPr/>
        </p:nvGrpSpPr>
        <p:grpSpPr>
          <a:xfrm>
            <a:off x="1715381" y="3406130"/>
            <a:ext cx="2602446" cy="666850"/>
            <a:chOff x="4947909" y="2815707"/>
            <a:chExt cx="2602446" cy="666850"/>
          </a:xfrm>
        </p:grpSpPr>
        <p:sp>
          <p:nvSpPr>
            <p:cNvPr id="48" name="หัวข้อ">
              <a:extLst>
                <a:ext uri="{FF2B5EF4-FFF2-40B4-BE49-F238E27FC236}">
                  <a16:creationId xmlns:a16="http://schemas.microsoft.com/office/drawing/2014/main" id="{6380BBA2-1F06-48EE-90B4-445975D0E373}"/>
                </a:ext>
              </a:extLst>
            </p:cNvPr>
            <p:cNvSpPr txBox="1"/>
            <p:nvPr/>
          </p:nvSpPr>
          <p:spPr>
            <a:xfrm>
              <a:off x="4947909" y="2815708"/>
              <a:ext cx="810073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84</a:t>
              </a:r>
            </a:p>
          </p:txBody>
        </p:sp>
        <p:sp>
          <p:nvSpPr>
            <p:cNvPr id="49" name="หัวข้อ">
              <a:extLst>
                <a:ext uri="{FF2B5EF4-FFF2-40B4-BE49-F238E27FC236}">
                  <a16:creationId xmlns:a16="http://schemas.microsoft.com/office/drawing/2014/main" id="{EB94E6DA-EDCC-4B0E-A5C9-92F9CC16F3AB}"/>
                </a:ext>
              </a:extLst>
            </p:cNvPr>
            <p:cNvSpPr txBox="1"/>
            <p:nvPr/>
          </p:nvSpPr>
          <p:spPr>
            <a:xfrm>
              <a:off x="6406794" y="2815707"/>
              <a:ext cx="114356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420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3656FA2-D3D7-4461-9BE3-E5858D1B4F4E}"/>
              </a:ext>
            </a:extLst>
          </p:cNvPr>
          <p:cNvGrpSpPr/>
          <p:nvPr/>
        </p:nvGrpSpPr>
        <p:grpSpPr>
          <a:xfrm>
            <a:off x="1642108" y="2449187"/>
            <a:ext cx="2895006" cy="666849"/>
            <a:chOff x="4874636" y="2171141"/>
            <a:chExt cx="2895006" cy="666849"/>
          </a:xfrm>
        </p:grpSpPr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85D8B67B-178B-4E37-984D-F80DD246E65F}"/>
                </a:ext>
              </a:extLst>
            </p:cNvPr>
            <p:cNvSpPr txBox="1"/>
            <p:nvPr/>
          </p:nvSpPr>
          <p:spPr>
            <a:xfrm>
              <a:off x="4874636" y="2171141"/>
              <a:ext cx="1132319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ลิตร</a:t>
              </a:r>
            </a:p>
          </p:txBody>
        </p:sp>
        <p:sp>
          <p:nvSpPr>
            <p:cNvPr id="52" name="หัวข้อ">
              <a:extLst>
                <a:ext uri="{FF2B5EF4-FFF2-40B4-BE49-F238E27FC236}">
                  <a16:creationId xmlns:a16="http://schemas.microsoft.com/office/drawing/2014/main" id="{2121D368-CECE-4A19-BD4D-E45257D395A3}"/>
                </a:ext>
              </a:extLst>
            </p:cNvPr>
            <p:cNvSpPr txBox="1"/>
            <p:nvPr/>
          </p:nvSpPr>
          <p:spPr>
            <a:xfrm>
              <a:off x="6333732" y="2171141"/>
              <a:ext cx="1435910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มิลลิลิตร</a:t>
              </a:r>
            </a:p>
          </p:txBody>
        </p:sp>
      </p:grpSp>
      <p:sp>
        <p:nvSpPr>
          <p:cNvPr id="53" name="หัวข้อ">
            <a:extLst>
              <a:ext uri="{FF2B5EF4-FFF2-40B4-BE49-F238E27FC236}">
                <a16:creationId xmlns:a16="http://schemas.microsoft.com/office/drawing/2014/main" id="{2A6CA1ED-BF83-47A5-804F-96DCE4EEE3CD}"/>
              </a:ext>
            </a:extLst>
          </p:cNvPr>
          <p:cNvSpPr txBox="1"/>
          <p:nvPr/>
        </p:nvSpPr>
        <p:spPr>
          <a:xfrm>
            <a:off x="1038070" y="3406131"/>
            <a:ext cx="76917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6C86AA-8EEB-4758-92A9-D8C188FE0251}"/>
              </a:ext>
            </a:extLst>
          </p:cNvPr>
          <p:cNvGrpSpPr/>
          <p:nvPr/>
        </p:nvGrpSpPr>
        <p:grpSpPr>
          <a:xfrm>
            <a:off x="871934" y="4042532"/>
            <a:ext cx="3712889" cy="688641"/>
            <a:chOff x="1109046" y="3886356"/>
            <a:chExt cx="3712889" cy="688641"/>
          </a:xfrm>
        </p:grpSpPr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CDD5C218-B667-4AEE-811E-E70F18243709}"/>
                </a:ext>
              </a:extLst>
            </p:cNvPr>
            <p:cNvSpPr txBox="1"/>
            <p:nvPr/>
          </p:nvSpPr>
          <p:spPr>
            <a:xfrm>
              <a:off x="1109046" y="3886356"/>
              <a:ext cx="1646024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9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512D05E-C516-426E-92CF-7142FB44146B}"/>
                </a:ext>
              </a:extLst>
            </p:cNvPr>
            <p:cNvGrpSpPr/>
            <p:nvPr/>
          </p:nvGrpSpPr>
          <p:grpSpPr>
            <a:xfrm>
              <a:off x="2184021" y="4501628"/>
              <a:ext cx="2637914" cy="73369"/>
              <a:chOff x="4844978" y="5509722"/>
              <a:chExt cx="2771563" cy="76985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D63C5041-7C83-4BA4-8B32-A7D13E5E56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4978" y="5509722"/>
                <a:ext cx="277156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9AA678D-69F2-4F01-815E-FE05E167F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4978" y="5586707"/>
                <a:ext cx="277156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7A21018E-8636-4A9F-9F3A-FB1093E63A80}"/>
              </a:ext>
            </a:extLst>
          </p:cNvPr>
          <p:cNvSpPr txBox="1"/>
          <p:nvPr/>
        </p:nvSpPr>
        <p:spPr>
          <a:xfrm>
            <a:off x="3136652" y="4045356"/>
            <a:ext cx="1190922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380</a:t>
            </a:r>
          </a:p>
        </p:txBody>
      </p:sp>
      <p:sp>
        <p:nvSpPr>
          <p:cNvPr id="62" name="หัวข้อ">
            <a:extLst>
              <a:ext uri="{FF2B5EF4-FFF2-40B4-BE49-F238E27FC236}">
                <a16:creationId xmlns:a16="http://schemas.microsoft.com/office/drawing/2014/main" id="{BA4AD061-D49D-4479-971D-F89DCFFCA5CE}"/>
              </a:ext>
            </a:extLst>
          </p:cNvPr>
          <p:cNvSpPr txBox="1"/>
          <p:nvPr/>
        </p:nvSpPr>
        <p:spPr>
          <a:xfrm>
            <a:off x="5995663" y="2268769"/>
            <a:ext cx="544251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1) หาผลหารในหน่วยลิตร</a:t>
            </a:r>
          </a:p>
        </p:txBody>
      </p:sp>
      <p:sp>
        <p:nvSpPr>
          <p:cNvPr id="65" name="หัวข้อ">
            <a:extLst>
              <a:ext uri="{FF2B5EF4-FFF2-40B4-BE49-F238E27FC236}">
                <a16:creationId xmlns:a16="http://schemas.microsoft.com/office/drawing/2014/main" id="{F68E2866-33A0-4198-9360-9AE9F0B5B2CA}"/>
              </a:ext>
            </a:extLst>
          </p:cNvPr>
          <p:cNvSpPr txBox="1"/>
          <p:nvPr/>
        </p:nvSpPr>
        <p:spPr>
          <a:xfrm>
            <a:off x="5995663" y="5591790"/>
            <a:ext cx="544251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) หาผลหารในหน่วย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มิลลิลิตร</a:t>
            </a:r>
            <a:endParaRPr lang="th-TH" sz="2600" dirty="0">
              <a:solidFill>
                <a:sysClr val="windowText" lastClr="00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B760B011-40A4-42D1-8EAE-BB75D5828E41}"/>
              </a:ext>
            </a:extLst>
          </p:cNvPr>
          <p:cNvSpPr txBox="1"/>
          <p:nvPr/>
        </p:nvSpPr>
        <p:spPr>
          <a:xfrm>
            <a:off x="6354895" y="2767538"/>
            <a:ext cx="153855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84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ได้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4A5505C4-1D37-446E-9CB7-E50312BFDFC0}"/>
              </a:ext>
            </a:extLst>
          </p:cNvPr>
          <p:cNvSpPr txBox="1"/>
          <p:nvPr/>
        </p:nvSpPr>
        <p:spPr>
          <a:xfrm>
            <a:off x="7755000" y="2767538"/>
            <a:ext cx="3789380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  <a:r>
              <a:rPr lang="en-US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เศษ 3 ลิตร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07AEB24B-5940-4ED5-AEBD-003EF9BC9217}"/>
              </a:ext>
            </a:extLst>
          </p:cNvPr>
          <p:cNvSpPr txBox="1"/>
          <p:nvPr/>
        </p:nvSpPr>
        <p:spPr>
          <a:xfrm>
            <a:off x="6354895" y="6106805"/>
            <a:ext cx="191820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3,420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C971017E-D212-4311-A41E-13AAE04F4053}"/>
              </a:ext>
            </a:extLst>
          </p:cNvPr>
          <p:cNvSpPr txBox="1"/>
          <p:nvPr/>
        </p:nvSpPr>
        <p:spPr>
          <a:xfrm>
            <a:off x="8066169" y="6106805"/>
            <a:ext cx="2479911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380 มิลลิลิตร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6E37A1B-B18E-477D-9F8E-5E1749182D66}"/>
              </a:ext>
            </a:extLst>
          </p:cNvPr>
          <p:cNvGrpSpPr/>
          <p:nvPr/>
        </p:nvGrpSpPr>
        <p:grpSpPr>
          <a:xfrm>
            <a:off x="5741656" y="3273545"/>
            <a:ext cx="5648682" cy="1215811"/>
            <a:chOff x="5568815" y="3061304"/>
            <a:chExt cx="5648682" cy="1215811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B02F062-395B-48D5-81DA-3F83366341D7}"/>
                </a:ext>
              </a:extLst>
            </p:cNvPr>
            <p:cNvGrpSpPr/>
            <p:nvPr/>
          </p:nvGrpSpPr>
          <p:grpSpPr>
            <a:xfrm>
              <a:off x="5568815" y="3116037"/>
              <a:ext cx="5412486" cy="1161078"/>
              <a:chOff x="5568815" y="3116037"/>
              <a:chExt cx="5412486" cy="1161078"/>
            </a:xfrm>
          </p:grpSpPr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356FF1B1-CFE6-4B97-8ABE-9A33003415B9}"/>
                  </a:ext>
                </a:extLst>
              </p:cNvPr>
              <p:cNvSpPr/>
              <p:nvPr/>
            </p:nvSpPr>
            <p:spPr>
              <a:xfrm>
                <a:off x="5635490" y="3192236"/>
                <a:ext cx="5345811" cy="1084879"/>
              </a:xfrm>
              <a:custGeom>
                <a:avLst/>
                <a:gdLst>
                  <a:gd name="connsiteX0" fmla="*/ 0 w 5345811"/>
                  <a:gd name="connsiteY0" fmla="*/ 154324 h 1084879"/>
                  <a:gd name="connsiteX1" fmla="*/ 154324 w 5345811"/>
                  <a:gd name="connsiteY1" fmla="*/ 0 h 1084879"/>
                  <a:gd name="connsiteX2" fmla="*/ 683226 w 5345811"/>
                  <a:gd name="connsiteY2" fmla="*/ 0 h 1084879"/>
                  <a:gd name="connsiteX3" fmla="*/ 1262500 w 5345811"/>
                  <a:gd name="connsiteY3" fmla="*/ 0 h 1084879"/>
                  <a:gd name="connsiteX4" fmla="*/ 1942517 w 5345811"/>
                  <a:gd name="connsiteY4" fmla="*/ 0 h 1084879"/>
                  <a:gd name="connsiteX5" fmla="*/ 2622534 w 5345811"/>
                  <a:gd name="connsiteY5" fmla="*/ 0 h 1084879"/>
                  <a:gd name="connsiteX6" fmla="*/ 3302551 w 5345811"/>
                  <a:gd name="connsiteY6" fmla="*/ 0 h 1084879"/>
                  <a:gd name="connsiteX7" fmla="*/ 3982568 w 5345811"/>
                  <a:gd name="connsiteY7" fmla="*/ 0 h 1084879"/>
                  <a:gd name="connsiteX8" fmla="*/ 4511470 w 5345811"/>
                  <a:gd name="connsiteY8" fmla="*/ 0 h 1084879"/>
                  <a:gd name="connsiteX9" fmla="*/ 5191487 w 5345811"/>
                  <a:gd name="connsiteY9" fmla="*/ 0 h 1084879"/>
                  <a:gd name="connsiteX10" fmla="*/ 5345811 w 5345811"/>
                  <a:gd name="connsiteY10" fmla="*/ 154324 h 1084879"/>
                  <a:gd name="connsiteX11" fmla="*/ 5345811 w 5345811"/>
                  <a:gd name="connsiteY11" fmla="*/ 542440 h 1084879"/>
                  <a:gd name="connsiteX12" fmla="*/ 5345811 w 5345811"/>
                  <a:gd name="connsiteY12" fmla="*/ 930555 h 1084879"/>
                  <a:gd name="connsiteX13" fmla="*/ 5191487 w 5345811"/>
                  <a:gd name="connsiteY13" fmla="*/ 1084879 h 1084879"/>
                  <a:gd name="connsiteX14" fmla="*/ 4612213 w 5345811"/>
                  <a:gd name="connsiteY14" fmla="*/ 1084879 h 1084879"/>
                  <a:gd name="connsiteX15" fmla="*/ 4083311 w 5345811"/>
                  <a:gd name="connsiteY15" fmla="*/ 1084879 h 1084879"/>
                  <a:gd name="connsiteX16" fmla="*/ 3554409 w 5345811"/>
                  <a:gd name="connsiteY16" fmla="*/ 1084879 h 1084879"/>
                  <a:gd name="connsiteX17" fmla="*/ 3075879 w 5345811"/>
                  <a:gd name="connsiteY17" fmla="*/ 1084879 h 1084879"/>
                  <a:gd name="connsiteX18" fmla="*/ 2395862 w 5345811"/>
                  <a:gd name="connsiteY18" fmla="*/ 1084879 h 1084879"/>
                  <a:gd name="connsiteX19" fmla="*/ 1866959 w 5345811"/>
                  <a:gd name="connsiteY19" fmla="*/ 1084879 h 1084879"/>
                  <a:gd name="connsiteX20" fmla="*/ 1287686 w 5345811"/>
                  <a:gd name="connsiteY20" fmla="*/ 1084879 h 1084879"/>
                  <a:gd name="connsiteX21" fmla="*/ 708412 w 5345811"/>
                  <a:gd name="connsiteY21" fmla="*/ 1084879 h 1084879"/>
                  <a:gd name="connsiteX22" fmla="*/ 154324 w 5345811"/>
                  <a:gd name="connsiteY22" fmla="*/ 1084879 h 1084879"/>
                  <a:gd name="connsiteX23" fmla="*/ 0 w 5345811"/>
                  <a:gd name="connsiteY23" fmla="*/ 930555 h 1084879"/>
                  <a:gd name="connsiteX24" fmla="*/ 0 w 5345811"/>
                  <a:gd name="connsiteY24" fmla="*/ 534677 h 1084879"/>
                  <a:gd name="connsiteX25" fmla="*/ 0 w 5345811"/>
                  <a:gd name="connsiteY25" fmla="*/ 154324 h 108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45811" h="1084879" fill="none" extrusionOk="0">
                    <a:moveTo>
                      <a:pt x="0" y="154324"/>
                    </a:moveTo>
                    <a:cubicBezTo>
                      <a:pt x="4489" y="50384"/>
                      <a:pt x="68452" y="10639"/>
                      <a:pt x="154324" y="0"/>
                    </a:cubicBezTo>
                    <a:cubicBezTo>
                      <a:pt x="416979" y="9471"/>
                      <a:pt x="477094" y="-9233"/>
                      <a:pt x="683226" y="0"/>
                    </a:cubicBezTo>
                    <a:cubicBezTo>
                      <a:pt x="889358" y="9233"/>
                      <a:pt x="1096903" y="26774"/>
                      <a:pt x="1262500" y="0"/>
                    </a:cubicBezTo>
                    <a:cubicBezTo>
                      <a:pt x="1428097" y="-26774"/>
                      <a:pt x="1614079" y="-21512"/>
                      <a:pt x="1942517" y="0"/>
                    </a:cubicBezTo>
                    <a:cubicBezTo>
                      <a:pt x="2270955" y="21512"/>
                      <a:pt x="2450513" y="11894"/>
                      <a:pt x="2622534" y="0"/>
                    </a:cubicBezTo>
                    <a:cubicBezTo>
                      <a:pt x="2794555" y="-11894"/>
                      <a:pt x="3050630" y="-2088"/>
                      <a:pt x="3302551" y="0"/>
                    </a:cubicBezTo>
                    <a:cubicBezTo>
                      <a:pt x="3554472" y="2088"/>
                      <a:pt x="3723027" y="14160"/>
                      <a:pt x="3982568" y="0"/>
                    </a:cubicBezTo>
                    <a:cubicBezTo>
                      <a:pt x="4242109" y="-14160"/>
                      <a:pt x="4271829" y="192"/>
                      <a:pt x="4511470" y="0"/>
                    </a:cubicBezTo>
                    <a:cubicBezTo>
                      <a:pt x="4751111" y="-192"/>
                      <a:pt x="4928652" y="12763"/>
                      <a:pt x="5191487" y="0"/>
                    </a:cubicBezTo>
                    <a:cubicBezTo>
                      <a:pt x="5279167" y="5979"/>
                      <a:pt x="5343042" y="87796"/>
                      <a:pt x="5345811" y="154324"/>
                    </a:cubicBezTo>
                    <a:cubicBezTo>
                      <a:pt x="5330923" y="237522"/>
                      <a:pt x="5347368" y="419594"/>
                      <a:pt x="5345811" y="542440"/>
                    </a:cubicBezTo>
                    <a:cubicBezTo>
                      <a:pt x="5344254" y="665286"/>
                      <a:pt x="5359585" y="778022"/>
                      <a:pt x="5345811" y="930555"/>
                    </a:cubicBezTo>
                    <a:cubicBezTo>
                      <a:pt x="5339596" y="1012082"/>
                      <a:pt x="5276605" y="1082226"/>
                      <a:pt x="5191487" y="1084879"/>
                    </a:cubicBezTo>
                    <a:cubicBezTo>
                      <a:pt x="5009849" y="1095637"/>
                      <a:pt x="4801307" y="1101613"/>
                      <a:pt x="4612213" y="1084879"/>
                    </a:cubicBezTo>
                    <a:cubicBezTo>
                      <a:pt x="4423119" y="1068145"/>
                      <a:pt x="4237848" y="1107096"/>
                      <a:pt x="4083311" y="1084879"/>
                    </a:cubicBezTo>
                    <a:cubicBezTo>
                      <a:pt x="3928774" y="1062662"/>
                      <a:pt x="3748111" y="1071789"/>
                      <a:pt x="3554409" y="1084879"/>
                    </a:cubicBezTo>
                    <a:cubicBezTo>
                      <a:pt x="3360707" y="1097969"/>
                      <a:pt x="3282983" y="1066658"/>
                      <a:pt x="3075879" y="1084879"/>
                    </a:cubicBezTo>
                    <a:cubicBezTo>
                      <a:pt x="2868775" y="1103101"/>
                      <a:pt x="2709789" y="1106017"/>
                      <a:pt x="2395862" y="1084879"/>
                    </a:cubicBezTo>
                    <a:cubicBezTo>
                      <a:pt x="2081935" y="1063741"/>
                      <a:pt x="2011328" y="1088373"/>
                      <a:pt x="1866959" y="1084879"/>
                    </a:cubicBezTo>
                    <a:cubicBezTo>
                      <a:pt x="1722590" y="1081385"/>
                      <a:pt x="1434413" y="1100256"/>
                      <a:pt x="1287686" y="1084879"/>
                    </a:cubicBezTo>
                    <a:cubicBezTo>
                      <a:pt x="1140959" y="1069502"/>
                      <a:pt x="885133" y="1107867"/>
                      <a:pt x="708412" y="1084879"/>
                    </a:cubicBezTo>
                    <a:cubicBezTo>
                      <a:pt x="531691" y="1061891"/>
                      <a:pt x="414925" y="1094028"/>
                      <a:pt x="154324" y="1084879"/>
                    </a:cubicBezTo>
                    <a:cubicBezTo>
                      <a:pt x="71296" y="1080396"/>
                      <a:pt x="-14124" y="1000650"/>
                      <a:pt x="0" y="930555"/>
                    </a:cubicBezTo>
                    <a:cubicBezTo>
                      <a:pt x="-10942" y="839752"/>
                      <a:pt x="-19742" y="714637"/>
                      <a:pt x="0" y="534677"/>
                    </a:cubicBezTo>
                    <a:cubicBezTo>
                      <a:pt x="19742" y="354717"/>
                      <a:pt x="-4805" y="320000"/>
                      <a:pt x="0" y="154324"/>
                    </a:cubicBezTo>
                    <a:close/>
                  </a:path>
                  <a:path w="5345811" h="1084879" stroke="0" extrusionOk="0">
                    <a:moveTo>
                      <a:pt x="0" y="154324"/>
                    </a:moveTo>
                    <a:cubicBezTo>
                      <a:pt x="-4270" y="75374"/>
                      <a:pt x="74148" y="6476"/>
                      <a:pt x="154324" y="0"/>
                    </a:cubicBezTo>
                    <a:cubicBezTo>
                      <a:pt x="333313" y="5390"/>
                      <a:pt x="517418" y="-23689"/>
                      <a:pt x="632854" y="0"/>
                    </a:cubicBezTo>
                    <a:cubicBezTo>
                      <a:pt x="748290" y="23689"/>
                      <a:pt x="1066054" y="8208"/>
                      <a:pt x="1262500" y="0"/>
                    </a:cubicBezTo>
                    <a:cubicBezTo>
                      <a:pt x="1458946" y="-8208"/>
                      <a:pt x="1636671" y="17057"/>
                      <a:pt x="1841774" y="0"/>
                    </a:cubicBezTo>
                    <a:cubicBezTo>
                      <a:pt x="2046877" y="-17057"/>
                      <a:pt x="2258900" y="-10008"/>
                      <a:pt x="2572162" y="0"/>
                    </a:cubicBezTo>
                    <a:cubicBezTo>
                      <a:pt x="2885424" y="10008"/>
                      <a:pt x="2938634" y="25652"/>
                      <a:pt x="3201808" y="0"/>
                    </a:cubicBezTo>
                    <a:cubicBezTo>
                      <a:pt x="3464982" y="-25652"/>
                      <a:pt x="3688297" y="33750"/>
                      <a:pt x="3932196" y="0"/>
                    </a:cubicBezTo>
                    <a:cubicBezTo>
                      <a:pt x="4176095" y="-33750"/>
                      <a:pt x="4297603" y="20105"/>
                      <a:pt x="4410727" y="0"/>
                    </a:cubicBezTo>
                    <a:cubicBezTo>
                      <a:pt x="4523851" y="-20105"/>
                      <a:pt x="5027264" y="17823"/>
                      <a:pt x="5191487" y="0"/>
                    </a:cubicBezTo>
                    <a:cubicBezTo>
                      <a:pt x="5279361" y="4741"/>
                      <a:pt x="5339393" y="85621"/>
                      <a:pt x="5345811" y="154324"/>
                    </a:cubicBezTo>
                    <a:cubicBezTo>
                      <a:pt x="5341692" y="245379"/>
                      <a:pt x="5335045" y="377331"/>
                      <a:pt x="5345811" y="519153"/>
                    </a:cubicBezTo>
                    <a:cubicBezTo>
                      <a:pt x="5356577" y="660975"/>
                      <a:pt x="5336454" y="750301"/>
                      <a:pt x="5345811" y="930555"/>
                    </a:cubicBezTo>
                    <a:cubicBezTo>
                      <a:pt x="5344248" y="1012990"/>
                      <a:pt x="5288616" y="1069170"/>
                      <a:pt x="5191487" y="1084879"/>
                    </a:cubicBezTo>
                    <a:cubicBezTo>
                      <a:pt x="5026839" y="1107449"/>
                      <a:pt x="4762191" y="1062966"/>
                      <a:pt x="4612213" y="1084879"/>
                    </a:cubicBezTo>
                    <a:cubicBezTo>
                      <a:pt x="4462235" y="1106792"/>
                      <a:pt x="4066137" y="1080174"/>
                      <a:pt x="3881825" y="1084879"/>
                    </a:cubicBezTo>
                    <a:cubicBezTo>
                      <a:pt x="3697513" y="1089584"/>
                      <a:pt x="3314129" y="1103459"/>
                      <a:pt x="3151436" y="1084879"/>
                    </a:cubicBezTo>
                    <a:cubicBezTo>
                      <a:pt x="2988743" y="1066299"/>
                      <a:pt x="2728413" y="1066566"/>
                      <a:pt x="2622534" y="1084879"/>
                    </a:cubicBezTo>
                    <a:cubicBezTo>
                      <a:pt x="2516655" y="1103192"/>
                      <a:pt x="2271232" y="1090128"/>
                      <a:pt x="2043260" y="1084879"/>
                    </a:cubicBezTo>
                    <a:cubicBezTo>
                      <a:pt x="1815288" y="1079630"/>
                      <a:pt x="1706343" y="1080546"/>
                      <a:pt x="1564730" y="1084879"/>
                    </a:cubicBezTo>
                    <a:cubicBezTo>
                      <a:pt x="1423117" y="1089213"/>
                      <a:pt x="1279073" y="1064574"/>
                      <a:pt x="1035828" y="1084879"/>
                    </a:cubicBezTo>
                    <a:cubicBezTo>
                      <a:pt x="792583" y="1105184"/>
                      <a:pt x="359500" y="1067715"/>
                      <a:pt x="154324" y="1084879"/>
                    </a:cubicBezTo>
                    <a:cubicBezTo>
                      <a:pt x="76051" y="1097945"/>
                      <a:pt x="28" y="1013665"/>
                      <a:pt x="0" y="930555"/>
                    </a:cubicBezTo>
                    <a:cubicBezTo>
                      <a:pt x="-19353" y="818553"/>
                      <a:pt x="1373" y="638212"/>
                      <a:pt x="0" y="542440"/>
                    </a:cubicBezTo>
                    <a:cubicBezTo>
                      <a:pt x="-1373" y="446668"/>
                      <a:pt x="-2872" y="335684"/>
                      <a:pt x="0" y="15432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  <a:extLst>
                  <a:ext uri="{C807C97D-BFC1-408E-A445-0C87EB9F89A2}">
                    <ask:lineSketchStyleProps xmlns:ask="http://schemas.microsoft.com/office/drawing/2018/sketchyshapes" sd="736960117">
                      <a:prstGeom prst="roundRect">
                        <a:avLst>
                          <a:gd name="adj" fmla="val 1422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69D9D19E-F69A-4CC4-80AE-EF66A80F357A}"/>
                  </a:ext>
                </a:extLst>
              </p:cNvPr>
              <p:cNvSpPr/>
              <p:nvPr/>
            </p:nvSpPr>
            <p:spPr>
              <a:xfrm>
                <a:off x="5568815" y="3116037"/>
                <a:ext cx="5345811" cy="1090080"/>
              </a:xfrm>
              <a:custGeom>
                <a:avLst/>
                <a:gdLst>
                  <a:gd name="connsiteX0" fmla="*/ 0 w 5345811"/>
                  <a:gd name="connsiteY0" fmla="*/ 181684 h 1090080"/>
                  <a:gd name="connsiteX1" fmla="*/ 181684 w 5345811"/>
                  <a:gd name="connsiteY1" fmla="*/ 0 h 1090080"/>
                  <a:gd name="connsiteX2" fmla="*/ 704841 w 5345811"/>
                  <a:gd name="connsiteY2" fmla="*/ 0 h 1090080"/>
                  <a:gd name="connsiteX3" fmla="*/ 1277821 w 5345811"/>
                  <a:gd name="connsiteY3" fmla="*/ 0 h 1090080"/>
                  <a:gd name="connsiteX4" fmla="*/ 1950451 w 5345811"/>
                  <a:gd name="connsiteY4" fmla="*/ 0 h 1090080"/>
                  <a:gd name="connsiteX5" fmla="*/ 2623081 w 5345811"/>
                  <a:gd name="connsiteY5" fmla="*/ 0 h 1090080"/>
                  <a:gd name="connsiteX6" fmla="*/ 3295711 w 5345811"/>
                  <a:gd name="connsiteY6" fmla="*/ 0 h 1090080"/>
                  <a:gd name="connsiteX7" fmla="*/ 3968341 w 5345811"/>
                  <a:gd name="connsiteY7" fmla="*/ 0 h 1090080"/>
                  <a:gd name="connsiteX8" fmla="*/ 4491497 w 5345811"/>
                  <a:gd name="connsiteY8" fmla="*/ 0 h 1090080"/>
                  <a:gd name="connsiteX9" fmla="*/ 5164127 w 5345811"/>
                  <a:gd name="connsiteY9" fmla="*/ 0 h 1090080"/>
                  <a:gd name="connsiteX10" fmla="*/ 5345811 w 5345811"/>
                  <a:gd name="connsiteY10" fmla="*/ 181684 h 1090080"/>
                  <a:gd name="connsiteX11" fmla="*/ 5345811 w 5345811"/>
                  <a:gd name="connsiteY11" fmla="*/ 545040 h 1090080"/>
                  <a:gd name="connsiteX12" fmla="*/ 5345811 w 5345811"/>
                  <a:gd name="connsiteY12" fmla="*/ 908396 h 1090080"/>
                  <a:gd name="connsiteX13" fmla="*/ 5164127 w 5345811"/>
                  <a:gd name="connsiteY13" fmla="*/ 1090080 h 1090080"/>
                  <a:gd name="connsiteX14" fmla="*/ 4591146 w 5345811"/>
                  <a:gd name="connsiteY14" fmla="*/ 1090080 h 1090080"/>
                  <a:gd name="connsiteX15" fmla="*/ 4067990 w 5345811"/>
                  <a:gd name="connsiteY15" fmla="*/ 1090080 h 1090080"/>
                  <a:gd name="connsiteX16" fmla="*/ 3544833 w 5345811"/>
                  <a:gd name="connsiteY16" fmla="*/ 1090080 h 1090080"/>
                  <a:gd name="connsiteX17" fmla="*/ 3071501 w 5345811"/>
                  <a:gd name="connsiteY17" fmla="*/ 1090080 h 1090080"/>
                  <a:gd name="connsiteX18" fmla="*/ 2398871 w 5345811"/>
                  <a:gd name="connsiteY18" fmla="*/ 1090080 h 1090080"/>
                  <a:gd name="connsiteX19" fmla="*/ 1875715 w 5345811"/>
                  <a:gd name="connsiteY19" fmla="*/ 1090080 h 1090080"/>
                  <a:gd name="connsiteX20" fmla="*/ 1302734 w 5345811"/>
                  <a:gd name="connsiteY20" fmla="*/ 1090080 h 1090080"/>
                  <a:gd name="connsiteX21" fmla="*/ 729753 w 5345811"/>
                  <a:gd name="connsiteY21" fmla="*/ 1090080 h 1090080"/>
                  <a:gd name="connsiteX22" fmla="*/ 181684 w 5345811"/>
                  <a:gd name="connsiteY22" fmla="*/ 1090080 h 1090080"/>
                  <a:gd name="connsiteX23" fmla="*/ 0 w 5345811"/>
                  <a:gd name="connsiteY23" fmla="*/ 908396 h 1090080"/>
                  <a:gd name="connsiteX24" fmla="*/ 0 w 5345811"/>
                  <a:gd name="connsiteY24" fmla="*/ 537773 h 1090080"/>
                  <a:gd name="connsiteX25" fmla="*/ 0 w 5345811"/>
                  <a:gd name="connsiteY25" fmla="*/ 181684 h 109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45811" h="1090080" fill="none" extrusionOk="0">
                    <a:moveTo>
                      <a:pt x="0" y="181684"/>
                    </a:moveTo>
                    <a:cubicBezTo>
                      <a:pt x="5337" y="59098"/>
                      <a:pt x="81001" y="5672"/>
                      <a:pt x="181684" y="0"/>
                    </a:cubicBezTo>
                    <a:cubicBezTo>
                      <a:pt x="378531" y="23447"/>
                      <a:pt x="518935" y="-17014"/>
                      <a:pt x="704841" y="0"/>
                    </a:cubicBezTo>
                    <a:cubicBezTo>
                      <a:pt x="890747" y="17014"/>
                      <a:pt x="1058740" y="27060"/>
                      <a:pt x="1277821" y="0"/>
                    </a:cubicBezTo>
                    <a:cubicBezTo>
                      <a:pt x="1496902" y="-27060"/>
                      <a:pt x="1770742" y="-26232"/>
                      <a:pt x="1950451" y="0"/>
                    </a:cubicBezTo>
                    <a:cubicBezTo>
                      <a:pt x="2130160" y="26232"/>
                      <a:pt x="2312859" y="-28868"/>
                      <a:pt x="2623081" y="0"/>
                    </a:cubicBezTo>
                    <a:cubicBezTo>
                      <a:pt x="2933303" y="28868"/>
                      <a:pt x="3153260" y="-10554"/>
                      <a:pt x="3295711" y="0"/>
                    </a:cubicBezTo>
                    <a:cubicBezTo>
                      <a:pt x="3438162" y="10554"/>
                      <a:pt x="3720412" y="-10457"/>
                      <a:pt x="3968341" y="0"/>
                    </a:cubicBezTo>
                    <a:cubicBezTo>
                      <a:pt x="4216270" y="10457"/>
                      <a:pt x="4247274" y="22673"/>
                      <a:pt x="4491497" y="0"/>
                    </a:cubicBezTo>
                    <a:cubicBezTo>
                      <a:pt x="4735720" y="-22673"/>
                      <a:pt x="4967846" y="1019"/>
                      <a:pt x="5164127" y="0"/>
                    </a:cubicBezTo>
                    <a:cubicBezTo>
                      <a:pt x="5273089" y="21049"/>
                      <a:pt x="5342673" y="102538"/>
                      <a:pt x="5345811" y="181684"/>
                    </a:cubicBezTo>
                    <a:cubicBezTo>
                      <a:pt x="5347735" y="310366"/>
                      <a:pt x="5336923" y="431047"/>
                      <a:pt x="5345811" y="545040"/>
                    </a:cubicBezTo>
                    <a:cubicBezTo>
                      <a:pt x="5354699" y="659033"/>
                      <a:pt x="5335682" y="743573"/>
                      <a:pt x="5345811" y="908396"/>
                    </a:cubicBezTo>
                    <a:cubicBezTo>
                      <a:pt x="5329722" y="999148"/>
                      <a:pt x="5263988" y="1078849"/>
                      <a:pt x="5164127" y="1090080"/>
                    </a:cubicBezTo>
                    <a:cubicBezTo>
                      <a:pt x="4989861" y="1095601"/>
                      <a:pt x="4831681" y="1062679"/>
                      <a:pt x="4591146" y="1090080"/>
                    </a:cubicBezTo>
                    <a:cubicBezTo>
                      <a:pt x="4350611" y="1117481"/>
                      <a:pt x="4214704" y="1082485"/>
                      <a:pt x="4067990" y="1090080"/>
                    </a:cubicBezTo>
                    <a:cubicBezTo>
                      <a:pt x="3921276" y="1097675"/>
                      <a:pt x="3776272" y="1076721"/>
                      <a:pt x="3544833" y="1090080"/>
                    </a:cubicBezTo>
                    <a:cubicBezTo>
                      <a:pt x="3313394" y="1103439"/>
                      <a:pt x="3221985" y="1109046"/>
                      <a:pt x="3071501" y="1090080"/>
                    </a:cubicBezTo>
                    <a:cubicBezTo>
                      <a:pt x="2921017" y="1071114"/>
                      <a:pt x="2578205" y="1089967"/>
                      <a:pt x="2398871" y="1090080"/>
                    </a:cubicBezTo>
                    <a:cubicBezTo>
                      <a:pt x="2219537" y="1090194"/>
                      <a:pt x="2077626" y="1069758"/>
                      <a:pt x="1875715" y="1090080"/>
                    </a:cubicBezTo>
                    <a:cubicBezTo>
                      <a:pt x="1673804" y="1110402"/>
                      <a:pt x="1453168" y="1075690"/>
                      <a:pt x="1302734" y="1090080"/>
                    </a:cubicBezTo>
                    <a:cubicBezTo>
                      <a:pt x="1152300" y="1104470"/>
                      <a:pt x="925941" y="1072345"/>
                      <a:pt x="729753" y="1090080"/>
                    </a:cubicBezTo>
                    <a:cubicBezTo>
                      <a:pt x="533565" y="1107815"/>
                      <a:pt x="451600" y="1112459"/>
                      <a:pt x="181684" y="1090080"/>
                    </a:cubicBezTo>
                    <a:cubicBezTo>
                      <a:pt x="85688" y="1081239"/>
                      <a:pt x="-10486" y="997500"/>
                      <a:pt x="0" y="908396"/>
                    </a:cubicBezTo>
                    <a:cubicBezTo>
                      <a:pt x="6272" y="809073"/>
                      <a:pt x="5517" y="680353"/>
                      <a:pt x="0" y="537773"/>
                    </a:cubicBezTo>
                    <a:cubicBezTo>
                      <a:pt x="-5517" y="395193"/>
                      <a:pt x="-4166" y="291509"/>
                      <a:pt x="0" y="181684"/>
                    </a:cubicBezTo>
                    <a:close/>
                  </a:path>
                  <a:path w="5345811" h="1090080" stroke="0" extrusionOk="0">
                    <a:moveTo>
                      <a:pt x="0" y="181684"/>
                    </a:moveTo>
                    <a:cubicBezTo>
                      <a:pt x="-7612" y="92539"/>
                      <a:pt x="83328" y="2543"/>
                      <a:pt x="181684" y="0"/>
                    </a:cubicBezTo>
                    <a:cubicBezTo>
                      <a:pt x="296391" y="-9249"/>
                      <a:pt x="537310" y="-16822"/>
                      <a:pt x="655016" y="0"/>
                    </a:cubicBezTo>
                    <a:cubicBezTo>
                      <a:pt x="772722" y="16822"/>
                      <a:pt x="1109312" y="31102"/>
                      <a:pt x="1277821" y="0"/>
                    </a:cubicBezTo>
                    <a:cubicBezTo>
                      <a:pt x="1446330" y="-31102"/>
                      <a:pt x="1666970" y="-6765"/>
                      <a:pt x="1850802" y="0"/>
                    </a:cubicBezTo>
                    <a:cubicBezTo>
                      <a:pt x="2034634" y="6765"/>
                      <a:pt x="2412514" y="31019"/>
                      <a:pt x="2573257" y="0"/>
                    </a:cubicBezTo>
                    <a:cubicBezTo>
                      <a:pt x="2734000" y="-31019"/>
                      <a:pt x="3014324" y="10033"/>
                      <a:pt x="3196062" y="0"/>
                    </a:cubicBezTo>
                    <a:cubicBezTo>
                      <a:pt x="3377800" y="-10033"/>
                      <a:pt x="3715154" y="-25361"/>
                      <a:pt x="3918516" y="0"/>
                    </a:cubicBezTo>
                    <a:cubicBezTo>
                      <a:pt x="4121878" y="25361"/>
                      <a:pt x="4193221" y="-720"/>
                      <a:pt x="4391848" y="0"/>
                    </a:cubicBezTo>
                    <a:cubicBezTo>
                      <a:pt x="4590475" y="720"/>
                      <a:pt x="4856464" y="9339"/>
                      <a:pt x="5164127" y="0"/>
                    </a:cubicBezTo>
                    <a:cubicBezTo>
                      <a:pt x="5272720" y="14804"/>
                      <a:pt x="5339499" y="97599"/>
                      <a:pt x="5345811" y="181684"/>
                    </a:cubicBezTo>
                    <a:cubicBezTo>
                      <a:pt x="5359132" y="328656"/>
                      <a:pt x="5351470" y="360928"/>
                      <a:pt x="5345811" y="523239"/>
                    </a:cubicBezTo>
                    <a:cubicBezTo>
                      <a:pt x="5340152" y="685550"/>
                      <a:pt x="5360505" y="726246"/>
                      <a:pt x="5345811" y="908396"/>
                    </a:cubicBezTo>
                    <a:cubicBezTo>
                      <a:pt x="5342320" y="1002491"/>
                      <a:pt x="5276951" y="1073599"/>
                      <a:pt x="5164127" y="1090080"/>
                    </a:cubicBezTo>
                    <a:cubicBezTo>
                      <a:pt x="4898003" y="1086084"/>
                      <a:pt x="4825889" y="1070483"/>
                      <a:pt x="4591146" y="1090080"/>
                    </a:cubicBezTo>
                    <a:cubicBezTo>
                      <a:pt x="4356403" y="1109677"/>
                      <a:pt x="4179201" y="1095053"/>
                      <a:pt x="3868692" y="1090080"/>
                    </a:cubicBezTo>
                    <a:cubicBezTo>
                      <a:pt x="3558183" y="1085107"/>
                      <a:pt x="3423822" y="1090139"/>
                      <a:pt x="3146238" y="1090080"/>
                    </a:cubicBezTo>
                    <a:cubicBezTo>
                      <a:pt x="2868654" y="1090021"/>
                      <a:pt x="2811736" y="1091100"/>
                      <a:pt x="2623081" y="1090080"/>
                    </a:cubicBezTo>
                    <a:cubicBezTo>
                      <a:pt x="2434426" y="1089060"/>
                      <a:pt x="2241995" y="1096917"/>
                      <a:pt x="2050100" y="1090080"/>
                    </a:cubicBezTo>
                    <a:cubicBezTo>
                      <a:pt x="1858205" y="1083243"/>
                      <a:pt x="1754201" y="1095285"/>
                      <a:pt x="1576768" y="1090080"/>
                    </a:cubicBezTo>
                    <a:cubicBezTo>
                      <a:pt x="1399335" y="1084875"/>
                      <a:pt x="1201872" y="1075467"/>
                      <a:pt x="1053612" y="1090080"/>
                    </a:cubicBezTo>
                    <a:cubicBezTo>
                      <a:pt x="905352" y="1104693"/>
                      <a:pt x="579587" y="1117697"/>
                      <a:pt x="181684" y="1090080"/>
                    </a:cubicBezTo>
                    <a:cubicBezTo>
                      <a:pt x="88559" y="1103630"/>
                      <a:pt x="294" y="986275"/>
                      <a:pt x="0" y="908396"/>
                    </a:cubicBezTo>
                    <a:cubicBezTo>
                      <a:pt x="91" y="821385"/>
                      <a:pt x="-15403" y="622079"/>
                      <a:pt x="0" y="545040"/>
                    </a:cubicBezTo>
                    <a:cubicBezTo>
                      <a:pt x="15403" y="468001"/>
                      <a:pt x="7777" y="279379"/>
                      <a:pt x="0" y="181684"/>
                    </a:cubicBezTo>
                    <a:close/>
                  </a:path>
                </a:pathLst>
              </a:custGeom>
              <a:solidFill>
                <a:srgbClr val="FAB4A1"/>
              </a:solidFill>
              <a:ln>
                <a:noFill/>
                <a:extLst>
                  <a:ext uri="{C807C97D-BFC1-408E-A445-0C87EB9F89A2}">
                    <ask:lineSketchStyleProps xmlns:ask="http://schemas.microsoft.com/office/drawing/2018/sketchyshapes" sd="736960117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339B1E79-A0F1-4374-9C58-DC7BFE47023A}"/>
                </a:ext>
              </a:extLst>
            </p:cNvPr>
            <p:cNvSpPr txBox="1"/>
            <p:nvPr/>
          </p:nvSpPr>
          <p:spPr>
            <a:xfrm>
              <a:off x="5797452" y="3061304"/>
              <a:ext cx="5420045" cy="109260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เศษที่ได้จากการหารในหน่วยลิตร</a:t>
              </a:r>
            </a:p>
            <a:p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คือ 3 ลิตร หรือ ............. มิลลิลิตร</a:t>
              </a:r>
            </a:p>
          </p:txBody>
        </p:sp>
      </p:grpSp>
      <p:sp>
        <p:nvSpPr>
          <p:cNvPr id="82" name="หัวข้อ">
            <a:extLst>
              <a:ext uri="{FF2B5EF4-FFF2-40B4-BE49-F238E27FC236}">
                <a16:creationId xmlns:a16="http://schemas.microsoft.com/office/drawing/2014/main" id="{5645FE45-598D-4731-A7EB-ADD50929140F}"/>
              </a:ext>
            </a:extLst>
          </p:cNvPr>
          <p:cNvSpPr txBox="1"/>
          <p:nvPr/>
        </p:nvSpPr>
        <p:spPr>
          <a:xfrm>
            <a:off x="7893449" y="3781042"/>
            <a:ext cx="127087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3,000</a:t>
            </a:r>
          </a:p>
        </p:txBody>
      </p: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23F48C79-287B-4E45-89B0-4E97A9826978}"/>
              </a:ext>
            </a:extLst>
          </p:cNvPr>
          <p:cNvSpPr txBox="1"/>
          <p:nvPr/>
        </p:nvSpPr>
        <p:spPr>
          <a:xfrm>
            <a:off x="5999295" y="4561760"/>
            <a:ext cx="542004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นำไปรวมกับตัวตั้งในหน่วยมิลลิลิตร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B558CB3A-C3E3-45A9-BB9E-7ED11504A085}"/>
              </a:ext>
            </a:extLst>
          </p:cNvPr>
          <p:cNvSpPr txBox="1"/>
          <p:nvPr/>
        </p:nvSpPr>
        <p:spPr>
          <a:xfrm>
            <a:off x="5999295" y="5076775"/>
            <a:ext cx="125333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จะได้ </a:t>
            </a:r>
          </a:p>
        </p:txBody>
      </p:sp>
      <p:sp>
        <p:nvSpPr>
          <p:cNvPr id="85" name="หัวข้อ">
            <a:extLst>
              <a:ext uri="{FF2B5EF4-FFF2-40B4-BE49-F238E27FC236}">
                <a16:creationId xmlns:a16="http://schemas.microsoft.com/office/drawing/2014/main" id="{34B5B304-C9D1-412F-A12E-B2FC776C923A}"/>
              </a:ext>
            </a:extLst>
          </p:cNvPr>
          <p:cNvSpPr txBox="1"/>
          <p:nvPr/>
        </p:nvSpPr>
        <p:spPr>
          <a:xfrm>
            <a:off x="6827641" y="5076775"/>
            <a:ext cx="2442819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3,000 + 420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6" name="หัวข้อ">
            <a:extLst>
              <a:ext uri="{FF2B5EF4-FFF2-40B4-BE49-F238E27FC236}">
                <a16:creationId xmlns:a16="http://schemas.microsoft.com/office/drawing/2014/main" id="{0221A3AA-CD01-44D1-888E-92D1F757B292}"/>
              </a:ext>
            </a:extLst>
          </p:cNvPr>
          <p:cNvSpPr txBox="1"/>
          <p:nvPr/>
        </p:nvSpPr>
        <p:spPr>
          <a:xfrm>
            <a:off x="8972361" y="5076775"/>
            <a:ext cx="2859238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3,420 มิลลิลิตร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2B5C628-F0B2-459C-8396-9CBF771A996B}"/>
              </a:ext>
            </a:extLst>
          </p:cNvPr>
          <p:cNvCxnSpPr>
            <a:cxnSpLocks/>
            <a:endCxn id="49" idx="3"/>
          </p:cNvCxnSpPr>
          <p:nvPr/>
        </p:nvCxnSpPr>
        <p:spPr>
          <a:xfrm flipV="1">
            <a:off x="3602736" y="3739555"/>
            <a:ext cx="715091" cy="133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8" name="หัวข้อ">
            <a:extLst>
              <a:ext uri="{FF2B5EF4-FFF2-40B4-BE49-F238E27FC236}">
                <a16:creationId xmlns:a16="http://schemas.microsoft.com/office/drawing/2014/main" id="{107A6C5A-063D-4A6E-BB7D-FBF3A9B43AA4}"/>
              </a:ext>
            </a:extLst>
          </p:cNvPr>
          <p:cNvSpPr txBox="1"/>
          <p:nvPr/>
        </p:nvSpPr>
        <p:spPr>
          <a:xfrm>
            <a:off x="3218154" y="3089006"/>
            <a:ext cx="143591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3,420</a:t>
            </a:r>
            <a:endParaRPr lang="th-TH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59E574A-6C1C-45A1-BBE4-B4A3598D3954}"/>
              </a:ext>
            </a:extLst>
          </p:cNvPr>
          <p:cNvGrpSpPr/>
          <p:nvPr/>
        </p:nvGrpSpPr>
        <p:grpSpPr>
          <a:xfrm>
            <a:off x="756365" y="4900094"/>
            <a:ext cx="873322" cy="666849"/>
            <a:chOff x="1231704" y="5526173"/>
            <a:chExt cx="873322" cy="666849"/>
          </a:xfrm>
        </p:grpSpPr>
        <p:sp>
          <p:nvSpPr>
            <p:cNvPr id="120" name="หัวข้อ">
              <a:extLst>
                <a:ext uri="{FF2B5EF4-FFF2-40B4-BE49-F238E27FC236}">
                  <a16:creationId xmlns:a16="http://schemas.microsoft.com/office/drawing/2014/main" id="{43F929A7-CBDE-4C89-98A6-903B445857F2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8A9EDB20-A769-4BF8-9215-CD67CF2BB0F6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โจทย์">
            <a:extLst>
              <a:ext uri="{FF2B5EF4-FFF2-40B4-BE49-F238E27FC236}">
                <a16:creationId xmlns:a16="http://schemas.microsoft.com/office/drawing/2014/main" id="{CB410D85-780E-448E-8C84-3168E56E310C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การหารเกี่ยวกับปริมาตรและความจุ</a:t>
            </a:r>
          </a:p>
        </p:txBody>
      </p:sp>
      <p:grpSp>
        <p:nvGrpSpPr>
          <p:cNvPr id="61" name="โจทย์">
            <a:extLst>
              <a:ext uri="{FF2B5EF4-FFF2-40B4-BE49-F238E27FC236}">
                <a16:creationId xmlns:a16="http://schemas.microsoft.com/office/drawing/2014/main" id="{EF436E23-201D-4BC8-B16C-53F2CD8A56E3}"/>
              </a:ext>
            </a:extLst>
          </p:cNvPr>
          <p:cNvGrpSpPr/>
          <p:nvPr/>
        </p:nvGrpSpPr>
        <p:grpSpPr>
          <a:xfrm>
            <a:off x="183862" y="1351165"/>
            <a:ext cx="6129197" cy="734647"/>
            <a:chOff x="1247359" y="1033842"/>
            <a:chExt cx="6350915" cy="734647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6BDBF2F-FA9E-4061-A919-76C3E44E2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359" y="1033842"/>
              <a:ext cx="6350915" cy="734647"/>
            </a:xfrm>
            <a:prstGeom prst="rect">
              <a:avLst/>
            </a:prstGeom>
          </p:spPr>
        </p:pic>
        <p:sp>
          <p:nvSpPr>
            <p:cNvPr id="90" name="หัวข้อ">
              <a:extLst>
                <a:ext uri="{FF2B5EF4-FFF2-40B4-BE49-F238E27FC236}">
                  <a16:creationId xmlns:a16="http://schemas.microsoft.com/office/drawing/2014/main" id="{E551F264-92DB-49F0-848F-789B0697AAC7}"/>
                </a:ext>
              </a:extLst>
            </p:cNvPr>
            <p:cNvSpPr txBox="1"/>
            <p:nvPr/>
          </p:nvSpPr>
          <p:spPr>
            <a:xfrm>
              <a:off x="1249461" y="1128154"/>
              <a:ext cx="6296318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84,420 มิลลิลิตร หารด้วย 9 เท่ากับเท่าไร</a:t>
              </a:r>
            </a:p>
          </p:txBody>
        </p:sp>
      </p:grpSp>
      <p:grpSp>
        <p:nvGrpSpPr>
          <p:cNvPr id="91" name="โจทย์">
            <a:extLst>
              <a:ext uri="{FF2B5EF4-FFF2-40B4-BE49-F238E27FC236}">
                <a16:creationId xmlns:a16="http://schemas.microsoft.com/office/drawing/2014/main" id="{267BDCB0-15FF-427F-A582-37E676BF837C}"/>
              </a:ext>
            </a:extLst>
          </p:cNvPr>
          <p:cNvGrpSpPr/>
          <p:nvPr/>
        </p:nvGrpSpPr>
        <p:grpSpPr>
          <a:xfrm>
            <a:off x="6363842" y="1326529"/>
            <a:ext cx="5777375" cy="734647"/>
            <a:chOff x="1439055" y="1033842"/>
            <a:chExt cx="6211306" cy="734647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21ECCA92-6847-4E44-900F-3F5CF46B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225" y="1033842"/>
              <a:ext cx="6128049" cy="734647"/>
            </a:xfrm>
            <a:prstGeom prst="rect">
              <a:avLst/>
            </a:prstGeom>
          </p:spPr>
        </p:pic>
        <p:sp>
          <p:nvSpPr>
            <p:cNvPr id="93" name="หัวข้อ">
              <a:extLst>
                <a:ext uri="{FF2B5EF4-FFF2-40B4-BE49-F238E27FC236}">
                  <a16:creationId xmlns:a16="http://schemas.microsoft.com/office/drawing/2014/main" id="{3E2BBE7F-C113-496A-B805-DB355682520C}"/>
                </a:ext>
              </a:extLst>
            </p:cNvPr>
            <p:cNvSpPr txBox="1"/>
            <p:nvPr/>
          </p:nvSpPr>
          <p:spPr>
            <a:xfrm>
              <a:off x="1439055" y="1167066"/>
              <a:ext cx="621130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84,420 มล. เท่ากับ ....... ล. ......... มล.</a:t>
              </a:r>
            </a:p>
          </p:txBody>
        </p:sp>
      </p:grpSp>
      <p:sp>
        <p:nvSpPr>
          <p:cNvPr id="94" name="หัวข้อ">
            <a:extLst>
              <a:ext uri="{FF2B5EF4-FFF2-40B4-BE49-F238E27FC236}">
                <a16:creationId xmlns:a16="http://schemas.microsoft.com/office/drawing/2014/main" id="{86A4432F-4709-431B-B179-E21247CDEECE}"/>
              </a:ext>
            </a:extLst>
          </p:cNvPr>
          <p:cNvSpPr txBox="1"/>
          <p:nvPr/>
        </p:nvSpPr>
        <p:spPr>
          <a:xfrm>
            <a:off x="9361963" y="1227121"/>
            <a:ext cx="696437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84</a:t>
            </a:r>
          </a:p>
        </p:txBody>
      </p:sp>
      <p:sp>
        <p:nvSpPr>
          <p:cNvPr id="95" name="หัวข้อ">
            <a:extLst>
              <a:ext uri="{FF2B5EF4-FFF2-40B4-BE49-F238E27FC236}">
                <a16:creationId xmlns:a16="http://schemas.microsoft.com/office/drawing/2014/main" id="{65C5DE01-F4B8-4447-840F-2E4D134C111F}"/>
              </a:ext>
            </a:extLst>
          </p:cNvPr>
          <p:cNvSpPr txBox="1"/>
          <p:nvPr/>
        </p:nvSpPr>
        <p:spPr>
          <a:xfrm>
            <a:off x="10388875" y="1227121"/>
            <a:ext cx="94385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872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6" grpId="0"/>
      <p:bldP spid="53" grpId="0"/>
      <p:bldP spid="60" grpId="0"/>
      <p:bldP spid="62" grpId="0"/>
      <p:bldP spid="65" grpId="0"/>
      <p:bldP spid="66" grpId="0"/>
      <p:bldP spid="67" grpId="0"/>
      <p:bldP spid="68" grpId="0"/>
      <p:bldP spid="69" grpId="0"/>
      <p:bldP spid="82" grpId="0"/>
      <p:bldP spid="83" grpId="0"/>
      <p:bldP spid="84" grpId="0"/>
      <p:bldP spid="85" grpId="0"/>
      <p:bldP spid="86" grpId="0"/>
      <p:bldP spid="88" grpId="0"/>
      <p:bldP spid="94" grpId="0"/>
      <p:bldP spid="95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6BB71A2-6994-424A-8CBC-F83D3A4EEF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12908" r="12000" b="277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5" name="Picture 5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2D9214-42A5-4657-82FA-0C47B5480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1471" y="6229933"/>
            <a:ext cx="1395736" cy="555152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502B650-A250-447E-943D-7CD16B6E2C05}"/>
              </a:ext>
            </a:extLst>
          </p:cNvPr>
          <p:cNvSpPr/>
          <p:nvPr/>
        </p:nvSpPr>
        <p:spPr>
          <a:xfrm>
            <a:off x="337429" y="1366933"/>
            <a:ext cx="4224760" cy="5076000"/>
          </a:xfrm>
          <a:prstGeom prst="roundRect">
            <a:avLst>
              <a:gd name="adj" fmla="val 6049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คนวิ่ง">
            <a:extLst>
              <a:ext uri="{FF2B5EF4-FFF2-40B4-BE49-F238E27FC236}">
                <a16:creationId xmlns:a16="http://schemas.microsoft.com/office/drawing/2014/main" id="{FF528AC5-D128-427C-AC21-7B9B4350FD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503" y="1569405"/>
            <a:ext cx="3603170" cy="4651766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E4A6DF92-1D06-425B-B4E8-99C9A9D64C07}"/>
              </a:ext>
            </a:extLst>
          </p:cNvPr>
          <p:cNvGrpSpPr/>
          <p:nvPr/>
        </p:nvGrpSpPr>
        <p:grpSpPr>
          <a:xfrm>
            <a:off x="551464" y="1461565"/>
            <a:ext cx="3827170" cy="612000"/>
            <a:chOff x="589639" y="1751554"/>
            <a:chExt cx="3467593" cy="554502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C804B53-3710-4640-AA2D-A23C70F6B32E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4 ลิตร 400 มิลลิลิตร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8884500-7670-41A5-A551-F4ED069D5DC7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1332537-A935-4557-BADA-DC6E804361F7}"/>
              </a:ext>
            </a:extLst>
          </p:cNvPr>
          <p:cNvGrpSpPr/>
          <p:nvPr/>
        </p:nvGrpSpPr>
        <p:grpSpPr>
          <a:xfrm>
            <a:off x="4782732" y="1366933"/>
            <a:ext cx="5363002" cy="5076000"/>
            <a:chOff x="5314027" y="1177018"/>
            <a:chExt cx="4738114" cy="5076000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6CBE26DA-6995-4083-9AA4-CE539FE8BE3F}"/>
                </a:ext>
              </a:extLst>
            </p:cNvPr>
            <p:cNvSpPr/>
            <p:nvPr/>
          </p:nvSpPr>
          <p:spPr>
            <a:xfrm>
              <a:off x="5314027" y="1177018"/>
              <a:ext cx="4731659" cy="5076000"/>
            </a:xfrm>
            <a:prstGeom prst="roundRect">
              <a:avLst>
                <a:gd name="adj" fmla="val 6049"/>
              </a:avLst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AC3E0EC-7786-48E3-A727-2B3CD1D18CBA}"/>
                </a:ext>
              </a:extLst>
            </p:cNvPr>
            <p:cNvSpPr txBox="1"/>
            <p:nvPr/>
          </p:nvSpPr>
          <p:spPr>
            <a:xfrm>
              <a:off x="5388204" y="1407573"/>
              <a:ext cx="4663937" cy="466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800"/>
                </a:spcBef>
              </a:pP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15 ลิตร 950 มิลลิลิตร คูณ 3</a:t>
              </a:r>
            </a:p>
            <a:p>
              <a:pPr algn="ctr">
                <a:spcBef>
                  <a:spcPts val="1800"/>
                </a:spcBef>
              </a:pP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35 ลิตร 750 มิลลิลิตร หารด้วย 5</a:t>
              </a:r>
            </a:p>
            <a:p>
              <a:pPr algn="ctr">
                <a:spcBef>
                  <a:spcPts val="1800"/>
                </a:spcBef>
              </a:pP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7 ลิตร 900 มิลลิลิตร คูณ 9</a:t>
              </a:r>
            </a:p>
            <a:p>
              <a:pPr algn="ctr">
                <a:spcBef>
                  <a:spcPts val="1800"/>
                </a:spcBef>
              </a:pP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26 ลิตร 400 มิลลิลิตร หารด้วย 6</a:t>
              </a:r>
            </a:p>
            <a:p>
              <a:pPr algn="ctr">
                <a:spcBef>
                  <a:spcPts val="1800"/>
                </a:spcBef>
              </a:pP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1 ลิตร 490 มิลลิลิตร คูณ 9</a:t>
              </a:r>
            </a:p>
            <a:p>
              <a:pPr algn="ctr">
                <a:spcBef>
                  <a:spcPts val="1800"/>
                </a:spcBef>
              </a:pP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13 ลิตร 600 มิลลิลิตร หารด้วย 2</a:t>
              </a:r>
            </a:p>
            <a:p>
              <a:pPr algn="ctr">
                <a:spcBef>
                  <a:spcPts val="1800"/>
                </a:spcBef>
              </a:pP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8 ลิตร 850 มิลลิลิตร คูณ 3</a:t>
              </a:r>
            </a:p>
            <a:p>
              <a:pPr algn="ctr">
                <a:spcBef>
                  <a:spcPts val="1800"/>
                </a:spcBef>
              </a:pP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13 ลิตร 600 มิลลิลิตร หารด้วย 2</a:t>
              </a:r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C911F829-869C-4232-8D36-87E3D6726B2A}"/>
              </a:ext>
            </a:extLst>
          </p:cNvPr>
          <p:cNvSpPr/>
          <p:nvPr/>
        </p:nvSpPr>
        <p:spPr>
          <a:xfrm>
            <a:off x="4782732" y="1561502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1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95AC6A4-F30D-4D8A-85F0-3CB8FEEFEB3B}"/>
              </a:ext>
            </a:extLst>
          </p:cNvPr>
          <p:cNvSpPr/>
          <p:nvPr/>
        </p:nvSpPr>
        <p:spPr>
          <a:xfrm>
            <a:off x="4782732" y="2142245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2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C0C2FB3-60DA-48DC-975B-2E8EE3BA8E3F}"/>
              </a:ext>
            </a:extLst>
          </p:cNvPr>
          <p:cNvSpPr/>
          <p:nvPr/>
        </p:nvSpPr>
        <p:spPr>
          <a:xfrm>
            <a:off x="4782732" y="2733474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3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04F80C4-033B-4D75-B3FA-D350F5C4FC07}"/>
              </a:ext>
            </a:extLst>
          </p:cNvPr>
          <p:cNvSpPr/>
          <p:nvPr/>
        </p:nvSpPr>
        <p:spPr>
          <a:xfrm>
            <a:off x="4782731" y="3301320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4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200DAB5-9DC0-4D65-83B8-A3E19D9C1C65}"/>
              </a:ext>
            </a:extLst>
          </p:cNvPr>
          <p:cNvSpPr/>
          <p:nvPr/>
        </p:nvSpPr>
        <p:spPr>
          <a:xfrm>
            <a:off x="4782731" y="3891022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5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AA6E983-F757-471A-A251-8C6C60FB6160}"/>
              </a:ext>
            </a:extLst>
          </p:cNvPr>
          <p:cNvSpPr/>
          <p:nvPr/>
        </p:nvSpPr>
        <p:spPr>
          <a:xfrm>
            <a:off x="4782731" y="4484169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6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596ABCF-AF74-4C8C-B30D-9AA3791B3EFF}"/>
              </a:ext>
            </a:extLst>
          </p:cNvPr>
          <p:cNvSpPr/>
          <p:nvPr/>
        </p:nvSpPr>
        <p:spPr>
          <a:xfrm>
            <a:off x="4782731" y="5082379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7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9222524-8294-4059-B5A1-4C809C71E881}"/>
              </a:ext>
            </a:extLst>
          </p:cNvPr>
          <p:cNvSpPr/>
          <p:nvPr/>
        </p:nvSpPr>
        <p:spPr>
          <a:xfrm>
            <a:off x="4782731" y="5669524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8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557BB4D-6B67-4E55-9622-9F98BD01E649}"/>
              </a:ext>
            </a:extLst>
          </p:cNvPr>
          <p:cNvSpPr/>
          <p:nvPr/>
        </p:nvSpPr>
        <p:spPr>
          <a:xfrm>
            <a:off x="10366276" y="2835117"/>
            <a:ext cx="1568184" cy="2762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8766764-C280-4B51-9CD1-CE1540174C07}"/>
              </a:ext>
            </a:extLst>
          </p:cNvPr>
          <p:cNvSpPr txBox="1"/>
          <p:nvPr/>
        </p:nvSpPr>
        <p:spPr>
          <a:xfrm>
            <a:off x="10381121" y="2937922"/>
            <a:ext cx="15754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กวาง</a:t>
            </a:r>
          </a:p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เม่น</a:t>
            </a:r>
          </a:p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งู</a:t>
            </a:r>
          </a:p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หมี</a:t>
            </a:r>
          </a:p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กระต่าย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2745B9C7-6FAF-4204-894D-3C2C580262CA}"/>
              </a:ext>
            </a:extLst>
          </p:cNvPr>
          <p:cNvSpPr/>
          <p:nvPr/>
        </p:nvSpPr>
        <p:spPr>
          <a:xfrm>
            <a:off x="10351662" y="2720474"/>
            <a:ext cx="1643364" cy="3162800"/>
          </a:xfrm>
          <a:prstGeom prst="roundRect">
            <a:avLst>
              <a:gd name="adj" fmla="val 1137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เฉลย</a:t>
            </a:r>
            <a:endParaRPr lang="en-US" sz="32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8CCF0FE-2EFE-4C03-91E1-24299C9CC7DE}"/>
              </a:ext>
            </a:extLst>
          </p:cNvPr>
          <p:cNvGrpSpPr/>
          <p:nvPr/>
        </p:nvGrpSpPr>
        <p:grpSpPr>
          <a:xfrm>
            <a:off x="551464" y="2071591"/>
            <a:ext cx="3827170" cy="612000"/>
            <a:chOff x="589639" y="1751554"/>
            <a:chExt cx="3467593" cy="554502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C13A0F75-E330-4EC8-9BF4-6FA5BA31D5CD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7 ลิตร 150 มิลลิลิตร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7A141DBA-5071-45E9-8B14-BFAC832F3EBB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99C735F-4244-4552-85D3-6FB0866E235A}"/>
              </a:ext>
            </a:extLst>
          </p:cNvPr>
          <p:cNvGrpSpPr/>
          <p:nvPr/>
        </p:nvGrpSpPr>
        <p:grpSpPr>
          <a:xfrm>
            <a:off x="551464" y="2681617"/>
            <a:ext cx="3827170" cy="612000"/>
            <a:chOff x="589639" y="1751554"/>
            <a:chExt cx="3467593" cy="554502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E37EB3C9-42B2-4FA2-846B-873425C98CFD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26 ลิตร 550 มิลลิลิตร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6EB8383F-61F7-4A55-A573-84EFA545D797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F3948D44-84CA-4A32-8A6A-58EBBF4C8787}"/>
              </a:ext>
            </a:extLst>
          </p:cNvPr>
          <p:cNvGrpSpPr/>
          <p:nvPr/>
        </p:nvGrpSpPr>
        <p:grpSpPr>
          <a:xfrm>
            <a:off x="551464" y="3291643"/>
            <a:ext cx="3827170" cy="612000"/>
            <a:chOff x="589639" y="1751554"/>
            <a:chExt cx="3467593" cy="554502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A2C414C7-DC4D-420C-ACF6-12A1A1A3C42C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6 ลิตร 800 มิลลิลิตร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16AD5287-FB9B-4970-8695-B8300F2DF3BA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D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B6936FF6-0DB5-4AC1-B514-0612E3072840}"/>
              </a:ext>
            </a:extLst>
          </p:cNvPr>
          <p:cNvGrpSpPr/>
          <p:nvPr/>
        </p:nvGrpSpPr>
        <p:grpSpPr>
          <a:xfrm>
            <a:off x="551464" y="3899695"/>
            <a:ext cx="3827170" cy="612000"/>
            <a:chOff x="589639" y="1751554"/>
            <a:chExt cx="3467593" cy="554502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AE0DF447-1E2A-4D2C-A1D6-F244F08F106A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  <a:spcAft>
                  <a:spcPts val="1200"/>
                </a:spcAft>
              </a:pPr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47 ลิตร 850 มิลลิลิตร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92F77F23-554D-4611-B54A-321E13B57D61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E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9F514635-8842-4E96-B6ED-DAC3DAFBD16E}"/>
              </a:ext>
            </a:extLst>
          </p:cNvPr>
          <p:cNvGrpSpPr/>
          <p:nvPr/>
        </p:nvGrpSpPr>
        <p:grpSpPr>
          <a:xfrm>
            <a:off x="551464" y="4509721"/>
            <a:ext cx="3827170" cy="612000"/>
            <a:chOff x="589639" y="1751554"/>
            <a:chExt cx="3467593" cy="554502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EFB950F4-6E21-47FC-95E1-E1815ABA036D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13 ลิตร 410 มิลลิลิตร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2B2F45FD-2921-46C2-A7B5-07CE90772E30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F</a:t>
              </a: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E2A6C7CE-C5E1-43F1-AEAD-5176F6B992B1}"/>
              </a:ext>
            </a:extLst>
          </p:cNvPr>
          <p:cNvGrpSpPr/>
          <p:nvPr/>
        </p:nvGrpSpPr>
        <p:grpSpPr>
          <a:xfrm>
            <a:off x="551464" y="5119747"/>
            <a:ext cx="3827170" cy="612000"/>
            <a:chOff x="589639" y="1751554"/>
            <a:chExt cx="3467593" cy="554502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96FCD442-82D6-48AB-9628-247A379B0E3D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6 ลิตร 800 มิลลิลิตร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C04F5EE4-CB27-49A0-9DCA-73EA965054C9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G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6BDD89DC-E18F-4EC5-8A4C-07270D99E619}"/>
              </a:ext>
            </a:extLst>
          </p:cNvPr>
          <p:cNvGrpSpPr/>
          <p:nvPr/>
        </p:nvGrpSpPr>
        <p:grpSpPr>
          <a:xfrm>
            <a:off x="551464" y="5729773"/>
            <a:ext cx="3827170" cy="612000"/>
            <a:chOff x="589639" y="1751554"/>
            <a:chExt cx="3467593" cy="554502"/>
          </a:xfrm>
        </p:grpSpPr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D6EA2F1C-7716-4B05-B151-6EC234BA6D21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71 ลิตร 100 มิลลิลิตร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5DF10CED-7DB3-4F29-94A7-A79185156D46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H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E233CCC-D256-4049-B847-63C2AF81BD23}"/>
              </a:ext>
            </a:extLst>
          </p:cNvPr>
          <p:cNvGrpSpPr/>
          <p:nvPr/>
        </p:nvGrpSpPr>
        <p:grpSpPr>
          <a:xfrm>
            <a:off x="2172231" y="222417"/>
            <a:ext cx="7847536" cy="813921"/>
            <a:chOff x="2382085" y="222417"/>
            <a:chExt cx="7847536" cy="81392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FCB5CB9-6F47-4580-AF6C-E096A284B9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5"/>
            <a:stretch/>
          </p:blipFill>
          <p:spPr>
            <a:xfrm>
              <a:off x="3369945" y="222417"/>
              <a:ext cx="6859676" cy="81392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0DE6605-D6C8-4EDD-AE24-B35A5426DA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51" b="95506" l="0" r="10572">
                          <a14:foregroundMark x1="7031" y1="54494" x2="4299" y2="60112"/>
                          <a14:foregroundMark x1="5159" y1="55056" x2="2782" y2="94944"/>
                          <a14:foregroundMark x1="2731" y1="75843" x2="9965" y2="98876"/>
                          <a14:foregroundMark x1="9965" y1="98876" x2="6474" y2="47191"/>
                          <a14:foregroundMark x1="6474" y1="47191" x2="51" y2="44944"/>
                          <a14:foregroundMark x1="51" y1="44944" x2="5564" y2="71348"/>
                          <a14:foregroundMark x1="5564" y1="71348" x2="6525" y2="39326"/>
                          <a14:foregroundMark x1="7739" y1="56180" x2="10319" y2="93820"/>
                          <a14:foregroundMark x1="10319" y1="64045" x2="10572" y2="96067"/>
                          <a14:foregroundMark x1="5564" y1="60674" x2="759" y2="58989"/>
                          <a14:foregroundMark x1="1315" y1="51685" x2="354" y2="48315"/>
                          <a14:foregroundMark x1="1366" y1="67978" x2="0" y2="53933"/>
                          <a14:foregroundMark x1="9965" y1="86517" x2="101" y2="348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051"/>
            <a:stretch/>
          </p:blipFill>
          <p:spPr>
            <a:xfrm>
              <a:off x="2382085" y="244338"/>
              <a:ext cx="963113" cy="79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772492"/>
      </p:ext>
    </p:extLst>
  </p:cSld>
  <p:clrMapOvr>
    <a:masterClrMapping/>
  </p:clrMapOvr>
  <p:transition spd="slow" advClick="0"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100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nature, cave&#10;&#10;Description automatically generated">
            <a:extLst>
              <a:ext uri="{FF2B5EF4-FFF2-40B4-BE49-F238E27FC236}">
                <a16:creationId xmlns:a16="http://schemas.microsoft.com/office/drawing/2014/main" id="{A242685B-756E-4F98-89A5-AF59ADB095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0" t="1105" r="2100" b="53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E14FB9E0-6BC6-4608-93AA-A44A77CED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648" y="3858982"/>
            <a:ext cx="1650705" cy="2053093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11B0B9A3-75AE-4435-862A-67673C7C62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648" y="1616815"/>
            <a:ext cx="1650705" cy="200279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6F9EA479-065E-4FD7-8388-29DE8DBE19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84" y="3858982"/>
            <a:ext cx="1655278" cy="205309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1C2F67F6-90E7-451F-9D5D-1FD711736F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84" y="1616815"/>
            <a:ext cx="1655278" cy="2002794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C77FB944-ABF7-4D54-B24C-90AC3FF363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491" y="3858982"/>
            <a:ext cx="1650705" cy="2053093"/>
          </a:xfrm>
          <a:prstGeom prst="rect">
            <a:avLst/>
          </a:prstGeom>
        </p:spPr>
      </p:pic>
      <p:pic>
        <p:nvPicPr>
          <p:cNvPr id="21" name="Picture 20" descr="Logo, icon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E8A8CD22-96E9-45A5-B6E0-8DB1CD9CA8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491" y="1616815"/>
            <a:ext cx="1650705" cy="200279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890D3ED9-B9F4-4B96-B3A2-D12A5CFC9CA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198" y="3858982"/>
            <a:ext cx="1650705" cy="1998222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hlinkClick r:id="rId17" action="ppaction://hlinksldjump"/>
            <a:extLst>
              <a:ext uri="{FF2B5EF4-FFF2-40B4-BE49-F238E27FC236}">
                <a16:creationId xmlns:a16="http://schemas.microsoft.com/office/drawing/2014/main" id="{05B94E21-4800-491C-93AC-3E106C5C70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198" y="1616815"/>
            <a:ext cx="1650705" cy="2002794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hlinkClick r:id="rId19" action="ppaction://hlinksldjump"/>
            <a:extLst>
              <a:ext uri="{FF2B5EF4-FFF2-40B4-BE49-F238E27FC236}">
                <a16:creationId xmlns:a16="http://schemas.microsoft.com/office/drawing/2014/main" id="{3A4D0A9F-9340-4E75-99CD-C0DB5D2064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5" y="3858982"/>
            <a:ext cx="1650705" cy="1998222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21" action="ppaction://hlinksldjump"/>
            <a:extLst>
              <a:ext uri="{FF2B5EF4-FFF2-40B4-BE49-F238E27FC236}">
                <a16:creationId xmlns:a16="http://schemas.microsoft.com/office/drawing/2014/main" id="{83ED57F6-2157-40BF-8BA6-5E7DA7F929E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5" y="1616815"/>
            <a:ext cx="1650705" cy="2002794"/>
          </a:xfrm>
          <a:prstGeom prst="rect">
            <a:avLst/>
          </a:prstGeom>
        </p:spPr>
      </p:pic>
      <p:pic>
        <p:nvPicPr>
          <p:cNvPr id="14" name="Picture 13">
            <a:hlinkClick r:id="rId23" action="ppaction://hlinksldjump"/>
            <a:extLst>
              <a:ext uri="{FF2B5EF4-FFF2-40B4-BE49-F238E27FC236}">
                <a16:creationId xmlns:a16="http://schemas.microsoft.com/office/drawing/2014/main" id="{F569F47E-1B41-4CED-BE0F-F0A007BAB8C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46546" y="6079790"/>
            <a:ext cx="1432702" cy="569855"/>
          </a:xfrm>
          <a:prstGeom prst="rect">
            <a:avLst/>
          </a:prstGeom>
        </p:spPr>
      </p:pic>
      <p:sp>
        <p:nvSpPr>
          <p:cNvPr id="16" name="โจทย์">
            <a:extLst>
              <a:ext uri="{FF2B5EF4-FFF2-40B4-BE49-F238E27FC236}">
                <a16:creationId xmlns:a16="http://schemas.microsoft.com/office/drawing/2014/main" id="{11D13F9D-EDE5-434F-9A15-4AEF6374134A}"/>
              </a:ext>
            </a:extLst>
          </p:cNvPr>
          <p:cNvSpPr txBox="1"/>
          <p:nvPr/>
        </p:nvSpPr>
        <p:spPr>
          <a:xfrm>
            <a:off x="-1" y="464491"/>
            <a:ext cx="12192001" cy="830997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8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สุ่มเลขที่เพื่อเปิดป้าย และหาคำตอบให้ถูกต้อง</a:t>
            </a:r>
          </a:p>
        </p:txBody>
      </p:sp>
    </p:spTree>
    <p:extLst>
      <p:ext uri="{BB962C8B-B14F-4D97-AF65-F5344CB8AC3E}">
        <p14:creationId xmlns:p14="http://schemas.microsoft.com/office/powerpoint/2010/main" val="940368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AD31368-E138-4DF4-A9E8-C792ED8C55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7" t="24321" r="13336" b="100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8668E0-8680-49BF-A93C-EC7E7B8B8ADC}"/>
              </a:ext>
            </a:extLst>
          </p:cNvPr>
          <p:cNvSpPr txBox="1"/>
          <p:nvPr/>
        </p:nvSpPr>
        <p:spPr>
          <a:xfrm>
            <a:off x="-91440" y="3469640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8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ถูกหรือผิดกันนะ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98DDEE-F987-4768-B6A0-E627AA36CCB6}"/>
              </a:ext>
            </a:extLst>
          </p:cNvPr>
          <p:cNvSpPr txBox="1"/>
          <p:nvPr/>
        </p:nvSpPr>
        <p:spPr>
          <a:xfrm>
            <a:off x="-182880" y="865199"/>
            <a:ext cx="12192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GAME</a:t>
            </a:r>
            <a:endParaRPr lang="th-TH" sz="16600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81823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511DEB-39C4-42FC-935E-CBE0DB4F9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r="1203"/>
          <a:stretch/>
        </p:blipFill>
        <p:spPr>
          <a:xfrm>
            <a:off x="0" y="0"/>
            <a:ext cx="12192000" cy="6947920"/>
          </a:xfrm>
          <a:prstGeom prst="rect">
            <a:avLst/>
          </a:prstGeom>
        </p:spPr>
      </p:pic>
      <p:sp>
        <p:nvSpPr>
          <p:cNvPr id="7" name="โจทย์">
            <a:extLst>
              <a:ext uri="{FF2B5EF4-FFF2-40B4-BE49-F238E27FC236}">
                <a16:creationId xmlns:a16="http://schemas.microsoft.com/office/drawing/2014/main" id="{44F3A90C-197D-4652-84B3-2E8CEDDB3358}"/>
              </a:ext>
            </a:extLst>
          </p:cNvPr>
          <p:cNvSpPr txBox="1"/>
          <p:nvPr/>
        </p:nvSpPr>
        <p:spPr>
          <a:xfrm>
            <a:off x="-1" y="2010356"/>
            <a:ext cx="12192001" cy="1938992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13 ลิตร 700 มิลลิลิตร คูณ 7</a:t>
            </a:r>
          </a:p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เท่ากับ</a:t>
            </a:r>
          </a:p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9</a:t>
            </a:r>
            <a:r>
              <a:rPr lang="en-US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ลิตร 900 มิลลิลิตร</a:t>
            </a:r>
          </a:p>
        </p:txBody>
      </p:sp>
      <p:pic>
        <p:nvPicPr>
          <p:cNvPr id="46" name="Picture 45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9D180CF1-C94F-4819-9404-46D0077F8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0" y="186179"/>
            <a:ext cx="1638288" cy="672990"/>
          </a:xfrm>
          <a:prstGeom prst="rect">
            <a:avLst/>
          </a:prstGeom>
        </p:spPr>
      </p:pic>
      <p:pic>
        <p:nvPicPr>
          <p:cNvPr id="47" name="Picture 46">
            <a:hlinkClick r:id="rId6" action="ppaction://hlinksldjump"/>
            <a:extLst>
              <a:ext uri="{FF2B5EF4-FFF2-40B4-BE49-F238E27FC236}">
                <a16:creationId xmlns:a16="http://schemas.microsoft.com/office/drawing/2014/main" id="{590BABA6-0180-4627-99E6-E8BB4937FC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3454" y="5884308"/>
            <a:ext cx="2858301" cy="756000"/>
          </a:xfrm>
          <a:prstGeom prst="rect">
            <a:avLst/>
          </a:prstGeom>
        </p:spPr>
      </p:pic>
      <p:sp>
        <p:nvSpPr>
          <p:cNvPr id="34" name="โจทย์">
            <a:extLst>
              <a:ext uri="{FF2B5EF4-FFF2-40B4-BE49-F238E27FC236}">
                <a16:creationId xmlns:a16="http://schemas.microsoft.com/office/drawing/2014/main" id="{0D8C7EE8-FAD8-477B-8504-20DE5D7C5B8B}"/>
              </a:ext>
            </a:extLst>
          </p:cNvPr>
          <p:cNvSpPr txBox="1"/>
          <p:nvPr/>
        </p:nvSpPr>
        <p:spPr>
          <a:xfrm>
            <a:off x="-2" y="203291"/>
            <a:ext cx="12192001" cy="830997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800" dirty="0">
                <a:solidFill>
                  <a:srgbClr val="C00000"/>
                </a:solidFill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ถูกหรือผิดกันนะ</a:t>
            </a:r>
          </a:p>
        </p:txBody>
      </p:sp>
      <p:pic>
        <p:nvPicPr>
          <p:cNvPr id="3" name="A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1E6544D-11D5-48C6-874E-A7BDA0E54E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30" y="4166829"/>
            <a:ext cx="2741512" cy="2234472"/>
          </a:xfrm>
          <a:prstGeom prst="rect">
            <a:avLst/>
          </a:prstGeom>
        </p:spPr>
      </p:pic>
      <p:pic>
        <p:nvPicPr>
          <p:cNvPr id="6" name="B" descr="A picture containing hand, vector graphics&#10;&#10;Description automatically generated">
            <a:extLst>
              <a:ext uri="{FF2B5EF4-FFF2-40B4-BE49-F238E27FC236}">
                <a16:creationId xmlns:a16="http://schemas.microsoft.com/office/drawing/2014/main" id="{4EBEF511-2F75-4C69-903A-6B9F49DC49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69" y="3997116"/>
            <a:ext cx="2304279" cy="2404185"/>
          </a:xfrm>
          <a:prstGeom prst="rect">
            <a:avLst/>
          </a:prstGeom>
        </p:spPr>
      </p:pic>
      <p:pic>
        <p:nvPicPr>
          <p:cNvPr id="51" name="ผิด2">
            <a:extLst>
              <a:ext uri="{FF2B5EF4-FFF2-40B4-BE49-F238E27FC236}">
                <a16:creationId xmlns:a16="http://schemas.microsoft.com/office/drawing/2014/main" id="{1FF1A4D6-56A9-4A37-9455-E0B8BF82A08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051" y="4702989"/>
            <a:ext cx="1061888" cy="1061888"/>
          </a:xfrm>
          <a:prstGeom prst="rect">
            <a:avLst/>
          </a:prstGeom>
        </p:spPr>
      </p:pic>
      <p:pic>
        <p:nvPicPr>
          <p:cNvPr id="36" name="ถูก1">
            <a:extLst>
              <a:ext uri="{FF2B5EF4-FFF2-40B4-BE49-F238E27FC236}">
                <a16:creationId xmlns:a16="http://schemas.microsoft.com/office/drawing/2014/main" id="{CF708FB8-7870-48D5-8262-CD9A051D085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672" y="4492532"/>
            <a:ext cx="1061888" cy="10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7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-1.175 -0.00556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750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511DEB-39C4-42FC-935E-CBE0DB4F9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r="1203"/>
          <a:stretch/>
        </p:blipFill>
        <p:spPr>
          <a:xfrm>
            <a:off x="0" y="0"/>
            <a:ext cx="12192000" cy="6947920"/>
          </a:xfrm>
          <a:prstGeom prst="rect">
            <a:avLst/>
          </a:prstGeom>
        </p:spPr>
      </p:pic>
      <p:sp>
        <p:nvSpPr>
          <p:cNvPr id="7" name="โจทย์">
            <a:extLst>
              <a:ext uri="{FF2B5EF4-FFF2-40B4-BE49-F238E27FC236}">
                <a16:creationId xmlns:a16="http://schemas.microsoft.com/office/drawing/2014/main" id="{44F3A90C-197D-4652-84B3-2E8CEDDB3358}"/>
              </a:ext>
            </a:extLst>
          </p:cNvPr>
          <p:cNvSpPr txBox="1"/>
          <p:nvPr/>
        </p:nvSpPr>
        <p:spPr>
          <a:xfrm>
            <a:off x="-1" y="2010356"/>
            <a:ext cx="12192001" cy="1938992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6 ลิตร 410 มิลลิลิตร คูณ 6</a:t>
            </a:r>
          </a:p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เท่ากับ</a:t>
            </a:r>
          </a:p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38 ลิตร 460 มิลลิลิตร</a:t>
            </a:r>
          </a:p>
        </p:txBody>
      </p:sp>
      <p:pic>
        <p:nvPicPr>
          <p:cNvPr id="46" name="Picture 45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9D180CF1-C94F-4819-9404-46D0077F8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0" y="186179"/>
            <a:ext cx="1638288" cy="672990"/>
          </a:xfrm>
          <a:prstGeom prst="rect">
            <a:avLst/>
          </a:prstGeom>
        </p:spPr>
      </p:pic>
      <p:pic>
        <p:nvPicPr>
          <p:cNvPr id="47" name="Picture 46">
            <a:hlinkClick r:id="rId6" action="ppaction://hlinksldjump"/>
            <a:extLst>
              <a:ext uri="{FF2B5EF4-FFF2-40B4-BE49-F238E27FC236}">
                <a16:creationId xmlns:a16="http://schemas.microsoft.com/office/drawing/2014/main" id="{590BABA6-0180-4627-99E6-E8BB4937FC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3454" y="5884308"/>
            <a:ext cx="2858301" cy="756000"/>
          </a:xfrm>
          <a:prstGeom prst="rect">
            <a:avLst/>
          </a:prstGeom>
        </p:spPr>
      </p:pic>
      <p:sp>
        <p:nvSpPr>
          <p:cNvPr id="34" name="โจทย์">
            <a:extLst>
              <a:ext uri="{FF2B5EF4-FFF2-40B4-BE49-F238E27FC236}">
                <a16:creationId xmlns:a16="http://schemas.microsoft.com/office/drawing/2014/main" id="{0D8C7EE8-FAD8-477B-8504-20DE5D7C5B8B}"/>
              </a:ext>
            </a:extLst>
          </p:cNvPr>
          <p:cNvSpPr txBox="1"/>
          <p:nvPr/>
        </p:nvSpPr>
        <p:spPr>
          <a:xfrm>
            <a:off x="-2" y="203291"/>
            <a:ext cx="12192001" cy="830997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800" dirty="0">
                <a:solidFill>
                  <a:srgbClr val="C00000"/>
                </a:solidFill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ถูกหรือผิดกันนะ</a:t>
            </a:r>
          </a:p>
        </p:txBody>
      </p:sp>
      <p:pic>
        <p:nvPicPr>
          <p:cNvPr id="3" name="A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1E6544D-11D5-48C6-874E-A7BDA0E54E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30" y="4166829"/>
            <a:ext cx="2741512" cy="2234472"/>
          </a:xfrm>
          <a:prstGeom prst="rect">
            <a:avLst/>
          </a:prstGeom>
        </p:spPr>
      </p:pic>
      <p:pic>
        <p:nvPicPr>
          <p:cNvPr id="6" name="B" descr="A picture containing hand, vector graphics&#10;&#10;Description automatically generated">
            <a:extLst>
              <a:ext uri="{FF2B5EF4-FFF2-40B4-BE49-F238E27FC236}">
                <a16:creationId xmlns:a16="http://schemas.microsoft.com/office/drawing/2014/main" id="{4EBEF511-2F75-4C69-903A-6B9F49DC49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69" y="3997116"/>
            <a:ext cx="2304279" cy="2404185"/>
          </a:xfrm>
          <a:prstGeom prst="rect">
            <a:avLst/>
          </a:prstGeom>
        </p:spPr>
      </p:pic>
      <p:pic>
        <p:nvPicPr>
          <p:cNvPr id="51" name="ผิด2">
            <a:extLst>
              <a:ext uri="{FF2B5EF4-FFF2-40B4-BE49-F238E27FC236}">
                <a16:creationId xmlns:a16="http://schemas.microsoft.com/office/drawing/2014/main" id="{1FF1A4D6-56A9-4A37-9455-E0B8BF82A08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957" y="4431786"/>
            <a:ext cx="1061888" cy="1061888"/>
          </a:xfrm>
          <a:prstGeom prst="rect">
            <a:avLst/>
          </a:prstGeom>
        </p:spPr>
      </p:pic>
      <p:pic>
        <p:nvPicPr>
          <p:cNvPr id="36" name="ถูก1">
            <a:extLst>
              <a:ext uri="{FF2B5EF4-FFF2-40B4-BE49-F238E27FC236}">
                <a16:creationId xmlns:a16="http://schemas.microsoft.com/office/drawing/2014/main" id="{CF708FB8-7870-48D5-8262-CD9A051D085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691" y="4743182"/>
            <a:ext cx="1061888" cy="10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-1.175 -0.00556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750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511DEB-39C4-42FC-935E-CBE0DB4F9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r="1203"/>
          <a:stretch/>
        </p:blipFill>
        <p:spPr>
          <a:xfrm>
            <a:off x="0" y="0"/>
            <a:ext cx="12192000" cy="6947920"/>
          </a:xfrm>
          <a:prstGeom prst="rect">
            <a:avLst/>
          </a:prstGeom>
        </p:spPr>
      </p:pic>
      <p:sp>
        <p:nvSpPr>
          <p:cNvPr id="7" name="โจทย์">
            <a:extLst>
              <a:ext uri="{FF2B5EF4-FFF2-40B4-BE49-F238E27FC236}">
                <a16:creationId xmlns:a16="http://schemas.microsoft.com/office/drawing/2014/main" id="{44F3A90C-197D-4652-84B3-2E8CEDDB3358}"/>
              </a:ext>
            </a:extLst>
          </p:cNvPr>
          <p:cNvSpPr txBox="1"/>
          <p:nvPr/>
        </p:nvSpPr>
        <p:spPr>
          <a:xfrm>
            <a:off x="-1" y="2149252"/>
            <a:ext cx="12192001" cy="707886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en-US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850 มิลลิลิตร หารด้วย 5</a:t>
            </a:r>
          </a:p>
        </p:txBody>
      </p:sp>
      <p:grpSp>
        <p:nvGrpSpPr>
          <p:cNvPr id="13" name="A">
            <a:extLst>
              <a:ext uri="{FF2B5EF4-FFF2-40B4-BE49-F238E27FC236}">
                <a16:creationId xmlns:a16="http://schemas.microsoft.com/office/drawing/2014/main" id="{74646088-624A-4485-A903-A399D9CD18E3}"/>
              </a:ext>
            </a:extLst>
          </p:cNvPr>
          <p:cNvGrpSpPr/>
          <p:nvPr/>
        </p:nvGrpSpPr>
        <p:grpSpPr>
          <a:xfrm>
            <a:off x="362104" y="3353164"/>
            <a:ext cx="5427015" cy="1160794"/>
            <a:chOff x="717705" y="3628535"/>
            <a:chExt cx="5427015" cy="116079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86369C-EE44-4D5D-B038-4841D1AA6819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3189E54-495F-4BF8-89B4-3194386634BF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โจทย์">
                <a:extLst>
                  <a:ext uri="{FF2B5EF4-FFF2-40B4-BE49-F238E27FC236}">
                    <a16:creationId xmlns:a16="http://schemas.microsoft.com/office/drawing/2014/main" id="{48389F44-C8DF-435D-A6F2-4C0FA3AD8DB2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1 ลิตร 1</a:t>
                </a:r>
                <a:r>
                  <a:rPr lang="en-US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8</a:t>
                </a:r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0 มิลลิลิตร</a:t>
                </a:r>
              </a:p>
            </p:txBody>
          </p:sp>
        </p:grpSp>
        <p:pic>
          <p:nvPicPr>
            <p:cNvPr id="9" name="Picture 8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31741541-7B9E-4E45-A855-10771860B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705" y="3628535"/>
              <a:ext cx="1167427" cy="1160794"/>
            </a:xfrm>
            <a:prstGeom prst="rect">
              <a:avLst/>
            </a:prstGeom>
          </p:spPr>
        </p:pic>
      </p:grpSp>
      <p:grpSp>
        <p:nvGrpSpPr>
          <p:cNvPr id="24" name="B">
            <a:extLst>
              <a:ext uri="{FF2B5EF4-FFF2-40B4-BE49-F238E27FC236}">
                <a16:creationId xmlns:a16="http://schemas.microsoft.com/office/drawing/2014/main" id="{2CA40F93-B607-44DF-BBC5-1D606B037BBE}"/>
              </a:ext>
            </a:extLst>
          </p:cNvPr>
          <p:cNvGrpSpPr/>
          <p:nvPr/>
        </p:nvGrpSpPr>
        <p:grpSpPr>
          <a:xfrm>
            <a:off x="6188599" y="3353164"/>
            <a:ext cx="5427015" cy="1160794"/>
            <a:chOff x="717705" y="3628535"/>
            <a:chExt cx="5427015" cy="116079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7E54D96-3013-47D8-8A3C-EA3123D14A62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85B89E6-A1B5-4175-A7F1-8804D493BE1E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โจทย์">
                <a:extLst>
                  <a:ext uri="{FF2B5EF4-FFF2-40B4-BE49-F238E27FC236}">
                    <a16:creationId xmlns:a16="http://schemas.microsoft.com/office/drawing/2014/main" id="{E4F0C2FE-D7ED-4B53-9487-2BC1501391E9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1 ลิตร 1</a:t>
                </a:r>
                <a:r>
                  <a:rPr lang="en-US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6</a:t>
                </a:r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0 มิลลิลิตร</a:t>
                </a: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0F15D21-F1D2-4C83-B1A8-B8E21B504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705" y="3628535"/>
              <a:ext cx="1167426" cy="1160794"/>
            </a:xfrm>
            <a:prstGeom prst="rect">
              <a:avLst/>
            </a:prstGeom>
          </p:spPr>
        </p:pic>
      </p:grpSp>
      <p:grpSp>
        <p:nvGrpSpPr>
          <p:cNvPr id="29" name="C">
            <a:extLst>
              <a:ext uri="{FF2B5EF4-FFF2-40B4-BE49-F238E27FC236}">
                <a16:creationId xmlns:a16="http://schemas.microsoft.com/office/drawing/2014/main" id="{D7E78F0A-3ADE-4108-AEC9-772ED2D80867}"/>
              </a:ext>
            </a:extLst>
          </p:cNvPr>
          <p:cNvGrpSpPr/>
          <p:nvPr/>
        </p:nvGrpSpPr>
        <p:grpSpPr>
          <a:xfrm>
            <a:off x="3275352" y="4734768"/>
            <a:ext cx="5427015" cy="1160794"/>
            <a:chOff x="717705" y="3628535"/>
            <a:chExt cx="5427015" cy="116079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8DD0FD9-0679-4BEB-A89B-05C32B0D7C60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7E0D3A3-F33E-4205-BC61-8355D1B337E0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โจทย์">
                <a:extLst>
                  <a:ext uri="{FF2B5EF4-FFF2-40B4-BE49-F238E27FC236}">
                    <a16:creationId xmlns:a16="http://schemas.microsoft.com/office/drawing/2014/main" id="{AFD85F50-5F08-4E2D-9223-A8142E1D5CE5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1 ลิตร 170 มิลลิลิตร</a:t>
                </a: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4E3FAB3-65A7-4678-AF94-614A92C11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705" y="3628535"/>
              <a:ext cx="1167426" cy="1160794"/>
            </a:xfrm>
            <a:prstGeom prst="rect">
              <a:avLst/>
            </a:prstGeom>
          </p:spPr>
        </p:pic>
      </p:grpSp>
      <p:pic>
        <p:nvPicPr>
          <p:cNvPr id="40" name="Picture 3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92BA7A8-C525-4133-95F6-42605951E9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035" y="1890278"/>
            <a:ext cx="1116802" cy="1023736"/>
          </a:xfrm>
          <a:prstGeom prst="rect">
            <a:avLst/>
          </a:prstGeom>
        </p:spPr>
      </p:pic>
      <p:pic>
        <p:nvPicPr>
          <p:cNvPr id="42" name="Picture 41" descr="A picture containing circle&#10;&#10;Description automatically generated">
            <a:extLst>
              <a:ext uri="{FF2B5EF4-FFF2-40B4-BE49-F238E27FC236}">
                <a16:creationId xmlns:a16="http://schemas.microsoft.com/office/drawing/2014/main" id="{711D09A7-97F0-4214-9110-22E895CE8E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493" y="4925462"/>
            <a:ext cx="2272076" cy="1686196"/>
          </a:xfrm>
          <a:prstGeom prst="rect">
            <a:avLst/>
          </a:prstGeom>
        </p:spPr>
      </p:pic>
      <p:pic>
        <p:nvPicPr>
          <p:cNvPr id="44" name="Picture 43" descr="Shape, circle&#10;&#10;Description automatically generated">
            <a:extLst>
              <a:ext uri="{FF2B5EF4-FFF2-40B4-BE49-F238E27FC236}">
                <a16:creationId xmlns:a16="http://schemas.microsoft.com/office/drawing/2014/main" id="{8C39B7E5-BD55-4513-9A8B-A59390D91B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2104" y="1101350"/>
            <a:ext cx="1460035" cy="1343779"/>
          </a:xfrm>
          <a:prstGeom prst="rect">
            <a:avLst/>
          </a:prstGeom>
        </p:spPr>
      </p:pic>
      <p:pic>
        <p:nvPicPr>
          <p:cNvPr id="46" name="Picture 45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9D180CF1-C94F-4819-9404-46D0077F80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0" y="186179"/>
            <a:ext cx="1638288" cy="672990"/>
          </a:xfrm>
          <a:prstGeom prst="rect">
            <a:avLst/>
          </a:prstGeom>
        </p:spPr>
      </p:pic>
      <p:pic>
        <p:nvPicPr>
          <p:cNvPr id="47" name="Picture 46">
            <a:hlinkClick r:id="rId12" action="ppaction://hlinksldjump"/>
            <a:extLst>
              <a:ext uri="{FF2B5EF4-FFF2-40B4-BE49-F238E27FC236}">
                <a16:creationId xmlns:a16="http://schemas.microsoft.com/office/drawing/2014/main" id="{590BABA6-0180-4627-99E6-E8BB4937FC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73454" y="5884308"/>
            <a:ext cx="2858301" cy="756000"/>
          </a:xfrm>
          <a:prstGeom prst="rect">
            <a:avLst/>
          </a:prstGeom>
        </p:spPr>
      </p:pic>
      <p:pic>
        <p:nvPicPr>
          <p:cNvPr id="50" name="ผิด2">
            <a:extLst>
              <a:ext uri="{FF2B5EF4-FFF2-40B4-BE49-F238E27FC236}">
                <a16:creationId xmlns:a16="http://schemas.microsoft.com/office/drawing/2014/main" id="{C0FD68BB-C730-4E00-BC32-75D1038F849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108" y="3402617"/>
            <a:ext cx="1061888" cy="1061888"/>
          </a:xfrm>
          <a:prstGeom prst="rect">
            <a:avLst/>
          </a:prstGeom>
        </p:spPr>
      </p:pic>
      <p:pic>
        <p:nvPicPr>
          <p:cNvPr id="34" name="ผิด2">
            <a:extLst>
              <a:ext uri="{FF2B5EF4-FFF2-40B4-BE49-F238E27FC236}">
                <a16:creationId xmlns:a16="http://schemas.microsoft.com/office/drawing/2014/main" id="{03297C71-F61F-41F7-97D6-B19194D4A70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79" y="3402218"/>
            <a:ext cx="1061888" cy="1061888"/>
          </a:xfrm>
          <a:prstGeom prst="rect">
            <a:avLst/>
          </a:prstGeom>
        </p:spPr>
      </p:pic>
      <p:pic>
        <p:nvPicPr>
          <p:cNvPr id="36" name="ถูก1">
            <a:extLst>
              <a:ext uri="{FF2B5EF4-FFF2-40B4-BE49-F238E27FC236}">
                <a16:creationId xmlns:a16="http://schemas.microsoft.com/office/drawing/2014/main" id="{80F66D46-230D-420A-9514-1BB4627F1BB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58" y="4787625"/>
            <a:ext cx="1061888" cy="10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8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-1.175 -0.00556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750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511DEB-39C4-42FC-935E-CBE0DB4F9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r="1203"/>
          <a:stretch/>
        </p:blipFill>
        <p:spPr>
          <a:xfrm>
            <a:off x="0" y="0"/>
            <a:ext cx="12192000" cy="6947920"/>
          </a:xfrm>
          <a:prstGeom prst="rect">
            <a:avLst/>
          </a:prstGeom>
        </p:spPr>
      </p:pic>
      <p:sp>
        <p:nvSpPr>
          <p:cNvPr id="7" name="โจทย์">
            <a:extLst>
              <a:ext uri="{FF2B5EF4-FFF2-40B4-BE49-F238E27FC236}">
                <a16:creationId xmlns:a16="http://schemas.microsoft.com/office/drawing/2014/main" id="{44F3A90C-197D-4652-84B3-2E8CEDDB3358}"/>
              </a:ext>
            </a:extLst>
          </p:cNvPr>
          <p:cNvSpPr txBox="1"/>
          <p:nvPr/>
        </p:nvSpPr>
        <p:spPr>
          <a:xfrm>
            <a:off x="-1" y="2149252"/>
            <a:ext cx="12192001" cy="707886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6 ลิตร 375 มิลลิลิตร หารด้วย 3</a:t>
            </a:r>
          </a:p>
        </p:txBody>
      </p:sp>
      <p:grpSp>
        <p:nvGrpSpPr>
          <p:cNvPr id="13" name="A">
            <a:extLst>
              <a:ext uri="{FF2B5EF4-FFF2-40B4-BE49-F238E27FC236}">
                <a16:creationId xmlns:a16="http://schemas.microsoft.com/office/drawing/2014/main" id="{74646088-624A-4485-A903-A399D9CD18E3}"/>
              </a:ext>
            </a:extLst>
          </p:cNvPr>
          <p:cNvGrpSpPr/>
          <p:nvPr/>
        </p:nvGrpSpPr>
        <p:grpSpPr>
          <a:xfrm>
            <a:off x="362104" y="3353164"/>
            <a:ext cx="5427015" cy="1160794"/>
            <a:chOff x="717705" y="3628535"/>
            <a:chExt cx="5427015" cy="116079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86369C-EE44-4D5D-B038-4841D1AA6819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3189E54-495F-4BF8-89B4-3194386634BF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โจทย์">
                <a:extLst>
                  <a:ext uri="{FF2B5EF4-FFF2-40B4-BE49-F238E27FC236}">
                    <a16:creationId xmlns:a16="http://schemas.microsoft.com/office/drawing/2014/main" id="{48389F44-C8DF-435D-A6F2-4C0FA3AD8DB2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2 ลิตร 125 มิลลิลิตร</a:t>
                </a:r>
              </a:p>
            </p:txBody>
          </p:sp>
        </p:grpSp>
        <p:pic>
          <p:nvPicPr>
            <p:cNvPr id="9" name="Picture 8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31741541-7B9E-4E45-A855-10771860B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705" y="3628535"/>
              <a:ext cx="1167427" cy="1160794"/>
            </a:xfrm>
            <a:prstGeom prst="rect">
              <a:avLst/>
            </a:prstGeom>
          </p:spPr>
        </p:pic>
      </p:grpSp>
      <p:grpSp>
        <p:nvGrpSpPr>
          <p:cNvPr id="24" name="B">
            <a:extLst>
              <a:ext uri="{FF2B5EF4-FFF2-40B4-BE49-F238E27FC236}">
                <a16:creationId xmlns:a16="http://schemas.microsoft.com/office/drawing/2014/main" id="{2CA40F93-B607-44DF-BBC5-1D606B037BBE}"/>
              </a:ext>
            </a:extLst>
          </p:cNvPr>
          <p:cNvGrpSpPr/>
          <p:nvPr/>
        </p:nvGrpSpPr>
        <p:grpSpPr>
          <a:xfrm>
            <a:off x="6188599" y="3353164"/>
            <a:ext cx="5427015" cy="1160794"/>
            <a:chOff x="717705" y="3628535"/>
            <a:chExt cx="5427015" cy="116079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7E54D96-3013-47D8-8A3C-EA3123D14A62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85B89E6-A1B5-4175-A7F1-8804D493BE1E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โจทย์">
                <a:extLst>
                  <a:ext uri="{FF2B5EF4-FFF2-40B4-BE49-F238E27FC236}">
                    <a16:creationId xmlns:a16="http://schemas.microsoft.com/office/drawing/2014/main" id="{E4F0C2FE-D7ED-4B53-9487-2BC1501391E9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en-US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3</a:t>
                </a:r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 ลิตร 125 มิลลิลิตร</a:t>
                </a: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0F15D21-F1D2-4C83-B1A8-B8E21B504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705" y="3628535"/>
              <a:ext cx="1167426" cy="1160794"/>
            </a:xfrm>
            <a:prstGeom prst="rect">
              <a:avLst/>
            </a:prstGeom>
          </p:spPr>
        </p:pic>
      </p:grpSp>
      <p:grpSp>
        <p:nvGrpSpPr>
          <p:cNvPr id="29" name="C">
            <a:extLst>
              <a:ext uri="{FF2B5EF4-FFF2-40B4-BE49-F238E27FC236}">
                <a16:creationId xmlns:a16="http://schemas.microsoft.com/office/drawing/2014/main" id="{D7E78F0A-3ADE-4108-AEC9-772ED2D80867}"/>
              </a:ext>
            </a:extLst>
          </p:cNvPr>
          <p:cNvGrpSpPr/>
          <p:nvPr/>
        </p:nvGrpSpPr>
        <p:grpSpPr>
          <a:xfrm>
            <a:off x="3275352" y="4734768"/>
            <a:ext cx="5427015" cy="1160794"/>
            <a:chOff x="717705" y="3628535"/>
            <a:chExt cx="5427015" cy="116079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8DD0FD9-0679-4BEB-A89B-05C32B0D7C60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7E0D3A3-F33E-4205-BC61-8355D1B337E0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โจทย์">
                <a:extLst>
                  <a:ext uri="{FF2B5EF4-FFF2-40B4-BE49-F238E27FC236}">
                    <a16:creationId xmlns:a16="http://schemas.microsoft.com/office/drawing/2014/main" id="{AFD85F50-5F08-4E2D-9223-A8142E1D5CE5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2 ลิตร 1</a:t>
                </a:r>
                <a:r>
                  <a:rPr lang="en-US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3</a:t>
                </a:r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5 มิลลิลิตร</a:t>
                </a: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4E3FAB3-65A7-4678-AF94-614A92C11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705" y="3628535"/>
              <a:ext cx="1167426" cy="1160794"/>
            </a:xfrm>
            <a:prstGeom prst="rect">
              <a:avLst/>
            </a:prstGeom>
          </p:spPr>
        </p:pic>
      </p:grpSp>
      <p:pic>
        <p:nvPicPr>
          <p:cNvPr id="40" name="Picture 3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92BA7A8-C525-4133-95F6-42605951E9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035" y="1890278"/>
            <a:ext cx="1116802" cy="1023736"/>
          </a:xfrm>
          <a:prstGeom prst="rect">
            <a:avLst/>
          </a:prstGeom>
        </p:spPr>
      </p:pic>
      <p:pic>
        <p:nvPicPr>
          <p:cNvPr id="42" name="Picture 41" descr="A picture containing circle&#10;&#10;Description automatically generated">
            <a:extLst>
              <a:ext uri="{FF2B5EF4-FFF2-40B4-BE49-F238E27FC236}">
                <a16:creationId xmlns:a16="http://schemas.microsoft.com/office/drawing/2014/main" id="{711D09A7-97F0-4214-9110-22E895CE8E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493" y="4925462"/>
            <a:ext cx="2272076" cy="1686196"/>
          </a:xfrm>
          <a:prstGeom prst="rect">
            <a:avLst/>
          </a:prstGeom>
        </p:spPr>
      </p:pic>
      <p:pic>
        <p:nvPicPr>
          <p:cNvPr id="44" name="Picture 43" descr="Shape, circle&#10;&#10;Description automatically generated">
            <a:extLst>
              <a:ext uri="{FF2B5EF4-FFF2-40B4-BE49-F238E27FC236}">
                <a16:creationId xmlns:a16="http://schemas.microsoft.com/office/drawing/2014/main" id="{8C39B7E5-BD55-4513-9A8B-A59390D91B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2104" y="1101350"/>
            <a:ext cx="1460035" cy="1343779"/>
          </a:xfrm>
          <a:prstGeom prst="rect">
            <a:avLst/>
          </a:prstGeom>
        </p:spPr>
      </p:pic>
      <p:pic>
        <p:nvPicPr>
          <p:cNvPr id="46" name="Picture 45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9D180CF1-C94F-4819-9404-46D0077F80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0" y="186179"/>
            <a:ext cx="1638288" cy="672990"/>
          </a:xfrm>
          <a:prstGeom prst="rect">
            <a:avLst/>
          </a:prstGeom>
        </p:spPr>
      </p:pic>
      <p:pic>
        <p:nvPicPr>
          <p:cNvPr id="47" name="Picture 46">
            <a:hlinkClick r:id="rId12" action="ppaction://hlinksldjump"/>
            <a:extLst>
              <a:ext uri="{FF2B5EF4-FFF2-40B4-BE49-F238E27FC236}">
                <a16:creationId xmlns:a16="http://schemas.microsoft.com/office/drawing/2014/main" id="{590BABA6-0180-4627-99E6-E8BB4937FC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73454" y="5884308"/>
            <a:ext cx="2858301" cy="756000"/>
          </a:xfrm>
          <a:prstGeom prst="rect">
            <a:avLst/>
          </a:prstGeom>
        </p:spPr>
      </p:pic>
      <p:pic>
        <p:nvPicPr>
          <p:cNvPr id="50" name="ผิด2">
            <a:extLst>
              <a:ext uri="{FF2B5EF4-FFF2-40B4-BE49-F238E27FC236}">
                <a16:creationId xmlns:a16="http://schemas.microsoft.com/office/drawing/2014/main" id="{C0FD68BB-C730-4E00-BC32-75D1038F849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108" y="3402617"/>
            <a:ext cx="1061888" cy="1061888"/>
          </a:xfrm>
          <a:prstGeom prst="rect">
            <a:avLst/>
          </a:prstGeom>
        </p:spPr>
      </p:pic>
      <p:pic>
        <p:nvPicPr>
          <p:cNvPr id="51" name="ผิด2">
            <a:extLst>
              <a:ext uri="{FF2B5EF4-FFF2-40B4-BE49-F238E27FC236}">
                <a16:creationId xmlns:a16="http://schemas.microsoft.com/office/drawing/2014/main" id="{1FF1A4D6-56A9-4A37-9455-E0B8BF82A08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216" y="4784221"/>
            <a:ext cx="1061888" cy="1061888"/>
          </a:xfrm>
          <a:prstGeom prst="rect">
            <a:avLst/>
          </a:prstGeom>
        </p:spPr>
      </p:pic>
      <p:pic>
        <p:nvPicPr>
          <p:cNvPr id="52" name="ถูก1">
            <a:extLst>
              <a:ext uri="{FF2B5EF4-FFF2-40B4-BE49-F238E27FC236}">
                <a16:creationId xmlns:a16="http://schemas.microsoft.com/office/drawing/2014/main" id="{14FC26B1-05BC-4780-B217-4D91DE5E791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9" y="3412563"/>
            <a:ext cx="1061888" cy="10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4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-1.175 -0.00556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750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511DEB-39C4-42FC-935E-CBE0DB4F9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r="1203"/>
          <a:stretch/>
        </p:blipFill>
        <p:spPr>
          <a:xfrm>
            <a:off x="0" y="0"/>
            <a:ext cx="12192000" cy="6947920"/>
          </a:xfrm>
          <a:prstGeom prst="rect">
            <a:avLst/>
          </a:prstGeom>
        </p:spPr>
      </p:pic>
      <p:sp>
        <p:nvSpPr>
          <p:cNvPr id="7" name="โจทย์">
            <a:extLst>
              <a:ext uri="{FF2B5EF4-FFF2-40B4-BE49-F238E27FC236}">
                <a16:creationId xmlns:a16="http://schemas.microsoft.com/office/drawing/2014/main" id="{44F3A90C-197D-4652-84B3-2E8CEDDB3358}"/>
              </a:ext>
            </a:extLst>
          </p:cNvPr>
          <p:cNvSpPr txBox="1"/>
          <p:nvPr/>
        </p:nvSpPr>
        <p:spPr>
          <a:xfrm>
            <a:off x="-1" y="2010356"/>
            <a:ext cx="12192001" cy="1938992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 ลิตร 285 มิลลิลิตร คูณ 2</a:t>
            </a:r>
          </a:p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เท่ากับ</a:t>
            </a:r>
          </a:p>
          <a:p>
            <a:pPr algn="ctr"/>
            <a:r>
              <a:rPr lang="en-US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ลิตร 570 มิลลิลิตร</a:t>
            </a:r>
          </a:p>
        </p:txBody>
      </p:sp>
      <p:pic>
        <p:nvPicPr>
          <p:cNvPr id="46" name="Picture 45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9D180CF1-C94F-4819-9404-46D0077F8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0" y="186179"/>
            <a:ext cx="1638288" cy="672990"/>
          </a:xfrm>
          <a:prstGeom prst="rect">
            <a:avLst/>
          </a:prstGeom>
        </p:spPr>
      </p:pic>
      <p:pic>
        <p:nvPicPr>
          <p:cNvPr id="47" name="Picture 46">
            <a:hlinkClick r:id="rId6" action="ppaction://hlinksldjump"/>
            <a:extLst>
              <a:ext uri="{FF2B5EF4-FFF2-40B4-BE49-F238E27FC236}">
                <a16:creationId xmlns:a16="http://schemas.microsoft.com/office/drawing/2014/main" id="{590BABA6-0180-4627-99E6-E8BB4937FC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3454" y="5884308"/>
            <a:ext cx="2858301" cy="756000"/>
          </a:xfrm>
          <a:prstGeom prst="rect">
            <a:avLst/>
          </a:prstGeom>
        </p:spPr>
      </p:pic>
      <p:sp>
        <p:nvSpPr>
          <p:cNvPr id="34" name="โจทย์">
            <a:extLst>
              <a:ext uri="{FF2B5EF4-FFF2-40B4-BE49-F238E27FC236}">
                <a16:creationId xmlns:a16="http://schemas.microsoft.com/office/drawing/2014/main" id="{0D8C7EE8-FAD8-477B-8504-20DE5D7C5B8B}"/>
              </a:ext>
            </a:extLst>
          </p:cNvPr>
          <p:cNvSpPr txBox="1"/>
          <p:nvPr/>
        </p:nvSpPr>
        <p:spPr>
          <a:xfrm>
            <a:off x="-2" y="203291"/>
            <a:ext cx="12192001" cy="830997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800" dirty="0">
                <a:solidFill>
                  <a:srgbClr val="C00000"/>
                </a:solidFill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ถูกหรือผิดกันนะ</a:t>
            </a:r>
          </a:p>
        </p:txBody>
      </p:sp>
      <p:pic>
        <p:nvPicPr>
          <p:cNvPr id="3" name="A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1E6544D-11D5-48C6-874E-A7BDA0E54E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30" y="4166829"/>
            <a:ext cx="2741512" cy="2234472"/>
          </a:xfrm>
          <a:prstGeom prst="rect">
            <a:avLst/>
          </a:prstGeom>
        </p:spPr>
      </p:pic>
      <p:pic>
        <p:nvPicPr>
          <p:cNvPr id="6" name="B" descr="A picture containing hand, vector graphics&#10;&#10;Description automatically generated">
            <a:extLst>
              <a:ext uri="{FF2B5EF4-FFF2-40B4-BE49-F238E27FC236}">
                <a16:creationId xmlns:a16="http://schemas.microsoft.com/office/drawing/2014/main" id="{4EBEF511-2F75-4C69-903A-6B9F49DC49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69" y="3997116"/>
            <a:ext cx="2304279" cy="2404185"/>
          </a:xfrm>
          <a:prstGeom prst="rect">
            <a:avLst/>
          </a:prstGeom>
        </p:spPr>
      </p:pic>
      <p:pic>
        <p:nvPicPr>
          <p:cNvPr id="51" name="ผิด2">
            <a:extLst>
              <a:ext uri="{FF2B5EF4-FFF2-40B4-BE49-F238E27FC236}">
                <a16:creationId xmlns:a16="http://schemas.microsoft.com/office/drawing/2014/main" id="{1FF1A4D6-56A9-4A37-9455-E0B8BF82A08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051" y="4702989"/>
            <a:ext cx="1061888" cy="1061888"/>
          </a:xfrm>
          <a:prstGeom prst="rect">
            <a:avLst/>
          </a:prstGeom>
        </p:spPr>
      </p:pic>
      <p:pic>
        <p:nvPicPr>
          <p:cNvPr id="36" name="ถูก1">
            <a:extLst>
              <a:ext uri="{FF2B5EF4-FFF2-40B4-BE49-F238E27FC236}">
                <a16:creationId xmlns:a16="http://schemas.microsoft.com/office/drawing/2014/main" id="{CF708FB8-7870-48D5-8262-CD9A051D085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672" y="4492532"/>
            <a:ext cx="1061888" cy="10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3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-1.175 -0.00556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750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511DEB-39C4-42FC-935E-CBE0DB4F9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r="1203"/>
          <a:stretch/>
        </p:blipFill>
        <p:spPr>
          <a:xfrm>
            <a:off x="0" y="0"/>
            <a:ext cx="12192000" cy="6947920"/>
          </a:xfrm>
          <a:prstGeom prst="rect">
            <a:avLst/>
          </a:prstGeom>
        </p:spPr>
      </p:pic>
      <p:sp>
        <p:nvSpPr>
          <p:cNvPr id="7" name="โจทย์">
            <a:extLst>
              <a:ext uri="{FF2B5EF4-FFF2-40B4-BE49-F238E27FC236}">
                <a16:creationId xmlns:a16="http://schemas.microsoft.com/office/drawing/2014/main" id="{44F3A90C-197D-4652-84B3-2E8CEDDB3358}"/>
              </a:ext>
            </a:extLst>
          </p:cNvPr>
          <p:cNvSpPr txBox="1"/>
          <p:nvPr/>
        </p:nvSpPr>
        <p:spPr>
          <a:xfrm>
            <a:off x="-1" y="2149252"/>
            <a:ext cx="12192001" cy="707886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10</a:t>
            </a:r>
            <a:r>
              <a:rPr lang="en-US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720 มิลลิลิตร คูณ 8</a:t>
            </a:r>
          </a:p>
        </p:txBody>
      </p:sp>
      <p:grpSp>
        <p:nvGrpSpPr>
          <p:cNvPr id="13" name="A">
            <a:extLst>
              <a:ext uri="{FF2B5EF4-FFF2-40B4-BE49-F238E27FC236}">
                <a16:creationId xmlns:a16="http://schemas.microsoft.com/office/drawing/2014/main" id="{74646088-624A-4485-A903-A399D9CD18E3}"/>
              </a:ext>
            </a:extLst>
          </p:cNvPr>
          <p:cNvGrpSpPr/>
          <p:nvPr/>
        </p:nvGrpSpPr>
        <p:grpSpPr>
          <a:xfrm>
            <a:off x="362104" y="3353164"/>
            <a:ext cx="5427015" cy="1160794"/>
            <a:chOff x="717705" y="3628535"/>
            <a:chExt cx="5427015" cy="116079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86369C-EE44-4D5D-B038-4841D1AA6819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3189E54-495F-4BF8-89B4-3194386634BF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โจทย์">
                <a:extLst>
                  <a:ext uri="{FF2B5EF4-FFF2-40B4-BE49-F238E27FC236}">
                    <a16:creationId xmlns:a16="http://schemas.microsoft.com/office/drawing/2014/main" id="{48389F44-C8DF-435D-A6F2-4C0FA3AD8DB2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85 ลิตร </a:t>
                </a:r>
                <a:r>
                  <a:rPr lang="en-US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6</a:t>
                </a:r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60 มิลลิลิตร</a:t>
                </a:r>
              </a:p>
            </p:txBody>
          </p:sp>
        </p:grpSp>
        <p:pic>
          <p:nvPicPr>
            <p:cNvPr id="9" name="Picture 8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31741541-7B9E-4E45-A855-10771860B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705" y="3628535"/>
              <a:ext cx="1167427" cy="1160794"/>
            </a:xfrm>
            <a:prstGeom prst="rect">
              <a:avLst/>
            </a:prstGeom>
          </p:spPr>
        </p:pic>
      </p:grpSp>
      <p:grpSp>
        <p:nvGrpSpPr>
          <p:cNvPr id="24" name="B">
            <a:extLst>
              <a:ext uri="{FF2B5EF4-FFF2-40B4-BE49-F238E27FC236}">
                <a16:creationId xmlns:a16="http://schemas.microsoft.com/office/drawing/2014/main" id="{2CA40F93-B607-44DF-BBC5-1D606B037BBE}"/>
              </a:ext>
            </a:extLst>
          </p:cNvPr>
          <p:cNvGrpSpPr/>
          <p:nvPr/>
        </p:nvGrpSpPr>
        <p:grpSpPr>
          <a:xfrm>
            <a:off x="6188599" y="3353164"/>
            <a:ext cx="5427015" cy="1160794"/>
            <a:chOff x="717705" y="3628535"/>
            <a:chExt cx="5427015" cy="116079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7E54D96-3013-47D8-8A3C-EA3123D14A62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85B89E6-A1B5-4175-A7F1-8804D493BE1E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โจทย์">
                <a:extLst>
                  <a:ext uri="{FF2B5EF4-FFF2-40B4-BE49-F238E27FC236}">
                    <a16:creationId xmlns:a16="http://schemas.microsoft.com/office/drawing/2014/main" id="{E4F0C2FE-D7ED-4B53-9487-2BC1501391E9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85 ลิตร 760 มิลลิลิตร</a:t>
                </a: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0F15D21-F1D2-4C83-B1A8-B8E21B504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705" y="3628535"/>
              <a:ext cx="1167426" cy="1160794"/>
            </a:xfrm>
            <a:prstGeom prst="rect">
              <a:avLst/>
            </a:prstGeom>
          </p:spPr>
        </p:pic>
      </p:grpSp>
      <p:grpSp>
        <p:nvGrpSpPr>
          <p:cNvPr id="29" name="C">
            <a:extLst>
              <a:ext uri="{FF2B5EF4-FFF2-40B4-BE49-F238E27FC236}">
                <a16:creationId xmlns:a16="http://schemas.microsoft.com/office/drawing/2014/main" id="{D7E78F0A-3ADE-4108-AEC9-772ED2D80867}"/>
              </a:ext>
            </a:extLst>
          </p:cNvPr>
          <p:cNvGrpSpPr/>
          <p:nvPr/>
        </p:nvGrpSpPr>
        <p:grpSpPr>
          <a:xfrm>
            <a:off x="3275352" y="4734768"/>
            <a:ext cx="5427015" cy="1160794"/>
            <a:chOff x="717705" y="3628535"/>
            <a:chExt cx="5427015" cy="116079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8DD0FD9-0679-4BEB-A89B-05C32B0D7C60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7E0D3A3-F33E-4205-BC61-8355D1B337E0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โจทย์">
                <a:extLst>
                  <a:ext uri="{FF2B5EF4-FFF2-40B4-BE49-F238E27FC236}">
                    <a16:creationId xmlns:a16="http://schemas.microsoft.com/office/drawing/2014/main" id="{AFD85F50-5F08-4E2D-9223-A8142E1D5CE5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8</a:t>
                </a:r>
                <a:r>
                  <a:rPr lang="en-US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6</a:t>
                </a:r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 ลิตร 760 มิลลิลิตร</a:t>
                </a: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4E3FAB3-65A7-4678-AF94-614A92C11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705" y="3628535"/>
              <a:ext cx="1167426" cy="1160794"/>
            </a:xfrm>
            <a:prstGeom prst="rect">
              <a:avLst/>
            </a:prstGeom>
          </p:spPr>
        </p:pic>
      </p:grpSp>
      <p:pic>
        <p:nvPicPr>
          <p:cNvPr id="40" name="Picture 3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92BA7A8-C525-4133-95F6-42605951E9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035" y="1890278"/>
            <a:ext cx="1116802" cy="1023736"/>
          </a:xfrm>
          <a:prstGeom prst="rect">
            <a:avLst/>
          </a:prstGeom>
        </p:spPr>
      </p:pic>
      <p:pic>
        <p:nvPicPr>
          <p:cNvPr id="42" name="Picture 41" descr="A picture containing circle&#10;&#10;Description automatically generated">
            <a:extLst>
              <a:ext uri="{FF2B5EF4-FFF2-40B4-BE49-F238E27FC236}">
                <a16:creationId xmlns:a16="http://schemas.microsoft.com/office/drawing/2014/main" id="{711D09A7-97F0-4214-9110-22E895CE8E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493" y="4925462"/>
            <a:ext cx="2272076" cy="1686196"/>
          </a:xfrm>
          <a:prstGeom prst="rect">
            <a:avLst/>
          </a:prstGeom>
        </p:spPr>
      </p:pic>
      <p:pic>
        <p:nvPicPr>
          <p:cNvPr id="44" name="Picture 43" descr="Shape, circle&#10;&#10;Description automatically generated">
            <a:extLst>
              <a:ext uri="{FF2B5EF4-FFF2-40B4-BE49-F238E27FC236}">
                <a16:creationId xmlns:a16="http://schemas.microsoft.com/office/drawing/2014/main" id="{8C39B7E5-BD55-4513-9A8B-A59390D91B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2104" y="1101350"/>
            <a:ext cx="1460035" cy="1343779"/>
          </a:xfrm>
          <a:prstGeom prst="rect">
            <a:avLst/>
          </a:prstGeom>
        </p:spPr>
      </p:pic>
      <p:pic>
        <p:nvPicPr>
          <p:cNvPr id="46" name="Picture 45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9D180CF1-C94F-4819-9404-46D0077F80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0" y="186179"/>
            <a:ext cx="1638288" cy="672990"/>
          </a:xfrm>
          <a:prstGeom prst="rect">
            <a:avLst/>
          </a:prstGeom>
        </p:spPr>
      </p:pic>
      <p:pic>
        <p:nvPicPr>
          <p:cNvPr id="47" name="Picture 46">
            <a:hlinkClick r:id="rId12" action="ppaction://hlinksldjump"/>
            <a:extLst>
              <a:ext uri="{FF2B5EF4-FFF2-40B4-BE49-F238E27FC236}">
                <a16:creationId xmlns:a16="http://schemas.microsoft.com/office/drawing/2014/main" id="{590BABA6-0180-4627-99E6-E8BB4937FC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73454" y="5884308"/>
            <a:ext cx="2858301" cy="756000"/>
          </a:xfrm>
          <a:prstGeom prst="rect">
            <a:avLst/>
          </a:prstGeom>
        </p:spPr>
      </p:pic>
      <p:pic>
        <p:nvPicPr>
          <p:cNvPr id="51" name="ผิด2">
            <a:extLst>
              <a:ext uri="{FF2B5EF4-FFF2-40B4-BE49-F238E27FC236}">
                <a16:creationId xmlns:a16="http://schemas.microsoft.com/office/drawing/2014/main" id="{1FF1A4D6-56A9-4A37-9455-E0B8BF82A08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216" y="4784221"/>
            <a:ext cx="1061888" cy="1061888"/>
          </a:xfrm>
          <a:prstGeom prst="rect">
            <a:avLst/>
          </a:prstGeom>
        </p:spPr>
      </p:pic>
      <p:pic>
        <p:nvPicPr>
          <p:cNvPr id="34" name="ผิด2">
            <a:extLst>
              <a:ext uri="{FF2B5EF4-FFF2-40B4-BE49-F238E27FC236}">
                <a16:creationId xmlns:a16="http://schemas.microsoft.com/office/drawing/2014/main" id="{03297C71-F61F-41F7-97D6-B19194D4A70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79" y="3402218"/>
            <a:ext cx="1061888" cy="1061888"/>
          </a:xfrm>
          <a:prstGeom prst="rect">
            <a:avLst/>
          </a:prstGeom>
        </p:spPr>
      </p:pic>
      <p:pic>
        <p:nvPicPr>
          <p:cNvPr id="35" name="ถูก1">
            <a:extLst>
              <a:ext uri="{FF2B5EF4-FFF2-40B4-BE49-F238E27FC236}">
                <a16:creationId xmlns:a16="http://schemas.microsoft.com/office/drawing/2014/main" id="{1CF45F23-4CD5-4067-AF3B-07D59DAA01C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94" y="3408665"/>
            <a:ext cx="1061888" cy="10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8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-1.175 -0.00556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750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511DEB-39C4-42FC-935E-CBE0DB4F9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r="1203"/>
          <a:stretch/>
        </p:blipFill>
        <p:spPr>
          <a:xfrm>
            <a:off x="0" y="0"/>
            <a:ext cx="12192000" cy="6947920"/>
          </a:xfrm>
          <a:prstGeom prst="rect">
            <a:avLst/>
          </a:prstGeom>
        </p:spPr>
      </p:pic>
      <p:sp>
        <p:nvSpPr>
          <p:cNvPr id="7" name="โจทย์">
            <a:extLst>
              <a:ext uri="{FF2B5EF4-FFF2-40B4-BE49-F238E27FC236}">
                <a16:creationId xmlns:a16="http://schemas.microsoft.com/office/drawing/2014/main" id="{44F3A90C-197D-4652-84B3-2E8CEDDB3358}"/>
              </a:ext>
            </a:extLst>
          </p:cNvPr>
          <p:cNvSpPr txBox="1"/>
          <p:nvPr/>
        </p:nvSpPr>
        <p:spPr>
          <a:xfrm>
            <a:off x="-1" y="2010356"/>
            <a:ext cx="12192001" cy="1938992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 ลิตร 652 มิลลิลิตร คูณ 9</a:t>
            </a:r>
          </a:p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เท่ากับ</a:t>
            </a:r>
          </a:p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7</a:t>
            </a:r>
            <a:r>
              <a:rPr lang="en-US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ลิตร 868 มิลลิลิตร</a:t>
            </a:r>
          </a:p>
        </p:txBody>
      </p:sp>
      <p:pic>
        <p:nvPicPr>
          <p:cNvPr id="46" name="Picture 45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9D180CF1-C94F-4819-9404-46D0077F8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0" y="186179"/>
            <a:ext cx="1638288" cy="672990"/>
          </a:xfrm>
          <a:prstGeom prst="rect">
            <a:avLst/>
          </a:prstGeom>
        </p:spPr>
      </p:pic>
      <p:pic>
        <p:nvPicPr>
          <p:cNvPr id="47" name="Picture 46">
            <a:hlinkClick r:id="rId6" action="ppaction://hlinksldjump"/>
            <a:extLst>
              <a:ext uri="{FF2B5EF4-FFF2-40B4-BE49-F238E27FC236}">
                <a16:creationId xmlns:a16="http://schemas.microsoft.com/office/drawing/2014/main" id="{590BABA6-0180-4627-99E6-E8BB4937FC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3454" y="5884308"/>
            <a:ext cx="2858301" cy="756000"/>
          </a:xfrm>
          <a:prstGeom prst="rect">
            <a:avLst/>
          </a:prstGeom>
        </p:spPr>
      </p:pic>
      <p:sp>
        <p:nvSpPr>
          <p:cNvPr id="34" name="โจทย์">
            <a:extLst>
              <a:ext uri="{FF2B5EF4-FFF2-40B4-BE49-F238E27FC236}">
                <a16:creationId xmlns:a16="http://schemas.microsoft.com/office/drawing/2014/main" id="{0D8C7EE8-FAD8-477B-8504-20DE5D7C5B8B}"/>
              </a:ext>
            </a:extLst>
          </p:cNvPr>
          <p:cNvSpPr txBox="1"/>
          <p:nvPr/>
        </p:nvSpPr>
        <p:spPr>
          <a:xfrm>
            <a:off x="-2" y="203291"/>
            <a:ext cx="12192001" cy="830997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800" dirty="0">
                <a:solidFill>
                  <a:srgbClr val="C00000"/>
                </a:solidFill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ถูกหรือผิดกันนะ</a:t>
            </a:r>
          </a:p>
        </p:txBody>
      </p:sp>
      <p:pic>
        <p:nvPicPr>
          <p:cNvPr id="3" name="A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1E6544D-11D5-48C6-874E-A7BDA0E54E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30" y="4166829"/>
            <a:ext cx="2741512" cy="2234472"/>
          </a:xfrm>
          <a:prstGeom prst="rect">
            <a:avLst/>
          </a:prstGeom>
        </p:spPr>
      </p:pic>
      <p:pic>
        <p:nvPicPr>
          <p:cNvPr id="6" name="B" descr="A picture containing hand, vector graphics&#10;&#10;Description automatically generated">
            <a:extLst>
              <a:ext uri="{FF2B5EF4-FFF2-40B4-BE49-F238E27FC236}">
                <a16:creationId xmlns:a16="http://schemas.microsoft.com/office/drawing/2014/main" id="{4EBEF511-2F75-4C69-903A-6B9F49DC49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69" y="3997116"/>
            <a:ext cx="2304279" cy="2404185"/>
          </a:xfrm>
          <a:prstGeom prst="rect">
            <a:avLst/>
          </a:prstGeom>
        </p:spPr>
      </p:pic>
      <p:pic>
        <p:nvPicPr>
          <p:cNvPr id="51" name="ผิด2">
            <a:extLst>
              <a:ext uri="{FF2B5EF4-FFF2-40B4-BE49-F238E27FC236}">
                <a16:creationId xmlns:a16="http://schemas.microsoft.com/office/drawing/2014/main" id="{1FF1A4D6-56A9-4A37-9455-E0B8BF82A08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051" y="4702989"/>
            <a:ext cx="1061888" cy="1061888"/>
          </a:xfrm>
          <a:prstGeom prst="rect">
            <a:avLst/>
          </a:prstGeom>
        </p:spPr>
      </p:pic>
      <p:pic>
        <p:nvPicPr>
          <p:cNvPr id="36" name="ถูก1">
            <a:extLst>
              <a:ext uri="{FF2B5EF4-FFF2-40B4-BE49-F238E27FC236}">
                <a16:creationId xmlns:a16="http://schemas.microsoft.com/office/drawing/2014/main" id="{CF708FB8-7870-48D5-8262-CD9A051D085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672" y="4492532"/>
            <a:ext cx="1061888" cy="10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9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-1.175 -0.00556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750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511DEB-39C4-42FC-935E-CBE0DB4F9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r="1203"/>
          <a:stretch/>
        </p:blipFill>
        <p:spPr>
          <a:xfrm>
            <a:off x="0" y="0"/>
            <a:ext cx="12192000" cy="6947920"/>
          </a:xfrm>
          <a:prstGeom prst="rect">
            <a:avLst/>
          </a:prstGeom>
        </p:spPr>
      </p:pic>
      <p:sp>
        <p:nvSpPr>
          <p:cNvPr id="7" name="โจทย์">
            <a:extLst>
              <a:ext uri="{FF2B5EF4-FFF2-40B4-BE49-F238E27FC236}">
                <a16:creationId xmlns:a16="http://schemas.microsoft.com/office/drawing/2014/main" id="{44F3A90C-197D-4652-84B3-2E8CEDDB3358}"/>
              </a:ext>
            </a:extLst>
          </p:cNvPr>
          <p:cNvSpPr txBox="1"/>
          <p:nvPr/>
        </p:nvSpPr>
        <p:spPr>
          <a:xfrm>
            <a:off x="-1" y="2149252"/>
            <a:ext cx="12192001" cy="707886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83</a:t>
            </a:r>
            <a:r>
              <a:rPr lang="en-US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250 มิลลิลิตร หารด้วย 9</a:t>
            </a:r>
          </a:p>
        </p:txBody>
      </p:sp>
      <p:grpSp>
        <p:nvGrpSpPr>
          <p:cNvPr id="13" name="A">
            <a:extLst>
              <a:ext uri="{FF2B5EF4-FFF2-40B4-BE49-F238E27FC236}">
                <a16:creationId xmlns:a16="http://schemas.microsoft.com/office/drawing/2014/main" id="{74646088-624A-4485-A903-A399D9CD18E3}"/>
              </a:ext>
            </a:extLst>
          </p:cNvPr>
          <p:cNvGrpSpPr/>
          <p:nvPr/>
        </p:nvGrpSpPr>
        <p:grpSpPr>
          <a:xfrm>
            <a:off x="362104" y="3353164"/>
            <a:ext cx="5427015" cy="1160794"/>
            <a:chOff x="717705" y="3628535"/>
            <a:chExt cx="5427015" cy="116079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86369C-EE44-4D5D-B038-4841D1AA6819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3189E54-495F-4BF8-89B4-3194386634BF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โจทย์">
                <a:extLst>
                  <a:ext uri="{FF2B5EF4-FFF2-40B4-BE49-F238E27FC236}">
                    <a16:creationId xmlns:a16="http://schemas.microsoft.com/office/drawing/2014/main" id="{48389F44-C8DF-435D-A6F2-4C0FA3AD8DB2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en-US" sz="3500" dirty="0">
                    <a:latin typeface="Itim" panose="00000500000000000000" pitchFamily="2" charset="-34"/>
                    <a:cs typeface="Itim" panose="00000500000000000000" pitchFamily="2" charset="-34"/>
                  </a:rPr>
                  <a:t>10</a:t>
                </a:r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 ลิตร 250 มิลลิลิตร</a:t>
                </a:r>
              </a:p>
            </p:txBody>
          </p:sp>
        </p:grpSp>
        <p:pic>
          <p:nvPicPr>
            <p:cNvPr id="9" name="Picture 8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31741541-7B9E-4E45-A855-10771860B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705" y="3628535"/>
              <a:ext cx="1167427" cy="1160794"/>
            </a:xfrm>
            <a:prstGeom prst="rect">
              <a:avLst/>
            </a:prstGeom>
          </p:spPr>
        </p:pic>
      </p:grpSp>
      <p:grpSp>
        <p:nvGrpSpPr>
          <p:cNvPr id="24" name="B">
            <a:extLst>
              <a:ext uri="{FF2B5EF4-FFF2-40B4-BE49-F238E27FC236}">
                <a16:creationId xmlns:a16="http://schemas.microsoft.com/office/drawing/2014/main" id="{2CA40F93-B607-44DF-BBC5-1D606B037BBE}"/>
              </a:ext>
            </a:extLst>
          </p:cNvPr>
          <p:cNvGrpSpPr/>
          <p:nvPr/>
        </p:nvGrpSpPr>
        <p:grpSpPr>
          <a:xfrm>
            <a:off x="6188599" y="3353164"/>
            <a:ext cx="5427015" cy="1160794"/>
            <a:chOff x="717705" y="3628535"/>
            <a:chExt cx="5427015" cy="116079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7E54D96-3013-47D8-8A3C-EA3123D14A62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85B89E6-A1B5-4175-A7F1-8804D493BE1E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โจทย์">
                <a:extLst>
                  <a:ext uri="{FF2B5EF4-FFF2-40B4-BE49-F238E27FC236}">
                    <a16:creationId xmlns:a16="http://schemas.microsoft.com/office/drawing/2014/main" id="{E4F0C2FE-D7ED-4B53-9487-2BC1501391E9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9 ลิตร 250 มิลลิลิตร</a:t>
                </a: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0F15D21-F1D2-4C83-B1A8-B8E21B504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705" y="3628535"/>
              <a:ext cx="1167426" cy="1160794"/>
            </a:xfrm>
            <a:prstGeom prst="rect">
              <a:avLst/>
            </a:prstGeom>
          </p:spPr>
        </p:pic>
      </p:grpSp>
      <p:grpSp>
        <p:nvGrpSpPr>
          <p:cNvPr id="29" name="C">
            <a:extLst>
              <a:ext uri="{FF2B5EF4-FFF2-40B4-BE49-F238E27FC236}">
                <a16:creationId xmlns:a16="http://schemas.microsoft.com/office/drawing/2014/main" id="{D7E78F0A-3ADE-4108-AEC9-772ED2D80867}"/>
              </a:ext>
            </a:extLst>
          </p:cNvPr>
          <p:cNvGrpSpPr/>
          <p:nvPr/>
        </p:nvGrpSpPr>
        <p:grpSpPr>
          <a:xfrm>
            <a:off x="3275352" y="4734768"/>
            <a:ext cx="5427015" cy="1160794"/>
            <a:chOff x="717705" y="3628535"/>
            <a:chExt cx="5427015" cy="116079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8DD0FD9-0679-4BEB-A89B-05C32B0D7C60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7E0D3A3-F33E-4205-BC61-8355D1B337E0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โจทย์">
                <a:extLst>
                  <a:ext uri="{FF2B5EF4-FFF2-40B4-BE49-F238E27FC236}">
                    <a16:creationId xmlns:a16="http://schemas.microsoft.com/office/drawing/2014/main" id="{AFD85F50-5F08-4E2D-9223-A8142E1D5CE5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en-US" sz="3500" dirty="0">
                    <a:latin typeface="Itim" panose="00000500000000000000" pitchFamily="2" charset="-34"/>
                    <a:cs typeface="Itim" panose="00000500000000000000" pitchFamily="2" charset="-34"/>
                  </a:rPr>
                  <a:t>8</a:t>
                </a:r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 ลิตร 250 มิลลิลิตร</a:t>
                </a: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4E3FAB3-65A7-4678-AF94-614A92C11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705" y="3628535"/>
              <a:ext cx="1167426" cy="1160794"/>
            </a:xfrm>
            <a:prstGeom prst="rect">
              <a:avLst/>
            </a:prstGeom>
          </p:spPr>
        </p:pic>
      </p:grpSp>
      <p:pic>
        <p:nvPicPr>
          <p:cNvPr id="40" name="Picture 3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92BA7A8-C525-4133-95F6-42605951E9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035" y="1890278"/>
            <a:ext cx="1116802" cy="1023736"/>
          </a:xfrm>
          <a:prstGeom prst="rect">
            <a:avLst/>
          </a:prstGeom>
        </p:spPr>
      </p:pic>
      <p:pic>
        <p:nvPicPr>
          <p:cNvPr id="42" name="Picture 41" descr="A picture containing circle&#10;&#10;Description automatically generated">
            <a:extLst>
              <a:ext uri="{FF2B5EF4-FFF2-40B4-BE49-F238E27FC236}">
                <a16:creationId xmlns:a16="http://schemas.microsoft.com/office/drawing/2014/main" id="{711D09A7-97F0-4214-9110-22E895CE8E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493" y="4925462"/>
            <a:ext cx="2272076" cy="1686196"/>
          </a:xfrm>
          <a:prstGeom prst="rect">
            <a:avLst/>
          </a:prstGeom>
        </p:spPr>
      </p:pic>
      <p:pic>
        <p:nvPicPr>
          <p:cNvPr id="44" name="Picture 43" descr="Shape, circle&#10;&#10;Description automatically generated">
            <a:extLst>
              <a:ext uri="{FF2B5EF4-FFF2-40B4-BE49-F238E27FC236}">
                <a16:creationId xmlns:a16="http://schemas.microsoft.com/office/drawing/2014/main" id="{8C39B7E5-BD55-4513-9A8B-A59390D91B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2104" y="1101350"/>
            <a:ext cx="1460035" cy="1343779"/>
          </a:xfrm>
          <a:prstGeom prst="rect">
            <a:avLst/>
          </a:prstGeom>
        </p:spPr>
      </p:pic>
      <p:pic>
        <p:nvPicPr>
          <p:cNvPr id="46" name="Picture 45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9D180CF1-C94F-4819-9404-46D0077F80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0" y="186179"/>
            <a:ext cx="1638288" cy="672990"/>
          </a:xfrm>
          <a:prstGeom prst="rect">
            <a:avLst/>
          </a:prstGeom>
        </p:spPr>
      </p:pic>
      <p:pic>
        <p:nvPicPr>
          <p:cNvPr id="47" name="Picture 46">
            <a:hlinkClick r:id="rId12" action="ppaction://hlinksldjump"/>
            <a:extLst>
              <a:ext uri="{FF2B5EF4-FFF2-40B4-BE49-F238E27FC236}">
                <a16:creationId xmlns:a16="http://schemas.microsoft.com/office/drawing/2014/main" id="{590BABA6-0180-4627-99E6-E8BB4937FC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73454" y="5884308"/>
            <a:ext cx="2858301" cy="756000"/>
          </a:xfrm>
          <a:prstGeom prst="rect">
            <a:avLst/>
          </a:prstGeom>
        </p:spPr>
      </p:pic>
      <p:pic>
        <p:nvPicPr>
          <p:cNvPr id="51" name="ผิด2">
            <a:extLst>
              <a:ext uri="{FF2B5EF4-FFF2-40B4-BE49-F238E27FC236}">
                <a16:creationId xmlns:a16="http://schemas.microsoft.com/office/drawing/2014/main" id="{1FF1A4D6-56A9-4A37-9455-E0B8BF82A08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216" y="4784221"/>
            <a:ext cx="1061888" cy="1061888"/>
          </a:xfrm>
          <a:prstGeom prst="rect">
            <a:avLst/>
          </a:prstGeom>
        </p:spPr>
      </p:pic>
      <p:pic>
        <p:nvPicPr>
          <p:cNvPr id="34" name="ผิด2">
            <a:extLst>
              <a:ext uri="{FF2B5EF4-FFF2-40B4-BE49-F238E27FC236}">
                <a16:creationId xmlns:a16="http://schemas.microsoft.com/office/drawing/2014/main" id="{03297C71-F61F-41F7-97D6-B19194D4A70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79" y="3402218"/>
            <a:ext cx="1061888" cy="1061888"/>
          </a:xfrm>
          <a:prstGeom prst="rect">
            <a:avLst/>
          </a:prstGeom>
        </p:spPr>
      </p:pic>
      <p:pic>
        <p:nvPicPr>
          <p:cNvPr id="35" name="ถูก1">
            <a:extLst>
              <a:ext uri="{FF2B5EF4-FFF2-40B4-BE49-F238E27FC236}">
                <a16:creationId xmlns:a16="http://schemas.microsoft.com/office/drawing/2014/main" id="{1CF45F23-4CD5-4067-AF3B-07D59DAA01C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368" y="3431894"/>
            <a:ext cx="1061888" cy="10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0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-1.175 -0.00556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750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511DEB-39C4-42FC-935E-CBE0DB4F9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r="1203"/>
          <a:stretch/>
        </p:blipFill>
        <p:spPr>
          <a:xfrm>
            <a:off x="0" y="0"/>
            <a:ext cx="12192000" cy="6947920"/>
          </a:xfrm>
          <a:prstGeom prst="rect">
            <a:avLst/>
          </a:prstGeom>
        </p:spPr>
      </p:pic>
      <p:sp>
        <p:nvSpPr>
          <p:cNvPr id="7" name="โจทย์">
            <a:extLst>
              <a:ext uri="{FF2B5EF4-FFF2-40B4-BE49-F238E27FC236}">
                <a16:creationId xmlns:a16="http://schemas.microsoft.com/office/drawing/2014/main" id="{44F3A90C-197D-4652-84B3-2E8CEDDB3358}"/>
              </a:ext>
            </a:extLst>
          </p:cNvPr>
          <p:cNvSpPr txBox="1"/>
          <p:nvPr/>
        </p:nvSpPr>
        <p:spPr>
          <a:xfrm>
            <a:off x="-1" y="2149252"/>
            <a:ext cx="12192001" cy="707886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71 ลิตร 40 มิลลิลิตร หารด้วย 8</a:t>
            </a:r>
          </a:p>
        </p:txBody>
      </p:sp>
      <p:grpSp>
        <p:nvGrpSpPr>
          <p:cNvPr id="13" name="A">
            <a:extLst>
              <a:ext uri="{FF2B5EF4-FFF2-40B4-BE49-F238E27FC236}">
                <a16:creationId xmlns:a16="http://schemas.microsoft.com/office/drawing/2014/main" id="{74646088-624A-4485-A903-A399D9CD18E3}"/>
              </a:ext>
            </a:extLst>
          </p:cNvPr>
          <p:cNvGrpSpPr/>
          <p:nvPr/>
        </p:nvGrpSpPr>
        <p:grpSpPr>
          <a:xfrm>
            <a:off x="362104" y="3353164"/>
            <a:ext cx="5427015" cy="1160794"/>
            <a:chOff x="717705" y="3628535"/>
            <a:chExt cx="5427015" cy="116079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86369C-EE44-4D5D-B038-4841D1AA6819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3189E54-495F-4BF8-89B4-3194386634BF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โจทย์">
                <a:extLst>
                  <a:ext uri="{FF2B5EF4-FFF2-40B4-BE49-F238E27FC236}">
                    <a16:creationId xmlns:a16="http://schemas.microsoft.com/office/drawing/2014/main" id="{48389F44-C8DF-435D-A6F2-4C0FA3AD8DB2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8 ลิตร 880 มิลลิลิตร</a:t>
                </a:r>
              </a:p>
            </p:txBody>
          </p:sp>
        </p:grpSp>
        <p:pic>
          <p:nvPicPr>
            <p:cNvPr id="9" name="Picture 8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31741541-7B9E-4E45-A855-10771860B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705" y="3628535"/>
              <a:ext cx="1167427" cy="1160794"/>
            </a:xfrm>
            <a:prstGeom prst="rect">
              <a:avLst/>
            </a:prstGeom>
          </p:spPr>
        </p:pic>
      </p:grpSp>
      <p:grpSp>
        <p:nvGrpSpPr>
          <p:cNvPr id="24" name="B">
            <a:extLst>
              <a:ext uri="{FF2B5EF4-FFF2-40B4-BE49-F238E27FC236}">
                <a16:creationId xmlns:a16="http://schemas.microsoft.com/office/drawing/2014/main" id="{2CA40F93-B607-44DF-BBC5-1D606B037BBE}"/>
              </a:ext>
            </a:extLst>
          </p:cNvPr>
          <p:cNvGrpSpPr/>
          <p:nvPr/>
        </p:nvGrpSpPr>
        <p:grpSpPr>
          <a:xfrm>
            <a:off x="6188599" y="3353164"/>
            <a:ext cx="5427015" cy="1160794"/>
            <a:chOff x="717705" y="3628535"/>
            <a:chExt cx="5427015" cy="116079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7E54D96-3013-47D8-8A3C-EA3123D14A62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85B89E6-A1B5-4175-A7F1-8804D493BE1E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โจทย์">
                <a:extLst>
                  <a:ext uri="{FF2B5EF4-FFF2-40B4-BE49-F238E27FC236}">
                    <a16:creationId xmlns:a16="http://schemas.microsoft.com/office/drawing/2014/main" id="{E4F0C2FE-D7ED-4B53-9487-2BC1501391E9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8 ลิตร </a:t>
                </a:r>
                <a:r>
                  <a:rPr lang="en-US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32</a:t>
                </a:r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0 มิลลิลิตร</a:t>
                </a: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0F15D21-F1D2-4C83-B1A8-B8E21B504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705" y="3628535"/>
              <a:ext cx="1167426" cy="1160794"/>
            </a:xfrm>
            <a:prstGeom prst="rect">
              <a:avLst/>
            </a:prstGeom>
          </p:spPr>
        </p:pic>
      </p:grpSp>
      <p:grpSp>
        <p:nvGrpSpPr>
          <p:cNvPr id="29" name="C">
            <a:extLst>
              <a:ext uri="{FF2B5EF4-FFF2-40B4-BE49-F238E27FC236}">
                <a16:creationId xmlns:a16="http://schemas.microsoft.com/office/drawing/2014/main" id="{D7E78F0A-3ADE-4108-AEC9-772ED2D80867}"/>
              </a:ext>
            </a:extLst>
          </p:cNvPr>
          <p:cNvGrpSpPr/>
          <p:nvPr/>
        </p:nvGrpSpPr>
        <p:grpSpPr>
          <a:xfrm>
            <a:off x="3275352" y="4734768"/>
            <a:ext cx="5427015" cy="1160794"/>
            <a:chOff x="717705" y="3628535"/>
            <a:chExt cx="5427015" cy="116079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8DD0FD9-0679-4BEB-A89B-05C32B0D7C60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7E0D3A3-F33E-4205-BC61-8355D1B337E0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โจทย์">
                <a:extLst>
                  <a:ext uri="{FF2B5EF4-FFF2-40B4-BE49-F238E27FC236}">
                    <a16:creationId xmlns:a16="http://schemas.microsoft.com/office/drawing/2014/main" id="{AFD85F50-5F08-4E2D-9223-A8142E1D5CE5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en-US" sz="3500" dirty="0">
                    <a:latin typeface="Itim" panose="00000500000000000000" pitchFamily="2" charset="-34"/>
                    <a:cs typeface="Itim" panose="00000500000000000000" pitchFamily="2" charset="-34"/>
                  </a:rPr>
                  <a:t>9</a:t>
                </a:r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 ลิตร 880 มิลลิลิตร</a:t>
                </a: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4E3FAB3-65A7-4678-AF94-614A92C11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705" y="3628535"/>
              <a:ext cx="1167426" cy="1160794"/>
            </a:xfrm>
            <a:prstGeom prst="rect">
              <a:avLst/>
            </a:prstGeom>
          </p:spPr>
        </p:pic>
      </p:grpSp>
      <p:pic>
        <p:nvPicPr>
          <p:cNvPr id="40" name="Picture 3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92BA7A8-C525-4133-95F6-42605951E9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035" y="1890278"/>
            <a:ext cx="1116802" cy="1023736"/>
          </a:xfrm>
          <a:prstGeom prst="rect">
            <a:avLst/>
          </a:prstGeom>
        </p:spPr>
      </p:pic>
      <p:pic>
        <p:nvPicPr>
          <p:cNvPr id="42" name="Picture 41" descr="A picture containing circle&#10;&#10;Description automatically generated">
            <a:extLst>
              <a:ext uri="{FF2B5EF4-FFF2-40B4-BE49-F238E27FC236}">
                <a16:creationId xmlns:a16="http://schemas.microsoft.com/office/drawing/2014/main" id="{711D09A7-97F0-4214-9110-22E895CE8E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493" y="4925462"/>
            <a:ext cx="2272076" cy="1686196"/>
          </a:xfrm>
          <a:prstGeom prst="rect">
            <a:avLst/>
          </a:prstGeom>
        </p:spPr>
      </p:pic>
      <p:pic>
        <p:nvPicPr>
          <p:cNvPr id="44" name="Picture 43" descr="Shape, circle&#10;&#10;Description automatically generated">
            <a:extLst>
              <a:ext uri="{FF2B5EF4-FFF2-40B4-BE49-F238E27FC236}">
                <a16:creationId xmlns:a16="http://schemas.microsoft.com/office/drawing/2014/main" id="{8C39B7E5-BD55-4513-9A8B-A59390D91B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2104" y="1101350"/>
            <a:ext cx="1460035" cy="1343779"/>
          </a:xfrm>
          <a:prstGeom prst="rect">
            <a:avLst/>
          </a:prstGeom>
        </p:spPr>
      </p:pic>
      <p:pic>
        <p:nvPicPr>
          <p:cNvPr id="46" name="Picture 45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9D180CF1-C94F-4819-9404-46D0077F80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0" y="186179"/>
            <a:ext cx="1638288" cy="672990"/>
          </a:xfrm>
          <a:prstGeom prst="rect">
            <a:avLst/>
          </a:prstGeom>
        </p:spPr>
      </p:pic>
      <p:pic>
        <p:nvPicPr>
          <p:cNvPr id="47" name="Picture 46">
            <a:hlinkClick r:id="rId12" action="ppaction://hlinksldjump"/>
            <a:extLst>
              <a:ext uri="{FF2B5EF4-FFF2-40B4-BE49-F238E27FC236}">
                <a16:creationId xmlns:a16="http://schemas.microsoft.com/office/drawing/2014/main" id="{590BABA6-0180-4627-99E6-E8BB4937FC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73454" y="5884308"/>
            <a:ext cx="2858301" cy="756000"/>
          </a:xfrm>
          <a:prstGeom prst="rect">
            <a:avLst/>
          </a:prstGeom>
        </p:spPr>
      </p:pic>
      <p:pic>
        <p:nvPicPr>
          <p:cNvPr id="50" name="ผิด2">
            <a:extLst>
              <a:ext uri="{FF2B5EF4-FFF2-40B4-BE49-F238E27FC236}">
                <a16:creationId xmlns:a16="http://schemas.microsoft.com/office/drawing/2014/main" id="{C0FD68BB-C730-4E00-BC32-75D1038F849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108" y="3402617"/>
            <a:ext cx="1061888" cy="1061888"/>
          </a:xfrm>
          <a:prstGeom prst="rect">
            <a:avLst/>
          </a:prstGeom>
        </p:spPr>
      </p:pic>
      <p:pic>
        <p:nvPicPr>
          <p:cNvPr id="51" name="ผิด2">
            <a:extLst>
              <a:ext uri="{FF2B5EF4-FFF2-40B4-BE49-F238E27FC236}">
                <a16:creationId xmlns:a16="http://schemas.microsoft.com/office/drawing/2014/main" id="{1FF1A4D6-56A9-4A37-9455-E0B8BF82A08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216" y="4784221"/>
            <a:ext cx="1061888" cy="1061888"/>
          </a:xfrm>
          <a:prstGeom prst="rect">
            <a:avLst/>
          </a:prstGeom>
        </p:spPr>
      </p:pic>
      <p:pic>
        <p:nvPicPr>
          <p:cNvPr id="52" name="ถูก1">
            <a:extLst>
              <a:ext uri="{FF2B5EF4-FFF2-40B4-BE49-F238E27FC236}">
                <a16:creationId xmlns:a16="http://schemas.microsoft.com/office/drawing/2014/main" id="{14FC26B1-05BC-4780-B217-4D91DE5E791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48" y="3402617"/>
            <a:ext cx="1061888" cy="10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9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-1.175 -0.00556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750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511DEB-39C4-42FC-935E-CBE0DB4F9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r="1203"/>
          <a:stretch/>
        </p:blipFill>
        <p:spPr>
          <a:xfrm>
            <a:off x="0" y="0"/>
            <a:ext cx="12192000" cy="6947920"/>
          </a:xfrm>
          <a:prstGeom prst="rect">
            <a:avLst/>
          </a:prstGeom>
        </p:spPr>
      </p:pic>
      <p:sp>
        <p:nvSpPr>
          <p:cNvPr id="7" name="โจทย์">
            <a:extLst>
              <a:ext uri="{FF2B5EF4-FFF2-40B4-BE49-F238E27FC236}">
                <a16:creationId xmlns:a16="http://schemas.microsoft.com/office/drawing/2014/main" id="{44F3A90C-197D-4652-84B3-2E8CEDDB3358}"/>
              </a:ext>
            </a:extLst>
          </p:cNvPr>
          <p:cNvSpPr txBox="1"/>
          <p:nvPr/>
        </p:nvSpPr>
        <p:spPr>
          <a:xfrm>
            <a:off x="-1" y="2149252"/>
            <a:ext cx="12192001" cy="707886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0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14 ลิตร 100 มิลลิลิตร หารด้วย 4</a:t>
            </a:r>
          </a:p>
        </p:txBody>
      </p:sp>
      <p:grpSp>
        <p:nvGrpSpPr>
          <p:cNvPr id="13" name="A">
            <a:extLst>
              <a:ext uri="{FF2B5EF4-FFF2-40B4-BE49-F238E27FC236}">
                <a16:creationId xmlns:a16="http://schemas.microsoft.com/office/drawing/2014/main" id="{74646088-624A-4485-A903-A399D9CD18E3}"/>
              </a:ext>
            </a:extLst>
          </p:cNvPr>
          <p:cNvGrpSpPr/>
          <p:nvPr/>
        </p:nvGrpSpPr>
        <p:grpSpPr>
          <a:xfrm>
            <a:off x="362104" y="3353164"/>
            <a:ext cx="5427015" cy="1160794"/>
            <a:chOff x="717705" y="3628535"/>
            <a:chExt cx="5427015" cy="116079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86369C-EE44-4D5D-B038-4841D1AA6819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3189E54-495F-4BF8-89B4-3194386634BF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โจทย์">
                <a:extLst>
                  <a:ext uri="{FF2B5EF4-FFF2-40B4-BE49-F238E27FC236}">
                    <a16:creationId xmlns:a16="http://schemas.microsoft.com/office/drawing/2014/main" id="{48389F44-C8DF-435D-A6F2-4C0FA3AD8DB2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3 ลิตร </a:t>
                </a:r>
                <a:r>
                  <a:rPr lang="en-US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6</a:t>
                </a:r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25 มิลลิลิตร</a:t>
                </a:r>
              </a:p>
            </p:txBody>
          </p:sp>
        </p:grpSp>
        <p:pic>
          <p:nvPicPr>
            <p:cNvPr id="9" name="Picture 8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31741541-7B9E-4E45-A855-10771860B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705" y="3628535"/>
              <a:ext cx="1167427" cy="1160794"/>
            </a:xfrm>
            <a:prstGeom prst="rect">
              <a:avLst/>
            </a:prstGeom>
          </p:spPr>
        </p:pic>
      </p:grpSp>
      <p:grpSp>
        <p:nvGrpSpPr>
          <p:cNvPr id="24" name="B">
            <a:extLst>
              <a:ext uri="{FF2B5EF4-FFF2-40B4-BE49-F238E27FC236}">
                <a16:creationId xmlns:a16="http://schemas.microsoft.com/office/drawing/2014/main" id="{2CA40F93-B607-44DF-BBC5-1D606B037BBE}"/>
              </a:ext>
            </a:extLst>
          </p:cNvPr>
          <p:cNvGrpSpPr/>
          <p:nvPr/>
        </p:nvGrpSpPr>
        <p:grpSpPr>
          <a:xfrm>
            <a:off x="6188599" y="3353164"/>
            <a:ext cx="5427015" cy="1160794"/>
            <a:chOff x="717705" y="3628535"/>
            <a:chExt cx="5427015" cy="116079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7E54D96-3013-47D8-8A3C-EA3123D14A62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85B89E6-A1B5-4175-A7F1-8804D493BE1E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โจทย์">
                <a:extLst>
                  <a:ext uri="{FF2B5EF4-FFF2-40B4-BE49-F238E27FC236}">
                    <a16:creationId xmlns:a16="http://schemas.microsoft.com/office/drawing/2014/main" id="{E4F0C2FE-D7ED-4B53-9487-2BC1501391E9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en-US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2</a:t>
                </a:r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 ลิตร 525 มิลลิลิตร</a:t>
                </a: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0F15D21-F1D2-4C83-B1A8-B8E21B504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705" y="3628535"/>
              <a:ext cx="1167426" cy="1160794"/>
            </a:xfrm>
            <a:prstGeom prst="rect">
              <a:avLst/>
            </a:prstGeom>
          </p:spPr>
        </p:pic>
      </p:grpSp>
      <p:grpSp>
        <p:nvGrpSpPr>
          <p:cNvPr id="29" name="C">
            <a:extLst>
              <a:ext uri="{FF2B5EF4-FFF2-40B4-BE49-F238E27FC236}">
                <a16:creationId xmlns:a16="http://schemas.microsoft.com/office/drawing/2014/main" id="{D7E78F0A-3ADE-4108-AEC9-772ED2D80867}"/>
              </a:ext>
            </a:extLst>
          </p:cNvPr>
          <p:cNvGrpSpPr/>
          <p:nvPr/>
        </p:nvGrpSpPr>
        <p:grpSpPr>
          <a:xfrm>
            <a:off x="3275352" y="4734768"/>
            <a:ext cx="5427015" cy="1160794"/>
            <a:chOff x="717705" y="3628535"/>
            <a:chExt cx="5427015" cy="116079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8DD0FD9-0679-4BEB-A89B-05C32B0D7C60}"/>
                </a:ext>
              </a:extLst>
            </p:cNvPr>
            <p:cNvGrpSpPr/>
            <p:nvPr/>
          </p:nvGrpSpPr>
          <p:grpSpPr>
            <a:xfrm>
              <a:off x="1226915" y="3807127"/>
              <a:ext cx="4917805" cy="830997"/>
              <a:chOff x="1226915" y="3807127"/>
              <a:chExt cx="4917805" cy="830997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7E0D3A3-F33E-4205-BC61-8355D1B337E0}"/>
                  </a:ext>
                </a:extLst>
              </p:cNvPr>
              <p:cNvSpPr/>
              <p:nvPr/>
            </p:nvSpPr>
            <p:spPr>
              <a:xfrm>
                <a:off x="1226915" y="3807127"/>
                <a:ext cx="4917805" cy="83099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โจทย์">
                <a:extLst>
                  <a:ext uri="{FF2B5EF4-FFF2-40B4-BE49-F238E27FC236}">
                    <a16:creationId xmlns:a16="http://schemas.microsoft.com/office/drawing/2014/main" id="{AFD85F50-5F08-4E2D-9223-A8142E1D5CE5}"/>
                  </a:ext>
                </a:extLst>
              </p:cNvPr>
              <p:cNvSpPr txBox="1"/>
              <p:nvPr/>
            </p:nvSpPr>
            <p:spPr>
              <a:xfrm>
                <a:off x="1689904" y="3903407"/>
                <a:ext cx="4454816" cy="630942"/>
              </a:xfrm>
              <a:prstGeom prst="rect">
                <a:avLst/>
              </a:prstGeom>
              <a:noFill/>
              <a:effectLst>
                <a:glow rad="127000">
                  <a:schemeClr val="tx1"/>
                </a:glow>
              </a:effectLst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/>
                <a:r>
                  <a:rPr lang="th-TH" sz="3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3 ลิตร 525 มิลลิลิตร</a:t>
                </a: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4E3FAB3-65A7-4678-AF94-614A92C11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705" y="3628535"/>
              <a:ext cx="1167426" cy="1160794"/>
            </a:xfrm>
            <a:prstGeom prst="rect">
              <a:avLst/>
            </a:prstGeom>
          </p:spPr>
        </p:pic>
      </p:grpSp>
      <p:pic>
        <p:nvPicPr>
          <p:cNvPr id="40" name="Picture 3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92BA7A8-C525-4133-95F6-42605951E9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035" y="1890278"/>
            <a:ext cx="1116802" cy="1023736"/>
          </a:xfrm>
          <a:prstGeom prst="rect">
            <a:avLst/>
          </a:prstGeom>
        </p:spPr>
      </p:pic>
      <p:pic>
        <p:nvPicPr>
          <p:cNvPr id="42" name="Picture 41" descr="A picture containing circle&#10;&#10;Description automatically generated">
            <a:extLst>
              <a:ext uri="{FF2B5EF4-FFF2-40B4-BE49-F238E27FC236}">
                <a16:creationId xmlns:a16="http://schemas.microsoft.com/office/drawing/2014/main" id="{711D09A7-97F0-4214-9110-22E895CE8E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493" y="4925462"/>
            <a:ext cx="2272076" cy="1686196"/>
          </a:xfrm>
          <a:prstGeom prst="rect">
            <a:avLst/>
          </a:prstGeom>
        </p:spPr>
      </p:pic>
      <p:pic>
        <p:nvPicPr>
          <p:cNvPr id="44" name="Picture 43" descr="Shape, circle&#10;&#10;Description automatically generated">
            <a:extLst>
              <a:ext uri="{FF2B5EF4-FFF2-40B4-BE49-F238E27FC236}">
                <a16:creationId xmlns:a16="http://schemas.microsoft.com/office/drawing/2014/main" id="{8C39B7E5-BD55-4513-9A8B-A59390D91B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2104" y="1101350"/>
            <a:ext cx="1460035" cy="1343779"/>
          </a:xfrm>
          <a:prstGeom prst="rect">
            <a:avLst/>
          </a:prstGeom>
        </p:spPr>
      </p:pic>
      <p:pic>
        <p:nvPicPr>
          <p:cNvPr id="46" name="Picture 45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9D180CF1-C94F-4819-9404-46D0077F80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0" y="186179"/>
            <a:ext cx="1638288" cy="672990"/>
          </a:xfrm>
          <a:prstGeom prst="rect">
            <a:avLst/>
          </a:prstGeom>
        </p:spPr>
      </p:pic>
      <p:pic>
        <p:nvPicPr>
          <p:cNvPr id="47" name="Picture 46">
            <a:hlinkClick r:id="rId12" action="ppaction://hlinksldjump"/>
            <a:extLst>
              <a:ext uri="{FF2B5EF4-FFF2-40B4-BE49-F238E27FC236}">
                <a16:creationId xmlns:a16="http://schemas.microsoft.com/office/drawing/2014/main" id="{590BABA6-0180-4627-99E6-E8BB4937FC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73454" y="5884308"/>
            <a:ext cx="2858301" cy="756000"/>
          </a:xfrm>
          <a:prstGeom prst="rect">
            <a:avLst/>
          </a:prstGeom>
        </p:spPr>
      </p:pic>
      <p:pic>
        <p:nvPicPr>
          <p:cNvPr id="50" name="ผิด2">
            <a:extLst>
              <a:ext uri="{FF2B5EF4-FFF2-40B4-BE49-F238E27FC236}">
                <a16:creationId xmlns:a16="http://schemas.microsoft.com/office/drawing/2014/main" id="{C0FD68BB-C730-4E00-BC32-75D1038F849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108" y="3402617"/>
            <a:ext cx="1061888" cy="1061888"/>
          </a:xfrm>
          <a:prstGeom prst="rect">
            <a:avLst/>
          </a:prstGeom>
        </p:spPr>
      </p:pic>
      <p:pic>
        <p:nvPicPr>
          <p:cNvPr id="34" name="ผิด2">
            <a:extLst>
              <a:ext uri="{FF2B5EF4-FFF2-40B4-BE49-F238E27FC236}">
                <a16:creationId xmlns:a16="http://schemas.microsoft.com/office/drawing/2014/main" id="{03297C71-F61F-41F7-97D6-B19194D4A70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79" y="3402218"/>
            <a:ext cx="1061888" cy="1061888"/>
          </a:xfrm>
          <a:prstGeom prst="rect">
            <a:avLst/>
          </a:prstGeom>
        </p:spPr>
      </p:pic>
      <p:pic>
        <p:nvPicPr>
          <p:cNvPr id="36" name="ถูก1">
            <a:extLst>
              <a:ext uri="{FF2B5EF4-FFF2-40B4-BE49-F238E27FC236}">
                <a16:creationId xmlns:a16="http://schemas.microsoft.com/office/drawing/2014/main" id="{80F66D46-230D-420A-9514-1BB4627F1BB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500" y="4805742"/>
            <a:ext cx="1061888" cy="10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1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-1.175 -0.00556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750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51FBD9E-DABC-47B1-84F7-5C01D053C1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7" t="24321" r="13336" b="100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94775" y="3199139"/>
            <a:ext cx="2033183" cy="2398467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88504" y="3199139"/>
            <a:ext cx="2033183" cy="2398467"/>
          </a:xfrm>
          <a:prstGeom prst="rect">
            <a:avLst/>
          </a:prstGeom>
        </p:spPr>
      </p:pic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852" y="3782487"/>
            <a:ext cx="907017" cy="907017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621" y="3771289"/>
            <a:ext cx="907017" cy="907017"/>
          </a:xfrm>
          <a:prstGeom prst="rect">
            <a:avLst/>
          </a:prstGeom>
        </p:spPr>
      </p:pic>
      <p:pic>
        <p:nvPicPr>
          <p:cNvPr id="5" name="ดาว">
            <a:extLst>
              <a:ext uri="{FF2B5EF4-FFF2-40B4-BE49-F238E27FC236}">
                <a16:creationId xmlns:a16="http://schemas.microsoft.com/office/drawing/2014/main" id="{0B655DD8-3ECE-48C2-AB76-7E13A7208F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206620" y="1930448"/>
            <a:ext cx="31501" cy="36000"/>
          </a:xfrm>
          <a:prstGeom prst="rect">
            <a:avLst/>
          </a:prstGeom>
        </p:spPr>
      </p:pic>
      <p:pic>
        <p:nvPicPr>
          <p:cNvPr id="19" name="ดาว">
            <a:extLst>
              <a:ext uri="{FF2B5EF4-FFF2-40B4-BE49-F238E27FC236}">
                <a16:creationId xmlns:a16="http://schemas.microsoft.com/office/drawing/2014/main" id="{137E84D1-F41A-4957-B720-516B818B57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822638" y="1215403"/>
            <a:ext cx="31501" cy="36000"/>
          </a:xfrm>
          <a:prstGeom prst="rect">
            <a:avLst/>
          </a:prstGeom>
        </p:spPr>
      </p:pic>
      <p:pic>
        <p:nvPicPr>
          <p:cNvPr id="20" name="ดาว">
            <a:extLst>
              <a:ext uri="{FF2B5EF4-FFF2-40B4-BE49-F238E27FC236}">
                <a16:creationId xmlns:a16="http://schemas.microsoft.com/office/drawing/2014/main" id="{8185189A-8905-428E-997E-EB41B78546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194869" y="2772931"/>
            <a:ext cx="31501" cy="36000"/>
          </a:xfrm>
          <a:prstGeom prst="rect">
            <a:avLst/>
          </a:prstGeom>
        </p:spPr>
      </p:pic>
      <p:pic>
        <p:nvPicPr>
          <p:cNvPr id="21" name="ดาว">
            <a:extLst>
              <a:ext uri="{FF2B5EF4-FFF2-40B4-BE49-F238E27FC236}">
                <a16:creationId xmlns:a16="http://schemas.microsoft.com/office/drawing/2014/main" id="{7D7EE227-301C-4481-BAFA-5FB94A6C27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66059" y="2988304"/>
            <a:ext cx="31501" cy="36000"/>
          </a:xfrm>
          <a:prstGeom prst="rect">
            <a:avLst/>
          </a:prstGeom>
        </p:spPr>
      </p:pic>
      <p:pic>
        <p:nvPicPr>
          <p:cNvPr id="22" name="ดาว">
            <a:extLst>
              <a:ext uri="{FF2B5EF4-FFF2-40B4-BE49-F238E27FC236}">
                <a16:creationId xmlns:a16="http://schemas.microsoft.com/office/drawing/2014/main" id="{57F67907-BCBB-4A83-9C7C-1E8BC85609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75038" y="2925331"/>
            <a:ext cx="31501" cy="36000"/>
          </a:xfrm>
          <a:prstGeom prst="rect">
            <a:avLst/>
          </a:prstGeom>
        </p:spPr>
      </p:pic>
      <p:pic>
        <p:nvPicPr>
          <p:cNvPr id="23" name="ดาว">
            <a:extLst>
              <a:ext uri="{FF2B5EF4-FFF2-40B4-BE49-F238E27FC236}">
                <a16:creationId xmlns:a16="http://schemas.microsoft.com/office/drawing/2014/main" id="{F282C09C-9F02-4D53-9CAD-F567E23160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127438" y="3077731"/>
            <a:ext cx="31501" cy="36000"/>
          </a:xfrm>
          <a:prstGeom prst="rect">
            <a:avLst/>
          </a:prstGeom>
        </p:spPr>
      </p:pic>
      <p:pic>
        <p:nvPicPr>
          <p:cNvPr id="24" name="ดาว">
            <a:extLst>
              <a:ext uri="{FF2B5EF4-FFF2-40B4-BE49-F238E27FC236}">
                <a16:creationId xmlns:a16="http://schemas.microsoft.com/office/drawing/2014/main" id="{AFFC4D63-4D11-4AFA-95BF-A0CBEF5CEA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470490" y="3278768"/>
            <a:ext cx="31501" cy="36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909E9C1-9C57-4868-B103-06C864288A93}"/>
              </a:ext>
            </a:extLst>
          </p:cNvPr>
          <p:cNvSpPr txBox="1"/>
          <p:nvPr/>
        </p:nvSpPr>
        <p:spPr>
          <a:xfrm>
            <a:off x="3353737" y="2017598"/>
            <a:ext cx="6269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36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มีปริมาตร 600 มิลลิลิตร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E2391B-0DA6-4AA6-9194-281D4D874DC1}"/>
              </a:ext>
            </a:extLst>
          </p:cNvPr>
          <p:cNvGrpSpPr/>
          <p:nvPr/>
        </p:nvGrpSpPr>
        <p:grpSpPr>
          <a:xfrm>
            <a:off x="384633" y="407043"/>
            <a:ext cx="1008000" cy="1008000"/>
            <a:chOff x="242393" y="254643"/>
            <a:chExt cx="1008000" cy="100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DDB8841-A8F9-4860-9D0F-ED9932E0B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2393" y="254643"/>
              <a:ext cx="1008000" cy="10080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F3A03FD-21B0-4B49-A05F-EB18976EF3CA}"/>
                </a:ext>
              </a:extLst>
            </p:cNvPr>
            <p:cNvSpPr txBox="1"/>
            <p:nvPr/>
          </p:nvSpPr>
          <p:spPr>
            <a:xfrm flipH="1">
              <a:off x="260738" y="255537"/>
              <a:ext cx="9713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679F5C2-D033-4ED1-B8F5-39D71AB9E2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3809" y="1279684"/>
            <a:ext cx="1724102" cy="52521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7061239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25BF2AF4-A08B-4E8A-A32A-E25B7E9131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" t="5350" r="697" b="1435"/>
          <a:stretch/>
        </p:blipFill>
        <p:spPr>
          <a:xfrm>
            <a:off x="0" y="0"/>
            <a:ext cx="12192000" cy="55886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99C31F-CE85-4DCD-9B1D-F2D35AFA1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46" y="5009945"/>
            <a:ext cx="12192000" cy="901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0E575-B12B-426B-AA91-A438496477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r="791"/>
          <a:stretch/>
        </p:blipFill>
        <p:spPr>
          <a:xfrm>
            <a:off x="0" y="5704364"/>
            <a:ext cx="12192000" cy="1269385"/>
          </a:xfrm>
          <a:prstGeom prst="rect">
            <a:avLst/>
          </a:prstGeom>
        </p:spPr>
      </p:pic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A32EE36-EF0F-4166-AF5C-228D0DC7F6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433" y="4515626"/>
            <a:ext cx="1816765" cy="1072989"/>
          </a:xfrm>
          <a:prstGeom prst="rect">
            <a:avLst/>
          </a:prstGeom>
        </p:spPr>
      </p:pic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0C35B1E-04E8-478A-A360-2B1E161288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02" y="4515625"/>
            <a:ext cx="1816765" cy="1072989"/>
          </a:xfrm>
          <a:prstGeom prst="rect">
            <a:avLst/>
          </a:prstGeom>
        </p:spPr>
      </p:pic>
      <p:pic>
        <p:nvPicPr>
          <p:cNvPr id="17" name="Picture 16" descr="A picture containing light&#10;&#10;Description automatically generated">
            <a:extLst>
              <a:ext uri="{FF2B5EF4-FFF2-40B4-BE49-F238E27FC236}">
                <a16:creationId xmlns:a16="http://schemas.microsoft.com/office/drawing/2014/main" id="{9AB92B1D-CC84-417E-8545-26756317E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261" y="3869873"/>
            <a:ext cx="607109" cy="616450"/>
          </a:xfrm>
          <a:prstGeom prst="rect">
            <a:avLst/>
          </a:prstGeom>
        </p:spPr>
      </p:pic>
      <p:pic>
        <p:nvPicPr>
          <p:cNvPr id="18" name="Picture 17" descr="A picture containing light&#10;&#10;Description automatically generated">
            <a:extLst>
              <a:ext uri="{FF2B5EF4-FFF2-40B4-BE49-F238E27FC236}">
                <a16:creationId xmlns:a16="http://schemas.microsoft.com/office/drawing/2014/main" id="{F6CADA26-11D8-4BDE-AAFF-5E5342B8F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30" y="3899176"/>
            <a:ext cx="607109" cy="6164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78B178-571B-4205-98F5-A91ADA518931}"/>
              </a:ext>
            </a:extLst>
          </p:cNvPr>
          <p:cNvSpPr txBox="1"/>
          <p:nvPr/>
        </p:nvSpPr>
        <p:spPr>
          <a:xfrm>
            <a:off x="2542309" y="997294"/>
            <a:ext cx="7107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9B6FC7-AB1D-4F85-8300-DB5375A5C89E}"/>
              </a:ext>
            </a:extLst>
          </p:cNvPr>
          <p:cNvSpPr txBox="1"/>
          <p:nvPr/>
        </p:nvSpPr>
        <p:spPr>
          <a:xfrm>
            <a:off x="1632030" y="2030036"/>
            <a:ext cx="93754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        การหาผลคูณหรือผลหารเกี่ยวกับปริมาตรหรือความจุ</a:t>
            </a:r>
          </a:p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ทำได้โดยคูณหรือหารปริมาตรทีละหน่วยปริมาตร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84115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47A0DF-8D81-4BB7-87D7-C2DFCBB9C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" t="2221" r="808" b="2444"/>
          <a:stretch/>
        </p:blipFill>
        <p:spPr>
          <a:xfrm>
            <a:off x="0" y="0"/>
            <a:ext cx="12192000" cy="5590816"/>
          </a:xfrm>
          <a:prstGeom prst="rect">
            <a:avLst/>
          </a:prstGeom>
        </p:spPr>
      </p:pic>
      <p:pic>
        <p:nvPicPr>
          <p:cNvPr id="9" name="Picture 8" descr="A close-up of a leaf&#10;&#10;Description automatically generated">
            <a:extLst>
              <a:ext uri="{FF2B5EF4-FFF2-40B4-BE49-F238E27FC236}">
                <a16:creationId xmlns:a16="http://schemas.microsoft.com/office/drawing/2014/main" id="{3412417D-1889-4BE3-8079-22BC6D085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733" y="4878619"/>
            <a:ext cx="585267" cy="749873"/>
          </a:xfrm>
          <a:prstGeom prst="rect">
            <a:avLst/>
          </a:prstGeom>
        </p:spPr>
      </p:pic>
      <p:pic>
        <p:nvPicPr>
          <p:cNvPr id="10" name="Picture 9" descr="A close-up of a leaf&#10;&#10;Description automatically generated">
            <a:extLst>
              <a:ext uri="{FF2B5EF4-FFF2-40B4-BE49-F238E27FC236}">
                <a16:creationId xmlns:a16="http://schemas.microsoft.com/office/drawing/2014/main" id="{878D10A7-4706-4659-8907-3C96FB765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1466" y="4878618"/>
            <a:ext cx="585267" cy="749873"/>
          </a:xfrm>
          <a:prstGeom prst="rect">
            <a:avLst/>
          </a:prstGeom>
        </p:spPr>
      </p:pic>
      <p:pic>
        <p:nvPicPr>
          <p:cNvPr id="11" name="Picture 10" descr="A close-up of a leaf&#10;&#10;Description automatically generated">
            <a:extLst>
              <a:ext uri="{FF2B5EF4-FFF2-40B4-BE49-F238E27FC236}">
                <a16:creationId xmlns:a16="http://schemas.microsoft.com/office/drawing/2014/main" id="{4F39E703-1291-4AB8-A466-24759C0DC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0206" y="4846161"/>
            <a:ext cx="585267" cy="749873"/>
          </a:xfrm>
          <a:prstGeom prst="rect">
            <a:avLst/>
          </a:prstGeom>
        </p:spPr>
      </p:pic>
      <p:pic>
        <p:nvPicPr>
          <p:cNvPr id="12" name="Picture 11" descr="A close-up of a leaf&#10;&#10;Description automatically generated">
            <a:extLst>
              <a:ext uri="{FF2B5EF4-FFF2-40B4-BE49-F238E27FC236}">
                <a16:creationId xmlns:a16="http://schemas.microsoft.com/office/drawing/2014/main" id="{41CB5624-7DE3-4103-B6D9-1492E8A3D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69" y="4862389"/>
            <a:ext cx="585267" cy="749873"/>
          </a:xfrm>
          <a:prstGeom prst="rect">
            <a:avLst/>
          </a:prstGeom>
        </p:spPr>
      </p:pic>
      <p:pic>
        <p:nvPicPr>
          <p:cNvPr id="13" name="Picture 12" descr="A close-up of a leaf&#10;&#10;Description automatically generated">
            <a:extLst>
              <a:ext uri="{FF2B5EF4-FFF2-40B4-BE49-F238E27FC236}">
                <a16:creationId xmlns:a16="http://schemas.microsoft.com/office/drawing/2014/main" id="{F99DADBE-942F-43F5-BFF4-E47295E9B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32" y="4862388"/>
            <a:ext cx="585267" cy="749873"/>
          </a:xfrm>
          <a:prstGeom prst="rect">
            <a:avLst/>
          </a:prstGeom>
        </p:spPr>
      </p:pic>
      <p:pic>
        <p:nvPicPr>
          <p:cNvPr id="14" name="Picture 13" descr="A close-up of a leaf&#10;&#10;Description automatically generated">
            <a:extLst>
              <a:ext uri="{FF2B5EF4-FFF2-40B4-BE49-F238E27FC236}">
                <a16:creationId xmlns:a16="http://schemas.microsoft.com/office/drawing/2014/main" id="{DCCA5C47-9121-419F-BCA1-CD0982120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2669" y="4878618"/>
            <a:ext cx="585267" cy="749873"/>
          </a:xfrm>
          <a:prstGeom prst="rect">
            <a:avLst/>
          </a:prstGeom>
        </p:spPr>
      </p:pic>
      <p:pic>
        <p:nvPicPr>
          <p:cNvPr id="15" name="Picture 14" descr="A close-up of a leaf&#10;&#10;Description automatically generated">
            <a:extLst>
              <a:ext uri="{FF2B5EF4-FFF2-40B4-BE49-F238E27FC236}">
                <a16:creationId xmlns:a16="http://schemas.microsoft.com/office/drawing/2014/main" id="{F197B050-36ED-4A09-A414-90728093B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261" y="4879903"/>
            <a:ext cx="585267" cy="749873"/>
          </a:xfrm>
          <a:prstGeom prst="rect">
            <a:avLst/>
          </a:prstGeom>
        </p:spPr>
      </p:pic>
      <p:pic>
        <p:nvPicPr>
          <p:cNvPr id="16" name="Picture 15" descr="A close-up of a leaf&#10;&#10;Description automatically generated">
            <a:extLst>
              <a:ext uri="{FF2B5EF4-FFF2-40B4-BE49-F238E27FC236}">
                <a16:creationId xmlns:a16="http://schemas.microsoft.com/office/drawing/2014/main" id="{2BD15680-A7F8-4F42-8138-169233E0E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3270" y="4866949"/>
            <a:ext cx="585267" cy="749873"/>
          </a:xfrm>
          <a:prstGeom prst="rect">
            <a:avLst/>
          </a:prstGeom>
        </p:spPr>
      </p:pic>
      <p:pic>
        <p:nvPicPr>
          <p:cNvPr id="17" name="Picture 16" descr="A close-up of a leaf&#10;&#10;Description automatically generated">
            <a:extLst>
              <a:ext uri="{FF2B5EF4-FFF2-40B4-BE49-F238E27FC236}">
                <a16:creationId xmlns:a16="http://schemas.microsoft.com/office/drawing/2014/main" id="{71C79010-6B5A-4B85-9F81-F603A608D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847" y="4862485"/>
            <a:ext cx="585267" cy="749873"/>
          </a:xfrm>
          <a:prstGeom prst="rect">
            <a:avLst/>
          </a:prstGeom>
        </p:spPr>
      </p:pic>
      <p:pic>
        <p:nvPicPr>
          <p:cNvPr id="18" name="Picture 17" descr="A close-up of a leaf&#10;&#10;Description automatically generated">
            <a:extLst>
              <a:ext uri="{FF2B5EF4-FFF2-40B4-BE49-F238E27FC236}">
                <a16:creationId xmlns:a16="http://schemas.microsoft.com/office/drawing/2014/main" id="{52914E5E-AD71-4F0D-A8AB-7E0CDE951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6584" y="4878715"/>
            <a:ext cx="585267" cy="749873"/>
          </a:xfrm>
          <a:prstGeom prst="rect">
            <a:avLst/>
          </a:prstGeom>
        </p:spPr>
      </p:pic>
      <p:pic>
        <p:nvPicPr>
          <p:cNvPr id="19" name="Picture 18" descr="A close-up of a leaf&#10;&#10;Description automatically generated">
            <a:extLst>
              <a:ext uri="{FF2B5EF4-FFF2-40B4-BE49-F238E27FC236}">
                <a16:creationId xmlns:a16="http://schemas.microsoft.com/office/drawing/2014/main" id="{08768C73-75BB-4FCB-88E9-4F34471EC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491" y="4864957"/>
            <a:ext cx="585267" cy="749873"/>
          </a:xfrm>
          <a:prstGeom prst="rect">
            <a:avLst/>
          </a:prstGeom>
        </p:spPr>
      </p:pic>
      <p:pic>
        <p:nvPicPr>
          <p:cNvPr id="20" name="Picture 19" descr="A close-up of a leaf&#10;&#10;Description automatically generated">
            <a:extLst>
              <a:ext uri="{FF2B5EF4-FFF2-40B4-BE49-F238E27FC236}">
                <a16:creationId xmlns:a16="http://schemas.microsoft.com/office/drawing/2014/main" id="{D2A07FE6-2741-495A-AFD7-DAADF1D75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854" y="4864956"/>
            <a:ext cx="585267" cy="749873"/>
          </a:xfrm>
          <a:prstGeom prst="rect">
            <a:avLst/>
          </a:prstGeom>
        </p:spPr>
      </p:pic>
      <p:pic>
        <p:nvPicPr>
          <p:cNvPr id="21" name="Picture 20" descr="A close-up of a leaf&#10;&#10;Description automatically generated">
            <a:extLst>
              <a:ext uri="{FF2B5EF4-FFF2-40B4-BE49-F238E27FC236}">
                <a16:creationId xmlns:a16="http://schemas.microsoft.com/office/drawing/2014/main" id="{88AC2A83-D20B-4613-ACC9-C0215FB29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7591" y="4881186"/>
            <a:ext cx="585267" cy="749873"/>
          </a:xfrm>
          <a:prstGeom prst="rect">
            <a:avLst/>
          </a:prstGeom>
        </p:spPr>
      </p:pic>
      <p:pic>
        <p:nvPicPr>
          <p:cNvPr id="22" name="Picture 21" descr="A close-up of a leaf&#10;&#10;Description automatically generated">
            <a:extLst>
              <a:ext uri="{FF2B5EF4-FFF2-40B4-BE49-F238E27FC236}">
                <a16:creationId xmlns:a16="http://schemas.microsoft.com/office/drawing/2014/main" id="{5D680E79-81C9-463A-9A19-AF2B5D1FF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23" y="4923111"/>
            <a:ext cx="585267" cy="749873"/>
          </a:xfrm>
          <a:prstGeom prst="rect">
            <a:avLst/>
          </a:prstGeom>
        </p:spPr>
      </p:pic>
      <p:pic>
        <p:nvPicPr>
          <p:cNvPr id="23" name="Picture 22" descr="A close-up of a leaf&#10;&#10;Description automatically generated">
            <a:extLst>
              <a:ext uri="{FF2B5EF4-FFF2-40B4-BE49-F238E27FC236}">
                <a16:creationId xmlns:a16="http://schemas.microsoft.com/office/drawing/2014/main" id="{96B1574C-7E23-40CF-80BA-745FD7FC9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769" y="4865053"/>
            <a:ext cx="585267" cy="749873"/>
          </a:xfrm>
          <a:prstGeom prst="rect">
            <a:avLst/>
          </a:prstGeom>
        </p:spPr>
      </p:pic>
      <p:pic>
        <p:nvPicPr>
          <p:cNvPr id="24" name="Picture 23" descr="A close-up of a leaf&#10;&#10;Description automatically generated">
            <a:extLst>
              <a:ext uri="{FF2B5EF4-FFF2-40B4-BE49-F238E27FC236}">
                <a16:creationId xmlns:a16="http://schemas.microsoft.com/office/drawing/2014/main" id="{55D4FA88-8ED2-49E4-B9F9-27C6F11CA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1506" y="4881283"/>
            <a:ext cx="585267" cy="749873"/>
          </a:xfrm>
          <a:prstGeom prst="rect">
            <a:avLst/>
          </a:prstGeom>
        </p:spPr>
      </p:pic>
      <p:pic>
        <p:nvPicPr>
          <p:cNvPr id="25" name="Picture 24" descr="A close-up of a leaf&#10;&#10;Description automatically generated">
            <a:extLst>
              <a:ext uri="{FF2B5EF4-FFF2-40B4-BE49-F238E27FC236}">
                <a16:creationId xmlns:a16="http://schemas.microsoft.com/office/drawing/2014/main" id="{CDA4597B-3E6E-4FEC-88A1-C3A05894C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509" y="4879032"/>
            <a:ext cx="585267" cy="749873"/>
          </a:xfrm>
          <a:prstGeom prst="rect">
            <a:avLst/>
          </a:prstGeom>
        </p:spPr>
      </p:pic>
      <p:pic>
        <p:nvPicPr>
          <p:cNvPr id="26" name="Picture 25" descr="A close-up of a leaf&#10;&#10;Description automatically generated">
            <a:extLst>
              <a:ext uri="{FF2B5EF4-FFF2-40B4-BE49-F238E27FC236}">
                <a16:creationId xmlns:a16="http://schemas.microsoft.com/office/drawing/2014/main" id="{49E0DDE3-FBAA-4C4F-B2C8-A8403FFCA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32" y="4839658"/>
            <a:ext cx="585267" cy="749873"/>
          </a:xfrm>
          <a:prstGeom prst="rect">
            <a:avLst/>
          </a:prstGeom>
        </p:spPr>
      </p:pic>
      <p:pic>
        <p:nvPicPr>
          <p:cNvPr id="27" name="Picture 26" descr="A close-up of a leaf&#10;&#10;Description automatically generated">
            <a:extLst>
              <a:ext uri="{FF2B5EF4-FFF2-40B4-BE49-F238E27FC236}">
                <a16:creationId xmlns:a16="http://schemas.microsoft.com/office/drawing/2014/main" id="{2780B819-668A-4029-B6E9-53519F6FE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250" y="4882565"/>
            <a:ext cx="585267" cy="749873"/>
          </a:xfrm>
          <a:prstGeom prst="rect">
            <a:avLst/>
          </a:prstGeom>
        </p:spPr>
      </p:pic>
      <p:pic>
        <p:nvPicPr>
          <p:cNvPr id="28" name="Picture 27" descr="A close-up of a leaf&#10;&#10;Description automatically generated">
            <a:extLst>
              <a:ext uri="{FF2B5EF4-FFF2-40B4-BE49-F238E27FC236}">
                <a16:creationId xmlns:a16="http://schemas.microsoft.com/office/drawing/2014/main" id="{275CE7F0-2FAE-45EC-BFF4-6F40A6A27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8987" y="4898795"/>
            <a:ext cx="585267" cy="749873"/>
          </a:xfrm>
          <a:prstGeom prst="rect">
            <a:avLst/>
          </a:prstGeom>
        </p:spPr>
      </p:pic>
      <p:pic>
        <p:nvPicPr>
          <p:cNvPr id="29" name="Picture 28" descr="A close-up of a leaf&#10;&#10;Description automatically generated">
            <a:extLst>
              <a:ext uri="{FF2B5EF4-FFF2-40B4-BE49-F238E27FC236}">
                <a16:creationId xmlns:a16="http://schemas.microsoft.com/office/drawing/2014/main" id="{23F9B886-0097-47B7-8106-4E67AB379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115" y="4898795"/>
            <a:ext cx="585267" cy="749873"/>
          </a:xfrm>
          <a:prstGeom prst="rect">
            <a:avLst/>
          </a:prstGeom>
        </p:spPr>
      </p:pic>
      <p:pic>
        <p:nvPicPr>
          <p:cNvPr id="30" name="Picture 29" descr="A close-up of a leaf&#10;&#10;Description automatically generated">
            <a:extLst>
              <a:ext uri="{FF2B5EF4-FFF2-40B4-BE49-F238E27FC236}">
                <a16:creationId xmlns:a16="http://schemas.microsoft.com/office/drawing/2014/main" id="{B379C1B0-1526-47FF-B830-89C759514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8842" y="4878618"/>
            <a:ext cx="585267" cy="749873"/>
          </a:xfrm>
          <a:prstGeom prst="rect">
            <a:avLst/>
          </a:prstGeom>
        </p:spPr>
      </p:pic>
      <p:pic>
        <p:nvPicPr>
          <p:cNvPr id="31" name="Picture 30" descr="A close-up of a leaf&#10;&#10;Description automatically generated">
            <a:extLst>
              <a:ext uri="{FF2B5EF4-FFF2-40B4-BE49-F238E27FC236}">
                <a16:creationId xmlns:a16="http://schemas.microsoft.com/office/drawing/2014/main" id="{A2B02068-4880-4130-88D3-8A0E87868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970" y="4878618"/>
            <a:ext cx="585267" cy="749873"/>
          </a:xfrm>
          <a:prstGeom prst="rect">
            <a:avLst/>
          </a:prstGeom>
        </p:spPr>
      </p:pic>
      <p:pic>
        <p:nvPicPr>
          <p:cNvPr id="32" name="Picture 31" descr="A close-up of a leaf&#10;&#10;Description automatically generated">
            <a:extLst>
              <a:ext uri="{FF2B5EF4-FFF2-40B4-BE49-F238E27FC236}">
                <a16:creationId xmlns:a16="http://schemas.microsoft.com/office/drawing/2014/main" id="{742F9B8F-C42D-4BCE-86CD-3581A1714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9272" y="4896899"/>
            <a:ext cx="585267" cy="749873"/>
          </a:xfrm>
          <a:prstGeom prst="rect">
            <a:avLst/>
          </a:prstGeom>
        </p:spPr>
      </p:pic>
      <p:pic>
        <p:nvPicPr>
          <p:cNvPr id="33" name="Picture 32" descr="A close-up of a leaf&#10;&#10;Description automatically generated">
            <a:extLst>
              <a:ext uri="{FF2B5EF4-FFF2-40B4-BE49-F238E27FC236}">
                <a16:creationId xmlns:a16="http://schemas.microsoft.com/office/drawing/2014/main" id="{6CAD3A34-C8E6-401F-B7E1-D2417A242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400" y="4896899"/>
            <a:ext cx="585267" cy="749873"/>
          </a:xfrm>
          <a:prstGeom prst="rect">
            <a:avLst/>
          </a:prstGeom>
        </p:spPr>
      </p:pic>
      <p:pic>
        <p:nvPicPr>
          <p:cNvPr id="34" name="Picture 33" descr="A close-up of a leaf&#10;&#10;Description automatically generated">
            <a:extLst>
              <a:ext uri="{FF2B5EF4-FFF2-40B4-BE49-F238E27FC236}">
                <a16:creationId xmlns:a16="http://schemas.microsoft.com/office/drawing/2014/main" id="{445AA65C-C9AD-453A-A6E7-A732FB37E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6190" y="4902631"/>
            <a:ext cx="585267" cy="749873"/>
          </a:xfrm>
          <a:prstGeom prst="rect">
            <a:avLst/>
          </a:prstGeom>
        </p:spPr>
      </p:pic>
      <p:pic>
        <p:nvPicPr>
          <p:cNvPr id="35" name="Picture 34" descr="A close-up of a leaf&#10;&#10;Description automatically generated">
            <a:extLst>
              <a:ext uri="{FF2B5EF4-FFF2-40B4-BE49-F238E27FC236}">
                <a16:creationId xmlns:a16="http://schemas.microsoft.com/office/drawing/2014/main" id="{520AB2E4-0129-4767-AF91-414E43368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318" y="4902631"/>
            <a:ext cx="585267" cy="749873"/>
          </a:xfrm>
          <a:prstGeom prst="rect">
            <a:avLst/>
          </a:prstGeom>
        </p:spPr>
      </p:pic>
      <p:pic>
        <p:nvPicPr>
          <p:cNvPr id="36" name="Picture 35" descr="A close-up of a leaf&#10;&#10;Description automatically generated">
            <a:extLst>
              <a:ext uri="{FF2B5EF4-FFF2-40B4-BE49-F238E27FC236}">
                <a16:creationId xmlns:a16="http://schemas.microsoft.com/office/drawing/2014/main" id="{7918AEC2-392E-4818-8F37-FB6CD27F5B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616" y="4846801"/>
            <a:ext cx="585267" cy="749873"/>
          </a:xfrm>
          <a:prstGeom prst="rect">
            <a:avLst/>
          </a:prstGeom>
        </p:spPr>
      </p:pic>
      <p:pic>
        <p:nvPicPr>
          <p:cNvPr id="37" name="Picture 36" descr="A close-up of a leaf&#10;&#10;Description automatically generated">
            <a:extLst>
              <a:ext uri="{FF2B5EF4-FFF2-40B4-BE49-F238E27FC236}">
                <a16:creationId xmlns:a16="http://schemas.microsoft.com/office/drawing/2014/main" id="{DAD5E1FF-5135-413B-8649-FCFD74C25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44" y="4846801"/>
            <a:ext cx="585267" cy="749873"/>
          </a:xfrm>
          <a:prstGeom prst="rect">
            <a:avLst/>
          </a:prstGeom>
        </p:spPr>
      </p:pic>
      <p:pic>
        <p:nvPicPr>
          <p:cNvPr id="38" name="Picture 37" descr="A close-up of a leaf&#10;&#10;Description automatically generated">
            <a:extLst>
              <a:ext uri="{FF2B5EF4-FFF2-40B4-BE49-F238E27FC236}">
                <a16:creationId xmlns:a16="http://schemas.microsoft.com/office/drawing/2014/main" id="{DBAE7079-5EA0-4F27-8FBF-42B819BDE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27" y="4837332"/>
            <a:ext cx="585267" cy="749873"/>
          </a:xfrm>
          <a:prstGeom prst="rect">
            <a:avLst/>
          </a:prstGeom>
        </p:spPr>
      </p:pic>
      <p:pic>
        <p:nvPicPr>
          <p:cNvPr id="39" name="Picture 38" descr="A close-up of a leaf&#10;&#10;Description automatically generated">
            <a:extLst>
              <a:ext uri="{FF2B5EF4-FFF2-40B4-BE49-F238E27FC236}">
                <a16:creationId xmlns:a16="http://schemas.microsoft.com/office/drawing/2014/main" id="{D753C0CD-8F73-4411-8275-9241DAFBA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" y="4817314"/>
            <a:ext cx="585267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221AA8-604D-4239-AED5-1B5A58AB77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21125" b="22388"/>
          <a:stretch/>
        </p:blipFill>
        <p:spPr>
          <a:xfrm>
            <a:off x="0" y="5444215"/>
            <a:ext cx="12192000" cy="145950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D86FA61-FBB1-4371-AC06-57B75DB3A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97535" y="5042958"/>
            <a:ext cx="612700" cy="80564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1CA45C1-7915-46CA-B227-62BB0E0E1B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50981" y="4651512"/>
            <a:ext cx="1277919" cy="124064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ED9FD1E-6781-4F97-9186-811EF6FBD7F3}"/>
              </a:ext>
            </a:extLst>
          </p:cNvPr>
          <p:cNvSpPr txBox="1"/>
          <p:nvPr/>
        </p:nvSpPr>
        <p:spPr>
          <a:xfrm>
            <a:off x="1111880" y="735887"/>
            <a:ext cx="9968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โจทย์ปัญหาเกี่ยวกับปริมาตรและความจุ</a:t>
            </a:r>
          </a:p>
          <a:p>
            <a:pPr algn="ctr"/>
            <a:r>
              <a:rPr lang="th-TH" sz="4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(1)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CFC23E9-2EEC-42E3-9D1D-7F3EBFB151A4}"/>
              </a:ext>
            </a:extLst>
          </p:cNvPr>
          <p:cNvSpPr txBox="1"/>
          <p:nvPr/>
        </p:nvSpPr>
        <p:spPr>
          <a:xfrm>
            <a:off x="1385280" y="3283589"/>
            <a:ext cx="94214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        แสดงวิธีหาคำตอบของโจทย์ปัญหาเกี่ยวกับปริมาตร</a:t>
            </a:r>
          </a:p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และความจุที่มีหน่วยเป็นลิตรและมิลลิลิตร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B87663-8333-4DC2-A5C6-3A4FC5F1F90A}"/>
              </a:ext>
            </a:extLst>
          </p:cNvPr>
          <p:cNvSpPr txBox="1"/>
          <p:nvPr/>
        </p:nvSpPr>
        <p:spPr>
          <a:xfrm>
            <a:off x="4898021" y="2581925"/>
            <a:ext cx="239595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endParaRPr lang="th-TH" sz="35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00138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85 0.04329 L 0.01485 0.04352 L 0.12018 0.0382 L 0.13347 0.03634 C 0.1836 0.03171 0.23477 0.0338 0.28438 0.0331 L 0.29961 0.03125 C 0.30716 0.03079 0.31485 0.03056 0.3224 0.02963 C 0.3293 0.02894 0.33633 0.02755 0.34323 0.02639 C 0.35469 0.02222 0.34193 0.02639 0.36419 0.02292 C 0.36602 0.02269 0.36797 0.0213 0.36979 0.0213 C 0.3819 0.02037 0.39388 0.02014 0.40599 0.01968 L 0.48568 0.0213 C 0.49909 0.02176 0.51446 0.02454 0.52839 0.02639 C 0.53321 0.02685 0.53789 0.02778 0.54258 0.02801 C 0.56042 0.02894 0.57813 0.02894 0.59584 0.02963 L 0.66511 0.0331 C 0.70573 0.04028 0.67214 0.03472 0.76862 0.03634 L 0.87591 0.0382 C 0.93659 0.04306 0.90313 0.04236 0.97656 0.0382 C 0.97995 0.0375 0.98347 0.03727 0.98698 0.03634 C 0.99141 0.03542 0.99584 0.0338 1.00026 0.0331 C 1.00599 0.03218 1.01159 0.03148 1.01732 0.03125 C 1.03724 0.03102 1.05716 0.03125 1.07722 0.03125 " pathEditMode="relative" rAng="0" ptsTypes="AAAAAAAAAAAAAAAAAAAAAAA">
                                      <p:cBhvr>
                                        <p:cTn id="198" dur="8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12" y="-1181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85 0.04329 L 0.01485 0.04352 L 0.12019 0.03819 L 0.13347 0.03634 C 0.1836 0.03171 0.23477 0.0338 0.28438 0.0331 L 0.29961 0.03125 C 0.30717 0.03079 0.31485 0.03056 0.3224 0.02963 C 0.3293 0.02894 0.33633 0.02755 0.34323 0.02639 C 0.35469 0.02222 0.34193 0.02639 0.3642 0.02292 C 0.36602 0.02269 0.36797 0.0213 0.3698 0.0213 C 0.38191 0.02037 0.39388 0.02014 0.40599 0.01968 L 0.48568 0.0213 C 0.49909 0.02176 0.51446 0.02454 0.52839 0.02639 C 0.53321 0.02685 0.53789 0.02778 0.54258 0.02801 C 0.56042 0.02894 0.57813 0.02894 0.59584 0.02963 L 0.66511 0.0331 C 0.70573 0.04028 0.67214 0.03472 0.76862 0.03634 L 0.87592 0.03819 C 0.93659 0.04306 0.90313 0.04236 0.97657 0.03819 C 0.97995 0.0375 0.98347 0.03727 0.98698 0.03634 C 0.99141 0.03542 0.99584 0.0338 1.00026 0.0331 C 1.00599 0.03218 1.01159 0.03148 1.01732 0.03125 C 1.03724 0.03102 1.05717 0.03125 1.07722 0.03125 " pathEditMode="relative" rAng="0" ptsTypes="AAAAAAAAAAAAAAAAAAAAAAA">
                                      <p:cBhvr>
                                        <p:cTn id="206" dur="8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12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406DC53-132B-4626-8F14-390F3BD949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6203" r="10311" b="6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Rectangle: Rounded Corners 16">
            <a:extLst>
              <a:ext uri="{FF2B5EF4-FFF2-40B4-BE49-F238E27FC236}">
                <a16:creationId xmlns:a16="http://schemas.microsoft.com/office/drawing/2014/main" id="{52CAD6BF-4978-4E5C-A586-13CA03A9B3FE}"/>
              </a:ext>
            </a:extLst>
          </p:cNvPr>
          <p:cNvSpPr/>
          <p:nvPr/>
        </p:nvSpPr>
        <p:spPr>
          <a:xfrm>
            <a:off x="264000" y="650240"/>
            <a:ext cx="11664000" cy="2822677"/>
          </a:xfrm>
          <a:custGeom>
            <a:avLst/>
            <a:gdLst>
              <a:gd name="connsiteX0" fmla="*/ 0 w 11447362"/>
              <a:gd name="connsiteY0" fmla="*/ 437897 h 6169306"/>
              <a:gd name="connsiteX1" fmla="*/ 437897 w 11447362"/>
              <a:gd name="connsiteY1" fmla="*/ 0 h 6169306"/>
              <a:gd name="connsiteX2" fmla="*/ 11009465 w 11447362"/>
              <a:gd name="connsiteY2" fmla="*/ 0 h 6169306"/>
              <a:gd name="connsiteX3" fmla="*/ 11447362 w 11447362"/>
              <a:gd name="connsiteY3" fmla="*/ 437897 h 6169306"/>
              <a:gd name="connsiteX4" fmla="*/ 11447362 w 11447362"/>
              <a:gd name="connsiteY4" fmla="*/ 5731409 h 6169306"/>
              <a:gd name="connsiteX5" fmla="*/ 11009465 w 11447362"/>
              <a:gd name="connsiteY5" fmla="*/ 6169306 h 6169306"/>
              <a:gd name="connsiteX6" fmla="*/ 437897 w 11447362"/>
              <a:gd name="connsiteY6" fmla="*/ 6169306 h 6169306"/>
              <a:gd name="connsiteX7" fmla="*/ 0 w 11447362"/>
              <a:gd name="connsiteY7" fmla="*/ 5731409 h 6169306"/>
              <a:gd name="connsiteX8" fmla="*/ 0 w 11447362"/>
              <a:gd name="connsiteY8" fmla="*/ 437897 h 6169306"/>
              <a:gd name="connsiteX0" fmla="*/ 0 w 11447362"/>
              <a:gd name="connsiteY0" fmla="*/ 525222 h 6256631"/>
              <a:gd name="connsiteX1" fmla="*/ 437897 w 11447362"/>
              <a:gd name="connsiteY1" fmla="*/ 87325 h 6256631"/>
              <a:gd name="connsiteX2" fmla="*/ 5744515 w 11447362"/>
              <a:gd name="connsiteY2" fmla="*/ 0 h 6256631"/>
              <a:gd name="connsiteX3" fmla="*/ 11009465 w 11447362"/>
              <a:gd name="connsiteY3" fmla="*/ 87325 h 6256631"/>
              <a:gd name="connsiteX4" fmla="*/ 11447362 w 11447362"/>
              <a:gd name="connsiteY4" fmla="*/ 525222 h 6256631"/>
              <a:gd name="connsiteX5" fmla="*/ 11447362 w 11447362"/>
              <a:gd name="connsiteY5" fmla="*/ 5818734 h 6256631"/>
              <a:gd name="connsiteX6" fmla="*/ 11009465 w 11447362"/>
              <a:gd name="connsiteY6" fmla="*/ 6256631 h 6256631"/>
              <a:gd name="connsiteX7" fmla="*/ 437897 w 11447362"/>
              <a:gd name="connsiteY7" fmla="*/ 6256631 h 6256631"/>
              <a:gd name="connsiteX8" fmla="*/ 0 w 11447362"/>
              <a:gd name="connsiteY8" fmla="*/ 5818734 h 6256631"/>
              <a:gd name="connsiteX9" fmla="*/ 0 w 11447362"/>
              <a:gd name="connsiteY9" fmla="*/ 525222 h 6256631"/>
              <a:gd name="connsiteX0" fmla="*/ 0 w 11447362"/>
              <a:gd name="connsiteY0" fmla="*/ 525222 h 6319521"/>
              <a:gd name="connsiteX1" fmla="*/ 437897 w 11447362"/>
              <a:gd name="connsiteY1" fmla="*/ 87325 h 6319521"/>
              <a:gd name="connsiteX2" fmla="*/ 5744515 w 11447362"/>
              <a:gd name="connsiteY2" fmla="*/ 0 h 6319521"/>
              <a:gd name="connsiteX3" fmla="*/ 11009465 w 11447362"/>
              <a:gd name="connsiteY3" fmla="*/ 87325 h 6319521"/>
              <a:gd name="connsiteX4" fmla="*/ 11447362 w 11447362"/>
              <a:gd name="connsiteY4" fmla="*/ 525222 h 6319521"/>
              <a:gd name="connsiteX5" fmla="*/ 11447362 w 11447362"/>
              <a:gd name="connsiteY5" fmla="*/ 5818734 h 6319521"/>
              <a:gd name="connsiteX6" fmla="*/ 11009465 w 11447362"/>
              <a:gd name="connsiteY6" fmla="*/ 6256631 h 6319521"/>
              <a:gd name="connsiteX7" fmla="*/ 5815635 w 11447362"/>
              <a:gd name="connsiteY7" fmla="*/ 6319521 h 6319521"/>
              <a:gd name="connsiteX8" fmla="*/ 437897 w 11447362"/>
              <a:gd name="connsiteY8" fmla="*/ 6256631 h 6319521"/>
              <a:gd name="connsiteX9" fmla="*/ 0 w 11447362"/>
              <a:gd name="connsiteY9" fmla="*/ 5818734 h 6319521"/>
              <a:gd name="connsiteX10" fmla="*/ 0 w 11447362"/>
              <a:gd name="connsiteY10" fmla="*/ 525222 h 6319521"/>
              <a:gd name="connsiteX0" fmla="*/ 0 w 11484934"/>
              <a:gd name="connsiteY0" fmla="*/ 525222 h 6319521"/>
              <a:gd name="connsiteX1" fmla="*/ 437897 w 11484934"/>
              <a:gd name="connsiteY1" fmla="*/ 87325 h 6319521"/>
              <a:gd name="connsiteX2" fmla="*/ 5744515 w 11484934"/>
              <a:gd name="connsiteY2" fmla="*/ 0 h 6319521"/>
              <a:gd name="connsiteX3" fmla="*/ 11009465 w 11484934"/>
              <a:gd name="connsiteY3" fmla="*/ 87325 h 6319521"/>
              <a:gd name="connsiteX4" fmla="*/ 11447362 w 11484934"/>
              <a:gd name="connsiteY4" fmla="*/ 525222 h 6319521"/>
              <a:gd name="connsiteX5" fmla="*/ 11484915 w 11484934"/>
              <a:gd name="connsiteY5" fmla="*/ 3312161 h 6319521"/>
              <a:gd name="connsiteX6" fmla="*/ 11447362 w 11484934"/>
              <a:gd name="connsiteY6" fmla="*/ 5818734 h 6319521"/>
              <a:gd name="connsiteX7" fmla="*/ 11009465 w 11484934"/>
              <a:gd name="connsiteY7" fmla="*/ 6256631 h 6319521"/>
              <a:gd name="connsiteX8" fmla="*/ 5815635 w 11484934"/>
              <a:gd name="connsiteY8" fmla="*/ 6319521 h 6319521"/>
              <a:gd name="connsiteX9" fmla="*/ 437897 w 11484934"/>
              <a:gd name="connsiteY9" fmla="*/ 6256631 h 6319521"/>
              <a:gd name="connsiteX10" fmla="*/ 0 w 11484934"/>
              <a:gd name="connsiteY10" fmla="*/ 5818734 h 6319521"/>
              <a:gd name="connsiteX11" fmla="*/ 0 w 11484934"/>
              <a:gd name="connsiteY11" fmla="*/ 525222 h 6319521"/>
              <a:gd name="connsiteX0" fmla="*/ 77165 w 11562099"/>
              <a:gd name="connsiteY0" fmla="*/ 525222 h 6319521"/>
              <a:gd name="connsiteX1" fmla="*/ 515062 w 11562099"/>
              <a:gd name="connsiteY1" fmla="*/ 87325 h 6319521"/>
              <a:gd name="connsiteX2" fmla="*/ 5821680 w 11562099"/>
              <a:gd name="connsiteY2" fmla="*/ 0 h 6319521"/>
              <a:gd name="connsiteX3" fmla="*/ 11086630 w 11562099"/>
              <a:gd name="connsiteY3" fmla="*/ 87325 h 6319521"/>
              <a:gd name="connsiteX4" fmla="*/ 11524527 w 11562099"/>
              <a:gd name="connsiteY4" fmla="*/ 525222 h 6319521"/>
              <a:gd name="connsiteX5" fmla="*/ 11562080 w 11562099"/>
              <a:gd name="connsiteY5" fmla="*/ 3312161 h 6319521"/>
              <a:gd name="connsiteX6" fmla="*/ 11524527 w 11562099"/>
              <a:gd name="connsiteY6" fmla="*/ 5818734 h 6319521"/>
              <a:gd name="connsiteX7" fmla="*/ 11086630 w 11562099"/>
              <a:gd name="connsiteY7" fmla="*/ 6256631 h 6319521"/>
              <a:gd name="connsiteX8" fmla="*/ 5892800 w 11562099"/>
              <a:gd name="connsiteY8" fmla="*/ 6319521 h 6319521"/>
              <a:gd name="connsiteX9" fmla="*/ 515062 w 11562099"/>
              <a:gd name="connsiteY9" fmla="*/ 6256631 h 6319521"/>
              <a:gd name="connsiteX10" fmla="*/ 77165 w 11562099"/>
              <a:gd name="connsiteY10" fmla="*/ 5818734 h 6319521"/>
              <a:gd name="connsiteX11" fmla="*/ 0 w 11562099"/>
              <a:gd name="connsiteY11" fmla="*/ 3180081 h 6319521"/>
              <a:gd name="connsiteX12" fmla="*/ 77165 w 11562099"/>
              <a:gd name="connsiteY12" fmla="*/ 525222 h 6319521"/>
              <a:gd name="connsiteX0" fmla="*/ 77165 w 11562099"/>
              <a:gd name="connsiteY0" fmla="*/ 440396 h 6234695"/>
              <a:gd name="connsiteX1" fmla="*/ 515062 w 11562099"/>
              <a:gd name="connsiteY1" fmla="*/ 2499 h 6234695"/>
              <a:gd name="connsiteX2" fmla="*/ 5851731 w 11562099"/>
              <a:gd name="connsiteY2" fmla="*/ 0 h 6234695"/>
              <a:gd name="connsiteX3" fmla="*/ 11086630 w 11562099"/>
              <a:gd name="connsiteY3" fmla="*/ 2499 h 6234695"/>
              <a:gd name="connsiteX4" fmla="*/ 11524527 w 11562099"/>
              <a:gd name="connsiteY4" fmla="*/ 440396 h 6234695"/>
              <a:gd name="connsiteX5" fmla="*/ 11562080 w 11562099"/>
              <a:gd name="connsiteY5" fmla="*/ 3227335 h 6234695"/>
              <a:gd name="connsiteX6" fmla="*/ 11524527 w 11562099"/>
              <a:gd name="connsiteY6" fmla="*/ 5733908 h 6234695"/>
              <a:gd name="connsiteX7" fmla="*/ 11086630 w 11562099"/>
              <a:gd name="connsiteY7" fmla="*/ 6171805 h 6234695"/>
              <a:gd name="connsiteX8" fmla="*/ 5892800 w 11562099"/>
              <a:gd name="connsiteY8" fmla="*/ 6234695 h 6234695"/>
              <a:gd name="connsiteX9" fmla="*/ 515062 w 11562099"/>
              <a:gd name="connsiteY9" fmla="*/ 6171805 h 6234695"/>
              <a:gd name="connsiteX10" fmla="*/ 77165 w 11562099"/>
              <a:gd name="connsiteY10" fmla="*/ 5733908 h 6234695"/>
              <a:gd name="connsiteX11" fmla="*/ 0 w 11562099"/>
              <a:gd name="connsiteY11" fmla="*/ 3095255 h 6234695"/>
              <a:gd name="connsiteX12" fmla="*/ 77165 w 11562099"/>
              <a:gd name="connsiteY12" fmla="*/ 440396 h 623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62099" h="6234695">
                <a:moveTo>
                  <a:pt x="77165" y="440396"/>
                </a:moveTo>
                <a:cubicBezTo>
                  <a:pt x="77165" y="198552"/>
                  <a:pt x="273218" y="2499"/>
                  <a:pt x="515062" y="2499"/>
                </a:cubicBezTo>
                <a:lnTo>
                  <a:pt x="5851731" y="0"/>
                </a:lnTo>
                <a:lnTo>
                  <a:pt x="11086630" y="2499"/>
                </a:lnTo>
                <a:cubicBezTo>
                  <a:pt x="11328474" y="2499"/>
                  <a:pt x="11524527" y="198552"/>
                  <a:pt x="11524527" y="440396"/>
                </a:cubicBezTo>
                <a:cubicBezTo>
                  <a:pt x="11523498" y="1355829"/>
                  <a:pt x="11563109" y="2311902"/>
                  <a:pt x="11562080" y="3227335"/>
                </a:cubicBezTo>
                <a:lnTo>
                  <a:pt x="11524527" y="5733908"/>
                </a:lnTo>
                <a:cubicBezTo>
                  <a:pt x="11524527" y="5975752"/>
                  <a:pt x="11328474" y="6171805"/>
                  <a:pt x="11086630" y="6171805"/>
                </a:cubicBezTo>
                <a:cubicBezTo>
                  <a:pt x="9351967" y="6172448"/>
                  <a:pt x="7627463" y="6234052"/>
                  <a:pt x="5892800" y="6234695"/>
                </a:cubicBezTo>
                <a:lnTo>
                  <a:pt x="515062" y="6171805"/>
                </a:lnTo>
                <a:cubicBezTo>
                  <a:pt x="273218" y="6171805"/>
                  <a:pt x="77165" y="5975752"/>
                  <a:pt x="77165" y="5733908"/>
                </a:cubicBezTo>
                <a:cubicBezTo>
                  <a:pt x="75150" y="4854357"/>
                  <a:pt x="2015" y="3974806"/>
                  <a:pt x="0" y="3095255"/>
                </a:cubicBezTo>
                <a:lnTo>
                  <a:pt x="77165" y="4403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3B7797-A0DC-4187-929E-47C4AAB9A1C1}"/>
              </a:ext>
            </a:extLst>
          </p:cNvPr>
          <p:cNvGrpSpPr/>
          <p:nvPr/>
        </p:nvGrpSpPr>
        <p:grpSpPr>
          <a:xfrm>
            <a:off x="603993" y="1723296"/>
            <a:ext cx="1715564" cy="610256"/>
            <a:chOff x="4748283" y="3889960"/>
            <a:chExt cx="2008412" cy="610256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454401F-0371-46C2-8788-FF8E6244E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8A16F59-53F5-44DD-9EA7-375D11863B3A}"/>
                </a:ext>
              </a:extLst>
            </p:cNvPr>
            <p:cNvSpPr txBox="1"/>
            <p:nvPr/>
          </p:nvSpPr>
          <p:spPr>
            <a:xfrm>
              <a:off x="4757160" y="3976996"/>
              <a:ext cx="19995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22EA027-6AB1-4E67-AEF4-919ABB14893B}"/>
              </a:ext>
            </a:extLst>
          </p:cNvPr>
          <p:cNvSpPr txBox="1"/>
          <p:nvPr/>
        </p:nvSpPr>
        <p:spPr>
          <a:xfrm>
            <a:off x="2368953" y="1808724"/>
            <a:ext cx="880160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น้อยและนิดคั้นน้ำมะนาวได้ปริมาตรทั้งหมดเท่าไร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8810536-D5AA-4F18-A15F-8492B6283DC2}"/>
              </a:ext>
            </a:extLst>
          </p:cNvPr>
          <p:cNvGrpSpPr/>
          <p:nvPr/>
        </p:nvGrpSpPr>
        <p:grpSpPr>
          <a:xfrm>
            <a:off x="603993" y="2518185"/>
            <a:ext cx="1715564" cy="600165"/>
            <a:chOff x="4748283" y="3889960"/>
            <a:chExt cx="2008412" cy="600165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FF3AC5F-452B-4384-9EEB-726903CAB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CD05728-041E-426A-8E33-7D9DF95FB9CE}"/>
                </a:ext>
              </a:extLst>
            </p:cNvPr>
            <p:cNvSpPr txBox="1"/>
            <p:nvPr/>
          </p:nvSpPr>
          <p:spPr>
            <a:xfrm>
              <a:off x="4757160" y="3961756"/>
              <a:ext cx="19995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6AC7DFB-0FEB-40B2-ACA6-1CC346D24484}"/>
              </a:ext>
            </a:extLst>
          </p:cNvPr>
          <p:cNvSpPr txBox="1"/>
          <p:nvPr/>
        </p:nvSpPr>
        <p:spPr>
          <a:xfrm>
            <a:off x="2368954" y="2621162"/>
            <a:ext cx="975381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น้อยคั้นน้ำมะนาวได้ 2,570 มิลลิลิตร นิดคั้นได้ 4 ลิตร 545 มิลลิลิตร 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A1ECC13-19EC-491F-A9A5-CC7EF2B95CAF}"/>
              </a:ext>
            </a:extLst>
          </p:cNvPr>
          <p:cNvGrpSpPr/>
          <p:nvPr/>
        </p:nvGrpSpPr>
        <p:grpSpPr>
          <a:xfrm>
            <a:off x="206769" y="149630"/>
            <a:ext cx="10999495" cy="1434251"/>
            <a:chOff x="206769" y="149630"/>
            <a:chExt cx="10999495" cy="1434251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4FC7F82-8244-4EAF-BA7C-CBCBBD584E1F}"/>
                </a:ext>
              </a:extLst>
            </p:cNvPr>
            <p:cNvGrpSpPr/>
            <p:nvPr/>
          </p:nvGrpSpPr>
          <p:grpSpPr>
            <a:xfrm>
              <a:off x="861617" y="361704"/>
              <a:ext cx="10344647" cy="1222177"/>
              <a:chOff x="861617" y="321064"/>
              <a:chExt cx="10344647" cy="1222177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B089002E-9D9D-4C95-8CA1-2AC6A22EAE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</a:blip>
              <a:stretch>
                <a:fillRect/>
              </a:stretch>
            </p:blipFill>
            <p:spPr>
              <a:xfrm>
                <a:off x="861617" y="321064"/>
                <a:ext cx="10344647" cy="1222177"/>
              </a:xfrm>
              <a:prstGeom prst="rect">
                <a:avLst/>
              </a:prstGeom>
            </p:spPr>
          </p:pic>
          <p:sp>
            <p:nvSpPr>
              <p:cNvPr id="49" name="หัวข้อ">
                <a:extLst>
                  <a:ext uri="{FF2B5EF4-FFF2-40B4-BE49-F238E27FC236}">
                    <a16:creationId xmlns:a16="http://schemas.microsoft.com/office/drawing/2014/main" id="{17B8C81F-9CB7-4472-8FF2-C73276AA933D}"/>
                  </a:ext>
                </a:extLst>
              </p:cNvPr>
              <p:cNvSpPr txBox="1"/>
              <p:nvPr/>
            </p:nvSpPr>
            <p:spPr>
              <a:xfrm>
                <a:off x="1504478" y="477590"/>
                <a:ext cx="9701786" cy="95410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น้อยคั้นน้ำมะนาวได้ 2,570 มิลลิลิตร นิดคั้นได้ 4 ลิตร 545 มิลลิลิตร </a:t>
                </a:r>
              </a:p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น้อยและนิดคั้นน้ำมะนาวได้ปริมาตรทั้งหมดเท่าไร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0F99120-73E9-4E60-AC3C-84398F86571A}"/>
                </a:ext>
              </a:extLst>
            </p:cNvPr>
            <p:cNvGrpSpPr/>
            <p:nvPr/>
          </p:nvGrpSpPr>
          <p:grpSpPr>
            <a:xfrm>
              <a:off x="206769" y="149630"/>
              <a:ext cx="1314423" cy="1259656"/>
              <a:chOff x="206769" y="149630"/>
              <a:chExt cx="1314423" cy="1259656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0321733C-7A19-4F27-B9DB-C0C315A3E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769" y="149630"/>
                <a:ext cx="1314423" cy="1259656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795483F-D657-4204-9CF1-35CC977D30B7}"/>
                  </a:ext>
                </a:extLst>
              </p:cNvPr>
              <p:cNvSpPr txBox="1"/>
              <p:nvPr/>
            </p:nvSpPr>
            <p:spPr>
              <a:xfrm>
                <a:off x="577297" y="313376"/>
                <a:ext cx="538314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1</a:t>
                </a:r>
              </a:p>
            </p:txBody>
          </p:sp>
        </p:grpSp>
      </p:grp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107F636A-B04F-4F16-8CB3-7C8E5588CB24}"/>
              </a:ext>
            </a:extLst>
          </p:cNvPr>
          <p:cNvSpPr/>
          <p:nvPr/>
        </p:nvSpPr>
        <p:spPr>
          <a:xfrm rot="5400000">
            <a:off x="4558680" y="-536356"/>
            <a:ext cx="3029191" cy="11556000"/>
          </a:xfrm>
          <a:custGeom>
            <a:avLst/>
            <a:gdLst>
              <a:gd name="connsiteX0" fmla="*/ 0 w 2450466"/>
              <a:gd name="connsiteY0" fmla="*/ 11217508 h 11533704"/>
              <a:gd name="connsiteX1" fmla="*/ 551 w 2450466"/>
              <a:gd name="connsiteY1" fmla="*/ 11212043 h 11533704"/>
              <a:gd name="connsiteX2" fmla="*/ 0 w 2450466"/>
              <a:gd name="connsiteY2" fmla="*/ 11206578 h 11533704"/>
              <a:gd name="connsiteX3" fmla="*/ 92611 w 2450466"/>
              <a:gd name="connsiteY3" fmla="*/ 10982996 h 11533704"/>
              <a:gd name="connsiteX4" fmla="*/ 107957 w 2450466"/>
              <a:gd name="connsiteY4" fmla="*/ 10970334 h 11533704"/>
              <a:gd name="connsiteX5" fmla="*/ 92611 w 2450466"/>
              <a:gd name="connsiteY5" fmla="*/ 10957673 h 11533704"/>
              <a:gd name="connsiteX6" fmla="*/ 0 w 2450466"/>
              <a:gd name="connsiteY6" fmla="*/ 10734090 h 11533704"/>
              <a:gd name="connsiteX7" fmla="*/ 92611 w 2450466"/>
              <a:gd name="connsiteY7" fmla="*/ 10510507 h 11533704"/>
              <a:gd name="connsiteX8" fmla="*/ 107957 w 2450466"/>
              <a:gd name="connsiteY8" fmla="*/ 10497846 h 11533704"/>
              <a:gd name="connsiteX9" fmla="*/ 92611 w 2450466"/>
              <a:gd name="connsiteY9" fmla="*/ 10485184 h 11533704"/>
              <a:gd name="connsiteX10" fmla="*/ 0 w 2450466"/>
              <a:gd name="connsiteY10" fmla="*/ 10261602 h 11533704"/>
              <a:gd name="connsiteX11" fmla="*/ 92611 w 2450466"/>
              <a:gd name="connsiteY11" fmla="*/ 10038018 h 11533704"/>
              <a:gd name="connsiteX12" fmla="*/ 107957 w 2450466"/>
              <a:gd name="connsiteY12" fmla="*/ 10025357 h 11533704"/>
              <a:gd name="connsiteX13" fmla="*/ 92611 w 2450466"/>
              <a:gd name="connsiteY13" fmla="*/ 10012695 h 11533704"/>
              <a:gd name="connsiteX14" fmla="*/ 0 w 2450466"/>
              <a:gd name="connsiteY14" fmla="*/ 9789112 h 11533704"/>
              <a:gd name="connsiteX15" fmla="*/ 92611 w 2450466"/>
              <a:gd name="connsiteY15" fmla="*/ 9565530 h 11533704"/>
              <a:gd name="connsiteX16" fmla="*/ 107957 w 2450466"/>
              <a:gd name="connsiteY16" fmla="*/ 9552867 h 11533704"/>
              <a:gd name="connsiteX17" fmla="*/ 92611 w 2450466"/>
              <a:gd name="connsiteY17" fmla="*/ 9540206 h 11533704"/>
              <a:gd name="connsiteX18" fmla="*/ 0 w 2450466"/>
              <a:gd name="connsiteY18" fmla="*/ 9316623 h 11533704"/>
              <a:gd name="connsiteX19" fmla="*/ 92611 w 2450466"/>
              <a:gd name="connsiteY19" fmla="*/ 9093041 h 11533704"/>
              <a:gd name="connsiteX20" fmla="*/ 107957 w 2450466"/>
              <a:gd name="connsiteY20" fmla="*/ 9080380 h 11533704"/>
              <a:gd name="connsiteX21" fmla="*/ 92611 w 2450466"/>
              <a:gd name="connsiteY21" fmla="*/ 9067718 h 11533704"/>
              <a:gd name="connsiteX22" fmla="*/ 0 w 2450466"/>
              <a:gd name="connsiteY22" fmla="*/ 8844134 h 11533704"/>
              <a:gd name="connsiteX23" fmla="*/ 92611 w 2450466"/>
              <a:gd name="connsiteY23" fmla="*/ 8620551 h 11533704"/>
              <a:gd name="connsiteX24" fmla="*/ 107957 w 2450466"/>
              <a:gd name="connsiteY24" fmla="*/ 8607890 h 11533704"/>
              <a:gd name="connsiteX25" fmla="*/ 92611 w 2450466"/>
              <a:gd name="connsiteY25" fmla="*/ 8595229 h 11533704"/>
              <a:gd name="connsiteX26" fmla="*/ 0 w 2450466"/>
              <a:gd name="connsiteY26" fmla="*/ 8371646 h 11533704"/>
              <a:gd name="connsiteX27" fmla="*/ 92611 w 2450466"/>
              <a:gd name="connsiteY27" fmla="*/ 8148063 h 11533704"/>
              <a:gd name="connsiteX28" fmla="*/ 107957 w 2450466"/>
              <a:gd name="connsiteY28" fmla="*/ 8135401 h 11533704"/>
              <a:gd name="connsiteX29" fmla="*/ 92611 w 2450466"/>
              <a:gd name="connsiteY29" fmla="*/ 8122739 h 11533704"/>
              <a:gd name="connsiteX30" fmla="*/ 0 w 2450466"/>
              <a:gd name="connsiteY30" fmla="*/ 7899156 h 11533704"/>
              <a:gd name="connsiteX31" fmla="*/ 92611 w 2450466"/>
              <a:gd name="connsiteY31" fmla="*/ 7675580 h 11533704"/>
              <a:gd name="connsiteX32" fmla="*/ 107957 w 2450466"/>
              <a:gd name="connsiteY32" fmla="*/ 7662919 h 11533704"/>
              <a:gd name="connsiteX33" fmla="*/ 92611 w 2450466"/>
              <a:gd name="connsiteY33" fmla="*/ 7650257 h 11533704"/>
              <a:gd name="connsiteX34" fmla="*/ 0 w 2450466"/>
              <a:gd name="connsiteY34" fmla="*/ 7426674 h 11533704"/>
              <a:gd name="connsiteX35" fmla="*/ 92611 w 2450466"/>
              <a:gd name="connsiteY35" fmla="*/ 7203092 h 11533704"/>
              <a:gd name="connsiteX36" fmla="*/ 107957 w 2450466"/>
              <a:gd name="connsiteY36" fmla="*/ 7190430 h 11533704"/>
              <a:gd name="connsiteX37" fmla="*/ 92611 w 2450466"/>
              <a:gd name="connsiteY37" fmla="*/ 7177768 h 11533704"/>
              <a:gd name="connsiteX38" fmla="*/ 0 w 2450466"/>
              <a:gd name="connsiteY38" fmla="*/ 6954186 h 11533704"/>
              <a:gd name="connsiteX39" fmla="*/ 92611 w 2450466"/>
              <a:gd name="connsiteY39" fmla="*/ 6730602 h 11533704"/>
              <a:gd name="connsiteX40" fmla="*/ 107957 w 2450466"/>
              <a:gd name="connsiteY40" fmla="*/ 6717941 h 11533704"/>
              <a:gd name="connsiteX41" fmla="*/ 92611 w 2450466"/>
              <a:gd name="connsiteY41" fmla="*/ 6705279 h 11533704"/>
              <a:gd name="connsiteX42" fmla="*/ 0 w 2450466"/>
              <a:gd name="connsiteY42" fmla="*/ 6481697 h 11533704"/>
              <a:gd name="connsiteX43" fmla="*/ 92611 w 2450466"/>
              <a:gd name="connsiteY43" fmla="*/ 6258113 h 11533704"/>
              <a:gd name="connsiteX44" fmla="*/ 107957 w 2450466"/>
              <a:gd name="connsiteY44" fmla="*/ 6245451 h 11533704"/>
              <a:gd name="connsiteX45" fmla="*/ 92611 w 2450466"/>
              <a:gd name="connsiteY45" fmla="*/ 6232790 h 11533704"/>
              <a:gd name="connsiteX46" fmla="*/ 0 w 2450466"/>
              <a:gd name="connsiteY46" fmla="*/ 6009207 h 11533704"/>
              <a:gd name="connsiteX47" fmla="*/ 92611 w 2450466"/>
              <a:gd name="connsiteY47" fmla="*/ 5785624 h 11533704"/>
              <a:gd name="connsiteX48" fmla="*/ 107957 w 2450466"/>
              <a:gd name="connsiteY48" fmla="*/ 5772963 h 11533704"/>
              <a:gd name="connsiteX49" fmla="*/ 92611 w 2450466"/>
              <a:gd name="connsiteY49" fmla="*/ 5760302 h 11533704"/>
              <a:gd name="connsiteX50" fmla="*/ 0 w 2450466"/>
              <a:gd name="connsiteY50" fmla="*/ 5536719 h 11533704"/>
              <a:gd name="connsiteX51" fmla="*/ 92611 w 2450466"/>
              <a:gd name="connsiteY51" fmla="*/ 5313136 h 11533704"/>
              <a:gd name="connsiteX52" fmla="*/ 107957 w 2450466"/>
              <a:gd name="connsiteY52" fmla="*/ 5300474 h 11533704"/>
              <a:gd name="connsiteX53" fmla="*/ 92611 w 2450466"/>
              <a:gd name="connsiteY53" fmla="*/ 5287813 h 11533704"/>
              <a:gd name="connsiteX54" fmla="*/ 0 w 2450466"/>
              <a:gd name="connsiteY54" fmla="*/ 5064230 h 11533704"/>
              <a:gd name="connsiteX55" fmla="*/ 92611 w 2450466"/>
              <a:gd name="connsiteY55" fmla="*/ 4840647 h 11533704"/>
              <a:gd name="connsiteX56" fmla="*/ 107957 w 2450466"/>
              <a:gd name="connsiteY56" fmla="*/ 4827985 h 11533704"/>
              <a:gd name="connsiteX57" fmla="*/ 92611 w 2450466"/>
              <a:gd name="connsiteY57" fmla="*/ 4815324 h 11533704"/>
              <a:gd name="connsiteX58" fmla="*/ 0 w 2450466"/>
              <a:gd name="connsiteY58" fmla="*/ 4591741 h 11533704"/>
              <a:gd name="connsiteX59" fmla="*/ 92611 w 2450466"/>
              <a:gd name="connsiteY59" fmla="*/ 4368158 h 11533704"/>
              <a:gd name="connsiteX60" fmla="*/ 107957 w 2450466"/>
              <a:gd name="connsiteY60" fmla="*/ 4355496 h 11533704"/>
              <a:gd name="connsiteX61" fmla="*/ 92611 w 2450466"/>
              <a:gd name="connsiteY61" fmla="*/ 4342835 h 11533704"/>
              <a:gd name="connsiteX62" fmla="*/ 0 w 2450466"/>
              <a:gd name="connsiteY62" fmla="*/ 4119252 h 11533704"/>
              <a:gd name="connsiteX63" fmla="*/ 92611 w 2450466"/>
              <a:gd name="connsiteY63" fmla="*/ 3895669 h 11533704"/>
              <a:gd name="connsiteX64" fmla="*/ 107957 w 2450466"/>
              <a:gd name="connsiteY64" fmla="*/ 3883007 h 11533704"/>
              <a:gd name="connsiteX65" fmla="*/ 92611 w 2450466"/>
              <a:gd name="connsiteY65" fmla="*/ 3870346 h 11533704"/>
              <a:gd name="connsiteX66" fmla="*/ 0 w 2450466"/>
              <a:gd name="connsiteY66" fmla="*/ 3646763 h 11533704"/>
              <a:gd name="connsiteX67" fmla="*/ 92611 w 2450466"/>
              <a:gd name="connsiteY67" fmla="*/ 3423180 h 11533704"/>
              <a:gd name="connsiteX68" fmla="*/ 107957 w 2450466"/>
              <a:gd name="connsiteY68" fmla="*/ 3410518 h 11533704"/>
              <a:gd name="connsiteX69" fmla="*/ 92611 w 2450466"/>
              <a:gd name="connsiteY69" fmla="*/ 3397857 h 11533704"/>
              <a:gd name="connsiteX70" fmla="*/ 0 w 2450466"/>
              <a:gd name="connsiteY70" fmla="*/ 3174274 h 11533704"/>
              <a:gd name="connsiteX71" fmla="*/ 92611 w 2450466"/>
              <a:gd name="connsiteY71" fmla="*/ 2950691 h 11533704"/>
              <a:gd name="connsiteX72" fmla="*/ 107957 w 2450466"/>
              <a:gd name="connsiteY72" fmla="*/ 2938029 h 11533704"/>
              <a:gd name="connsiteX73" fmla="*/ 92611 w 2450466"/>
              <a:gd name="connsiteY73" fmla="*/ 2925368 h 11533704"/>
              <a:gd name="connsiteX74" fmla="*/ 0 w 2450466"/>
              <a:gd name="connsiteY74" fmla="*/ 2701785 h 11533704"/>
              <a:gd name="connsiteX75" fmla="*/ 92611 w 2450466"/>
              <a:gd name="connsiteY75" fmla="*/ 2478202 h 11533704"/>
              <a:gd name="connsiteX76" fmla="*/ 107957 w 2450466"/>
              <a:gd name="connsiteY76" fmla="*/ 2465541 h 11533704"/>
              <a:gd name="connsiteX77" fmla="*/ 92611 w 2450466"/>
              <a:gd name="connsiteY77" fmla="*/ 2452879 h 11533704"/>
              <a:gd name="connsiteX78" fmla="*/ 0 w 2450466"/>
              <a:gd name="connsiteY78" fmla="*/ 2229296 h 11533704"/>
              <a:gd name="connsiteX79" fmla="*/ 92611 w 2450466"/>
              <a:gd name="connsiteY79" fmla="*/ 2005713 h 11533704"/>
              <a:gd name="connsiteX80" fmla="*/ 107957 w 2450466"/>
              <a:gd name="connsiteY80" fmla="*/ 1993051 h 11533704"/>
              <a:gd name="connsiteX81" fmla="*/ 92611 w 2450466"/>
              <a:gd name="connsiteY81" fmla="*/ 1980390 h 11533704"/>
              <a:gd name="connsiteX82" fmla="*/ 0 w 2450466"/>
              <a:gd name="connsiteY82" fmla="*/ 1756807 h 11533704"/>
              <a:gd name="connsiteX83" fmla="*/ 92611 w 2450466"/>
              <a:gd name="connsiteY83" fmla="*/ 1533224 h 11533704"/>
              <a:gd name="connsiteX84" fmla="*/ 107957 w 2450466"/>
              <a:gd name="connsiteY84" fmla="*/ 1520562 h 11533704"/>
              <a:gd name="connsiteX85" fmla="*/ 92611 w 2450466"/>
              <a:gd name="connsiteY85" fmla="*/ 1507901 h 11533704"/>
              <a:gd name="connsiteX86" fmla="*/ 0 w 2450466"/>
              <a:gd name="connsiteY86" fmla="*/ 1284318 h 11533704"/>
              <a:gd name="connsiteX87" fmla="*/ 92611 w 2450466"/>
              <a:gd name="connsiteY87" fmla="*/ 1060735 h 11533704"/>
              <a:gd name="connsiteX88" fmla="*/ 107957 w 2450466"/>
              <a:gd name="connsiteY88" fmla="*/ 1048073 h 11533704"/>
              <a:gd name="connsiteX89" fmla="*/ 92611 w 2450466"/>
              <a:gd name="connsiteY89" fmla="*/ 1035412 h 11533704"/>
              <a:gd name="connsiteX90" fmla="*/ 0 w 2450466"/>
              <a:gd name="connsiteY90" fmla="*/ 811829 h 11533704"/>
              <a:gd name="connsiteX91" fmla="*/ 92611 w 2450466"/>
              <a:gd name="connsiteY91" fmla="*/ 588246 h 11533704"/>
              <a:gd name="connsiteX92" fmla="*/ 121984 w 2450466"/>
              <a:gd name="connsiteY92" fmla="*/ 564012 h 11533704"/>
              <a:gd name="connsiteX93" fmla="*/ 92611 w 2450466"/>
              <a:gd name="connsiteY93" fmla="*/ 539777 h 11533704"/>
              <a:gd name="connsiteX94" fmla="*/ 0 w 2450466"/>
              <a:gd name="connsiteY94" fmla="*/ 316194 h 11533704"/>
              <a:gd name="connsiteX95" fmla="*/ 316194 w 2450466"/>
              <a:gd name="connsiteY95" fmla="*/ 0 h 11533704"/>
              <a:gd name="connsiteX96" fmla="*/ 517323 w 2450466"/>
              <a:gd name="connsiteY96" fmla="*/ 72203 h 11533704"/>
              <a:gd name="connsiteX97" fmla="*/ 541208 w 2450466"/>
              <a:gd name="connsiteY97" fmla="*/ 99792 h 11533704"/>
              <a:gd name="connsiteX98" fmla="*/ 547131 w 2450466"/>
              <a:gd name="connsiteY98" fmla="*/ 92612 h 11533704"/>
              <a:gd name="connsiteX99" fmla="*/ 770714 w 2450466"/>
              <a:gd name="connsiteY99" fmla="*/ 1 h 11533704"/>
              <a:gd name="connsiteX100" fmla="*/ 971843 w 2450466"/>
              <a:gd name="connsiteY100" fmla="*/ 72204 h 11533704"/>
              <a:gd name="connsiteX101" fmla="*/ 995727 w 2450466"/>
              <a:gd name="connsiteY101" fmla="*/ 99792 h 11533704"/>
              <a:gd name="connsiteX102" fmla="*/ 1001650 w 2450466"/>
              <a:gd name="connsiteY102" fmla="*/ 92612 h 11533704"/>
              <a:gd name="connsiteX103" fmla="*/ 1225233 w 2450466"/>
              <a:gd name="connsiteY103" fmla="*/ 1 h 11533704"/>
              <a:gd name="connsiteX104" fmla="*/ 1426361 w 2450466"/>
              <a:gd name="connsiteY104" fmla="*/ 72204 h 11533704"/>
              <a:gd name="connsiteX105" fmla="*/ 1450246 w 2450466"/>
              <a:gd name="connsiteY105" fmla="*/ 99792 h 11533704"/>
              <a:gd name="connsiteX106" fmla="*/ 1456170 w 2450466"/>
              <a:gd name="connsiteY106" fmla="*/ 92612 h 11533704"/>
              <a:gd name="connsiteX107" fmla="*/ 1679753 w 2450466"/>
              <a:gd name="connsiteY107" fmla="*/ 1 h 11533704"/>
              <a:gd name="connsiteX108" fmla="*/ 1903336 w 2450466"/>
              <a:gd name="connsiteY108" fmla="*/ 92612 h 11533704"/>
              <a:gd name="connsiteX109" fmla="*/ 1909259 w 2450466"/>
              <a:gd name="connsiteY109" fmla="*/ 99791 h 11533704"/>
              <a:gd name="connsiteX110" fmla="*/ 1933143 w 2450466"/>
              <a:gd name="connsiteY110" fmla="*/ 72203 h 11533704"/>
              <a:gd name="connsiteX111" fmla="*/ 2134272 w 2450466"/>
              <a:gd name="connsiteY111" fmla="*/ 0 h 11533704"/>
              <a:gd name="connsiteX112" fmla="*/ 2450466 w 2450466"/>
              <a:gd name="connsiteY112" fmla="*/ 316194 h 11533704"/>
              <a:gd name="connsiteX113" fmla="*/ 2357855 w 2450466"/>
              <a:gd name="connsiteY113" fmla="*/ 539777 h 11533704"/>
              <a:gd name="connsiteX114" fmla="*/ 2342471 w 2450466"/>
              <a:gd name="connsiteY114" fmla="*/ 552469 h 11533704"/>
              <a:gd name="connsiteX115" fmla="*/ 2396465 w 2450466"/>
              <a:gd name="connsiteY115" fmla="*/ 611892 h 11533704"/>
              <a:gd name="connsiteX116" fmla="*/ 2450466 w 2450466"/>
              <a:gd name="connsiteY116" fmla="*/ 788679 h 11533704"/>
              <a:gd name="connsiteX117" fmla="*/ 2357855 w 2450466"/>
              <a:gd name="connsiteY117" fmla="*/ 1012262 h 11533704"/>
              <a:gd name="connsiteX118" fmla="*/ 2342469 w 2450466"/>
              <a:gd name="connsiteY118" fmla="*/ 1024956 h 11533704"/>
              <a:gd name="connsiteX119" fmla="*/ 2396465 w 2450466"/>
              <a:gd name="connsiteY119" fmla="*/ 1084381 h 11533704"/>
              <a:gd name="connsiteX120" fmla="*/ 2450466 w 2450466"/>
              <a:gd name="connsiteY120" fmla="*/ 1261168 h 11533704"/>
              <a:gd name="connsiteX121" fmla="*/ 2357855 w 2450466"/>
              <a:gd name="connsiteY121" fmla="*/ 1484751 h 11533704"/>
              <a:gd name="connsiteX122" fmla="*/ 2342469 w 2450466"/>
              <a:gd name="connsiteY122" fmla="*/ 1497445 h 11533704"/>
              <a:gd name="connsiteX123" fmla="*/ 2396465 w 2450466"/>
              <a:gd name="connsiteY123" fmla="*/ 1556870 h 11533704"/>
              <a:gd name="connsiteX124" fmla="*/ 2450466 w 2450466"/>
              <a:gd name="connsiteY124" fmla="*/ 1733657 h 11533704"/>
              <a:gd name="connsiteX125" fmla="*/ 2396465 w 2450466"/>
              <a:gd name="connsiteY125" fmla="*/ 1910444 h 11533704"/>
              <a:gd name="connsiteX126" fmla="*/ 2342469 w 2450466"/>
              <a:gd name="connsiteY126" fmla="*/ 1969869 h 11533704"/>
              <a:gd name="connsiteX127" fmla="*/ 2357855 w 2450466"/>
              <a:gd name="connsiteY127" fmla="*/ 1982563 h 11533704"/>
              <a:gd name="connsiteX128" fmla="*/ 2450466 w 2450466"/>
              <a:gd name="connsiteY128" fmla="*/ 2206146 h 11533704"/>
              <a:gd name="connsiteX129" fmla="*/ 2357855 w 2450466"/>
              <a:gd name="connsiteY129" fmla="*/ 2429729 h 11533704"/>
              <a:gd name="connsiteX130" fmla="*/ 2342469 w 2450466"/>
              <a:gd name="connsiteY130" fmla="*/ 2442423 h 11533704"/>
              <a:gd name="connsiteX131" fmla="*/ 2396465 w 2450466"/>
              <a:gd name="connsiteY131" fmla="*/ 2501848 h 11533704"/>
              <a:gd name="connsiteX132" fmla="*/ 2450466 w 2450466"/>
              <a:gd name="connsiteY132" fmla="*/ 2678635 h 11533704"/>
              <a:gd name="connsiteX133" fmla="*/ 2396465 w 2450466"/>
              <a:gd name="connsiteY133" fmla="*/ 2855422 h 11533704"/>
              <a:gd name="connsiteX134" fmla="*/ 2342469 w 2450466"/>
              <a:gd name="connsiteY134" fmla="*/ 2914847 h 11533704"/>
              <a:gd name="connsiteX135" fmla="*/ 2357855 w 2450466"/>
              <a:gd name="connsiteY135" fmla="*/ 2927541 h 11533704"/>
              <a:gd name="connsiteX136" fmla="*/ 2450466 w 2450466"/>
              <a:gd name="connsiteY136" fmla="*/ 3151124 h 11533704"/>
              <a:gd name="connsiteX137" fmla="*/ 2357855 w 2450466"/>
              <a:gd name="connsiteY137" fmla="*/ 3374707 h 11533704"/>
              <a:gd name="connsiteX138" fmla="*/ 2342469 w 2450466"/>
              <a:gd name="connsiteY138" fmla="*/ 3387401 h 11533704"/>
              <a:gd name="connsiteX139" fmla="*/ 2396465 w 2450466"/>
              <a:gd name="connsiteY139" fmla="*/ 3446826 h 11533704"/>
              <a:gd name="connsiteX140" fmla="*/ 2450466 w 2450466"/>
              <a:gd name="connsiteY140" fmla="*/ 3623613 h 11533704"/>
              <a:gd name="connsiteX141" fmla="*/ 2357855 w 2450466"/>
              <a:gd name="connsiteY141" fmla="*/ 3847196 h 11533704"/>
              <a:gd name="connsiteX142" fmla="*/ 2342469 w 2450466"/>
              <a:gd name="connsiteY142" fmla="*/ 3859890 h 11533704"/>
              <a:gd name="connsiteX143" fmla="*/ 2396465 w 2450466"/>
              <a:gd name="connsiteY143" fmla="*/ 3919315 h 11533704"/>
              <a:gd name="connsiteX144" fmla="*/ 2450466 w 2450466"/>
              <a:gd name="connsiteY144" fmla="*/ 4096102 h 11533704"/>
              <a:gd name="connsiteX145" fmla="*/ 2357855 w 2450466"/>
              <a:gd name="connsiteY145" fmla="*/ 4319685 h 11533704"/>
              <a:gd name="connsiteX146" fmla="*/ 2342469 w 2450466"/>
              <a:gd name="connsiteY146" fmla="*/ 4332379 h 11533704"/>
              <a:gd name="connsiteX147" fmla="*/ 2396465 w 2450466"/>
              <a:gd name="connsiteY147" fmla="*/ 4391804 h 11533704"/>
              <a:gd name="connsiteX148" fmla="*/ 2450466 w 2450466"/>
              <a:gd name="connsiteY148" fmla="*/ 4568591 h 11533704"/>
              <a:gd name="connsiteX149" fmla="*/ 2357855 w 2450466"/>
              <a:gd name="connsiteY149" fmla="*/ 4792174 h 11533704"/>
              <a:gd name="connsiteX150" fmla="*/ 2342469 w 2450466"/>
              <a:gd name="connsiteY150" fmla="*/ 4804868 h 11533704"/>
              <a:gd name="connsiteX151" fmla="*/ 2396465 w 2450466"/>
              <a:gd name="connsiteY151" fmla="*/ 4864293 h 11533704"/>
              <a:gd name="connsiteX152" fmla="*/ 2450466 w 2450466"/>
              <a:gd name="connsiteY152" fmla="*/ 5041080 h 11533704"/>
              <a:gd name="connsiteX153" fmla="*/ 2396465 w 2450466"/>
              <a:gd name="connsiteY153" fmla="*/ 5217867 h 11533704"/>
              <a:gd name="connsiteX154" fmla="*/ 2342469 w 2450466"/>
              <a:gd name="connsiteY154" fmla="*/ 5277291 h 11533704"/>
              <a:gd name="connsiteX155" fmla="*/ 2357855 w 2450466"/>
              <a:gd name="connsiteY155" fmla="*/ 5289986 h 11533704"/>
              <a:gd name="connsiteX156" fmla="*/ 2450466 w 2450466"/>
              <a:gd name="connsiteY156" fmla="*/ 5513569 h 11533704"/>
              <a:gd name="connsiteX157" fmla="*/ 2357855 w 2450466"/>
              <a:gd name="connsiteY157" fmla="*/ 5737152 h 11533704"/>
              <a:gd name="connsiteX158" fmla="*/ 2342469 w 2450466"/>
              <a:gd name="connsiteY158" fmla="*/ 5749846 h 11533704"/>
              <a:gd name="connsiteX159" fmla="*/ 2396465 w 2450466"/>
              <a:gd name="connsiteY159" fmla="*/ 5809270 h 11533704"/>
              <a:gd name="connsiteX160" fmla="*/ 2450466 w 2450466"/>
              <a:gd name="connsiteY160" fmla="*/ 5986058 h 11533704"/>
              <a:gd name="connsiteX161" fmla="*/ 2357855 w 2450466"/>
              <a:gd name="connsiteY161" fmla="*/ 6209640 h 11533704"/>
              <a:gd name="connsiteX162" fmla="*/ 2342469 w 2450466"/>
              <a:gd name="connsiteY162" fmla="*/ 6222334 h 11533704"/>
              <a:gd name="connsiteX163" fmla="*/ 2396465 w 2450466"/>
              <a:gd name="connsiteY163" fmla="*/ 6281759 h 11533704"/>
              <a:gd name="connsiteX164" fmla="*/ 2450466 w 2450466"/>
              <a:gd name="connsiteY164" fmla="*/ 6458547 h 11533704"/>
              <a:gd name="connsiteX165" fmla="*/ 2357855 w 2450466"/>
              <a:gd name="connsiteY165" fmla="*/ 6682129 h 11533704"/>
              <a:gd name="connsiteX166" fmla="*/ 2342469 w 2450466"/>
              <a:gd name="connsiteY166" fmla="*/ 6694824 h 11533704"/>
              <a:gd name="connsiteX167" fmla="*/ 2396465 w 2450466"/>
              <a:gd name="connsiteY167" fmla="*/ 6754248 h 11533704"/>
              <a:gd name="connsiteX168" fmla="*/ 2450466 w 2450466"/>
              <a:gd name="connsiteY168" fmla="*/ 6931036 h 11533704"/>
              <a:gd name="connsiteX169" fmla="*/ 2357855 w 2450466"/>
              <a:gd name="connsiteY169" fmla="*/ 7154618 h 11533704"/>
              <a:gd name="connsiteX170" fmla="*/ 2342469 w 2450466"/>
              <a:gd name="connsiteY170" fmla="*/ 7167313 h 11533704"/>
              <a:gd name="connsiteX171" fmla="*/ 2396465 w 2450466"/>
              <a:gd name="connsiteY171" fmla="*/ 7226738 h 11533704"/>
              <a:gd name="connsiteX172" fmla="*/ 2450466 w 2450466"/>
              <a:gd name="connsiteY172" fmla="*/ 7403525 h 11533704"/>
              <a:gd name="connsiteX173" fmla="*/ 2357855 w 2450466"/>
              <a:gd name="connsiteY173" fmla="*/ 7627107 h 11533704"/>
              <a:gd name="connsiteX174" fmla="*/ 2342469 w 2450466"/>
              <a:gd name="connsiteY174" fmla="*/ 7639802 h 11533704"/>
              <a:gd name="connsiteX175" fmla="*/ 2396465 w 2450466"/>
              <a:gd name="connsiteY175" fmla="*/ 7699227 h 11533704"/>
              <a:gd name="connsiteX176" fmla="*/ 2450466 w 2450466"/>
              <a:gd name="connsiteY176" fmla="*/ 7876010 h 11533704"/>
              <a:gd name="connsiteX177" fmla="*/ 2357855 w 2450466"/>
              <a:gd name="connsiteY177" fmla="*/ 8099594 h 11533704"/>
              <a:gd name="connsiteX178" fmla="*/ 2342469 w 2450466"/>
              <a:gd name="connsiteY178" fmla="*/ 8112287 h 11533704"/>
              <a:gd name="connsiteX179" fmla="*/ 2396465 w 2450466"/>
              <a:gd name="connsiteY179" fmla="*/ 8171713 h 11533704"/>
              <a:gd name="connsiteX180" fmla="*/ 2450466 w 2450466"/>
              <a:gd name="connsiteY180" fmla="*/ 8348499 h 11533704"/>
              <a:gd name="connsiteX181" fmla="*/ 2357855 w 2450466"/>
              <a:gd name="connsiteY181" fmla="*/ 8572082 h 11533704"/>
              <a:gd name="connsiteX182" fmla="*/ 2342469 w 2450466"/>
              <a:gd name="connsiteY182" fmla="*/ 8584776 h 11533704"/>
              <a:gd name="connsiteX183" fmla="*/ 2396465 w 2450466"/>
              <a:gd name="connsiteY183" fmla="*/ 8644201 h 11533704"/>
              <a:gd name="connsiteX184" fmla="*/ 2450466 w 2450466"/>
              <a:gd name="connsiteY184" fmla="*/ 8820988 h 11533704"/>
              <a:gd name="connsiteX185" fmla="*/ 2357855 w 2450466"/>
              <a:gd name="connsiteY185" fmla="*/ 9044572 h 11533704"/>
              <a:gd name="connsiteX186" fmla="*/ 2342469 w 2450466"/>
              <a:gd name="connsiteY186" fmla="*/ 9057266 h 11533704"/>
              <a:gd name="connsiteX187" fmla="*/ 2396465 w 2450466"/>
              <a:gd name="connsiteY187" fmla="*/ 9116691 h 11533704"/>
              <a:gd name="connsiteX188" fmla="*/ 2450466 w 2450466"/>
              <a:gd name="connsiteY188" fmla="*/ 9293478 h 11533704"/>
              <a:gd name="connsiteX189" fmla="*/ 2357855 w 2450466"/>
              <a:gd name="connsiteY189" fmla="*/ 9517060 h 11533704"/>
              <a:gd name="connsiteX190" fmla="*/ 2342469 w 2450466"/>
              <a:gd name="connsiteY190" fmla="*/ 9529754 h 11533704"/>
              <a:gd name="connsiteX191" fmla="*/ 2396465 w 2450466"/>
              <a:gd name="connsiteY191" fmla="*/ 9589179 h 11533704"/>
              <a:gd name="connsiteX192" fmla="*/ 2450466 w 2450466"/>
              <a:gd name="connsiteY192" fmla="*/ 9765966 h 11533704"/>
              <a:gd name="connsiteX193" fmla="*/ 2357855 w 2450466"/>
              <a:gd name="connsiteY193" fmla="*/ 9989549 h 11533704"/>
              <a:gd name="connsiteX194" fmla="*/ 2342469 w 2450466"/>
              <a:gd name="connsiteY194" fmla="*/ 10002243 h 11533704"/>
              <a:gd name="connsiteX195" fmla="*/ 2396465 w 2450466"/>
              <a:gd name="connsiteY195" fmla="*/ 10061668 h 11533704"/>
              <a:gd name="connsiteX196" fmla="*/ 2450466 w 2450466"/>
              <a:gd name="connsiteY196" fmla="*/ 10238455 h 11533704"/>
              <a:gd name="connsiteX197" fmla="*/ 2357855 w 2450466"/>
              <a:gd name="connsiteY197" fmla="*/ 10462038 h 11533704"/>
              <a:gd name="connsiteX198" fmla="*/ 2342469 w 2450466"/>
              <a:gd name="connsiteY198" fmla="*/ 10474732 h 11533704"/>
              <a:gd name="connsiteX199" fmla="*/ 2396465 w 2450466"/>
              <a:gd name="connsiteY199" fmla="*/ 10534156 h 11533704"/>
              <a:gd name="connsiteX200" fmla="*/ 2450466 w 2450466"/>
              <a:gd name="connsiteY200" fmla="*/ 10710943 h 11533704"/>
              <a:gd name="connsiteX201" fmla="*/ 2357855 w 2450466"/>
              <a:gd name="connsiteY201" fmla="*/ 10934526 h 11533704"/>
              <a:gd name="connsiteX202" fmla="*/ 2342469 w 2450466"/>
              <a:gd name="connsiteY202" fmla="*/ 10947220 h 11533704"/>
              <a:gd name="connsiteX203" fmla="*/ 2396465 w 2450466"/>
              <a:gd name="connsiteY203" fmla="*/ 11006645 h 11533704"/>
              <a:gd name="connsiteX204" fmla="*/ 2450466 w 2450466"/>
              <a:gd name="connsiteY204" fmla="*/ 11183432 h 11533704"/>
              <a:gd name="connsiteX205" fmla="*/ 2448748 w 2450466"/>
              <a:gd name="connsiteY205" fmla="*/ 11200470 h 11533704"/>
              <a:gd name="connsiteX206" fmla="*/ 2450466 w 2450466"/>
              <a:gd name="connsiteY206" fmla="*/ 11217508 h 11533704"/>
              <a:gd name="connsiteX207" fmla="*/ 2134272 w 2450466"/>
              <a:gd name="connsiteY207" fmla="*/ 11533702 h 11533704"/>
              <a:gd name="connsiteX208" fmla="*/ 1910689 w 2450466"/>
              <a:gd name="connsiteY208" fmla="*/ 11441091 h 11533704"/>
              <a:gd name="connsiteX209" fmla="*/ 1907010 w 2450466"/>
              <a:gd name="connsiteY209" fmla="*/ 11436632 h 11533704"/>
              <a:gd name="connsiteX210" fmla="*/ 1903336 w 2450466"/>
              <a:gd name="connsiteY210" fmla="*/ 11441084 h 11533704"/>
              <a:gd name="connsiteX211" fmla="*/ 1679753 w 2450466"/>
              <a:gd name="connsiteY211" fmla="*/ 11533695 h 11533704"/>
              <a:gd name="connsiteX212" fmla="*/ 1456170 w 2450466"/>
              <a:gd name="connsiteY212" fmla="*/ 11441084 h 11533704"/>
              <a:gd name="connsiteX213" fmla="*/ 1452497 w 2450466"/>
              <a:gd name="connsiteY213" fmla="*/ 11436631 h 11533704"/>
              <a:gd name="connsiteX214" fmla="*/ 1448816 w 2450466"/>
              <a:gd name="connsiteY214" fmla="*/ 11441093 h 11533704"/>
              <a:gd name="connsiteX215" fmla="*/ 1225233 w 2450466"/>
              <a:gd name="connsiteY215" fmla="*/ 11533704 h 11533704"/>
              <a:gd name="connsiteX216" fmla="*/ 1001650 w 2450466"/>
              <a:gd name="connsiteY216" fmla="*/ 11441093 h 11533704"/>
              <a:gd name="connsiteX217" fmla="*/ 997973 w 2450466"/>
              <a:gd name="connsiteY217" fmla="*/ 11436636 h 11533704"/>
              <a:gd name="connsiteX218" fmla="*/ 994297 w 2450466"/>
              <a:gd name="connsiteY218" fmla="*/ 11441092 h 11533704"/>
              <a:gd name="connsiteX219" fmla="*/ 770714 w 2450466"/>
              <a:gd name="connsiteY219" fmla="*/ 11533704 h 11533704"/>
              <a:gd name="connsiteX220" fmla="*/ 547131 w 2450466"/>
              <a:gd name="connsiteY220" fmla="*/ 11441092 h 11533704"/>
              <a:gd name="connsiteX221" fmla="*/ 543453 w 2450466"/>
              <a:gd name="connsiteY221" fmla="*/ 11436635 h 11533704"/>
              <a:gd name="connsiteX222" fmla="*/ 539777 w 2450466"/>
              <a:gd name="connsiteY222" fmla="*/ 11441091 h 11533704"/>
              <a:gd name="connsiteX223" fmla="*/ 316194 w 2450466"/>
              <a:gd name="connsiteY223" fmla="*/ 11533702 h 11533704"/>
              <a:gd name="connsiteX224" fmla="*/ 0 w 2450466"/>
              <a:gd name="connsiteY224" fmla="*/ 11217508 h 11533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2450466" h="11533704">
                <a:moveTo>
                  <a:pt x="0" y="11217508"/>
                </a:moveTo>
                <a:lnTo>
                  <a:pt x="551" y="11212043"/>
                </a:lnTo>
                <a:lnTo>
                  <a:pt x="0" y="11206578"/>
                </a:lnTo>
                <a:cubicBezTo>
                  <a:pt x="0" y="11119264"/>
                  <a:pt x="35391" y="11040215"/>
                  <a:pt x="92611" y="10982996"/>
                </a:cubicBezTo>
                <a:lnTo>
                  <a:pt x="107957" y="10970334"/>
                </a:lnTo>
                <a:lnTo>
                  <a:pt x="92611" y="10957673"/>
                </a:lnTo>
                <a:cubicBezTo>
                  <a:pt x="35391" y="10900452"/>
                  <a:pt x="0" y="10821404"/>
                  <a:pt x="0" y="10734090"/>
                </a:cubicBezTo>
                <a:cubicBezTo>
                  <a:pt x="0" y="10646775"/>
                  <a:pt x="35391" y="10567727"/>
                  <a:pt x="92611" y="10510507"/>
                </a:cubicBezTo>
                <a:lnTo>
                  <a:pt x="107957" y="10497846"/>
                </a:lnTo>
                <a:lnTo>
                  <a:pt x="92611" y="10485184"/>
                </a:lnTo>
                <a:cubicBezTo>
                  <a:pt x="35391" y="10427965"/>
                  <a:pt x="0" y="10348916"/>
                  <a:pt x="0" y="10261602"/>
                </a:cubicBezTo>
                <a:cubicBezTo>
                  <a:pt x="0" y="10174286"/>
                  <a:pt x="35391" y="10095238"/>
                  <a:pt x="92611" y="10038018"/>
                </a:cubicBezTo>
                <a:lnTo>
                  <a:pt x="107957" y="10025357"/>
                </a:lnTo>
                <a:lnTo>
                  <a:pt x="92611" y="10012695"/>
                </a:lnTo>
                <a:cubicBezTo>
                  <a:pt x="35391" y="9955476"/>
                  <a:pt x="0" y="9876426"/>
                  <a:pt x="0" y="9789112"/>
                </a:cubicBezTo>
                <a:cubicBezTo>
                  <a:pt x="0" y="9701798"/>
                  <a:pt x="35391" y="9622748"/>
                  <a:pt x="92611" y="9565530"/>
                </a:cubicBezTo>
                <a:lnTo>
                  <a:pt x="107957" y="9552867"/>
                </a:lnTo>
                <a:lnTo>
                  <a:pt x="92611" y="9540206"/>
                </a:lnTo>
                <a:cubicBezTo>
                  <a:pt x="35391" y="9482987"/>
                  <a:pt x="0" y="9403938"/>
                  <a:pt x="0" y="9316623"/>
                </a:cubicBezTo>
                <a:cubicBezTo>
                  <a:pt x="0" y="9229309"/>
                  <a:pt x="35391" y="9150260"/>
                  <a:pt x="92611" y="9093041"/>
                </a:cubicBezTo>
                <a:lnTo>
                  <a:pt x="107957" y="9080380"/>
                </a:lnTo>
                <a:lnTo>
                  <a:pt x="92611" y="9067718"/>
                </a:lnTo>
                <a:cubicBezTo>
                  <a:pt x="35391" y="9010498"/>
                  <a:pt x="0" y="8931450"/>
                  <a:pt x="0" y="8844134"/>
                </a:cubicBezTo>
                <a:cubicBezTo>
                  <a:pt x="0" y="8756821"/>
                  <a:pt x="35391" y="8677772"/>
                  <a:pt x="92611" y="8620551"/>
                </a:cubicBezTo>
                <a:lnTo>
                  <a:pt x="107957" y="8607890"/>
                </a:lnTo>
                <a:lnTo>
                  <a:pt x="92611" y="8595229"/>
                </a:lnTo>
                <a:cubicBezTo>
                  <a:pt x="35391" y="8538009"/>
                  <a:pt x="0" y="8458960"/>
                  <a:pt x="0" y="8371646"/>
                </a:cubicBezTo>
                <a:cubicBezTo>
                  <a:pt x="0" y="8284331"/>
                  <a:pt x="35391" y="8205283"/>
                  <a:pt x="92611" y="8148063"/>
                </a:cubicBezTo>
                <a:lnTo>
                  <a:pt x="107957" y="8135401"/>
                </a:lnTo>
                <a:lnTo>
                  <a:pt x="92611" y="8122739"/>
                </a:lnTo>
                <a:cubicBezTo>
                  <a:pt x="35391" y="8065520"/>
                  <a:pt x="0" y="7986470"/>
                  <a:pt x="0" y="7899156"/>
                </a:cubicBezTo>
                <a:cubicBezTo>
                  <a:pt x="0" y="7811849"/>
                  <a:pt x="35391" y="7732801"/>
                  <a:pt x="92611" y="7675580"/>
                </a:cubicBezTo>
                <a:lnTo>
                  <a:pt x="107957" y="7662919"/>
                </a:lnTo>
                <a:lnTo>
                  <a:pt x="92611" y="7650257"/>
                </a:lnTo>
                <a:cubicBezTo>
                  <a:pt x="35391" y="7593038"/>
                  <a:pt x="0" y="7513989"/>
                  <a:pt x="0" y="7426674"/>
                </a:cubicBezTo>
                <a:cubicBezTo>
                  <a:pt x="0" y="7339360"/>
                  <a:pt x="35391" y="7260312"/>
                  <a:pt x="92611" y="7203092"/>
                </a:cubicBezTo>
                <a:lnTo>
                  <a:pt x="107957" y="7190430"/>
                </a:lnTo>
                <a:lnTo>
                  <a:pt x="92611" y="7177768"/>
                </a:lnTo>
                <a:cubicBezTo>
                  <a:pt x="35391" y="7120548"/>
                  <a:pt x="0" y="7041500"/>
                  <a:pt x="0" y="6954186"/>
                </a:cubicBezTo>
                <a:cubicBezTo>
                  <a:pt x="0" y="6866871"/>
                  <a:pt x="35391" y="6787823"/>
                  <a:pt x="92611" y="6730602"/>
                </a:cubicBezTo>
                <a:lnTo>
                  <a:pt x="107957" y="6717941"/>
                </a:lnTo>
                <a:lnTo>
                  <a:pt x="92611" y="6705279"/>
                </a:lnTo>
                <a:cubicBezTo>
                  <a:pt x="35391" y="6648060"/>
                  <a:pt x="0" y="6569011"/>
                  <a:pt x="0" y="6481697"/>
                </a:cubicBezTo>
                <a:cubicBezTo>
                  <a:pt x="0" y="6394382"/>
                  <a:pt x="35391" y="6315334"/>
                  <a:pt x="92611" y="6258113"/>
                </a:cubicBezTo>
                <a:lnTo>
                  <a:pt x="107957" y="6245451"/>
                </a:lnTo>
                <a:lnTo>
                  <a:pt x="92611" y="6232790"/>
                </a:lnTo>
                <a:cubicBezTo>
                  <a:pt x="35391" y="6175571"/>
                  <a:pt x="0" y="6096522"/>
                  <a:pt x="0" y="6009207"/>
                </a:cubicBezTo>
                <a:cubicBezTo>
                  <a:pt x="0" y="5921893"/>
                  <a:pt x="35391" y="5842845"/>
                  <a:pt x="92611" y="5785624"/>
                </a:cubicBezTo>
                <a:lnTo>
                  <a:pt x="107957" y="5772963"/>
                </a:lnTo>
                <a:lnTo>
                  <a:pt x="92611" y="5760302"/>
                </a:lnTo>
                <a:cubicBezTo>
                  <a:pt x="35391" y="5703082"/>
                  <a:pt x="0" y="5624033"/>
                  <a:pt x="0" y="5536719"/>
                </a:cubicBezTo>
                <a:cubicBezTo>
                  <a:pt x="0" y="5449404"/>
                  <a:pt x="35391" y="5370356"/>
                  <a:pt x="92611" y="5313136"/>
                </a:cubicBezTo>
                <a:lnTo>
                  <a:pt x="107957" y="5300474"/>
                </a:lnTo>
                <a:lnTo>
                  <a:pt x="92611" y="5287813"/>
                </a:lnTo>
                <a:cubicBezTo>
                  <a:pt x="35391" y="5230593"/>
                  <a:pt x="0" y="5151544"/>
                  <a:pt x="0" y="5064230"/>
                </a:cubicBezTo>
                <a:cubicBezTo>
                  <a:pt x="0" y="4976915"/>
                  <a:pt x="35391" y="4897867"/>
                  <a:pt x="92611" y="4840647"/>
                </a:cubicBezTo>
                <a:lnTo>
                  <a:pt x="107957" y="4827985"/>
                </a:lnTo>
                <a:lnTo>
                  <a:pt x="92611" y="4815324"/>
                </a:lnTo>
                <a:cubicBezTo>
                  <a:pt x="35391" y="4758104"/>
                  <a:pt x="0" y="4679055"/>
                  <a:pt x="0" y="4591741"/>
                </a:cubicBezTo>
                <a:cubicBezTo>
                  <a:pt x="0" y="4504426"/>
                  <a:pt x="35391" y="4425378"/>
                  <a:pt x="92611" y="4368158"/>
                </a:cubicBezTo>
                <a:lnTo>
                  <a:pt x="107957" y="4355496"/>
                </a:lnTo>
                <a:lnTo>
                  <a:pt x="92611" y="4342835"/>
                </a:lnTo>
                <a:cubicBezTo>
                  <a:pt x="35392" y="4285615"/>
                  <a:pt x="0" y="4206566"/>
                  <a:pt x="0" y="4119252"/>
                </a:cubicBezTo>
                <a:cubicBezTo>
                  <a:pt x="0" y="4031937"/>
                  <a:pt x="35392" y="3952889"/>
                  <a:pt x="92611" y="3895669"/>
                </a:cubicBezTo>
                <a:lnTo>
                  <a:pt x="107957" y="3883007"/>
                </a:lnTo>
                <a:lnTo>
                  <a:pt x="92611" y="3870346"/>
                </a:lnTo>
                <a:cubicBezTo>
                  <a:pt x="35392" y="3813126"/>
                  <a:pt x="0" y="3734077"/>
                  <a:pt x="0" y="3646763"/>
                </a:cubicBezTo>
                <a:cubicBezTo>
                  <a:pt x="0" y="3559448"/>
                  <a:pt x="35392" y="3480400"/>
                  <a:pt x="92611" y="3423180"/>
                </a:cubicBezTo>
                <a:lnTo>
                  <a:pt x="107957" y="3410518"/>
                </a:lnTo>
                <a:lnTo>
                  <a:pt x="92611" y="3397857"/>
                </a:lnTo>
                <a:cubicBezTo>
                  <a:pt x="35392" y="3340637"/>
                  <a:pt x="0" y="3261588"/>
                  <a:pt x="0" y="3174274"/>
                </a:cubicBezTo>
                <a:cubicBezTo>
                  <a:pt x="0" y="3086959"/>
                  <a:pt x="35392" y="3007911"/>
                  <a:pt x="92611" y="2950691"/>
                </a:cubicBezTo>
                <a:lnTo>
                  <a:pt x="107957" y="2938029"/>
                </a:lnTo>
                <a:lnTo>
                  <a:pt x="92611" y="2925368"/>
                </a:lnTo>
                <a:cubicBezTo>
                  <a:pt x="35392" y="2868148"/>
                  <a:pt x="0" y="2789099"/>
                  <a:pt x="0" y="2701785"/>
                </a:cubicBezTo>
                <a:cubicBezTo>
                  <a:pt x="0" y="2614470"/>
                  <a:pt x="35392" y="2535422"/>
                  <a:pt x="92611" y="2478202"/>
                </a:cubicBezTo>
                <a:lnTo>
                  <a:pt x="107957" y="2465541"/>
                </a:lnTo>
                <a:lnTo>
                  <a:pt x="92611" y="2452879"/>
                </a:lnTo>
                <a:cubicBezTo>
                  <a:pt x="35392" y="2395659"/>
                  <a:pt x="0" y="2316611"/>
                  <a:pt x="0" y="2229296"/>
                </a:cubicBezTo>
                <a:cubicBezTo>
                  <a:pt x="0" y="2141981"/>
                  <a:pt x="35392" y="2062933"/>
                  <a:pt x="92611" y="2005713"/>
                </a:cubicBezTo>
                <a:lnTo>
                  <a:pt x="107957" y="1993051"/>
                </a:lnTo>
                <a:lnTo>
                  <a:pt x="92611" y="1980390"/>
                </a:lnTo>
                <a:cubicBezTo>
                  <a:pt x="35392" y="1923170"/>
                  <a:pt x="0" y="1844121"/>
                  <a:pt x="0" y="1756807"/>
                </a:cubicBezTo>
                <a:cubicBezTo>
                  <a:pt x="0" y="1669493"/>
                  <a:pt x="35392" y="1590444"/>
                  <a:pt x="92611" y="1533224"/>
                </a:cubicBezTo>
                <a:lnTo>
                  <a:pt x="107957" y="1520562"/>
                </a:lnTo>
                <a:lnTo>
                  <a:pt x="92611" y="1507901"/>
                </a:lnTo>
                <a:cubicBezTo>
                  <a:pt x="35392" y="1450681"/>
                  <a:pt x="0" y="1371633"/>
                  <a:pt x="0" y="1284318"/>
                </a:cubicBezTo>
                <a:cubicBezTo>
                  <a:pt x="0" y="1197004"/>
                  <a:pt x="35392" y="1117955"/>
                  <a:pt x="92611" y="1060735"/>
                </a:cubicBezTo>
                <a:lnTo>
                  <a:pt x="107957" y="1048073"/>
                </a:lnTo>
                <a:lnTo>
                  <a:pt x="92611" y="1035412"/>
                </a:lnTo>
                <a:cubicBezTo>
                  <a:pt x="35392" y="978192"/>
                  <a:pt x="0" y="899143"/>
                  <a:pt x="0" y="811829"/>
                </a:cubicBezTo>
                <a:cubicBezTo>
                  <a:pt x="0" y="724514"/>
                  <a:pt x="35392" y="645466"/>
                  <a:pt x="92611" y="588246"/>
                </a:cubicBezTo>
                <a:lnTo>
                  <a:pt x="121984" y="564012"/>
                </a:lnTo>
                <a:lnTo>
                  <a:pt x="92611" y="539777"/>
                </a:lnTo>
                <a:cubicBezTo>
                  <a:pt x="35392" y="482557"/>
                  <a:pt x="0" y="403508"/>
                  <a:pt x="0" y="316194"/>
                </a:cubicBezTo>
                <a:cubicBezTo>
                  <a:pt x="0" y="141565"/>
                  <a:pt x="141565" y="0"/>
                  <a:pt x="316194" y="0"/>
                </a:cubicBezTo>
                <a:cubicBezTo>
                  <a:pt x="392595" y="0"/>
                  <a:pt x="462666" y="27096"/>
                  <a:pt x="517323" y="72203"/>
                </a:cubicBezTo>
                <a:lnTo>
                  <a:pt x="541208" y="99792"/>
                </a:lnTo>
                <a:lnTo>
                  <a:pt x="547131" y="92612"/>
                </a:lnTo>
                <a:cubicBezTo>
                  <a:pt x="604351" y="35392"/>
                  <a:pt x="683400" y="1"/>
                  <a:pt x="770714" y="1"/>
                </a:cubicBezTo>
                <a:cubicBezTo>
                  <a:pt x="847115" y="1"/>
                  <a:pt x="917186" y="27098"/>
                  <a:pt x="971843" y="72204"/>
                </a:cubicBezTo>
                <a:lnTo>
                  <a:pt x="995727" y="99792"/>
                </a:lnTo>
                <a:lnTo>
                  <a:pt x="1001650" y="92612"/>
                </a:lnTo>
                <a:cubicBezTo>
                  <a:pt x="1058870" y="35392"/>
                  <a:pt x="1137919" y="1"/>
                  <a:pt x="1225233" y="1"/>
                </a:cubicBezTo>
                <a:cubicBezTo>
                  <a:pt x="1301633" y="1"/>
                  <a:pt x="1371704" y="27098"/>
                  <a:pt x="1426361" y="72204"/>
                </a:cubicBezTo>
                <a:lnTo>
                  <a:pt x="1450246" y="99792"/>
                </a:lnTo>
                <a:lnTo>
                  <a:pt x="1456170" y="92612"/>
                </a:lnTo>
                <a:cubicBezTo>
                  <a:pt x="1513390" y="35392"/>
                  <a:pt x="1592439" y="1"/>
                  <a:pt x="1679753" y="1"/>
                </a:cubicBezTo>
                <a:cubicBezTo>
                  <a:pt x="1767068" y="1"/>
                  <a:pt x="1846116" y="35392"/>
                  <a:pt x="1903336" y="92612"/>
                </a:cubicBezTo>
                <a:lnTo>
                  <a:pt x="1909259" y="99791"/>
                </a:lnTo>
                <a:lnTo>
                  <a:pt x="1933143" y="72203"/>
                </a:lnTo>
                <a:cubicBezTo>
                  <a:pt x="1987801" y="27096"/>
                  <a:pt x="2057872" y="0"/>
                  <a:pt x="2134272" y="0"/>
                </a:cubicBezTo>
                <a:cubicBezTo>
                  <a:pt x="2308901" y="0"/>
                  <a:pt x="2450466" y="141565"/>
                  <a:pt x="2450466" y="316194"/>
                </a:cubicBezTo>
                <a:cubicBezTo>
                  <a:pt x="2450466" y="403508"/>
                  <a:pt x="2415075" y="482557"/>
                  <a:pt x="2357855" y="539777"/>
                </a:cubicBezTo>
                <a:lnTo>
                  <a:pt x="2342471" y="552469"/>
                </a:lnTo>
                <a:lnTo>
                  <a:pt x="2396465" y="611892"/>
                </a:lnTo>
                <a:cubicBezTo>
                  <a:pt x="2430558" y="662357"/>
                  <a:pt x="2450466" y="723193"/>
                  <a:pt x="2450466" y="788679"/>
                </a:cubicBezTo>
                <a:cubicBezTo>
                  <a:pt x="2450466" y="875994"/>
                  <a:pt x="2415075" y="955042"/>
                  <a:pt x="2357855" y="1012262"/>
                </a:cubicBezTo>
                <a:lnTo>
                  <a:pt x="2342469" y="1024956"/>
                </a:lnTo>
                <a:lnTo>
                  <a:pt x="2396465" y="1084381"/>
                </a:lnTo>
                <a:cubicBezTo>
                  <a:pt x="2430558" y="1134846"/>
                  <a:pt x="2450466" y="1195682"/>
                  <a:pt x="2450466" y="1261168"/>
                </a:cubicBezTo>
                <a:cubicBezTo>
                  <a:pt x="2450466" y="1348482"/>
                  <a:pt x="2415075" y="1427531"/>
                  <a:pt x="2357855" y="1484751"/>
                </a:cubicBezTo>
                <a:lnTo>
                  <a:pt x="2342469" y="1497445"/>
                </a:lnTo>
                <a:lnTo>
                  <a:pt x="2396465" y="1556870"/>
                </a:lnTo>
                <a:cubicBezTo>
                  <a:pt x="2430558" y="1607335"/>
                  <a:pt x="2450466" y="1668171"/>
                  <a:pt x="2450466" y="1733657"/>
                </a:cubicBezTo>
                <a:cubicBezTo>
                  <a:pt x="2450466" y="1799143"/>
                  <a:pt x="2430558" y="1859979"/>
                  <a:pt x="2396465" y="1910444"/>
                </a:cubicBezTo>
                <a:lnTo>
                  <a:pt x="2342469" y="1969869"/>
                </a:lnTo>
                <a:lnTo>
                  <a:pt x="2357855" y="1982563"/>
                </a:lnTo>
                <a:cubicBezTo>
                  <a:pt x="2415075" y="2039783"/>
                  <a:pt x="2450466" y="2118832"/>
                  <a:pt x="2450466" y="2206146"/>
                </a:cubicBezTo>
                <a:cubicBezTo>
                  <a:pt x="2450466" y="2293460"/>
                  <a:pt x="2415075" y="2372509"/>
                  <a:pt x="2357855" y="2429729"/>
                </a:cubicBezTo>
                <a:lnTo>
                  <a:pt x="2342469" y="2442423"/>
                </a:lnTo>
                <a:lnTo>
                  <a:pt x="2396465" y="2501848"/>
                </a:lnTo>
                <a:cubicBezTo>
                  <a:pt x="2430558" y="2552313"/>
                  <a:pt x="2450466" y="2613149"/>
                  <a:pt x="2450466" y="2678635"/>
                </a:cubicBezTo>
                <a:cubicBezTo>
                  <a:pt x="2450466" y="2744121"/>
                  <a:pt x="2430558" y="2804957"/>
                  <a:pt x="2396465" y="2855422"/>
                </a:cubicBezTo>
                <a:lnTo>
                  <a:pt x="2342469" y="2914847"/>
                </a:lnTo>
                <a:lnTo>
                  <a:pt x="2357855" y="2927541"/>
                </a:lnTo>
                <a:cubicBezTo>
                  <a:pt x="2415075" y="2984761"/>
                  <a:pt x="2450466" y="3063809"/>
                  <a:pt x="2450466" y="3151124"/>
                </a:cubicBezTo>
                <a:cubicBezTo>
                  <a:pt x="2450466" y="3238438"/>
                  <a:pt x="2415075" y="3317487"/>
                  <a:pt x="2357855" y="3374707"/>
                </a:cubicBezTo>
                <a:lnTo>
                  <a:pt x="2342469" y="3387401"/>
                </a:lnTo>
                <a:lnTo>
                  <a:pt x="2396465" y="3446826"/>
                </a:lnTo>
                <a:cubicBezTo>
                  <a:pt x="2430558" y="3497291"/>
                  <a:pt x="2450466" y="3558127"/>
                  <a:pt x="2450466" y="3623613"/>
                </a:cubicBezTo>
                <a:cubicBezTo>
                  <a:pt x="2450466" y="3710927"/>
                  <a:pt x="2415075" y="3789976"/>
                  <a:pt x="2357855" y="3847196"/>
                </a:cubicBezTo>
                <a:lnTo>
                  <a:pt x="2342469" y="3859890"/>
                </a:lnTo>
                <a:lnTo>
                  <a:pt x="2396465" y="3919315"/>
                </a:lnTo>
                <a:cubicBezTo>
                  <a:pt x="2430558" y="3969780"/>
                  <a:pt x="2450466" y="4030616"/>
                  <a:pt x="2450466" y="4096102"/>
                </a:cubicBezTo>
                <a:cubicBezTo>
                  <a:pt x="2450466" y="4183416"/>
                  <a:pt x="2415075" y="4262465"/>
                  <a:pt x="2357855" y="4319685"/>
                </a:cubicBezTo>
                <a:lnTo>
                  <a:pt x="2342469" y="4332379"/>
                </a:lnTo>
                <a:lnTo>
                  <a:pt x="2396465" y="4391804"/>
                </a:lnTo>
                <a:cubicBezTo>
                  <a:pt x="2430558" y="4442269"/>
                  <a:pt x="2450466" y="4503105"/>
                  <a:pt x="2450466" y="4568591"/>
                </a:cubicBezTo>
                <a:cubicBezTo>
                  <a:pt x="2450466" y="4655905"/>
                  <a:pt x="2415075" y="4734954"/>
                  <a:pt x="2357855" y="4792174"/>
                </a:cubicBezTo>
                <a:lnTo>
                  <a:pt x="2342469" y="4804868"/>
                </a:lnTo>
                <a:lnTo>
                  <a:pt x="2396465" y="4864293"/>
                </a:lnTo>
                <a:cubicBezTo>
                  <a:pt x="2430558" y="4914757"/>
                  <a:pt x="2450466" y="4975594"/>
                  <a:pt x="2450466" y="5041080"/>
                </a:cubicBezTo>
                <a:cubicBezTo>
                  <a:pt x="2450466" y="5106566"/>
                  <a:pt x="2430558" y="5167402"/>
                  <a:pt x="2396465" y="5217867"/>
                </a:cubicBezTo>
                <a:lnTo>
                  <a:pt x="2342469" y="5277291"/>
                </a:lnTo>
                <a:lnTo>
                  <a:pt x="2357855" y="5289986"/>
                </a:lnTo>
                <a:cubicBezTo>
                  <a:pt x="2415075" y="5347206"/>
                  <a:pt x="2450466" y="5426254"/>
                  <a:pt x="2450466" y="5513569"/>
                </a:cubicBezTo>
                <a:cubicBezTo>
                  <a:pt x="2450466" y="5600883"/>
                  <a:pt x="2415075" y="5679932"/>
                  <a:pt x="2357855" y="5737152"/>
                </a:cubicBezTo>
                <a:lnTo>
                  <a:pt x="2342469" y="5749846"/>
                </a:lnTo>
                <a:lnTo>
                  <a:pt x="2396465" y="5809270"/>
                </a:lnTo>
                <a:cubicBezTo>
                  <a:pt x="2430558" y="5859735"/>
                  <a:pt x="2450466" y="5920572"/>
                  <a:pt x="2450466" y="5986058"/>
                </a:cubicBezTo>
                <a:cubicBezTo>
                  <a:pt x="2450466" y="6073372"/>
                  <a:pt x="2415075" y="6152421"/>
                  <a:pt x="2357855" y="6209640"/>
                </a:cubicBezTo>
                <a:lnTo>
                  <a:pt x="2342469" y="6222334"/>
                </a:lnTo>
                <a:lnTo>
                  <a:pt x="2396465" y="6281759"/>
                </a:lnTo>
                <a:cubicBezTo>
                  <a:pt x="2430558" y="6332224"/>
                  <a:pt x="2450466" y="6393061"/>
                  <a:pt x="2450466" y="6458547"/>
                </a:cubicBezTo>
                <a:cubicBezTo>
                  <a:pt x="2450466" y="6545861"/>
                  <a:pt x="2415075" y="6624910"/>
                  <a:pt x="2357855" y="6682129"/>
                </a:cubicBezTo>
                <a:lnTo>
                  <a:pt x="2342469" y="6694824"/>
                </a:lnTo>
                <a:lnTo>
                  <a:pt x="2396465" y="6754248"/>
                </a:lnTo>
                <a:cubicBezTo>
                  <a:pt x="2430558" y="6804714"/>
                  <a:pt x="2450466" y="6865550"/>
                  <a:pt x="2450466" y="6931036"/>
                </a:cubicBezTo>
                <a:cubicBezTo>
                  <a:pt x="2450466" y="7018351"/>
                  <a:pt x="2415075" y="7097399"/>
                  <a:pt x="2357855" y="7154618"/>
                </a:cubicBezTo>
                <a:lnTo>
                  <a:pt x="2342469" y="7167313"/>
                </a:lnTo>
                <a:lnTo>
                  <a:pt x="2396465" y="7226738"/>
                </a:lnTo>
                <a:cubicBezTo>
                  <a:pt x="2430558" y="7277202"/>
                  <a:pt x="2450466" y="7338039"/>
                  <a:pt x="2450466" y="7403525"/>
                </a:cubicBezTo>
                <a:cubicBezTo>
                  <a:pt x="2450466" y="7490839"/>
                  <a:pt x="2415075" y="7569888"/>
                  <a:pt x="2357855" y="7627107"/>
                </a:cubicBezTo>
                <a:lnTo>
                  <a:pt x="2342469" y="7639802"/>
                </a:lnTo>
                <a:lnTo>
                  <a:pt x="2396465" y="7699227"/>
                </a:lnTo>
                <a:cubicBezTo>
                  <a:pt x="2430558" y="7749692"/>
                  <a:pt x="2450466" y="7810528"/>
                  <a:pt x="2450466" y="7876010"/>
                </a:cubicBezTo>
                <a:cubicBezTo>
                  <a:pt x="2450466" y="7963324"/>
                  <a:pt x="2415075" y="8042373"/>
                  <a:pt x="2357855" y="8099594"/>
                </a:cubicBezTo>
                <a:lnTo>
                  <a:pt x="2342469" y="8112287"/>
                </a:lnTo>
                <a:lnTo>
                  <a:pt x="2396465" y="8171713"/>
                </a:lnTo>
                <a:cubicBezTo>
                  <a:pt x="2430558" y="8222177"/>
                  <a:pt x="2450466" y="8283014"/>
                  <a:pt x="2450466" y="8348499"/>
                </a:cubicBezTo>
                <a:cubicBezTo>
                  <a:pt x="2450466" y="8435813"/>
                  <a:pt x="2415075" y="8514862"/>
                  <a:pt x="2357855" y="8572082"/>
                </a:cubicBezTo>
                <a:lnTo>
                  <a:pt x="2342469" y="8584776"/>
                </a:lnTo>
                <a:lnTo>
                  <a:pt x="2396465" y="8644201"/>
                </a:lnTo>
                <a:cubicBezTo>
                  <a:pt x="2430558" y="8694666"/>
                  <a:pt x="2450466" y="8755502"/>
                  <a:pt x="2450466" y="8820988"/>
                </a:cubicBezTo>
                <a:cubicBezTo>
                  <a:pt x="2450466" y="8908302"/>
                  <a:pt x="2415075" y="8987351"/>
                  <a:pt x="2357855" y="9044572"/>
                </a:cubicBezTo>
                <a:lnTo>
                  <a:pt x="2342469" y="9057266"/>
                </a:lnTo>
                <a:lnTo>
                  <a:pt x="2396465" y="9116691"/>
                </a:lnTo>
                <a:cubicBezTo>
                  <a:pt x="2430558" y="9167155"/>
                  <a:pt x="2450466" y="9227990"/>
                  <a:pt x="2450466" y="9293478"/>
                </a:cubicBezTo>
                <a:cubicBezTo>
                  <a:pt x="2450466" y="9380792"/>
                  <a:pt x="2415075" y="9459840"/>
                  <a:pt x="2357855" y="9517060"/>
                </a:cubicBezTo>
                <a:lnTo>
                  <a:pt x="2342469" y="9529754"/>
                </a:lnTo>
                <a:lnTo>
                  <a:pt x="2396465" y="9589179"/>
                </a:lnTo>
                <a:cubicBezTo>
                  <a:pt x="2430558" y="9639644"/>
                  <a:pt x="2450466" y="9700479"/>
                  <a:pt x="2450466" y="9765966"/>
                </a:cubicBezTo>
                <a:cubicBezTo>
                  <a:pt x="2450466" y="9853281"/>
                  <a:pt x="2415075" y="9932329"/>
                  <a:pt x="2357855" y="9989549"/>
                </a:cubicBezTo>
                <a:lnTo>
                  <a:pt x="2342469" y="10002243"/>
                </a:lnTo>
                <a:lnTo>
                  <a:pt x="2396465" y="10061668"/>
                </a:lnTo>
                <a:cubicBezTo>
                  <a:pt x="2430558" y="10112133"/>
                  <a:pt x="2450466" y="10172969"/>
                  <a:pt x="2450466" y="10238455"/>
                </a:cubicBezTo>
                <a:cubicBezTo>
                  <a:pt x="2450466" y="10325769"/>
                  <a:pt x="2415075" y="10404818"/>
                  <a:pt x="2357855" y="10462038"/>
                </a:cubicBezTo>
                <a:lnTo>
                  <a:pt x="2342469" y="10474732"/>
                </a:lnTo>
                <a:lnTo>
                  <a:pt x="2396465" y="10534156"/>
                </a:lnTo>
                <a:cubicBezTo>
                  <a:pt x="2430558" y="10584621"/>
                  <a:pt x="2450466" y="10645457"/>
                  <a:pt x="2450466" y="10710943"/>
                </a:cubicBezTo>
                <a:cubicBezTo>
                  <a:pt x="2450466" y="10798258"/>
                  <a:pt x="2415075" y="10877306"/>
                  <a:pt x="2357855" y="10934526"/>
                </a:cubicBezTo>
                <a:lnTo>
                  <a:pt x="2342469" y="10947220"/>
                </a:lnTo>
                <a:lnTo>
                  <a:pt x="2396465" y="11006645"/>
                </a:lnTo>
                <a:cubicBezTo>
                  <a:pt x="2430558" y="11057110"/>
                  <a:pt x="2450466" y="11117946"/>
                  <a:pt x="2450466" y="11183432"/>
                </a:cubicBezTo>
                <a:lnTo>
                  <a:pt x="2448748" y="11200470"/>
                </a:lnTo>
                <a:lnTo>
                  <a:pt x="2450466" y="11217508"/>
                </a:lnTo>
                <a:cubicBezTo>
                  <a:pt x="2450466" y="11392137"/>
                  <a:pt x="2308901" y="11533702"/>
                  <a:pt x="2134272" y="11533702"/>
                </a:cubicBezTo>
                <a:cubicBezTo>
                  <a:pt x="2046957" y="11533702"/>
                  <a:pt x="1967909" y="11498311"/>
                  <a:pt x="1910689" y="11441091"/>
                </a:cubicBezTo>
                <a:lnTo>
                  <a:pt x="1907010" y="11436632"/>
                </a:lnTo>
                <a:lnTo>
                  <a:pt x="1903336" y="11441084"/>
                </a:lnTo>
                <a:cubicBezTo>
                  <a:pt x="1846116" y="11498304"/>
                  <a:pt x="1767068" y="11533695"/>
                  <a:pt x="1679753" y="11533695"/>
                </a:cubicBezTo>
                <a:cubicBezTo>
                  <a:pt x="1592439" y="11533695"/>
                  <a:pt x="1513390" y="11498304"/>
                  <a:pt x="1456170" y="11441084"/>
                </a:cubicBezTo>
                <a:lnTo>
                  <a:pt x="1452497" y="11436631"/>
                </a:lnTo>
                <a:lnTo>
                  <a:pt x="1448816" y="11441093"/>
                </a:lnTo>
                <a:cubicBezTo>
                  <a:pt x="1391596" y="11498313"/>
                  <a:pt x="1312548" y="11533704"/>
                  <a:pt x="1225233" y="11533704"/>
                </a:cubicBezTo>
                <a:cubicBezTo>
                  <a:pt x="1137918" y="11533704"/>
                  <a:pt x="1058870" y="11498313"/>
                  <a:pt x="1001650" y="11441093"/>
                </a:cubicBezTo>
                <a:lnTo>
                  <a:pt x="997973" y="11436636"/>
                </a:lnTo>
                <a:lnTo>
                  <a:pt x="994297" y="11441092"/>
                </a:lnTo>
                <a:cubicBezTo>
                  <a:pt x="937077" y="11498312"/>
                  <a:pt x="858028" y="11533704"/>
                  <a:pt x="770714" y="11533704"/>
                </a:cubicBezTo>
                <a:cubicBezTo>
                  <a:pt x="683399" y="11533704"/>
                  <a:pt x="604351" y="11498312"/>
                  <a:pt x="547131" y="11441092"/>
                </a:cubicBezTo>
                <a:lnTo>
                  <a:pt x="543453" y="11436635"/>
                </a:lnTo>
                <a:lnTo>
                  <a:pt x="539777" y="11441091"/>
                </a:lnTo>
                <a:cubicBezTo>
                  <a:pt x="482557" y="11498311"/>
                  <a:pt x="403508" y="11533702"/>
                  <a:pt x="316194" y="11533702"/>
                </a:cubicBezTo>
                <a:cubicBezTo>
                  <a:pt x="141565" y="11533702"/>
                  <a:pt x="0" y="11392137"/>
                  <a:pt x="0" y="112175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1CABEB7-0C08-422B-9FFA-C698FECC8479}"/>
              </a:ext>
            </a:extLst>
          </p:cNvPr>
          <p:cNvGrpSpPr/>
          <p:nvPr/>
        </p:nvGrpSpPr>
        <p:grpSpPr>
          <a:xfrm rot="10800000">
            <a:off x="1228930" y="4449598"/>
            <a:ext cx="9749631" cy="576001"/>
            <a:chOff x="1834953" y="5844539"/>
            <a:chExt cx="4068001" cy="540000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2443AC4-5C18-4AA7-99EB-ABBB5B0874B9}"/>
                </a:ext>
              </a:extLst>
            </p:cNvPr>
            <p:cNvCxnSpPr>
              <a:cxnSpLocks/>
            </p:cNvCxnSpPr>
            <p:nvPr/>
          </p:nvCxnSpPr>
          <p:spPr>
            <a:xfrm>
              <a:off x="5902953" y="5844539"/>
              <a:ext cx="0" cy="540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747E576-A869-4B74-B0FF-62265128F070}"/>
                </a:ext>
              </a:extLst>
            </p:cNvPr>
            <p:cNvCxnSpPr>
              <a:cxnSpLocks/>
            </p:cNvCxnSpPr>
            <p:nvPr/>
          </p:nvCxnSpPr>
          <p:spPr>
            <a:xfrm>
              <a:off x="1834953" y="5844539"/>
              <a:ext cx="0" cy="540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0B0B42C-122D-4F01-A2EE-7E2EFB3AEBEC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3868954" y="4270755"/>
              <a:ext cx="0" cy="4068000"/>
            </a:xfrm>
            <a:prstGeom prst="line">
              <a:avLst/>
            </a:prstGeom>
            <a:ln w="38100"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BFA231E3-D8F1-4820-A6EE-E7F5D217B1AC}"/>
              </a:ext>
            </a:extLst>
          </p:cNvPr>
          <p:cNvSpPr txBox="1"/>
          <p:nvPr/>
        </p:nvSpPr>
        <p:spPr>
          <a:xfrm>
            <a:off x="1228928" y="3994982"/>
            <a:ext cx="9749623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น้อยและนิด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51A930E-63D0-49EC-9C7B-78E75BA8CA90}"/>
              </a:ext>
            </a:extLst>
          </p:cNvPr>
          <p:cNvGrpSpPr/>
          <p:nvPr/>
        </p:nvGrpSpPr>
        <p:grpSpPr>
          <a:xfrm>
            <a:off x="1224907" y="5354038"/>
            <a:ext cx="9747595" cy="1221049"/>
            <a:chOff x="1387449" y="5354038"/>
            <a:chExt cx="8545398" cy="122104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E75977EB-4409-41AD-9CBF-AB18E21A58F9}"/>
                </a:ext>
              </a:extLst>
            </p:cNvPr>
            <p:cNvGrpSpPr/>
            <p:nvPr/>
          </p:nvGrpSpPr>
          <p:grpSpPr>
            <a:xfrm>
              <a:off x="1390983" y="5776918"/>
              <a:ext cx="3475225" cy="540000"/>
              <a:chOff x="1834953" y="5844539"/>
              <a:chExt cx="3129544" cy="540000"/>
            </a:xfrm>
          </p:grpSpPr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DFAA8FB7-EBED-4ACA-91CD-11FFD41DAF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64497" y="5844539"/>
                <a:ext cx="0" cy="5400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9C3577B4-AB07-4845-8AA0-BE3F491E43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4953" y="5844539"/>
                <a:ext cx="0" cy="5400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266E4DFE-6212-44D4-B972-DCD61D8E02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34954" y="6103997"/>
                <a:ext cx="3128912" cy="0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A4615A4-433A-417F-83E4-81370B58FE82}"/>
                </a:ext>
              </a:extLst>
            </p:cNvPr>
            <p:cNvSpPr txBox="1"/>
            <p:nvPr/>
          </p:nvSpPr>
          <p:spPr>
            <a:xfrm>
              <a:off x="1387449" y="6082644"/>
              <a:ext cx="3483670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น้อย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43BCD8D5-6276-45EC-8868-B95E787BBB5F}"/>
                </a:ext>
              </a:extLst>
            </p:cNvPr>
            <p:cNvGrpSpPr/>
            <p:nvPr/>
          </p:nvGrpSpPr>
          <p:grpSpPr>
            <a:xfrm>
              <a:off x="4860732" y="5776918"/>
              <a:ext cx="5064058" cy="405190"/>
              <a:chOff x="777607" y="5844539"/>
              <a:chExt cx="5111860" cy="540000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32516536-409A-4CD8-93EC-0AA0C1132D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87683" y="6004725"/>
                <a:ext cx="1784" cy="379814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21CAEE0A-E1FD-4002-8FE8-7D416BD2C8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000" y="5844539"/>
                <a:ext cx="0" cy="5400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02A740A2-3137-4E84-9481-1F5C4E2585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7607" y="6190321"/>
                <a:ext cx="5105118" cy="0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06ACB25-80AF-4B6C-BA6C-DC6793201BA5}"/>
                </a:ext>
              </a:extLst>
            </p:cNvPr>
            <p:cNvSpPr txBox="1"/>
            <p:nvPr/>
          </p:nvSpPr>
          <p:spPr>
            <a:xfrm>
              <a:off x="4874654" y="6082644"/>
              <a:ext cx="5058193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นิด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D1F2FD8-60D4-455A-8E71-80F32386505A}"/>
                </a:ext>
              </a:extLst>
            </p:cNvPr>
            <p:cNvSpPr/>
            <p:nvPr/>
          </p:nvSpPr>
          <p:spPr>
            <a:xfrm>
              <a:off x="1390973" y="5354038"/>
              <a:ext cx="3474535" cy="54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2,570 มิลลิลิตร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8E907E2-8688-4F9D-BE2A-DD5006EC2035}"/>
                </a:ext>
              </a:extLst>
            </p:cNvPr>
            <p:cNvSpPr/>
            <p:nvPr/>
          </p:nvSpPr>
          <p:spPr>
            <a:xfrm>
              <a:off x="4865508" y="5354038"/>
              <a:ext cx="5057383" cy="540000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 ลิตร 545 มิลลิลิตร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C773A422-7208-44AE-AB4F-B810E553E003}"/>
              </a:ext>
            </a:extLst>
          </p:cNvPr>
          <p:cNvSpPr/>
          <p:nvPr/>
        </p:nvSpPr>
        <p:spPr>
          <a:xfrm>
            <a:off x="1228928" y="4690248"/>
            <a:ext cx="9749634" cy="54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8616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7" grpId="0"/>
      <p:bldP spid="61" grpId="0" animBg="1"/>
      <p:bldP spid="66" grpId="0"/>
      <p:bldP spid="80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Map&#10;&#10;Description automatically generated">
            <a:extLst>
              <a:ext uri="{FF2B5EF4-FFF2-40B4-BE49-F238E27FC236}">
                <a16:creationId xmlns:a16="http://schemas.microsoft.com/office/drawing/2014/main" id="{23775B9B-1BB0-4F7F-909C-9DE74D61E5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6203" r="10311" b="6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77858"/>
            <a:ext cx="11493661" cy="4889856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A621DD58-A1F8-462C-8C61-12098A86DFAD}"/>
              </a:ext>
            </a:extLst>
          </p:cNvPr>
          <p:cNvSpPr txBox="1"/>
          <p:nvPr/>
        </p:nvSpPr>
        <p:spPr>
          <a:xfrm>
            <a:off x="7012891" y="2421245"/>
            <a:ext cx="110970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ลิตร</a:t>
            </a:r>
          </a:p>
        </p:txBody>
      </p:sp>
      <p:sp>
        <p:nvSpPr>
          <p:cNvPr id="34" name="หัวข้อ">
            <a:extLst>
              <a:ext uri="{FF2B5EF4-FFF2-40B4-BE49-F238E27FC236}">
                <a16:creationId xmlns:a16="http://schemas.microsoft.com/office/drawing/2014/main" id="{982D045B-87A1-4F0C-B4BE-66CBB961F817}"/>
              </a:ext>
            </a:extLst>
          </p:cNvPr>
          <p:cNvSpPr txBox="1"/>
          <p:nvPr/>
        </p:nvSpPr>
        <p:spPr>
          <a:xfrm>
            <a:off x="9055081" y="3305772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+</a:t>
            </a:r>
          </a:p>
        </p:txBody>
      </p: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07651366-A8E4-4082-9D08-3CABD553C177}"/>
              </a:ext>
            </a:extLst>
          </p:cNvPr>
          <p:cNvSpPr txBox="1"/>
          <p:nvPr/>
        </p:nvSpPr>
        <p:spPr>
          <a:xfrm>
            <a:off x="7316496" y="4455732"/>
            <a:ext cx="44883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</a:p>
        </p:txBody>
      </p:sp>
      <p:sp>
        <p:nvSpPr>
          <p:cNvPr id="41" name="หัวข้อ">
            <a:extLst>
              <a:ext uri="{FF2B5EF4-FFF2-40B4-BE49-F238E27FC236}">
                <a16:creationId xmlns:a16="http://schemas.microsoft.com/office/drawing/2014/main" id="{52730CAF-F32E-47E5-917A-7D2596482E3C}"/>
              </a:ext>
            </a:extLst>
          </p:cNvPr>
          <p:cNvSpPr txBox="1"/>
          <p:nvPr/>
        </p:nvSpPr>
        <p:spPr>
          <a:xfrm>
            <a:off x="8032192" y="4455732"/>
            <a:ext cx="124484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1,115</a:t>
            </a:r>
          </a:p>
        </p:txBody>
      </p: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25BFEFA7-AA3F-4384-A892-341FC117AA03}"/>
              </a:ext>
            </a:extLst>
          </p:cNvPr>
          <p:cNvSpPr txBox="1"/>
          <p:nvPr/>
        </p:nvSpPr>
        <p:spPr>
          <a:xfrm>
            <a:off x="7963387" y="2421245"/>
            <a:ext cx="174055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มิลลิลิตร</a:t>
            </a:r>
          </a:p>
        </p:txBody>
      </p:sp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852FCA51-6F23-4405-B40F-513FB3E49F0C}"/>
              </a:ext>
            </a:extLst>
          </p:cNvPr>
          <p:cNvSpPr txBox="1"/>
          <p:nvPr/>
        </p:nvSpPr>
        <p:spPr>
          <a:xfrm>
            <a:off x="6237475" y="3150266"/>
            <a:ext cx="152785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sp>
        <p:nvSpPr>
          <p:cNvPr id="33" name="หัวข้อ">
            <a:extLst>
              <a:ext uri="{FF2B5EF4-FFF2-40B4-BE49-F238E27FC236}">
                <a16:creationId xmlns:a16="http://schemas.microsoft.com/office/drawing/2014/main" id="{E08E0BDB-A128-4F5A-83F6-F64841F9A662}"/>
              </a:ext>
            </a:extLst>
          </p:cNvPr>
          <p:cNvSpPr txBox="1"/>
          <p:nvPr/>
        </p:nvSpPr>
        <p:spPr>
          <a:xfrm>
            <a:off x="8282808" y="3150266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570</a:t>
            </a: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C82266C-58D4-425E-9AA3-625F2FEA126C}"/>
              </a:ext>
            </a:extLst>
          </p:cNvPr>
          <p:cNvSpPr txBox="1"/>
          <p:nvPr/>
        </p:nvSpPr>
        <p:spPr>
          <a:xfrm>
            <a:off x="1069186" y="3150266"/>
            <a:ext cx="421186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น้อยคั้นน้ำมะนาวได้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24C64DE-46CE-4720-8347-68A55B2A4357}"/>
              </a:ext>
            </a:extLst>
          </p:cNvPr>
          <p:cNvGrpSpPr/>
          <p:nvPr/>
        </p:nvGrpSpPr>
        <p:grpSpPr>
          <a:xfrm>
            <a:off x="1069186" y="2421245"/>
            <a:ext cx="936000" cy="523220"/>
            <a:chOff x="1071532" y="3038331"/>
            <a:chExt cx="1056082" cy="523220"/>
          </a:xfrm>
        </p:grpSpPr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4F0C0DE3-3D6A-4D31-9F0D-1CB9D8B2949F}"/>
                </a:ext>
              </a:extLst>
            </p:cNvPr>
            <p:cNvSpPr txBox="1"/>
            <p:nvPr/>
          </p:nvSpPr>
          <p:spPr>
            <a:xfrm>
              <a:off x="1071532" y="3038331"/>
              <a:ext cx="105608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D771FD0-6987-4EC7-A3AB-7C544BAB1B4E}"/>
                </a:ext>
              </a:extLst>
            </p:cNvPr>
            <p:cNvGrpSpPr/>
            <p:nvPr/>
          </p:nvGrpSpPr>
          <p:grpSpPr>
            <a:xfrm>
              <a:off x="1140174" y="3488205"/>
              <a:ext cx="864000" cy="54000"/>
              <a:chOff x="7144755" y="5591532"/>
              <a:chExt cx="2700000" cy="76985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9A2FD5C-9023-453F-8CF0-54BD202E01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1C76C9E-3875-44B1-9E9C-AC9621533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13C8C6-7670-4F6D-B6E4-EB8E978B9BD1}"/>
              </a:ext>
            </a:extLst>
          </p:cNvPr>
          <p:cNvGrpSpPr/>
          <p:nvPr/>
        </p:nvGrpSpPr>
        <p:grpSpPr>
          <a:xfrm>
            <a:off x="1069186" y="5923689"/>
            <a:ext cx="936000" cy="523220"/>
            <a:chOff x="621219" y="5838223"/>
            <a:chExt cx="936000" cy="523220"/>
          </a:xfrm>
        </p:grpSpPr>
        <p:sp>
          <p:nvSpPr>
            <p:cNvPr id="63" name="หัวข้อ">
              <a:extLst>
                <a:ext uri="{FF2B5EF4-FFF2-40B4-BE49-F238E27FC236}">
                  <a16:creationId xmlns:a16="http://schemas.microsoft.com/office/drawing/2014/main" id="{E6CE400A-2E86-43CC-9A12-FCF9F7299CB0}"/>
                </a:ext>
              </a:extLst>
            </p:cNvPr>
            <p:cNvSpPr txBox="1"/>
            <p:nvPr/>
          </p:nvSpPr>
          <p:spPr>
            <a:xfrm>
              <a:off x="621219" y="5838223"/>
              <a:ext cx="93600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7676F08-5D6E-4942-B090-1AD3C811D762}"/>
                </a:ext>
              </a:extLst>
            </p:cNvPr>
            <p:cNvGrpSpPr/>
            <p:nvPr/>
          </p:nvGrpSpPr>
          <p:grpSpPr>
            <a:xfrm>
              <a:off x="677185" y="6275615"/>
              <a:ext cx="720000" cy="54000"/>
              <a:chOff x="7144755" y="5591532"/>
              <a:chExt cx="2700000" cy="76985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DD4FB39-086B-4CEE-84B0-FB4E464204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5B67724-B1CE-4874-B961-C281E7A9CA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11EF4FB2-9C64-490A-9902-637358B85453}"/>
              </a:ext>
            </a:extLst>
          </p:cNvPr>
          <p:cNvSpPr txBox="1"/>
          <p:nvPr/>
        </p:nvSpPr>
        <p:spPr>
          <a:xfrm>
            <a:off x="1895782" y="5923689"/>
            <a:ext cx="944277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น้อยและนิดคั้นน้ำมะนาวได้ปริมาตรทั้งหมด 7 ลิตร 115 มิลลิลิตร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89915F6D-A11A-49AF-85B1-921C5D918872}"/>
              </a:ext>
            </a:extLst>
          </p:cNvPr>
          <p:cNvSpPr txBox="1"/>
          <p:nvPr/>
        </p:nvSpPr>
        <p:spPr>
          <a:xfrm>
            <a:off x="1069186" y="3802999"/>
            <a:ext cx="402166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นิดคั้นได้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3C5333-C628-4B6E-A2DD-4188DDAEEEF0}"/>
              </a:ext>
            </a:extLst>
          </p:cNvPr>
          <p:cNvGrpSpPr/>
          <p:nvPr/>
        </p:nvGrpSpPr>
        <p:grpSpPr>
          <a:xfrm>
            <a:off x="1069186" y="4455732"/>
            <a:ext cx="8252334" cy="529301"/>
            <a:chOff x="1069186" y="4455732"/>
            <a:chExt cx="8252334" cy="52930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C46DB34-742D-4A59-9D1D-6063B845677C}"/>
                </a:ext>
              </a:extLst>
            </p:cNvPr>
            <p:cNvGrpSpPr/>
            <p:nvPr/>
          </p:nvGrpSpPr>
          <p:grpSpPr>
            <a:xfrm>
              <a:off x="7383100" y="4908048"/>
              <a:ext cx="1938420" cy="76985"/>
              <a:chOff x="8384580" y="5591532"/>
              <a:chExt cx="1964615" cy="76985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999092F-0FED-491B-8BBC-A1433DB01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84580" y="5591532"/>
                <a:ext cx="196461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3B490BB-BD18-496F-B34C-EF0923F59E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84580" y="5668517"/>
                <a:ext cx="196461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หัวข้อ">
              <a:extLst>
                <a:ext uri="{FF2B5EF4-FFF2-40B4-BE49-F238E27FC236}">
                  <a16:creationId xmlns:a16="http://schemas.microsoft.com/office/drawing/2014/main" id="{144AC833-4698-4236-BDBE-8F6F48787CFE}"/>
                </a:ext>
              </a:extLst>
            </p:cNvPr>
            <p:cNvSpPr txBox="1"/>
            <p:nvPr/>
          </p:nvSpPr>
          <p:spPr>
            <a:xfrm>
              <a:off x="1069186" y="4455732"/>
              <a:ext cx="621683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น้อยและนิดคั้นน้ำมะนาวได้ปริมาตรทั้งหมด</a:t>
              </a:r>
            </a:p>
          </p:txBody>
        </p:sp>
      </p:grp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094580DC-0309-442C-B02C-0E349667E504}"/>
              </a:ext>
            </a:extLst>
          </p:cNvPr>
          <p:cNvSpPr txBox="1"/>
          <p:nvPr/>
        </p:nvSpPr>
        <p:spPr>
          <a:xfrm>
            <a:off x="8282808" y="3802999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545</a:t>
            </a:r>
          </a:p>
        </p:txBody>
      </p:sp>
      <p:sp>
        <p:nvSpPr>
          <p:cNvPr id="74" name="หัวข้อ">
            <a:extLst>
              <a:ext uri="{FF2B5EF4-FFF2-40B4-BE49-F238E27FC236}">
                <a16:creationId xmlns:a16="http://schemas.microsoft.com/office/drawing/2014/main" id="{16D98A2E-2B7E-406D-8703-FE31C8891499}"/>
              </a:ext>
            </a:extLst>
          </p:cNvPr>
          <p:cNvSpPr txBox="1"/>
          <p:nvPr/>
        </p:nvSpPr>
        <p:spPr>
          <a:xfrm>
            <a:off x="7286017" y="5132680"/>
            <a:ext cx="48492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EC54C8A-8C9D-42DF-8378-056BD1A59F50}"/>
              </a:ext>
            </a:extLst>
          </p:cNvPr>
          <p:cNvGrpSpPr/>
          <p:nvPr/>
        </p:nvGrpSpPr>
        <p:grpSpPr>
          <a:xfrm>
            <a:off x="7383101" y="5108464"/>
            <a:ext cx="1938420" cy="530920"/>
            <a:chOff x="6700191" y="4876970"/>
            <a:chExt cx="1938420" cy="53092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31FBD95-970A-4042-B370-C5F95A3C4FAF}"/>
                </a:ext>
              </a:extLst>
            </p:cNvPr>
            <p:cNvGrpSpPr/>
            <p:nvPr/>
          </p:nvGrpSpPr>
          <p:grpSpPr>
            <a:xfrm>
              <a:off x="6700191" y="5330905"/>
              <a:ext cx="1938420" cy="76985"/>
              <a:chOff x="7880140" y="5591532"/>
              <a:chExt cx="1964615" cy="76985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DC5BF1BF-02B0-4034-986F-4D97FE370B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0141" y="5591532"/>
                <a:ext cx="196461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5968714-41C0-4D21-8B9F-B58B1B80A3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0140" y="5668517"/>
                <a:ext cx="196461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หัวข้อ">
              <a:extLst>
                <a:ext uri="{FF2B5EF4-FFF2-40B4-BE49-F238E27FC236}">
                  <a16:creationId xmlns:a16="http://schemas.microsoft.com/office/drawing/2014/main" id="{4E751F52-6639-4110-B10E-46557F266D25}"/>
                </a:ext>
              </a:extLst>
            </p:cNvPr>
            <p:cNvSpPr txBox="1"/>
            <p:nvPr/>
          </p:nvSpPr>
          <p:spPr>
            <a:xfrm>
              <a:off x="7590251" y="4876970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115</a:t>
              </a:r>
            </a:p>
          </p:txBody>
        </p:sp>
      </p:grpSp>
      <p:sp>
        <p:nvSpPr>
          <p:cNvPr id="76" name="หัวข้อ">
            <a:extLst>
              <a:ext uri="{FF2B5EF4-FFF2-40B4-BE49-F238E27FC236}">
                <a16:creationId xmlns:a16="http://schemas.microsoft.com/office/drawing/2014/main" id="{F5F2A1A9-0DBC-466C-B7A5-DD110F4583F0}"/>
              </a:ext>
            </a:extLst>
          </p:cNvPr>
          <p:cNvSpPr txBox="1"/>
          <p:nvPr/>
        </p:nvSpPr>
        <p:spPr>
          <a:xfrm>
            <a:off x="1069186" y="5108464"/>
            <a:ext cx="179471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หรือ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EC7FFA-5059-40D3-9F84-5881DECCE3D6}"/>
              </a:ext>
            </a:extLst>
          </p:cNvPr>
          <p:cNvGrpSpPr/>
          <p:nvPr/>
        </p:nvGrpSpPr>
        <p:grpSpPr>
          <a:xfrm>
            <a:off x="7371088" y="3802999"/>
            <a:ext cx="1950434" cy="523220"/>
            <a:chOff x="7834969" y="3571505"/>
            <a:chExt cx="1950434" cy="52322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D2D4E4-C0BA-402E-9BC5-D1B48D64DD83}"/>
                </a:ext>
              </a:extLst>
            </p:cNvPr>
            <p:cNvCxnSpPr>
              <a:cxnSpLocks/>
            </p:cNvCxnSpPr>
            <p:nvPr/>
          </p:nvCxnSpPr>
          <p:spPr>
            <a:xfrm>
              <a:off x="7846982" y="4042652"/>
              <a:ext cx="193842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E16FAF5E-7A6B-4103-83C5-085C29B9EDFC}"/>
                </a:ext>
              </a:extLst>
            </p:cNvPr>
            <p:cNvSpPr txBox="1"/>
            <p:nvPr/>
          </p:nvSpPr>
          <p:spPr>
            <a:xfrm>
              <a:off x="7834969" y="3571505"/>
              <a:ext cx="43081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089D824-49A4-42E9-8894-F2C0A8C54BAF}"/>
              </a:ext>
            </a:extLst>
          </p:cNvPr>
          <p:cNvGrpSpPr/>
          <p:nvPr/>
        </p:nvGrpSpPr>
        <p:grpSpPr>
          <a:xfrm>
            <a:off x="9741569" y="3999905"/>
            <a:ext cx="1869105" cy="1004712"/>
            <a:chOff x="7972985" y="3523440"/>
            <a:chExt cx="1856824" cy="1004712"/>
          </a:xfrm>
        </p:grpSpPr>
        <p:sp>
          <p:nvSpPr>
            <p:cNvPr id="79" name="Speech Bubble: Rectangle with Corners Rounded 78">
              <a:extLst>
                <a:ext uri="{FF2B5EF4-FFF2-40B4-BE49-F238E27FC236}">
                  <a16:creationId xmlns:a16="http://schemas.microsoft.com/office/drawing/2014/main" id="{0490E7DC-559B-455C-8264-82D90BCB5689}"/>
                </a:ext>
              </a:extLst>
            </p:cNvPr>
            <p:cNvSpPr/>
            <p:nvPr/>
          </p:nvSpPr>
          <p:spPr>
            <a:xfrm>
              <a:off x="7972985" y="3523440"/>
              <a:ext cx="1814545" cy="1004712"/>
            </a:xfrm>
            <a:custGeom>
              <a:avLst/>
              <a:gdLst>
                <a:gd name="connsiteX0" fmla="*/ 0 w 1814545"/>
                <a:gd name="connsiteY0" fmla="*/ 167455 h 1004712"/>
                <a:gd name="connsiteX1" fmla="*/ 167455 w 1814545"/>
                <a:gd name="connsiteY1" fmla="*/ 0 h 1004712"/>
                <a:gd name="connsiteX2" fmla="*/ 302424 w 1814545"/>
                <a:gd name="connsiteY2" fmla="*/ 0 h 1004712"/>
                <a:gd name="connsiteX3" fmla="*/ 302424 w 1814545"/>
                <a:gd name="connsiteY3" fmla="*/ 0 h 1004712"/>
                <a:gd name="connsiteX4" fmla="*/ 756060 w 1814545"/>
                <a:gd name="connsiteY4" fmla="*/ 0 h 1004712"/>
                <a:gd name="connsiteX5" fmla="*/ 1174844 w 1814545"/>
                <a:gd name="connsiteY5" fmla="*/ 0 h 1004712"/>
                <a:gd name="connsiteX6" fmla="*/ 1647090 w 1814545"/>
                <a:gd name="connsiteY6" fmla="*/ 0 h 1004712"/>
                <a:gd name="connsiteX7" fmla="*/ 1814545 w 1814545"/>
                <a:gd name="connsiteY7" fmla="*/ 167455 h 1004712"/>
                <a:gd name="connsiteX8" fmla="*/ 1814545 w 1814545"/>
                <a:gd name="connsiteY8" fmla="*/ 586082 h 1004712"/>
                <a:gd name="connsiteX9" fmla="*/ 1814545 w 1814545"/>
                <a:gd name="connsiteY9" fmla="*/ 586082 h 1004712"/>
                <a:gd name="connsiteX10" fmla="*/ 1814545 w 1814545"/>
                <a:gd name="connsiteY10" fmla="*/ 837260 h 1004712"/>
                <a:gd name="connsiteX11" fmla="*/ 1814545 w 1814545"/>
                <a:gd name="connsiteY11" fmla="*/ 837257 h 1004712"/>
                <a:gd name="connsiteX12" fmla="*/ 1647090 w 1814545"/>
                <a:gd name="connsiteY12" fmla="*/ 1004712 h 1004712"/>
                <a:gd name="connsiteX13" fmla="*/ 1228306 w 1814545"/>
                <a:gd name="connsiteY13" fmla="*/ 1004712 h 1004712"/>
                <a:gd name="connsiteX14" fmla="*/ 756060 w 1814545"/>
                <a:gd name="connsiteY14" fmla="*/ 1004712 h 1004712"/>
                <a:gd name="connsiteX15" fmla="*/ 302424 w 1814545"/>
                <a:gd name="connsiteY15" fmla="*/ 1004712 h 1004712"/>
                <a:gd name="connsiteX16" fmla="*/ 302424 w 1814545"/>
                <a:gd name="connsiteY16" fmla="*/ 1004712 h 1004712"/>
                <a:gd name="connsiteX17" fmla="*/ 167455 w 1814545"/>
                <a:gd name="connsiteY17" fmla="*/ 1004712 h 1004712"/>
                <a:gd name="connsiteX18" fmla="*/ 0 w 1814545"/>
                <a:gd name="connsiteY18" fmla="*/ 837257 h 1004712"/>
                <a:gd name="connsiteX19" fmla="*/ 0 w 1814545"/>
                <a:gd name="connsiteY19" fmla="*/ 837260 h 1004712"/>
                <a:gd name="connsiteX20" fmla="*/ -465485 w 1814545"/>
                <a:gd name="connsiteY20" fmla="*/ 737891 h 1004712"/>
                <a:gd name="connsiteX21" fmla="*/ 0 w 1814545"/>
                <a:gd name="connsiteY21" fmla="*/ 586082 h 1004712"/>
                <a:gd name="connsiteX22" fmla="*/ 0 w 1814545"/>
                <a:gd name="connsiteY22" fmla="*/ 167455 h 100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14545" h="1004712" fill="none" extrusionOk="0">
                  <a:moveTo>
                    <a:pt x="0" y="167455"/>
                  </a:moveTo>
                  <a:cubicBezTo>
                    <a:pt x="15029" y="71028"/>
                    <a:pt x="62402" y="8465"/>
                    <a:pt x="167455" y="0"/>
                  </a:cubicBezTo>
                  <a:cubicBezTo>
                    <a:pt x="222068" y="3220"/>
                    <a:pt x="248907" y="-4528"/>
                    <a:pt x="302424" y="0"/>
                  </a:cubicBezTo>
                  <a:lnTo>
                    <a:pt x="302424" y="0"/>
                  </a:lnTo>
                  <a:cubicBezTo>
                    <a:pt x="502015" y="-2494"/>
                    <a:pt x="660540" y="21036"/>
                    <a:pt x="756060" y="0"/>
                  </a:cubicBezTo>
                  <a:cubicBezTo>
                    <a:pt x="855722" y="282"/>
                    <a:pt x="1080879" y="18191"/>
                    <a:pt x="1174844" y="0"/>
                  </a:cubicBezTo>
                  <a:cubicBezTo>
                    <a:pt x="1268809" y="-18191"/>
                    <a:pt x="1424996" y="18247"/>
                    <a:pt x="1647090" y="0"/>
                  </a:cubicBezTo>
                  <a:cubicBezTo>
                    <a:pt x="1737951" y="-6141"/>
                    <a:pt x="1808675" y="82204"/>
                    <a:pt x="1814545" y="167455"/>
                  </a:cubicBezTo>
                  <a:cubicBezTo>
                    <a:pt x="1829168" y="365644"/>
                    <a:pt x="1829631" y="439964"/>
                    <a:pt x="1814545" y="586082"/>
                  </a:cubicBezTo>
                  <a:lnTo>
                    <a:pt x="1814545" y="586082"/>
                  </a:lnTo>
                  <a:cubicBezTo>
                    <a:pt x="1807689" y="639344"/>
                    <a:pt x="1825519" y="729732"/>
                    <a:pt x="1814545" y="837260"/>
                  </a:cubicBezTo>
                  <a:lnTo>
                    <a:pt x="1814545" y="837257"/>
                  </a:lnTo>
                  <a:cubicBezTo>
                    <a:pt x="1813602" y="943894"/>
                    <a:pt x="1754916" y="998808"/>
                    <a:pt x="1647090" y="1004712"/>
                  </a:cubicBezTo>
                  <a:cubicBezTo>
                    <a:pt x="1475035" y="1022947"/>
                    <a:pt x="1391575" y="986959"/>
                    <a:pt x="1228306" y="1004712"/>
                  </a:cubicBezTo>
                  <a:cubicBezTo>
                    <a:pt x="1065037" y="1022465"/>
                    <a:pt x="951034" y="1013119"/>
                    <a:pt x="756060" y="1004712"/>
                  </a:cubicBezTo>
                  <a:cubicBezTo>
                    <a:pt x="616428" y="1019926"/>
                    <a:pt x="409645" y="999658"/>
                    <a:pt x="302424" y="1004712"/>
                  </a:cubicBezTo>
                  <a:lnTo>
                    <a:pt x="302424" y="1004712"/>
                  </a:lnTo>
                  <a:cubicBezTo>
                    <a:pt x="269818" y="1005179"/>
                    <a:pt x="219387" y="1003919"/>
                    <a:pt x="167455" y="1004712"/>
                  </a:cubicBezTo>
                  <a:cubicBezTo>
                    <a:pt x="55101" y="993175"/>
                    <a:pt x="11483" y="921888"/>
                    <a:pt x="0" y="837257"/>
                  </a:cubicBezTo>
                  <a:lnTo>
                    <a:pt x="0" y="837260"/>
                  </a:lnTo>
                  <a:cubicBezTo>
                    <a:pt x="-179361" y="812243"/>
                    <a:pt x="-308785" y="779672"/>
                    <a:pt x="-465485" y="737891"/>
                  </a:cubicBezTo>
                  <a:cubicBezTo>
                    <a:pt x="-305708" y="710172"/>
                    <a:pt x="-176538" y="656378"/>
                    <a:pt x="0" y="586082"/>
                  </a:cubicBezTo>
                  <a:cubicBezTo>
                    <a:pt x="14768" y="403008"/>
                    <a:pt x="-7102" y="262073"/>
                    <a:pt x="0" y="167455"/>
                  </a:cubicBezTo>
                  <a:close/>
                </a:path>
                <a:path w="1814545" h="1004712" stroke="0" extrusionOk="0">
                  <a:moveTo>
                    <a:pt x="0" y="167455"/>
                  </a:moveTo>
                  <a:cubicBezTo>
                    <a:pt x="247" y="77691"/>
                    <a:pt x="60562" y="-8739"/>
                    <a:pt x="167455" y="0"/>
                  </a:cubicBezTo>
                  <a:cubicBezTo>
                    <a:pt x="219317" y="-5220"/>
                    <a:pt x="236006" y="605"/>
                    <a:pt x="302424" y="0"/>
                  </a:cubicBezTo>
                  <a:lnTo>
                    <a:pt x="302424" y="0"/>
                  </a:lnTo>
                  <a:cubicBezTo>
                    <a:pt x="443097" y="21999"/>
                    <a:pt x="565055" y="19207"/>
                    <a:pt x="756060" y="0"/>
                  </a:cubicBezTo>
                  <a:cubicBezTo>
                    <a:pt x="882182" y="-4490"/>
                    <a:pt x="1017369" y="19702"/>
                    <a:pt x="1210485" y="0"/>
                  </a:cubicBezTo>
                  <a:cubicBezTo>
                    <a:pt x="1403601" y="-19702"/>
                    <a:pt x="1440670" y="15359"/>
                    <a:pt x="1647090" y="0"/>
                  </a:cubicBezTo>
                  <a:cubicBezTo>
                    <a:pt x="1720677" y="10801"/>
                    <a:pt x="1823122" y="68937"/>
                    <a:pt x="1814545" y="167455"/>
                  </a:cubicBezTo>
                  <a:cubicBezTo>
                    <a:pt x="1831303" y="365361"/>
                    <a:pt x="1827160" y="493637"/>
                    <a:pt x="1814545" y="586082"/>
                  </a:cubicBezTo>
                  <a:lnTo>
                    <a:pt x="1814545" y="586082"/>
                  </a:lnTo>
                  <a:cubicBezTo>
                    <a:pt x="1824217" y="657030"/>
                    <a:pt x="1809376" y="737866"/>
                    <a:pt x="1814545" y="837260"/>
                  </a:cubicBezTo>
                  <a:lnTo>
                    <a:pt x="1814545" y="837257"/>
                  </a:lnTo>
                  <a:cubicBezTo>
                    <a:pt x="1809705" y="908669"/>
                    <a:pt x="1725730" y="1000730"/>
                    <a:pt x="1647090" y="1004712"/>
                  </a:cubicBezTo>
                  <a:cubicBezTo>
                    <a:pt x="1445111" y="1025680"/>
                    <a:pt x="1318824" y="992279"/>
                    <a:pt x="1201575" y="1004712"/>
                  </a:cubicBezTo>
                  <a:cubicBezTo>
                    <a:pt x="1084326" y="1017145"/>
                    <a:pt x="948509" y="993362"/>
                    <a:pt x="756060" y="1004712"/>
                  </a:cubicBezTo>
                  <a:cubicBezTo>
                    <a:pt x="601955" y="1004237"/>
                    <a:pt x="510225" y="1001061"/>
                    <a:pt x="302424" y="1004712"/>
                  </a:cubicBezTo>
                  <a:lnTo>
                    <a:pt x="302424" y="1004712"/>
                  </a:lnTo>
                  <a:cubicBezTo>
                    <a:pt x="267451" y="998364"/>
                    <a:pt x="209715" y="1002960"/>
                    <a:pt x="167455" y="1004712"/>
                  </a:cubicBezTo>
                  <a:cubicBezTo>
                    <a:pt x="57382" y="1018185"/>
                    <a:pt x="-8697" y="915251"/>
                    <a:pt x="0" y="837257"/>
                  </a:cubicBezTo>
                  <a:lnTo>
                    <a:pt x="0" y="837260"/>
                  </a:lnTo>
                  <a:cubicBezTo>
                    <a:pt x="-146338" y="803443"/>
                    <a:pt x="-343275" y="764962"/>
                    <a:pt x="-465485" y="737891"/>
                  </a:cubicBezTo>
                  <a:cubicBezTo>
                    <a:pt x="-365816" y="710447"/>
                    <a:pt x="-153353" y="626353"/>
                    <a:pt x="0" y="586082"/>
                  </a:cubicBezTo>
                  <a:cubicBezTo>
                    <a:pt x="17560" y="380660"/>
                    <a:pt x="9600" y="264664"/>
                    <a:pt x="0" y="167455"/>
                  </a:cubicBezTo>
                  <a:close/>
                </a:path>
              </a:pathLst>
            </a:custGeom>
            <a:solidFill>
              <a:srgbClr val="ACFCE8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75653"/>
                        <a:gd name="adj2" fmla="val 23443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80" name="หัวข้อ">
              <a:extLst>
                <a:ext uri="{FF2B5EF4-FFF2-40B4-BE49-F238E27FC236}">
                  <a16:creationId xmlns:a16="http://schemas.microsoft.com/office/drawing/2014/main" id="{D6333013-E988-4901-BA68-49B944A21876}"/>
                </a:ext>
              </a:extLst>
            </p:cNvPr>
            <p:cNvSpPr txBox="1"/>
            <p:nvPr/>
          </p:nvSpPr>
          <p:spPr>
            <a:xfrm>
              <a:off x="8003265" y="3590455"/>
              <a:ext cx="1826544" cy="86177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1,000 มล. </a:t>
              </a:r>
              <a:endParaRPr lang="en-US" sz="2500" dirty="0">
                <a:latin typeface="Itim" panose="00000500000000000000" pitchFamily="2" charset="-34"/>
                <a:cs typeface="Itim" panose="00000500000000000000" pitchFamily="2" charset="-34"/>
              </a:endParaRPr>
            </a:p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เท่ากับ</a:t>
              </a:r>
              <a:r>
                <a:rPr lang="en-US" sz="2500" dirty="0">
                  <a:latin typeface="Itim" panose="00000500000000000000" pitchFamily="2" charset="-34"/>
                  <a:cs typeface="Itim" panose="00000500000000000000" pitchFamily="2" charset="-34"/>
                </a:rPr>
                <a:t> 1</a:t>
              </a: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 ลิตร</a:t>
              </a:r>
              <a:endParaRPr lang="th-TH" sz="25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37DA4DE-C470-4D24-BD5E-7928EF07C3E4}"/>
              </a:ext>
            </a:extLst>
          </p:cNvPr>
          <p:cNvGrpSpPr/>
          <p:nvPr/>
        </p:nvGrpSpPr>
        <p:grpSpPr>
          <a:xfrm>
            <a:off x="206769" y="149630"/>
            <a:ext cx="10999495" cy="1434251"/>
            <a:chOff x="206769" y="149630"/>
            <a:chExt cx="10999495" cy="1434251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9EB0504C-B747-40BF-A72C-55C62830121C}"/>
                </a:ext>
              </a:extLst>
            </p:cNvPr>
            <p:cNvGrpSpPr/>
            <p:nvPr/>
          </p:nvGrpSpPr>
          <p:grpSpPr>
            <a:xfrm>
              <a:off x="861617" y="361704"/>
              <a:ext cx="10344647" cy="1222177"/>
              <a:chOff x="861617" y="321064"/>
              <a:chExt cx="10344647" cy="1222177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55D4C18E-4042-4A8A-AA27-0C2BF406A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</a:blip>
              <a:stretch>
                <a:fillRect/>
              </a:stretch>
            </p:blipFill>
            <p:spPr>
              <a:xfrm>
                <a:off x="861617" y="321064"/>
                <a:ext cx="10344647" cy="1222177"/>
              </a:xfrm>
              <a:prstGeom prst="rect">
                <a:avLst/>
              </a:prstGeom>
            </p:spPr>
          </p:pic>
          <p:sp>
            <p:nvSpPr>
              <p:cNvPr id="89" name="หัวข้อ">
                <a:extLst>
                  <a:ext uri="{FF2B5EF4-FFF2-40B4-BE49-F238E27FC236}">
                    <a16:creationId xmlns:a16="http://schemas.microsoft.com/office/drawing/2014/main" id="{984C8D65-14B1-426C-8C09-390DDDEFE727}"/>
                  </a:ext>
                </a:extLst>
              </p:cNvPr>
              <p:cNvSpPr txBox="1"/>
              <p:nvPr/>
            </p:nvSpPr>
            <p:spPr>
              <a:xfrm>
                <a:off x="1504478" y="477590"/>
                <a:ext cx="9701786" cy="95410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น้อยคั้นน้ำมะนาวได้ 2,570 มิลลิลิตร นิดคั้นได้ 4 ลิตร 545 มิลลิลิตร </a:t>
                </a:r>
              </a:p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น้อยและนิดคั้นน้ำมะนาวได้ปริมาตรทั้งหมดเท่าไร</a:t>
                </a:r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68C2CB4A-F2DE-4EDF-A91E-E02CE91CF2C6}"/>
                </a:ext>
              </a:extLst>
            </p:cNvPr>
            <p:cNvGrpSpPr/>
            <p:nvPr/>
          </p:nvGrpSpPr>
          <p:grpSpPr>
            <a:xfrm>
              <a:off x="206769" y="149630"/>
              <a:ext cx="1314423" cy="1259656"/>
              <a:chOff x="206769" y="149630"/>
              <a:chExt cx="1314423" cy="1259656"/>
            </a:xfrm>
          </p:grpSpPr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4FCB528F-A91A-4625-A781-7C7BB83CB7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769" y="149630"/>
                <a:ext cx="1314423" cy="1259656"/>
              </a:xfrm>
              <a:prstGeom prst="rect">
                <a:avLst/>
              </a:prstGeom>
            </p:spPr>
          </p:pic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FA992B70-715E-4642-A34E-38810EDCBD47}"/>
                  </a:ext>
                </a:extLst>
              </p:cNvPr>
              <p:cNvSpPr txBox="1"/>
              <p:nvPr/>
            </p:nvSpPr>
            <p:spPr>
              <a:xfrm>
                <a:off x="577297" y="313376"/>
                <a:ext cx="538314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1</a:t>
                </a: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761B989-B052-4EBD-BC49-4CFAC931DC87}"/>
              </a:ext>
            </a:extLst>
          </p:cNvPr>
          <p:cNvGrpSpPr/>
          <p:nvPr/>
        </p:nvGrpSpPr>
        <p:grpSpPr>
          <a:xfrm>
            <a:off x="3918828" y="1665360"/>
            <a:ext cx="2969031" cy="629688"/>
            <a:chOff x="6973523" y="3523440"/>
            <a:chExt cx="2949523" cy="520541"/>
          </a:xfrm>
        </p:grpSpPr>
        <p:sp>
          <p:nvSpPr>
            <p:cNvPr id="50" name="Speech Bubble: Rectangle with Corners Rounded 49">
              <a:extLst>
                <a:ext uri="{FF2B5EF4-FFF2-40B4-BE49-F238E27FC236}">
                  <a16:creationId xmlns:a16="http://schemas.microsoft.com/office/drawing/2014/main" id="{A9A10529-57A1-4FD1-8065-57F9FE860A44}"/>
                </a:ext>
              </a:extLst>
            </p:cNvPr>
            <p:cNvSpPr/>
            <p:nvPr/>
          </p:nvSpPr>
          <p:spPr>
            <a:xfrm>
              <a:off x="6973523" y="3523440"/>
              <a:ext cx="2913570" cy="459445"/>
            </a:xfrm>
            <a:custGeom>
              <a:avLst/>
              <a:gdLst>
                <a:gd name="connsiteX0" fmla="*/ 0 w 2913570"/>
                <a:gd name="connsiteY0" fmla="*/ 76576 h 459445"/>
                <a:gd name="connsiteX1" fmla="*/ 76576 w 2913570"/>
                <a:gd name="connsiteY1" fmla="*/ 0 h 459445"/>
                <a:gd name="connsiteX2" fmla="*/ 485595 w 2913570"/>
                <a:gd name="connsiteY2" fmla="*/ 0 h 459445"/>
                <a:gd name="connsiteX3" fmla="*/ 845809 w 2913570"/>
                <a:gd name="connsiteY3" fmla="*/ -558469 h 459445"/>
                <a:gd name="connsiteX4" fmla="*/ 1213988 w 2913570"/>
                <a:gd name="connsiteY4" fmla="*/ 0 h 459445"/>
                <a:gd name="connsiteX5" fmla="*/ 1771220 w 2913570"/>
                <a:gd name="connsiteY5" fmla="*/ 0 h 459445"/>
                <a:gd name="connsiteX6" fmla="*/ 2344682 w 2913570"/>
                <a:gd name="connsiteY6" fmla="*/ 0 h 459445"/>
                <a:gd name="connsiteX7" fmla="*/ 2836994 w 2913570"/>
                <a:gd name="connsiteY7" fmla="*/ 0 h 459445"/>
                <a:gd name="connsiteX8" fmla="*/ 2913570 w 2913570"/>
                <a:gd name="connsiteY8" fmla="*/ 76576 h 459445"/>
                <a:gd name="connsiteX9" fmla="*/ 2913570 w 2913570"/>
                <a:gd name="connsiteY9" fmla="*/ 76574 h 459445"/>
                <a:gd name="connsiteX10" fmla="*/ 2913570 w 2913570"/>
                <a:gd name="connsiteY10" fmla="*/ 76574 h 459445"/>
                <a:gd name="connsiteX11" fmla="*/ 2913570 w 2913570"/>
                <a:gd name="connsiteY11" fmla="*/ 191435 h 459445"/>
                <a:gd name="connsiteX12" fmla="*/ 2913570 w 2913570"/>
                <a:gd name="connsiteY12" fmla="*/ 382869 h 459445"/>
                <a:gd name="connsiteX13" fmla="*/ 2836994 w 2913570"/>
                <a:gd name="connsiteY13" fmla="*/ 459445 h 459445"/>
                <a:gd name="connsiteX14" fmla="*/ 2263532 w 2913570"/>
                <a:gd name="connsiteY14" fmla="*/ 459445 h 459445"/>
                <a:gd name="connsiteX15" fmla="*/ 1771220 w 2913570"/>
                <a:gd name="connsiteY15" fmla="*/ 459445 h 459445"/>
                <a:gd name="connsiteX16" fmla="*/ 1213988 w 2913570"/>
                <a:gd name="connsiteY16" fmla="*/ 459445 h 459445"/>
                <a:gd name="connsiteX17" fmla="*/ 849792 w 2913570"/>
                <a:gd name="connsiteY17" fmla="*/ 459445 h 459445"/>
                <a:gd name="connsiteX18" fmla="*/ 485595 w 2913570"/>
                <a:gd name="connsiteY18" fmla="*/ 459445 h 459445"/>
                <a:gd name="connsiteX19" fmla="*/ 485595 w 2913570"/>
                <a:gd name="connsiteY19" fmla="*/ 459445 h 459445"/>
                <a:gd name="connsiteX20" fmla="*/ 76576 w 2913570"/>
                <a:gd name="connsiteY20" fmla="*/ 459445 h 459445"/>
                <a:gd name="connsiteX21" fmla="*/ 0 w 2913570"/>
                <a:gd name="connsiteY21" fmla="*/ 382869 h 459445"/>
                <a:gd name="connsiteX22" fmla="*/ 0 w 2913570"/>
                <a:gd name="connsiteY22" fmla="*/ 191435 h 459445"/>
                <a:gd name="connsiteX23" fmla="*/ 0 w 2913570"/>
                <a:gd name="connsiteY23" fmla="*/ 76574 h 459445"/>
                <a:gd name="connsiteX24" fmla="*/ 0 w 2913570"/>
                <a:gd name="connsiteY24" fmla="*/ 76574 h 459445"/>
                <a:gd name="connsiteX25" fmla="*/ 0 w 2913570"/>
                <a:gd name="connsiteY25" fmla="*/ 76576 h 45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913570" h="459445" fill="none" extrusionOk="0">
                  <a:moveTo>
                    <a:pt x="0" y="76576"/>
                  </a:moveTo>
                  <a:cubicBezTo>
                    <a:pt x="-2606" y="33201"/>
                    <a:pt x="36643" y="-1121"/>
                    <a:pt x="76576" y="0"/>
                  </a:cubicBezTo>
                  <a:cubicBezTo>
                    <a:pt x="263794" y="18120"/>
                    <a:pt x="320529" y="-1258"/>
                    <a:pt x="485595" y="0"/>
                  </a:cubicBezTo>
                  <a:cubicBezTo>
                    <a:pt x="595306" y="-214472"/>
                    <a:pt x="666685" y="-341484"/>
                    <a:pt x="845809" y="-558469"/>
                  </a:cubicBezTo>
                  <a:cubicBezTo>
                    <a:pt x="1008384" y="-349924"/>
                    <a:pt x="1063924" y="-193802"/>
                    <a:pt x="1213988" y="0"/>
                  </a:cubicBezTo>
                  <a:cubicBezTo>
                    <a:pt x="1399078" y="-19049"/>
                    <a:pt x="1591794" y="-20972"/>
                    <a:pt x="1771220" y="0"/>
                  </a:cubicBezTo>
                  <a:cubicBezTo>
                    <a:pt x="1950646" y="20972"/>
                    <a:pt x="2080496" y="-10607"/>
                    <a:pt x="2344682" y="0"/>
                  </a:cubicBezTo>
                  <a:cubicBezTo>
                    <a:pt x="2608868" y="10607"/>
                    <a:pt x="2736615" y="21566"/>
                    <a:pt x="2836994" y="0"/>
                  </a:cubicBezTo>
                  <a:cubicBezTo>
                    <a:pt x="2870676" y="-1993"/>
                    <a:pt x="2909710" y="29213"/>
                    <a:pt x="2913570" y="76576"/>
                  </a:cubicBezTo>
                  <a:lnTo>
                    <a:pt x="2913570" y="76574"/>
                  </a:lnTo>
                  <a:lnTo>
                    <a:pt x="2913570" y="76574"/>
                  </a:lnTo>
                  <a:cubicBezTo>
                    <a:pt x="2911183" y="130737"/>
                    <a:pt x="2915092" y="135783"/>
                    <a:pt x="2913570" y="191435"/>
                  </a:cubicBezTo>
                  <a:cubicBezTo>
                    <a:pt x="2907335" y="268753"/>
                    <a:pt x="2914573" y="309071"/>
                    <a:pt x="2913570" y="382869"/>
                  </a:cubicBezTo>
                  <a:cubicBezTo>
                    <a:pt x="2912648" y="426583"/>
                    <a:pt x="2889084" y="459562"/>
                    <a:pt x="2836994" y="459445"/>
                  </a:cubicBezTo>
                  <a:cubicBezTo>
                    <a:pt x="2619500" y="475505"/>
                    <a:pt x="2486030" y="470911"/>
                    <a:pt x="2263532" y="459445"/>
                  </a:cubicBezTo>
                  <a:cubicBezTo>
                    <a:pt x="2041034" y="447979"/>
                    <a:pt x="1917721" y="468236"/>
                    <a:pt x="1771220" y="459445"/>
                  </a:cubicBezTo>
                  <a:cubicBezTo>
                    <a:pt x="1624719" y="450654"/>
                    <a:pt x="1363700" y="460391"/>
                    <a:pt x="1213988" y="459445"/>
                  </a:cubicBezTo>
                  <a:cubicBezTo>
                    <a:pt x="1053148" y="467921"/>
                    <a:pt x="991969" y="442450"/>
                    <a:pt x="849792" y="459445"/>
                  </a:cubicBezTo>
                  <a:cubicBezTo>
                    <a:pt x="707615" y="476440"/>
                    <a:pt x="580526" y="455625"/>
                    <a:pt x="485595" y="459445"/>
                  </a:cubicBezTo>
                  <a:lnTo>
                    <a:pt x="485595" y="459445"/>
                  </a:lnTo>
                  <a:cubicBezTo>
                    <a:pt x="309797" y="469470"/>
                    <a:pt x="248910" y="447342"/>
                    <a:pt x="76576" y="459445"/>
                  </a:cubicBezTo>
                  <a:cubicBezTo>
                    <a:pt x="43316" y="457292"/>
                    <a:pt x="765" y="427012"/>
                    <a:pt x="0" y="382869"/>
                  </a:cubicBezTo>
                  <a:cubicBezTo>
                    <a:pt x="375" y="294562"/>
                    <a:pt x="8002" y="258304"/>
                    <a:pt x="0" y="191435"/>
                  </a:cubicBezTo>
                  <a:cubicBezTo>
                    <a:pt x="1041" y="166535"/>
                    <a:pt x="248" y="122539"/>
                    <a:pt x="0" y="76574"/>
                  </a:cubicBezTo>
                  <a:lnTo>
                    <a:pt x="0" y="76574"/>
                  </a:lnTo>
                  <a:lnTo>
                    <a:pt x="0" y="76576"/>
                  </a:lnTo>
                  <a:close/>
                </a:path>
                <a:path w="2913570" h="459445" stroke="0" extrusionOk="0">
                  <a:moveTo>
                    <a:pt x="0" y="76576"/>
                  </a:moveTo>
                  <a:cubicBezTo>
                    <a:pt x="481" y="39569"/>
                    <a:pt x="33438" y="-513"/>
                    <a:pt x="76576" y="0"/>
                  </a:cubicBezTo>
                  <a:cubicBezTo>
                    <a:pt x="174016" y="9351"/>
                    <a:pt x="299228" y="16594"/>
                    <a:pt x="485595" y="0"/>
                  </a:cubicBezTo>
                  <a:cubicBezTo>
                    <a:pt x="643970" y="-228116"/>
                    <a:pt x="743619" y="-347153"/>
                    <a:pt x="845809" y="-558469"/>
                  </a:cubicBezTo>
                  <a:cubicBezTo>
                    <a:pt x="945831" y="-441235"/>
                    <a:pt x="1106712" y="-194034"/>
                    <a:pt x="1213988" y="0"/>
                  </a:cubicBezTo>
                  <a:cubicBezTo>
                    <a:pt x="1416601" y="23473"/>
                    <a:pt x="1479416" y="-14786"/>
                    <a:pt x="1722530" y="0"/>
                  </a:cubicBezTo>
                  <a:cubicBezTo>
                    <a:pt x="1965644" y="14786"/>
                    <a:pt x="2084738" y="-25240"/>
                    <a:pt x="2247302" y="0"/>
                  </a:cubicBezTo>
                  <a:cubicBezTo>
                    <a:pt x="2409866" y="25240"/>
                    <a:pt x="2628894" y="20535"/>
                    <a:pt x="2836994" y="0"/>
                  </a:cubicBezTo>
                  <a:cubicBezTo>
                    <a:pt x="2886627" y="-2444"/>
                    <a:pt x="2906961" y="41373"/>
                    <a:pt x="2913570" y="76576"/>
                  </a:cubicBezTo>
                  <a:lnTo>
                    <a:pt x="2913570" y="76574"/>
                  </a:lnTo>
                  <a:lnTo>
                    <a:pt x="2913570" y="76574"/>
                  </a:lnTo>
                  <a:cubicBezTo>
                    <a:pt x="2911692" y="125798"/>
                    <a:pt x="2916841" y="138513"/>
                    <a:pt x="2913570" y="191435"/>
                  </a:cubicBezTo>
                  <a:cubicBezTo>
                    <a:pt x="2919866" y="230115"/>
                    <a:pt x="2921546" y="313343"/>
                    <a:pt x="2913570" y="382869"/>
                  </a:cubicBezTo>
                  <a:cubicBezTo>
                    <a:pt x="2906859" y="420193"/>
                    <a:pt x="2880187" y="453731"/>
                    <a:pt x="2836994" y="459445"/>
                  </a:cubicBezTo>
                  <a:cubicBezTo>
                    <a:pt x="2678281" y="436946"/>
                    <a:pt x="2448621" y="455924"/>
                    <a:pt x="2328452" y="459445"/>
                  </a:cubicBezTo>
                  <a:cubicBezTo>
                    <a:pt x="2208283" y="462966"/>
                    <a:pt x="2047456" y="454225"/>
                    <a:pt x="1771220" y="459445"/>
                  </a:cubicBezTo>
                  <a:cubicBezTo>
                    <a:pt x="1494984" y="464665"/>
                    <a:pt x="1444205" y="456619"/>
                    <a:pt x="1213988" y="459445"/>
                  </a:cubicBezTo>
                  <a:cubicBezTo>
                    <a:pt x="1133320" y="476739"/>
                    <a:pt x="1002145" y="476754"/>
                    <a:pt x="857075" y="459445"/>
                  </a:cubicBezTo>
                  <a:cubicBezTo>
                    <a:pt x="712005" y="442136"/>
                    <a:pt x="580092" y="453042"/>
                    <a:pt x="485595" y="459445"/>
                  </a:cubicBezTo>
                  <a:lnTo>
                    <a:pt x="485595" y="459445"/>
                  </a:lnTo>
                  <a:cubicBezTo>
                    <a:pt x="307055" y="462085"/>
                    <a:pt x="174306" y="470774"/>
                    <a:pt x="76576" y="459445"/>
                  </a:cubicBezTo>
                  <a:cubicBezTo>
                    <a:pt x="32628" y="460539"/>
                    <a:pt x="6281" y="427534"/>
                    <a:pt x="0" y="382869"/>
                  </a:cubicBezTo>
                  <a:cubicBezTo>
                    <a:pt x="-7505" y="325597"/>
                    <a:pt x="-3688" y="269240"/>
                    <a:pt x="0" y="191435"/>
                  </a:cubicBezTo>
                  <a:cubicBezTo>
                    <a:pt x="3216" y="162935"/>
                    <a:pt x="45" y="117634"/>
                    <a:pt x="0" y="76574"/>
                  </a:cubicBezTo>
                  <a:lnTo>
                    <a:pt x="0" y="76574"/>
                  </a:lnTo>
                  <a:lnTo>
                    <a:pt x="0" y="76576"/>
                  </a:lnTo>
                  <a:close/>
                </a:path>
              </a:pathLst>
            </a:custGeom>
            <a:solidFill>
              <a:srgbClr val="ACFCE8">
                <a:alpha val="80000"/>
              </a:srgb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20970"/>
                        <a:gd name="adj2" fmla="val -171553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C618D1B5-297C-4DCB-B8CB-B8808B773FBB}"/>
                </a:ext>
              </a:extLst>
            </p:cNvPr>
            <p:cNvSpPr txBox="1"/>
            <p:nvPr/>
          </p:nvSpPr>
          <p:spPr>
            <a:xfrm>
              <a:off x="6979579" y="3551538"/>
              <a:ext cx="2943467" cy="4924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2 ลิตร 570 มิลลิลิตร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377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40" grpId="0"/>
      <p:bldP spid="41" grpId="0"/>
      <p:bldP spid="42" grpId="0"/>
      <p:bldP spid="32" grpId="0"/>
      <p:bldP spid="33" grpId="0"/>
      <p:bldP spid="43" grpId="0"/>
      <p:bldP spid="67" grpId="0"/>
      <p:bldP spid="68" grpId="0"/>
      <p:bldP spid="70" grpId="0"/>
      <p:bldP spid="74" grpId="0"/>
      <p:bldP spid="76" grpId="0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406DC53-132B-4626-8F14-390F3BD949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6203" r="10311" b="6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Rectangle: Rounded Corners 16">
            <a:extLst>
              <a:ext uri="{FF2B5EF4-FFF2-40B4-BE49-F238E27FC236}">
                <a16:creationId xmlns:a16="http://schemas.microsoft.com/office/drawing/2014/main" id="{52CAD6BF-4978-4E5C-A586-13CA03A9B3FE}"/>
              </a:ext>
            </a:extLst>
          </p:cNvPr>
          <p:cNvSpPr/>
          <p:nvPr/>
        </p:nvSpPr>
        <p:spPr>
          <a:xfrm>
            <a:off x="264000" y="650240"/>
            <a:ext cx="11664000" cy="2900662"/>
          </a:xfrm>
          <a:custGeom>
            <a:avLst/>
            <a:gdLst>
              <a:gd name="connsiteX0" fmla="*/ 0 w 11447362"/>
              <a:gd name="connsiteY0" fmla="*/ 437897 h 6169306"/>
              <a:gd name="connsiteX1" fmla="*/ 437897 w 11447362"/>
              <a:gd name="connsiteY1" fmla="*/ 0 h 6169306"/>
              <a:gd name="connsiteX2" fmla="*/ 11009465 w 11447362"/>
              <a:gd name="connsiteY2" fmla="*/ 0 h 6169306"/>
              <a:gd name="connsiteX3" fmla="*/ 11447362 w 11447362"/>
              <a:gd name="connsiteY3" fmla="*/ 437897 h 6169306"/>
              <a:gd name="connsiteX4" fmla="*/ 11447362 w 11447362"/>
              <a:gd name="connsiteY4" fmla="*/ 5731409 h 6169306"/>
              <a:gd name="connsiteX5" fmla="*/ 11009465 w 11447362"/>
              <a:gd name="connsiteY5" fmla="*/ 6169306 h 6169306"/>
              <a:gd name="connsiteX6" fmla="*/ 437897 w 11447362"/>
              <a:gd name="connsiteY6" fmla="*/ 6169306 h 6169306"/>
              <a:gd name="connsiteX7" fmla="*/ 0 w 11447362"/>
              <a:gd name="connsiteY7" fmla="*/ 5731409 h 6169306"/>
              <a:gd name="connsiteX8" fmla="*/ 0 w 11447362"/>
              <a:gd name="connsiteY8" fmla="*/ 437897 h 6169306"/>
              <a:gd name="connsiteX0" fmla="*/ 0 w 11447362"/>
              <a:gd name="connsiteY0" fmla="*/ 525222 h 6256631"/>
              <a:gd name="connsiteX1" fmla="*/ 437897 w 11447362"/>
              <a:gd name="connsiteY1" fmla="*/ 87325 h 6256631"/>
              <a:gd name="connsiteX2" fmla="*/ 5744515 w 11447362"/>
              <a:gd name="connsiteY2" fmla="*/ 0 h 6256631"/>
              <a:gd name="connsiteX3" fmla="*/ 11009465 w 11447362"/>
              <a:gd name="connsiteY3" fmla="*/ 87325 h 6256631"/>
              <a:gd name="connsiteX4" fmla="*/ 11447362 w 11447362"/>
              <a:gd name="connsiteY4" fmla="*/ 525222 h 6256631"/>
              <a:gd name="connsiteX5" fmla="*/ 11447362 w 11447362"/>
              <a:gd name="connsiteY5" fmla="*/ 5818734 h 6256631"/>
              <a:gd name="connsiteX6" fmla="*/ 11009465 w 11447362"/>
              <a:gd name="connsiteY6" fmla="*/ 6256631 h 6256631"/>
              <a:gd name="connsiteX7" fmla="*/ 437897 w 11447362"/>
              <a:gd name="connsiteY7" fmla="*/ 6256631 h 6256631"/>
              <a:gd name="connsiteX8" fmla="*/ 0 w 11447362"/>
              <a:gd name="connsiteY8" fmla="*/ 5818734 h 6256631"/>
              <a:gd name="connsiteX9" fmla="*/ 0 w 11447362"/>
              <a:gd name="connsiteY9" fmla="*/ 525222 h 6256631"/>
              <a:gd name="connsiteX0" fmla="*/ 0 w 11447362"/>
              <a:gd name="connsiteY0" fmla="*/ 525222 h 6319521"/>
              <a:gd name="connsiteX1" fmla="*/ 437897 w 11447362"/>
              <a:gd name="connsiteY1" fmla="*/ 87325 h 6319521"/>
              <a:gd name="connsiteX2" fmla="*/ 5744515 w 11447362"/>
              <a:gd name="connsiteY2" fmla="*/ 0 h 6319521"/>
              <a:gd name="connsiteX3" fmla="*/ 11009465 w 11447362"/>
              <a:gd name="connsiteY3" fmla="*/ 87325 h 6319521"/>
              <a:gd name="connsiteX4" fmla="*/ 11447362 w 11447362"/>
              <a:gd name="connsiteY4" fmla="*/ 525222 h 6319521"/>
              <a:gd name="connsiteX5" fmla="*/ 11447362 w 11447362"/>
              <a:gd name="connsiteY5" fmla="*/ 5818734 h 6319521"/>
              <a:gd name="connsiteX6" fmla="*/ 11009465 w 11447362"/>
              <a:gd name="connsiteY6" fmla="*/ 6256631 h 6319521"/>
              <a:gd name="connsiteX7" fmla="*/ 5815635 w 11447362"/>
              <a:gd name="connsiteY7" fmla="*/ 6319521 h 6319521"/>
              <a:gd name="connsiteX8" fmla="*/ 437897 w 11447362"/>
              <a:gd name="connsiteY8" fmla="*/ 6256631 h 6319521"/>
              <a:gd name="connsiteX9" fmla="*/ 0 w 11447362"/>
              <a:gd name="connsiteY9" fmla="*/ 5818734 h 6319521"/>
              <a:gd name="connsiteX10" fmla="*/ 0 w 11447362"/>
              <a:gd name="connsiteY10" fmla="*/ 525222 h 6319521"/>
              <a:gd name="connsiteX0" fmla="*/ 0 w 11484934"/>
              <a:gd name="connsiteY0" fmla="*/ 525222 h 6319521"/>
              <a:gd name="connsiteX1" fmla="*/ 437897 w 11484934"/>
              <a:gd name="connsiteY1" fmla="*/ 87325 h 6319521"/>
              <a:gd name="connsiteX2" fmla="*/ 5744515 w 11484934"/>
              <a:gd name="connsiteY2" fmla="*/ 0 h 6319521"/>
              <a:gd name="connsiteX3" fmla="*/ 11009465 w 11484934"/>
              <a:gd name="connsiteY3" fmla="*/ 87325 h 6319521"/>
              <a:gd name="connsiteX4" fmla="*/ 11447362 w 11484934"/>
              <a:gd name="connsiteY4" fmla="*/ 525222 h 6319521"/>
              <a:gd name="connsiteX5" fmla="*/ 11484915 w 11484934"/>
              <a:gd name="connsiteY5" fmla="*/ 3312161 h 6319521"/>
              <a:gd name="connsiteX6" fmla="*/ 11447362 w 11484934"/>
              <a:gd name="connsiteY6" fmla="*/ 5818734 h 6319521"/>
              <a:gd name="connsiteX7" fmla="*/ 11009465 w 11484934"/>
              <a:gd name="connsiteY7" fmla="*/ 6256631 h 6319521"/>
              <a:gd name="connsiteX8" fmla="*/ 5815635 w 11484934"/>
              <a:gd name="connsiteY8" fmla="*/ 6319521 h 6319521"/>
              <a:gd name="connsiteX9" fmla="*/ 437897 w 11484934"/>
              <a:gd name="connsiteY9" fmla="*/ 6256631 h 6319521"/>
              <a:gd name="connsiteX10" fmla="*/ 0 w 11484934"/>
              <a:gd name="connsiteY10" fmla="*/ 5818734 h 6319521"/>
              <a:gd name="connsiteX11" fmla="*/ 0 w 11484934"/>
              <a:gd name="connsiteY11" fmla="*/ 525222 h 6319521"/>
              <a:gd name="connsiteX0" fmla="*/ 77165 w 11562099"/>
              <a:gd name="connsiteY0" fmla="*/ 525222 h 6319521"/>
              <a:gd name="connsiteX1" fmla="*/ 515062 w 11562099"/>
              <a:gd name="connsiteY1" fmla="*/ 87325 h 6319521"/>
              <a:gd name="connsiteX2" fmla="*/ 5821680 w 11562099"/>
              <a:gd name="connsiteY2" fmla="*/ 0 h 6319521"/>
              <a:gd name="connsiteX3" fmla="*/ 11086630 w 11562099"/>
              <a:gd name="connsiteY3" fmla="*/ 87325 h 6319521"/>
              <a:gd name="connsiteX4" fmla="*/ 11524527 w 11562099"/>
              <a:gd name="connsiteY4" fmla="*/ 525222 h 6319521"/>
              <a:gd name="connsiteX5" fmla="*/ 11562080 w 11562099"/>
              <a:gd name="connsiteY5" fmla="*/ 3312161 h 6319521"/>
              <a:gd name="connsiteX6" fmla="*/ 11524527 w 11562099"/>
              <a:gd name="connsiteY6" fmla="*/ 5818734 h 6319521"/>
              <a:gd name="connsiteX7" fmla="*/ 11086630 w 11562099"/>
              <a:gd name="connsiteY7" fmla="*/ 6256631 h 6319521"/>
              <a:gd name="connsiteX8" fmla="*/ 5892800 w 11562099"/>
              <a:gd name="connsiteY8" fmla="*/ 6319521 h 6319521"/>
              <a:gd name="connsiteX9" fmla="*/ 515062 w 11562099"/>
              <a:gd name="connsiteY9" fmla="*/ 6256631 h 6319521"/>
              <a:gd name="connsiteX10" fmla="*/ 77165 w 11562099"/>
              <a:gd name="connsiteY10" fmla="*/ 5818734 h 6319521"/>
              <a:gd name="connsiteX11" fmla="*/ 0 w 11562099"/>
              <a:gd name="connsiteY11" fmla="*/ 3180081 h 6319521"/>
              <a:gd name="connsiteX12" fmla="*/ 77165 w 11562099"/>
              <a:gd name="connsiteY12" fmla="*/ 525222 h 6319521"/>
              <a:gd name="connsiteX0" fmla="*/ 77165 w 11562099"/>
              <a:gd name="connsiteY0" fmla="*/ 440396 h 6234695"/>
              <a:gd name="connsiteX1" fmla="*/ 515062 w 11562099"/>
              <a:gd name="connsiteY1" fmla="*/ 2499 h 6234695"/>
              <a:gd name="connsiteX2" fmla="*/ 5851731 w 11562099"/>
              <a:gd name="connsiteY2" fmla="*/ 0 h 6234695"/>
              <a:gd name="connsiteX3" fmla="*/ 11086630 w 11562099"/>
              <a:gd name="connsiteY3" fmla="*/ 2499 h 6234695"/>
              <a:gd name="connsiteX4" fmla="*/ 11524527 w 11562099"/>
              <a:gd name="connsiteY4" fmla="*/ 440396 h 6234695"/>
              <a:gd name="connsiteX5" fmla="*/ 11562080 w 11562099"/>
              <a:gd name="connsiteY5" fmla="*/ 3227335 h 6234695"/>
              <a:gd name="connsiteX6" fmla="*/ 11524527 w 11562099"/>
              <a:gd name="connsiteY6" fmla="*/ 5733908 h 6234695"/>
              <a:gd name="connsiteX7" fmla="*/ 11086630 w 11562099"/>
              <a:gd name="connsiteY7" fmla="*/ 6171805 h 6234695"/>
              <a:gd name="connsiteX8" fmla="*/ 5892800 w 11562099"/>
              <a:gd name="connsiteY8" fmla="*/ 6234695 h 6234695"/>
              <a:gd name="connsiteX9" fmla="*/ 515062 w 11562099"/>
              <a:gd name="connsiteY9" fmla="*/ 6171805 h 6234695"/>
              <a:gd name="connsiteX10" fmla="*/ 77165 w 11562099"/>
              <a:gd name="connsiteY10" fmla="*/ 5733908 h 6234695"/>
              <a:gd name="connsiteX11" fmla="*/ 0 w 11562099"/>
              <a:gd name="connsiteY11" fmla="*/ 3095255 h 6234695"/>
              <a:gd name="connsiteX12" fmla="*/ 77165 w 11562099"/>
              <a:gd name="connsiteY12" fmla="*/ 440396 h 623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62099" h="6234695">
                <a:moveTo>
                  <a:pt x="77165" y="440396"/>
                </a:moveTo>
                <a:cubicBezTo>
                  <a:pt x="77165" y="198552"/>
                  <a:pt x="273218" y="2499"/>
                  <a:pt x="515062" y="2499"/>
                </a:cubicBezTo>
                <a:lnTo>
                  <a:pt x="5851731" y="0"/>
                </a:lnTo>
                <a:lnTo>
                  <a:pt x="11086630" y="2499"/>
                </a:lnTo>
                <a:cubicBezTo>
                  <a:pt x="11328474" y="2499"/>
                  <a:pt x="11524527" y="198552"/>
                  <a:pt x="11524527" y="440396"/>
                </a:cubicBezTo>
                <a:cubicBezTo>
                  <a:pt x="11523498" y="1355829"/>
                  <a:pt x="11563109" y="2311902"/>
                  <a:pt x="11562080" y="3227335"/>
                </a:cubicBezTo>
                <a:lnTo>
                  <a:pt x="11524527" y="5733908"/>
                </a:lnTo>
                <a:cubicBezTo>
                  <a:pt x="11524527" y="5975752"/>
                  <a:pt x="11328474" y="6171805"/>
                  <a:pt x="11086630" y="6171805"/>
                </a:cubicBezTo>
                <a:cubicBezTo>
                  <a:pt x="9351967" y="6172448"/>
                  <a:pt x="7627463" y="6234052"/>
                  <a:pt x="5892800" y="6234695"/>
                </a:cubicBezTo>
                <a:lnTo>
                  <a:pt x="515062" y="6171805"/>
                </a:lnTo>
                <a:cubicBezTo>
                  <a:pt x="273218" y="6171805"/>
                  <a:pt x="77165" y="5975752"/>
                  <a:pt x="77165" y="5733908"/>
                </a:cubicBezTo>
                <a:cubicBezTo>
                  <a:pt x="75150" y="4854357"/>
                  <a:pt x="2015" y="3974806"/>
                  <a:pt x="0" y="3095255"/>
                </a:cubicBezTo>
                <a:lnTo>
                  <a:pt x="77165" y="4403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3B7797-A0DC-4187-929E-47C4AAB9A1C1}"/>
              </a:ext>
            </a:extLst>
          </p:cNvPr>
          <p:cNvGrpSpPr/>
          <p:nvPr/>
        </p:nvGrpSpPr>
        <p:grpSpPr>
          <a:xfrm>
            <a:off x="603993" y="1621696"/>
            <a:ext cx="1715564" cy="610256"/>
            <a:chOff x="4748283" y="3889960"/>
            <a:chExt cx="2008412" cy="610256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454401F-0371-46C2-8788-FF8E6244E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8A16F59-53F5-44DD-9EA7-375D11863B3A}"/>
                </a:ext>
              </a:extLst>
            </p:cNvPr>
            <p:cNvSpPr txBox="1"/>
            <p:nvPr/>
          </p:nvSpPr>
          <p:spPr>
            <a:xfrm>
              <a:off x="4757160" y="3976996"/>
              <a:ext cx="19995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22EA027-6AB1-4E67-AEF4-919ABB14893B}"/>
              </a:ext>
            </a:extLst>
          </p:cNvPr>
          <p:cNvSpPr txBox="1"/>
          <p:nvPr/>
        </p:nvSpPr>
        <p:spPr>
          <a:xfrm>
            <a:off x="2368953" y="1707124"/>
            <a:ext cx="880160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แกลลอนใบนี้มีความจุเท่าไร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8810536-D5AA-4F18-A15F-8492B6283DC2}"/>
              </a:ext>
            </a:extLst>
          </p:cNvPr>
          <p:cNvGrpSpPr/>
          <p:nvPr/>
        </p:nvGrpSpPr>
        <p:grpSpPr>
          <a:xfrm>
            <a:off x="603993" y="2335305"/>
            <a:ext cx="1715564" cy="600165"/>
            <a:chOff x="4748283" y="3889960"/>
            <a:chExt cx="2008412" cy="600165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FF3AC5F-452B-4384-9EEB-726903CAB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CD05728-041E-426A-8E33-7D9DF95FB9CE}"/>
                </a:ext>
              </a:extLst>
            </p:cNvPr>
            <p:cNvSpPr txBox="1"/>
            <p:nvPr/>
          </p:nvSpPr>
          <p:spPr>
            <a:xfrm>
              <a:off x="4757160" y="3961756"/>
              <a:ext cx="19995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6AC7DFB-0FEB-40B2-ACA6-1CC346D24484}"/>
              </a:ext>
            </a:extLst>
          </p:cNvPr>
          <p:cNvSpPr txBox="1"/>
          <p:nvPr/>
        </p:nvSpPr>
        <p:spPr>
          <a:xfrm>
            <a:off x="2368954" y="2438282"/>
            <a:ext cx="10161022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เมล์มีน้ำปลาในแกลลอน 3 ลิตร 740 มิลลิลิตร เติมน้ำปลาลงไปอีก </a:t>
            </a:r>
          </a:p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1,730 มิลลิลิตร น้ำปลาเต็มแกลลอนพอดี</a:t>
            </a: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107F636A-B04F-4F16-8CB3-7C8E5588CB24}"/>
              </a:ext>
            </a:extLst>
          </p:cNvPr>
          <p:cNvSpPr/>
          <p:nvPr/>
        </p:nvSpPr>
        <p:spPr>
          <a:xfrm rot="5400000">
            <a:off x="4622946" y="-563530"/>
            <a:ext cx="2900660" cy="11556000"/>
          </a:xfrm>
          <a:custGeom>
            <a:avLst/>
            <a:gdLst>
              <a:gd name="connsiteX0" fmla="*/ 0 w 2450466"/>
              <a:gd name="connsiteY0" fmla="*/ 11217508 h 11533704"/>
              <a:gd name="connsiteX1" fmla="*/ 551 w 2450466"/>
              <a:gd name="connsiteY1" fmla="*/ 11212043 h 11533704"/>
              <a:gd name="connsiteX2" fmla="*/ 0 w 2450466"/>
              <a:gd name="connsiteY2" fmla="*/ 11206578 h 11533704"/>
              <a:gd name="connsiteX3" fmla="*/ 92611 w 2450466"/>
              <a:gd name="connsiteY3" fmla="*/ 10982996 h 11533704"/>
              <a:gd name="connsiteX4" fmla="*/ 107957 w 2450466"/>
              <a:gd name="connsiteY4" fmla="*/ 10970334 h 11533704"/>
              <a:gd name="connsiteX5" fmla="*/ 92611 w 2450466"/>
              <a:gd name="connsiteY5" fmla="*/ 10957673 h 11533704"/>
              <a:gd name="connsiteX6" fmla="*/ 0 w 2450466"/>
              <a:gd name="connsiteY6" fmla="*/ 10734090 h 11533704"/>
              <a:gd name="connsiteX7" fmla="*/ 92611 w 2450466"/>
              <a:gd name="connsiteY7" fmla="*/ 10510507 h 11533704"/>
              <a:gd name="connsiteX8" fmla="*/ 107957 w 2450466"/>
              <a:gd name="connsiteY8" fmla="*/ 10497846 h 11533704"/>
              <a:gd name="connsiteX9" fmla="*/ 92611 w 2450466"/>
              <a:gd name="connsiteY9" fmla="*/ 10485184 h 11533704"/>
              <a:gd name="connsiteX10" fmla="*/ 0 w 2450466"/>
              <a:gd name="connsiteY10" fmla="*/ 10261602 h 11533704"/>
              <a:gd name="connsiteX11" fmla="*/ 92611 w 2450466"/>
              <a:gd name="connsiteY11" fmla="*/ 10038018 h 11533704"/>
              <a:gd name="connsiteX12" fmla="*/ 107957 w 2450466"/>
              <a:gd name="connsiteY12" fmla="*/ 10025357 h 11533704"/>
              <a:gd name="connsiteX13" fmla="*/ 92611 w 2450466"/>
              <a:gd name="connsiteY13" fmla="*/ 10012695 h 11533704"/>
              <a:gd name="connsiteX14" fmla="*/ 0 w 2450466"/>
              <a:gd name="connsiteY14" fmla="*/ 9789112 h 11533704"/>
              <a:gd name="connsiteX15" fmla="*/ 92611 w 2450466"/>
              <a:gd name="connsiteY15" fmla="*/ 9565530 h 11533704"/>
              <a:gd name="connsiteX16" fmla="*/ 107957 w 2450466"/>
              <a:gd name="connsiteY16" fmla="*/ 9552867 h 11533704"/>
              <a:gd name="connsiteX17" fmla="*/ 92611 w 2450466"/>
              <a:gd name="connsiteY17" fmla="*/ 9540206 h 11533704"/>
              <a:gd name="connsiteX18" fmla="*/ 0 w 2450466"/>
              <a:gd name="connsiteY18" fmla="*/ 9316623 h 11533704"/>
              <a:gd name="connsiteX19" fmla="*/ 92611 w 2450466"/>
              <a:gd name="connsiteY19" fmla="*/ 9093041 h 11533704"/>
              <a:gd name="connsiteX20" fmla="*/ 107957 w 2450466"/>
              <a:gd name="connsiteY20" fmla="*/ 9080380 h 11533704"/>
              <a:gd name="connsiteX21" fmla="*/ 92611 w 2450466"/>
              <a:gd name="connsiteY21" fmla="*/ 9067718 h 11533704"/>
              <a:gd name="connsiteX22" fmla="*/ 0 w 2450466"/>
              <a:gd name="connsiteY22" fmla="*/ 8844134 h 11533704"/>
              <a:gd name="connsiteX23" fmla="*/ 92611 w 2450466"/>
              <a:gd name="connsiteY23" fmla="*/ 8620551 h 11533704"/>
              <a:gd name="connsiteX24" fmla="*/ 107957 w 2450466"/>
              <a:gd name="connsiteY24" fmla="*/ 8607890 h 11533704"/>
              <a:gd name="connsiteX25" fmla="*/ 92611 w 2450466"/>
              <a:gd name="connsiteY25" fmla="*/ 8595229 h 11533704"/>
              <a:gd name="connsiteX26" fmla="*/ 0 w 2450466"/>
              <a:gd name="connsiteY26" fmla="*/ 8371646 h 11533704"/>
              <a:gd name="connsiteX27" fmla="*/ 92611 w 2450466"/>
              <a:gd name="connsiteY27" fmla="*/ 8148063 h 11533704"/>
              <a:gd name="connsiteX28" fmla="*/ 107957 w 2450466"/>
              <a:gd name="connsiteY28" fmla="*/ 8135401 h 11533704"/>
              <a:gd name="connsiteX29" fmla="*/ 92611 w 2450466"/>
              <a:gd name="connsiteY29" fmla="*/ 8122739 h 11533704"/>
              <a:gd name="connsiteX30" fmla="*/ 0 w 2450466"/>
              <a:gd name="connsiteY30" fmla="*/ 7899156 h 11533704"/>
              <a:gd name="connsiteX31" fmla="*/ 92611 w 2450466"/>
              <a:gd name="connsiteY31" fmla="*/ 7675580 h 11533704"/>
              <a:gd name="connsiteX32" fmla="*/ 107957 w 2450466"/>
              <a:gd name="connsiteY32" fmla="*/ 7662919 h 11533704"/>
              <a:gd name="connsiteX33" fmla="*/ 92611 w 2450466"/>
              <a:gd name="connsiteY33" fmla="*/ 7650257 h 11533704"/>
              <a:gd name="connsiteX34" fmla="*/ 0 w 2450466"/>
              <a:gd name="connsiteY34" fmla="*/ 7426674 h 11533704"/>
              <a:gd name="connsiteX35" fmla="*/ 92611 w 2450466"/>
              <a:gd name="connsiteY35" fmla="*/ 7203092 h 11533704"/>
              <a:gd name="connsiteX36" fmla="*/ 107957 w 2450466"/>
              <a:gd name="connsiteY36" fmla="*/ 7190430 h 11533704"/>
              <a:gd name="connsiteX37" fmla="*/ 92611 w 2450466"/>
              <a:gd name="connsiteY37" fmla="*/ 7177768 h 11533704"/>
              <a:gd name="connsiteX38" fmla="*/ 0 w 2450466"/>
              <a:gd name="connsiteY38" fmla="*/ 6954186 h 11533704"/>
              <a:gd name="connsiteX39" fmla="*/ 92611 w 2450466"/>
              <a:gd name="connsiteY39" fmla="*/ 6730602 h 11533704"/>
              <a:gd name="connsiteX40" fmla="*/ 107957 w 2450466"/>
              <a:gd name="connsiteY40" fmla="*/ 6717941 h 11533704"/>
              <a:gd name="connsiteX41" fmla="*/ 92611 w 2450466"/>
              <a:gd name="connsiteY41" fmla="*/ 6705279 h 11533704"/>
              <a:gd name="connsiteX42" fmla="*/ 0 w 2450466"/>
              <a:gd name="connsiteY42" fmla="*/ 6481697 h 11533704"/>
              <a:gd name="connsiteX43" fmla="*/ 92611 w 2450466"/>
              <a:gd name="connsiteY43" fmla="*/ 6258113 h 11533704"/>
              <a:gd name="connsiteX44" fmla="*/ 107957 w 2450466"/>
              <a:gd name="connsiteY44" fmla="*/ 6245451 h 11533704"/>
              <a:gd name="connsiteX45" fmla="*/ 92611 w 2450466"/>
              <a:gd name="connsiteY45" fmla="*/ 6232790 h 11533704"/>
              <a:gd name="connsiteX46" fmla="*/ 0 w 2450466"/>
              <a:gd name="connsiteY46" fmla="*/ 6009207 h 11533704"/>
              <a:gd name="connsiteX47" fmla="*/ 92611 w 2450466"/>
              <a:gd name="connsiteY47" fmla="*/ 5785624 h 11533704"/>
              <a:gd name="connsiteX48" fmla="*/ 107957 w 2450466"/>
              <a:gd name="connsiteY48" fmla="*/ 5772963 h 11533704"/>
              <a:gd name="connsiteX49" fmla="*/ 92611 w 2450466"/>
              <a:gd name="connsiteY49" fmla="*/ 5760302 h 11533704"/>
              <a:gd name="connsiteX50" fmla="*/ 0 w 2450466"/>
              <a:gd name="connsiteY50" fmla="*/ 5536719 h 11533704"/>
              <a:gd name="connsiteX51" fmla="*/ 92611 w 2450466"/>
              <a:gd name="connsiteY51" fmla="*/ 5313136 h 11533704"/>
              <a:gd name="connsiteX52" fmla="*/ 107957 w 2450466"/>
              <a:gd name="connsiteY52" fmla="*/ 5300474 h 11533704"/>
              <a:gd name="connsiteX53" fmla="*/ 92611 w 2450466"/>
              <a:gd name="connsiteY53" fmla="*/ 5287813 h 11533704"/>
              <a:gd name="connsiteX54" fmla="*/ 0 w 2450466"/>
              <a:gd name="connsiteY54" fmla="*/ 5064230 h 11533704"/>
              <a:gd name="connsiteX55" fmla="*/ 92611 w 2450466"/>
              <a:gd name="connsiteY55" fmla="*/ 4840647 h 11533704"/>
              <a:gd name="connsiteX56" fmla="*/ 107957 w 2450466"/>
              <a:gd name="connsiteY56" fmla="*/ 4827985 h 11533704"/>
              <a:gd name="connsiteX57" fmla="*/ 92611 w 2450466"/>
              <a:gd name="connsiteY57" fmla="*/ 4815324 h 11533704"/>
              <a:gd name="connsiteX58" fmla="*/ 0 w 2450466"/>
              <a:gd name="connsiteY58" fmla="*/ 4591741 h 11533704"/>
              <a:gd name="connsiteX59" fmla="*/ 92611 w 2450466"/>
              <a:gd name="connsiteY59" fmla="*/ 4368158 h 11533704"/>
              <a:gd name="connsiteX60" fmla="*/ 107957 w 2450466"/>
              <a:gd name="connsiteY60" fmla="*/ 4355496 h 11533704"/>
              <a:gd name="connsiteX61" fmla="*/ 92611 w 2450466"/>
              <a:gd name="connsiteY61" fmla="*/ 4342835 h 11533704"/>
              <a:gd name="connsiteX62" fmla="*/ 0 w 2450466"/>
              <a:gd name="connsiteY62" fmla="*/ 4119252 h 11533704"/>
              <a:gd name="connsiteX63" fmla="*/ 92611 w 2450466"/>
              <a:gd name="connsiteY63" fmla="*/ 3895669 h 11533704"/>
              <a:gd name="connsiteX64" fmla="*/ 107957 w 2450466"/>
              <a:gd name="connsiteY64" fmla="*/ 3883007 h 11533704"/>
              <a:gd name="connsiteX65" fmla="*/ 92611 w 2450466"/>
              <a:gd name="connsiteY65" fmla="*/ 3870346 h 11533704"/>
              <a:gd name="connsiteX66" fmla="*/ 0 w 2450466"/>
              <a:gd name="connsiteY66" fmla="*/ 3646763 h 11533704"/>
              <a:gd name="connsiteX67" fmla="*/ 92611 w 2450466"/>
              <a:gd name="connsiteY67" fmla="*/ 3423180 h 11533704"/>
              <a:gd name="connsiteX68" fmla="*/ 107957 w 2450466"/>
              <a:gd name="connsiteY68" fmla="*/ 3410518 h 11533704"/>
              <a:gd name="connsiteX69" fmla="*/ 92611 w 2450466"/>
              <a:gd name="connsiteY69" fmla="*/ 3397857 h 11533704"/>
              <a:gd name="connsiteX70" fmla="*/ 0 w 2450466"/>
              <a:gd name="connsiteY70" fmla="*/ 3174274 h 11533704"/>
              <a:gd name="connsiteX71" fmla="*/ 92611 w 2450466"/>
              <a:gd name="connsiteY71" fmla="*/ 2950691 h 11533704"/>
              <a:gd name="connsiteX72" fmla="*/ 107957 w 2450466"/>
              <a:gd name="connsiteY72" fmla="*/ 2938029 h 11533704"/>
              <a:gd name="connsiteX73" fmla="*/ 92611 w 2450466"/>
              <a:gd name="connsiteY73" fmla="*/ 2925368 h 11533704"/>
              <a:gd name="connsiteX74" fmla="*/ 0 w 2450466"/>
              <a:gd name="connsiteY74" fmla="*/ 2701785 h 11533704"/>
              <a:gd name="connsiteX75" fmla="*/ 92611 w 2450466"/>
              <a:gd name="connsiteY75" fmla="*/ 2478202 h 11533704"/>
              <a:gd name="connsiteX76" fmla="*/ 107957 w 2450466"/>
              <a:gd name="connsiteY76" fmla="*/ 2465541 h 11533704"/>
              <a:gd name="connsiteX77" fmla="*/ 92611 w 2450466"/>
              <a:gd name="connsiteY77" fmla="*/ 2452879 h 11533704"/>
              <a:gd name="connsiteX78" fmla="*/ 0 w 2450466"/>
              <a:gd name="connsiteY78" fmla="*/ 2229296 h 11533704"/>
              <a:gd name="connsiteX79" fmla="*/ 92611 w 2450466"/>
              <a:gd name="connsiteY79" fmla="*/ 2005713 h 11533704"/>
              <a:gd name="connsiteX80" fmla="*/ 107957 w 2450466"/>
              <a:gd name="connsiteY80" fmla="*/ 1993051 h 11533704"/>
              <a:gd name="connsiteX81" fmla="*/ 92611 w 2450466"/>
              <a:gd name="connsiteY81" fmla="*/ 1980390 h 11533704"/>
              <a:gd name="connsiteX82" fmla="*/ 0 w 2450466"/>
              <a:gd name="connsiteY82" fmla="*/ 1756807 h 11533704"/>
              <a:gd name="connsiteX83" fmla="*/ 92611 w 2450466"/>
              <a:gd name="connsiteY83" fmla="*/ 1533224 h 11533704"/>
              <a:gd name="connsiteX84" fmla="*/ 107957 w 2450466"/>
              <a:gd name="connsiteY84" fmla="*/ 1520562 h 11533704"/>
              <a:gd name="connsiteX85" fmla="*/ 92611 w 2450466"/>
              <a:gd name="connsiteY85" fmla="*/ 1507901 h 11533704"/>
              <a:gd name="connsiteX86" fmla="*/ 0 w 2450466"/>
              <a:gd name="connsiteY86" fmla="*/ 1284318 h 11533704"/>
              <a:gd name="connsiteX87" fmla="*/ 92611 w 2450466"/>
              <a:gd name="connsiteY87" fmla="*/ 1060735 h 11533704"/>
              <a:gd name="connsiteX88" fmla="*/ 107957 w 2450466"/>
              <a:gd name="connsiteY88" fmla="*/ 1048073 h 11533704"/>
              <a:gd name="connsiteX89" fmla="*/ 92611 w 2450466"/>
              <a:gd name="connsiteY89" fmla="*/ 1035412 h 11533704"/>
              <a:gd name="connsiteX90" fmla="*/ 0 w 2450466"/>
              <a:gd name="connsiteY90" fmla="*/ 811829 h 11533704"/>
              <a:gd name="connsiteX91" fmla="*/ 92611 w 2450466"/>
              <a:gd name="connsiteY91" fmla="*/ 588246 h 11533704"/>
              <a:gd name="connsiteX92" fmla="*/ 121984 w 2450466"/>
              <a:gd name="connsiteY92" fmla="*/ 564012 h 11533704"/>
              <a:gd name="connsiteX93" fmla="*/ 92611 w 2450466"/>
              <a:gd name="connsiteY93" fmla="*/ 539777 h 11533704"/>
              <a:gd name="connsiteX94" fmla="*/ 0 w 2450466"/>
              <a:gd name="connsiteY94" fmla="*/ 316194 h 11533704"/>
              <a:gd name="connsiteX95" fmla="*/ 316194 w 2450466"/>
              <a:gd name="connsiteY95" fmla="*/ 0 h 11533704"/>
              <a:gd name="connsiteX96" fmla="*/ 517323 w 2450466"/>
              <a:gd name="connsiteY96" fmla="*/ 72203 h 11533704"/>
              <a:gd name="connsiteX97" fmla="*/ 541208 w 2450466"/>
              <a:gd name="connsiteY97" fmla="*/ 99792 h 11533704"/>
              <a:gd name="connsiteX98" fmla="*/ 547131 w 2450466"/>
              <a:gd name="connsiteY98" fmla="*/ 92612 h 11533704"/>
              <a:gd name="connsiteX99" fmla="*/ 770714 w 2450466"/>
              <a:gd name="connsiteY99" fmla="*/ 1 h 11533704"/>
              <a:gd name="connsiteX100" fmla="*/ 971843 w 2450466"/>
              <a:gd name="connsiteY100" fmla="*/ 72204 h 11533704"/>
              <a:gd name="connsiteX101" fmla="*/ 995727 w 2450466"/>
              <a:gd name="connsiteY101" fmla="*/ 99792 h 11533704"/>
              <a:gd name="connsiteX102" fmla="*/ 1001650 w 2450466"/>
              <a:gd name="connsiteY102" fmla="*/ 92612 h 11533704"/>
              <a:gd name="connsiteX103" fmla="*/ 1225233 w 2450466"/>
              <a:gd name="connsiteY103" fmla="*/ 1 h 11533704"/>
              <a:gd name="connsiteX104" fmla="*/ 1426361 w 2450466"/>
              <a:gd name="connsiteY104" fmla="*/ 72204 h 11533704"/>
              <a:gd name="connsiteX105" fmla="*/ 1450246 w 2450466"/>
              <a:gd name="connsiteY105" fmla="*/ 99792 h 11533704"/>
              <a:gd name="connsiteX106" fmla="*/ 1456170 w 2450466"/>
              <a:gd name="connsiteY106" fmla="*/ 92612 h 11533704"/>
              <a:gd name="connsiteX107" fmla="*/ 1679753 w 2450466"/>
              <a:gd name="connsiteY107" fmla="*/ 1 h 11533704"/>
              <a:gd name="connsiteX108" fmla="*/ 1903336 w 2450466"/>
              <a:gd name="connsiteY108" fmla="*/ 92612 h 11533704"/>
              <a:gd name="connsiteX109" fmla="*/ 1909259 w 2450466"/>
              <a:gd name="connsiteY109" fmla="*/ 99791 h 11533704"/>
              <a:gd name="connsiteX110" fmla="*/ 1933143 w 2450466"/>
              <a:gd name="connsiteY110" fmla="*/ 72203 h 11533704"/>
              <a:gd name="connsiteX111" fmla="*/ 2134272 w 2450466"/>
              <a:gd name="connsiteY111" fmla="*/ 0 h 11533704"/>
              <a:gd name="connsiteX112" fmla="*/ 2450466 w 2450466"/>
              <a:gd name="connsiteY112" fmla="*/ 316194 h 11533704"/>
              <a:gd name="connsiteX113" fmla="*/ 2357855 w 2450466"/>
              <a:gd name="connsiteY113" fmla="*/ 539777 h 11533704"/>
              <a:gd name="connsiteX114" fmla="*/ 2342471 w 2450466"/>
              <a:gd name="connsiteY114" fmla="*/ 552469 h 11533704"/>
              <a:gd name="connsiteX115" fmla="*/ 2396465 w 2450466"/>
              <a:gd name="connsiteY115" fmla="*/ 611892 h 11533704"/>
              <a:gd name="connsiteX116" fmla="*/ 2450466 w 2450466"/>
              <a:gd name="connsiteY116" fmla="*/ 788679 h 11533704"/>
              <a:gd name="connsiteX117" fmla="*/ 2357855 w 2450466"/>
              <a:gd name="connsiteY117" fmla="*/ 1012262 h 11533704"/>
              <a:gd name="connsiteX118" fmla="*/ 2342469 w 2450466"/>
              <a:gd name="connsiteY118" fmla="*/ 1024956 h 11533704"/>
              <a:gd name="connsiteX119" fmla="*/ 2396465 w 2450466"/>
              <a:gd name="connsiteY119" fmla="*/ 1084381 h 11533704"/>
              <a:gd name="connsiteX120" fmla="*/ 2450466 w 2450466"/>
              <a:gd name="connsiteY120" fmla="*/ 1261168 h 11533704"/>
              <a:gd name="connsiteX121" fmla="*/ 2357855 w 2450466"/>
              <a:gd name="connsiteY121" fmla="*/ 1484751 h 11533704"/>
              <a:gd name="connsiteX122" fmla="*/ 2342469 w 2450466"/>
              <a:gd name="connsiteY122" fmla="*/ 1497445 h 11533704"/>
              <a:gd name="connsiteX123" fmla="*/ 2396465 w 2450466"/>
              <a:gd name="connsiteY123" fmla="*/ 1556870 h 11533704"/>
              <a:gd name="connsiteX124" fmla="*/ 2450466 w 2450466"/>
              <a:gd name="connsiteY124" fmla="*/ 1733657 h 11533704"/>
              <a:gd name="connsiteX125" fmla="*/ 2396465 w 2450466"/>
              <a:gd name="connsiteY125" fmla="*/ 1910444 h 11533704"/>
              <a:gd name="connsiteX126" fmla="*/ 2342469 w 2450466"/>
              <a:gd name="connsiteY126" fmla="*/ 1969869 h 11533704"/>
              <a:gd name="connsiteX127" fmla="*/ 2357855 w 2450466"/>
              <a:gd name="connsiteY127" fmla="*/ 1982563 h 11533704"/>
              <a:gd name="connsiteX128" fmla="*/ 2450466 w 2450466"/>
              <a:gd name="connsiteY128" fmla="*/ 2206146 h 11533704"/>
              <a:gd name="connsiteX129" fmla="*/ 2357855 w 2450466"/>
              <a:gd name="connsiteY129" fmla="*/ 2429729 h 11533704"/>
              <a:gd name="connsiteX130" fmla="*/ 2342469 w 2450466"/>
              <a:gd name="connsiteY130" fmla="*/ 2442423 h 11533704"/>
              <a:gd name="connsiteX131" fmla="*/ 2396465 w 2450466"/>
              <a:gd name="connsiteY131" fmla="*/ 2501848 h 11533704"/>
              <a:gd name="connsiteX132" fmla="*/ 2450466 w 2450466"/>
              <a:gd name="connsiteY132" fmla="*/ 2678635 h 11533704"/>
              <a:gd name="connsiteX133" fmla="*/ 2396465 w 2450466"/>
              <a:gd name="connsiteY133" fmla="*/ 2855422 h 11533704"/>
              <a:gd name="connsiteX134" fmla="*/ 2342469 w 2450466"/>
              <a:gd name="connsiteY134" fmla="*/ 2914847 h 11533704"/>
              <a:gd name="connsiteX135" fmla="*/ 2357855 w 2450466"/>
              <a:gd name="connsiteY135" fmla="*/ 2927541 h 11533704"/>
              <a:gd name="connsiteX136" fmla="*/ 2450466 w 2450466"/>
              <a:gd name="connsiteY136" fmla="*/ 3151124 h 11533704"/>
              <a:gd name="connsiteX137" fmla="*/ 2357855 w 2450466"/>
              <a:gd name="connsiteY137" fmla="*/ 3374707 h 11533704"/>
              <a:gd name="connsiteX138" fmla="*/ 2342469 w 2450466"/>
              <a:gd name="connsiteY138" fmla="*/ 3387401 h 11533704"/>
              <a:gd name="connsiteX139" fmla="*/ 2396465 w 2450466"/>
              <a:gd name="connsiteY139" fmla="*/ 3446826 h 11533704"/>
              <a:gd name="connsiteX140" fmla="*/ 2450466 w 2450466"/>
              <a:gd name="connsiteY140" fmla="*/ 3623613 h 11533704"/>
              <a:gd name="connsiteX141" fmla="*/ 2357855 w 2450466"/>
              <a:gd name="connsiteY141" fmla="*/ 3847196 h 11533704"/>
              <a:gd name="connsiteX142" fmla="*/ 2342469 w 2450466"/>
              <a:gd name="connsiteY142" fmla="*/ 3859890 h 11533704"/>
              <a:gd name="connsiteX143" fmla="*/ 2396465 w 2450466"/>
              <a:gd name="connsiteY143" fmla="*/ 3919315 h 11533704"/>
              <a:gd name="connsiteX144" fmla="*/ 2450466 w 2450466"/>
              <a:gd name="connsiteY144" fmla="*/ 4096102 h 11533704"/>
              <a:gd name="connsiteX145" fmla="*/ 2357855 w 2450466"/>
              <a:gd name="connsiteY145" fmla="*/ 4319685 h 11533704"/>
              <a:gd name="connsiteX146" fmla="*/ 2342469 w 2450466"/>
              <a:gd name="connsiteY146" fmla="*/ 4332379 h 11533704"/>
              <a:gd name="connsiteX147" fmla="*/ 2396465 w 2450466"/>
              <a:gd name="connsiteY147" fmla="*/ 4391804 h 11533704"/>
              <a:gd name="connsiteX148" fmla="*/ 2450466 w 2450466"/>
              <a:gd name="connsiteY148" fmla="*/ 4568591 h 11533704"/>
              <a:gd name="connsiteX149" fmla="*/ 2357855 w 2450466"/>
              <a:gd name="connsiteY149" fmla="*/ 4792174 h 11533704"/>
              <a:gd name="connsiteX150" fmla="*/ 2342469 w 2450466"/>
              <a:gd name="connsiteY150" fmla="*/ 4804868 h 11533704"/>
              <a:gd name="connsiteX151" fmla="*/ 2396465 w 2450466"/>
              <a:gd name="connsiteY151" fmla="*/ 4864293 h 11533704"/>
              <a:gd name="connsiteX152" fmla="*/ 2450466 w 2450466"/>
              <a:gd name="connsiteY152" fmla="*/ 5041080 h 11533704"/>
              <a:gd name="connsiteX153" fmla="*/ 2396465 w 2450466"/>
              <a:gd name="connsiteY153" fmla="*/ 5217867 h 11533704"/>
              <a:gd name="connsiteX154" fmla="*/ 2342469 w 2450466"/>
              <a:gd name="connsiteY154" fmla="*/ 5277291 h 11533704"/>
              <a:gd name="connsiteX155" fmla="*/ 2357855 w 2450466"/>
              <a:gd name="connsiteY155" fmla="*/ 5289986 h 11533704"/>
              <a:gd name="connsiteX156" fmla="*/ 2450466 w 2450466"/>
              <a:gd name="connsiteY156" fmla="*/ 5513569 h 11533704"/>
              <a:gd name="connsiteX157" fmla="*/ 2357855 w 2450466"/>
              <a:gd name="connsiteY157" fmla="*/ 5737152 h 11533704"/>
              <a:gd name="connsiteX158" fmla="*/ 2342469 w 2450466"/>
              <a:gd name="connsiteY158" fmla="*/ 5749846 h 11533704"/>
              <a:gd name="connsiteX159" fmla="*/ 2396465 w 2450466"/>
              <a:gd name="connsiteY159" fmla="*/ 5809270 h 11533704"/>
              <a:gd name="connsiteX160" fmla="*/ 2450466 w 2450466"/>
              <a:gd name="connsiteY160" fmla="*/ 5986058 h 11533704"/>
              <a:gd name="connsiteX161" fmla="*/ 2357855 w 2450466"/>
              <a:gd name="connsiteY161" fmla="*/ 6209640 h 11533704"/>
              <a:gd name="connsiteX162" fmla="*/ 2342469 w 2450466"/>
              <a:gd name="connsiteY162" fmla="*/ 6222334 h 11533704"/>
              <a:gd name="connsiteX163" fmla="*/ 2396465 w 2450466"/>
              <a:gd name="connsiteY163" fmla="*/ 6281759 h 11533704"/>
              <a:gd name="connsiteX164" fmla="*/ 2450466 w 2450466"/>
              <a:gd name="connsiteY164" fmla="*/ 6458547 h 11533704"/>
              <a:gd name="connsiteX165" fmla="*/ 2357855 w 2450466"/>
              <a:gd name="connsiteY165" fmla="*/ 6682129 h 11533704"/>
              <a:gd name="connsiteX166" fmla="*/ 2342469 w 2450466"/>
              <a:gd name="connsiteY166" fmla="*/ 6694824 h 11533704"/>
              <a:gd name="connsiteX167" fmla="*/ 2396465 w 2450466"/>
              <a:gd name="connsiteY167" fmla="*/ 6754248 h 11533704"/>
              <a:gd name="connsiteX168" fmla="*/ 2450466 w 2450466"/>
              <a:gd name="connsiteY168" fmla="*/ 6931036 h 11533704"/>
              <a:gd name="connsiteX169" fmla="*/ 2357855 w 2450466"/>
              <a:gd name="connsiteY169" fmla="*/ 7154618 h 11533704"/>
              <a:gd name="connsiteX170" fmla="*/ 2342469 w 2450466"/>
              <a:gd name="connsiteY170" fmla="*/ 7167313 h 11533704"/>
              <a:gd name="connsiteX171" fmla="*/ 2396465 w 2450466"/>
              <a:gd name="connsiteY171" fmla="*/ 7226738 h 11533704"/>
              <a:gd name="connsiteX172" fmla="*/ 2450466 w 2450466"/>
              <a:gd name="connsiteY172" fmla="*/ 7403525 h 11533704"/>
              <a:gd name="connsiteX173" fmla="*/ 2357855 w 2450466"/>
              <a:gd name="connsiteY173" fmla="*/ 7627107 h 11533704"/>
              <a:gd name="connsiteX174" fmla="*/ 2342469 w 2450466"/>
              <a:gd name="connsiteY174" fmla="*/ 7639802 h 11533704"/>
              <a:gd name="connsiteX175" fmla="*/ 2396465 w 2450466"/>
              <a:gd name="connsiteY175" fmla="*/ 7699227 h 11533704"/>
              <a:gd name="connsiteX176" fmla="*/ 2450466 w 2450466"/>
              <a:gd name="connsiteY176" fmla="*/ 7876010 h 11533704"/>
              <a:gd name="connsiteX177" fmla="*/ 2357855 w 2450466"/>
              <a:gd name="connsiteY177" fmla="*/ 8099594 h 11533704"/>
              <a:gd name="connsiteX178" fmla="*/ 2342469 w 2450466"/>
              <a:gd name="connsiteY178" fmla="*/ 8112287 h 11533704"/>
              <a:gd name="connsiteX179" fmla="*/ 2396465 w 2450466"/>
              <a:gd name="connsiteY179" fmla="*/ 8171713 h 11533704"/>
              <a:gd name="connsiteX180" fmla="*/ 2450466 w 2450466"/>
              <a:gd name="connsiteY180" fmla="*/ 8348499 h 11533704"/>
              <a:gd name="connsiteX181" fmla="*/ 2357855 w 2450466"/>
              <a:gd name="connsiteY181" fmla="*/ 8572082 h 11533704"/>
              <a:gd name="connsiteX182" fmla="*/ 2342469 w 2450466"/>
              <a:gd name="connsiteY182" fmla="*/ 8584776 h 11533704"/>
              <a:gd name="connsiteX183" fmla="*/ 2396465 w 2450466"/>
              <a:gd name="connsiteY183" fmla="*/ 8644201 h 11533704"/>
              <a:gd name="connsiteX184" fmla="*/ 2450466 w 2450466"/>
              <a:gd name="connsiteY184" fmla="*/ 8820988 h 11533704"/>
              <a:gd name="connsiteX185" fmla="*/ 2357855 w 2450466"/>
              <a:gd name="connsiteY185" fmla="*/ 9044572 h 11533704"/>
              <a:gd name="connsiteX186" fmla="*/ 2342469 w 2450466"/>
              <a:gd name="connsiteY186" fmla="*/ 9057266 h 11533704"/>
              <a:gd name="connsiteX187" fmla="*/ 2396465 w 2450466"/>
              <a:gd name="connsiteY187" fmla="*/ 9116691 h 11533704"/>
              <a:gd name="connsiteX188" fmla="*/ 2450466 w 2450466"/>
              <a:gd name="connsiteY188" fmla="*/ 9293478 h 11533704"/>
              <a:gd name="connsiteX189" fmla="*/ 2357855 w 2450466"/>
              <a:gd name="connsiteY189" fmla="*/ 9517060 h 11533704"/>
              <a:gd name="connsiteX190" fmla="*/ 2342469 w 2450466"/>
              <a:gd name="connsiteY190" fmla="*/ 9529754 h 11533704"/>
              <a:gd name="connsiteX191" fmla="*/ 2396465 w 2450466"/>
              <a:gd name="connsiteY191" fmla="*/ 9589179 h 11533704"/>
              <a:gd name="connsiteX192" fmla="*/ 2450466 w 2450466"/>
              <a:gd name="connsiteY192" fmla="*/ 9765966 h 11533704"/>
              <a:gd name="connsiteX193" fmla="*/ 2357855 w 2450466"/>
              <a:gd name="connsiteY193" fmla="*/ 9989549 h 11533704"/>
              <a:gd name="connsiteX194" fmla="*/ 2342469 w 2450466"/>
              <a:gd name="connsiteY194" fmla="*/ 10002243 h 11533704"/>
              <a:gd name="connsiteX195" fmla="*/ 2396465 w 2450466"/>
              <a:gd name="connsiteY195" fmla="*/ 10061668 h 11533704"/>
              <a:gd name="connsiteX196" fmla="*/ 2450466 w 2450466"/>
              <a:gd name="connsiteY196" fmla="*/ 10238455 h 11533704"/>
              <a:gd name="connsiteX197" fmla="*/ 2357855 w 2450466"/>
              <a:gd name="connsiteY197" fmla="*/ 10462038 h 11533704"/>
              <a:gd name="connsiteX198" fmla="*/ 2342469 w 2450466"/>
              <a:gd name="connsiteY198" fmla="*/ 10474732 h 11533704"/>
              <a:gd name="connsiteX199" fmla="*/ 2396465 w 2450466"/>
              <a:gd name="connsiteY199" fmla="*/ 10534156 h 11533704"/>
              <a:gd name="connsiteX200" fmla="*/ 2450466 w 2450466"/>
              <a:gd name="connsiteY200" fmla="*/ 10710943 h 11533704"/>
              <a:gd name="connsiteX201" fmla="*/ 2357855 w 2450466"/>
              <a:gd name="connsiteY201" fmla="*/ 10934526 h 11533704"/>
              <a:gd name="connsiteX202" fmla="*/ 2342469 w 2450466"/>
              <a:gd name="connsiteY202" fmla="*/ 10947220 h 11533704"/>
              <a:gd name="connsiteX203" fmla="*/ 2396465 w 2450466"/>
              <a:gd name="connsiteY203" fmla="*/ 11006645 h 11533704"/>
              <a:gd name="connsiteX204" fmla="*/ 2450466 w 2450466"/>
              <a:gd name="connsiteY204" fmla="*/ 11183432 h 11533704"/>
              <a:gd name="connsiteX205" fmla="*/ 2448748 w 2450466"/>
              <a:gd name="connsiteY205" fmla="*/ 11200470 h 11533704"/>
              <a:gd name="connsiteX206" fmla="*/ 2450466 w 2450466"/>
              <a:gd name="connsiteY206" fmla="*/ 11217508 h 11533704"/>
              <a:gd name="connsiteX207" fmla="*/ 2134272 w 2450466"/>
              <a:gd name="connsiteY207" fmla="*/ 11533702 h 11533704"/>
              <a:gd name="connsiteX208" fmla="*/ 1910689 w 2450466"/>
              <a:gd name="connsiteY208" fmla="*/ 11441091 h 11533704"/>
              <a:gd name="connsiteX209" fmla="*/ 1907010 w 2450466"/>
              <a:gd name="connsiteY209" fmla="*/ 11436632 h 11533704"/>
              <a:gd name="connsiteX210" fmla="*/ 1903336 w 2450466"/>
              <a:gd name="connsiteY210" fmla="*/ 11441084 h 11533704"/>
              <a:gd name="connsiteX211" fmla="*/ 1679753 w 2450466"/>
              <a:gd name="connsiteY211" fmla="*/ 11533695 h 11533704"/>
              <a:gd name="connsiteX212" fmla="*/ 1456170 w 2450466"/>
              <a:gd name="connsiteY212" fmla="*/ 11441084 h 11533704"/>
              <a:gd name="connsiteX213" fmla="*/ 1452497 w 2450466"/>
              <a:gd name="connsiteY213" fmla="*/ 11436631 h 11533704"/>
              <a:gd name="connsiteX214" fmla="*/ 1448816 w 2450466"/>
              <a:gd name="connsiteY214" fmla="*/ 11441093 h 11533704"/>
              <a:gd name="connsiteX215" fmla="*/ 1225233 w 2450466"/>
              <a:gd name="connsiteY215" fmla="*/ 11533704 h 11533704"/>
              <a:gd name="connsiteX216" fmla="*/ 1001650 w 2450466"/>
              <a:gd name="connsiteY216" fmla="*/ 11441093 h 11533704"/>
              <a:gd name="connsiteX217" fmla="*/ 997973 w 2450466"/>
              <a:gd name="connsiteY217" fmla="*/ 11436636 h 11533704"/>
              <a:gd name="connsiteX218" fmla="*/ 994297 w 2450466"/>
              <a:gd name="connsiteY218" fmla="*/ 11441092 h 11533704"/>
              <a:gd name="connsiteX219" fmla="*/ 770714 w 2450466"/>
              <a:gd name="connsiteY219" fmla="*/ 11533704 h 11533704"/>
              <a:gd name="connsiteX220" fmla="*/ 547131 w 2450466"/>
              <a:gd name="connsiteY220" fmla="*/ 11441092 h 11533704"/>
              <a:gd name="connsiteX221" fmla="*/ 543453 w 2450466"/>
              <a:gd name="connsiteY221" fmla="*/ 11436635 h 11533704"/>
              <a:gd name="connsiteX222" fmla="*/ 539777 w 2450466"/>
              <a:gd name="connsiteY222" fmla="*/ 11441091 h 11533704"/>
              <a:gd name="connsiteX223" fmla="*/ 316194 w 2450466"/>
              <a:gd name="connsiteY223" fmla="*/ 11533702 h 11533704"/>
              <a:gd name="connsiteX224" fmla="*/ 0 w 2450466"/>
              <a:gd name="connsiteY224" fmla="*/ 11217508 h 11533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2450466" h="11533704">
                <a:moveTo>
                  <a:pt x="0" y="11217508"/>
                </a:moveTo>
                <a:lnTo>
                  <a:pt x="551" y="11212043"/>
                </a:lnTo>
                <a:lnTo>
                  <a:pt x="0" y="11206578"/>
                </a:lnTo>
                <a:cubicBezTo>
                  <a:pt x="0" y="11119264"/>
                  <a:pt x="35391" y="11040215"/>
                  <a:pt x="92611" y="10982996"/>
                </a:cubicBezTo>
                <a:lnTo>
                  <a:pt x="107957" y="10970334"/>
                </a:lnTo>
                <a:lnTo>
                  <a:pt x="92611" y="10957673"/>
                </a:lnTo>
                <a:cubicBezTo>
                  <a:pt x="35391" y="10900452"/>
                  <a:pt x="0" y="10821404"/>
                  <a:pt x="0" y="10734090"/>
                </a:cubicBezTo>
                <a:cubicBezTo>
                  <a:pt x="0" y="10646775"/>
                  <a:pt x="35391" y="10567727"/>
                  <a:pt x="92611" y="10510507"/>
                </a:cubicBezTo>
                <a:lnTo>
                  <a:pt x="107957" y="10497846"/>
                </a:lnTo>
                <a:lnTo>
                  <a:pt x="92611" y="10485184"/>
                </a:lnTo>
                <a:cubicBezTo>
                  <a:pt x="35391" y="10427965"/>
                  <a:pt x="0" y="10348916"/>
                  <a:pt x="0" y="10261602"/>
                </a:cubicBezTo>
                <a:cubicBezTo>
                  <a:pt x="0" y="10174286"/>
                  <a:pt x="35391" y="10095238"/>
                  <a:pt x="92611" y="10038018"/>
                </a:cubicBezTo>
                <a:lnTo>
                  <a:pt x="107957" y="10025357"/>
                </a:lnTo>
                <a:lnTo>
                  <a:pt x="92611" y="10012695"/>
                </a:lnTo>
                <a:cubicBezTo>
                  <a:pt x="35391" y="9955476"/>
                  <a:pt x="0" y="9876426"/>
                  <a:pt x="0" y="9789112"/>
                </a:cubicBezTo>
                <a:cubicBezTo>
                  <a:pt x="0" y="9701798"/>
                  <a:pt x="35391" y="9622748"/>
                  <a:pt x="92611" y="9565530"/>
                </a:cubicBezTo>
                <a:lnTo>
                  <a:pt x="107957" y="9552867"/>
                </a:lnTo>
                <a:lnTo>
                  <a:pt x="92611" y="9540206"/>
                </a:lnTo>
                <a:cubicBezTo>
                  <a:pt x="35391" y="9482987"/>
                  <a:pt x="0" y="9403938"/>
                  <a:pt x="0" y="9316623"/>
                </a:cubicBezTo>
                <a:cubicBezTo>
                  <a:pt x="0" y="9229309"/>
                  <a:pt x="35391" y="9150260"/>
                  <a:pt x="92611" y="9093041"/>
                </a:cubicBezTo>
                <a:lnTo>
                  <a:pt x="107957" y="9080380"/>
                </a:lnTo>
                <a:lnTo>
                  <a:pt x="92611" y="9067718"/>
                </a:lnTo>
                <a:cubicBezTo>
                  <a:pt x="35391" y="9010498"/>
                  <a:pt x="0" y="8931450"/>
                  <a:pt x="0" y="8844134"/>
                </a:cubicBezTo>
                <a:cubicBezTo>
                  <a:pt x="0" y="8756821"/>
                  <a:pt x="35391" y="8677772"/>
                  <a:pt x="92611" y="8620551"/>
                </a:cubicBezTo>
                <a:lnTo>
                  <a:pt x="107957" y="8607890"/>
                </a:lnTo>
                <a:lnTo>
                  <a:pt x="92611" y="8595229"/>
                </a:lnTo>
                <a:cubicBezTo>
                  <a:pt x="35391" y="8538009"/>
                  <a:pt x="0" y="8458960"/>
                  <a:pt x="0" y="8371646"/>
                </a:cubicBezTo>
                <a:cubicBezTo>
                  <a:pt x="0" y="8284331"/>
                  <a:pt x="35391" y="8205283"/>
                  <a:pt x="92611" y="8148063"/>
                </a:cubicBezTo>
                <a:lnTo>
                  <a:pt x="107957" y="8135401"/>
                </a:lnTo>
                <a:lnTo>
                  <a:pt x="92611" y="8122739"/>
                </a:lnTo>
                <a:cubicBezTo>
                  <a:pt x="35391" y="8065520"/>
                  <a:pt x="0" y="7986470"/>
                  <a:pt x="0" y="7899156"/>
                </a:cubicBezTo>
                <a:cubicBezTo>
                  <a:pt x="0" y="7811849"/>
                  <a:pt x="35391" y="7732801"/>
                  <a:pt x="92611" y="7675580"/>
                </a:cubicBezTo>
                <a:lnTo>
                  <a:pt x="107957" y="7662919"/>
                </a:lnTo>
                <a:lnTo>
                  <a:pt x="92611" y="7650257"/>
                </a:lnTo>
                <a:cubicBezTo>
                  <a:pt x="35391" y="7593038"/>
                  <a:pt x="0" y="7513989"/>
                  <a:pt x="0" y="7426674"/>
                </a:cubicBezTo>
                <a:cubicBezTo>
                  <a:pt x="0" y="7339360"/>
                  <a:pt x="35391" y="7260312"/>
                  <a:pt x="92611" y="7203092"/>
                </a:cubicBezTo>
                <a:lnTo>
                  <a:pt x="107957" y="7190430"/>
                </a:lnTo>
                <a:lnTo>
                  <a:pt x="92611" y="7177768"/>
                </a:lnTo>
                <a:cubicBezTo>
                  <a:pt x="35391" y="7120548"/>
                  <a:pt x="0" y="7041500"/>
                  <a:pt x="0" y="6954186"/>
                </a:cubicBezTo>
                <a:cubicBezTo>
                  <a:pt x="0" y="6866871"/>
                  <a:pt x="35391" y="6787823"/>
                  <a:pt x="92611" y="6730602"/>
                </a:cubicBezTo>
                <a:lnTo>
                  <a:pt x="107957" y="6717941"/>
                </a:lnTo>
                <a:lnTo>
                  <a:pt x="92611" y="6705279"/>
                </a:lnTo>
                <a:cubicBezTo>
                  <a:pt x="35391" y="6648060"/>
                  <a:pt x="0" y="6569011"/>
                  <a:pt x="0" y="6481697"/>
                </a:cubicBezTo>
                <a:cubicBezTo>
                  <a:pt x="0" y="6394382"/>
                  <a:pt x="35391" y="6315334"/>
                  <a:pt x="92611" y="6258113"/>
                </a:cubicBezTo>
                <a:lnTo>
                  <a:pt x="107957" y="6245451"/>
                </a:lnTo>
                <a:lnTo>
                  <a:pt x="92611" y="6232790"/>
                </a:lnTo>
                <a:cubicBezTo>
                  <a:pt x="35391" y="6175571"/>
                  <a:pt x="0" y="6096522"/>
                  <a:pt x="0" y="6009207"/>
                </a:cubicBezTo>
                <a:cubicBezTo>
                  <a:pt x="0" y="5921893"/>
                  <a:pt x="35391" y="5842845"/>
                  <a:pt x="92611" y="5785624"/>
                </a:cubicBezTo>
                <a:lnTo>
                  <a:pt x="107957" y="5772963"/>
                </a:lnTo>
                <a:lnTo>
                  <a:pt x="92611" y="5760302"/>
                </a:lnTo>
                <a:cubicBezTo>
                  <a:pt x="35391" y="5703082"/>
                  <a:pt x="0" y="5624033"/>
                  <a:pt x="0" y="5536719"/>
                </a:cubicBezTo>
                <a:cubicBezTo>
                  <a:pt x="0" y="5449404"/>
                  <a:pt x="35391" y="5370356"/>
                  <a:pt x="92611" y="5313136"/>
                </a:cubicBezTo>
                <a:lnTo>
                  <a:pt x="107957" y="5300474"/>
                </a:lnTo>
                <a:lnTo>
                  <a:pt x="92611" y="5287813"/>
                </a:lnTo>
                <a:cubicBezTo>
                  <a:pt x="35391" y="5230593"/>
                  <a:pt x="0" y="5151544"/>
                  <a:pt x="0" y="5064230"/>
                </a:cubicBezTo>
                <a:cubicBezTo>
                  <a:pt x="0" y="4976915"/>
                  <a:pt x="35391" y="4897867"/>
                  <a:pt x="92611" y="4840647"/>
                </a:cubicBezTo>
                <a:lnTo>
                  <a:pt x="107957" y="4827985"/>
                </a:lnTo>
                <a:lnTo>
                  <a:pt x="92611" y="4815324"/>
                </a:lnTo>
                <a:cubicBezTo>
                  <a:pt x="35391" y="4758104"/>
                  <a:pt x="0" y="4679055"/>
                  <a:pt x="0" y="4591741"/>
                </a:cubicBezTo>
                <a:cubicBezTo>
                  <a:pt x="0" y="4504426"/>
                  <a:pt x="35391" y="4425378"/>
                  <a:pt x="92611" y="4368158"/>
                </a:cubicBezTo>
                <a:lnTo>
                  <a:pt x="107957" y="4355496"/>
                </a:lnTo>
                <a:lnTo>
                  <a:pt x="92611" y="4342835"/>
                </a:lnTo>
                <a:cubicBezTo>
                  <a:pt x="35392" y="4285615"/>
                  <a:pt x="0" y="4206566"/>
                  <a:pt x="0" y="4119252"/>
                </a:cubicBezTo>
                <a:cubicBezTo>
                  <a:pt x="0" y="4031937"/>
                  <a:pt x="35392" y="3952889"/>
                  <a:pt x="92611" y="3895669"/>
                </a:cubicBezTo>
                <a:lnTo>
                  <a:pt x="107957" y="3883007"/>
                </a:lnTo>
                <a:lnTo>
                  <a:pt x="92611" y="3870346"/>
                </a:lnTo>
                <a:cubicBezTo>
                  <a:pt x="35392" y="3813126"/>
                  <a:pt x="0" y="3734077"/>
                  <a:pt x="0" y="3646763"/>
                </a:cubicBezTo>
                <a:cubicBezTo>
                  <a:pt x="0" y="3559448"/>
                  <a:pt x="35392" y="3480400"/>
                  <a:pt x="92611" y="3423180"/>
                </a:cubicBezTo>
                <a:lnTo>
                  <a:pt x="107957" y="3410518"/>
                </a:lnTo>
                <a:lnTo>
                  <a:pt x="92611" y="3397857"/>
                </a:lnTo>
                <a:cubicBezTo>
                  <a:pt x="35392" y="3340637"/>
                  <a:pt x="0" y="3261588"/>
                  <a:pt x="0" y="3174274"/>
                </a:cubicBezTo>
                <a:cubicBezTo>
                  <a:pt x="0" y="3086959"/>
                  <a:pt x="35392" y="3007911"/>
                  <a:pt x="92611" y="2950691"/>
                </a:cubicBezTo>
                <a:lnTo>
                  <a:pt x="107957" y="2938029"/>
                </a:lnTo>
                <a:lnTo>
                  <a:pt x="92611" y="2925368"/>
                </a:lnTo>
                <a:cubicBezTo>
                  <a:pt x="35392" y="2868148"/>
                  <a:pt x="0" y="2789099"/>
                  <a:pt x="0" y="2701785"/>
                </a:cubicBezTo>
                <a:cubicBezTo>
                  <a:pt x="0" y="2614470"/>
                  <a:pt x="35392" y="2535422"/>
                  <a:pt x="92611" y="2478202"/>
                </a:cubicBezTo>
                <a:lnTo>
                  <a:pt x="107957" y="2465541"/>
                </a:lnTo>
                <a:lnTo>
                  <a:pt x="92611" y="2452879"/>
                </a:lnTo>
                <a:cubicBezTo>
                  <a:pt x="35392" y="2395659"/>
                  <a:pt x="0" y="2316611"/>
                  <a:pt x="0" y="2229296"/>
                </a:cubicBezTo>
                <a:cubicBezTo>
                  <a:pt x="0" y="2141981"/>
                  <a:pt x="35392" y="2062933"/>
                  <a:pt x="92611" y="2005713"/>
                </a:cubicBezTo>
                <a:lnTo>
                  <a:pt x="107957" y="1993051"/>
                </a:lnTo>
                <a:lnTo>
                  <a:pt x="92611" y="1980390"/>
                </a:lnTo>
                <a:cubicBezTo>
                  <a:pt x="35392" y="1923170"/>
                  <a:pt x="0" y="1844121"/>
                  <a:pt x="0" y="1756807"/>
                </a:cubicBezTo>
                <a:cubicBezTo>
                  <a:pt x="0" y="1669493"/>
                  <a:pt x="35392" y="1590444"/>
                  <a:pt x="92611" y="1533224"/>
                </a:cubicBezTo>
                <a:lnTo>
                  <a:pt x="107957" y="1520562"/>
                </a:lnTo>
                <a:lnTo>
                  <a:pt x="92611" y="1507901"/>
                </a:lnTo>
                <a:cubicBezTo>
                  <a:pt x="35392" y="1450681"/>
                  <a:pt x="0" y="1371633"/>
                  <a:pt x="0" y="1284318"/>
                </a:cubicBezTo>
                <a:cubicBezTo>
                  <a:pt x="0" y="1197004"/>
                  <a:pt x="35392" y="1117955"/>
                  <a:pt x="92611" y="1060735"/>
                </a:cubicBezTo>
                <a:lnTo>
                  <a:pt x="107957" y="1048073"/>
                </a:lnTo>
                <a:lnTo>
                  <a:pt x="92611" y="1035412"/>
                </a:lnTo>
                <a:cubicBezTo>
                  <a:pt x="35392" y="978192"/>
                  <a:pt x="0" y="899143"/>
                  <a:pt x="0" y="811829"/>
                </a:cubicBezTo>
                <a:cubicBezTo>
                  <a:pt x="0" y="724514"/>
                  <a:pt x="35392" y="645466"/>
                  <a:pt x="92611" y="588246"/>
                </a:cubicBezTo>
                <a:lnTo>
                  <a:pt x="121984" y="564012"/>
                </a:lnTo>
                <a:lnTo>
                  <a:pt x="92611" y="539777"/>
                </a:lnTo>
                <a:cubicBezTo>
                  <a:pt x="35392" y="482557"/>
                  <a:pt x="0" y="403508"/>
                  <a:pt x="0" y="316194"/>
                </a:cubicBezTo>
                <a:cubicBezTo>
                  <a:pt x="0" y="141565"/>
                  <a:pt x="141565" y="0"/>
                  <a:pt x="316194" y="0"/>
                </a:cubicBezTo>
                <a:cubicBezTo>
                  <a:pt x="392595" y="0"/>
                  <a:pt x="462666" y="27096"/>
                  <a:pt x="517323" y="72203"/>
                </a:cubicBezTo>
                <a:lnTo>
                  <a:pt x="541208" y="99792"/>
                </a:lnTo>
                <a:lnTo>
                  <a:pt x="547131" y="92612"/>
                </a:lnTo>
                <a:cubicBezTo>
                  <a:pt x="604351" y="35392"/>
                  <a:pt x="683400" y="1"/>
                  <a:pt x="770714" y="1"/>
                </a:cubicBezTo>
                <a:cubicBezTo>
                  <a:pt x="847115" y="1"/>
                  <a:pt x="917186" y="27098"/>
                  <a:pt x="971843" y="72204"/>
                </a:cubicBezTo>
                <a:lnTo>
                  <a:pt x="995727" y="99792"/>
                </a:lnTo>
                <a:lnTo>
                  <a:pt x="1001650" y="92612"/>
                </a:lnTo>
                <a:cubicBezTo>
                  <a:pt x="1058870" y="35392"/>
                  <a:pt x="1137919" y="1"/>
                  <a:pt x="1225233" y="1"/>
                </a:cubicBezTo>
                <a:cubicBezTo>
                  <a:pt x="1301633" y="1"/>
                  <a:pt x="1371704" y="27098"/>
                  <a:pt x="1426361" y="72204"/>
                </a:cubicBezTo>
                <a:lnTo>
                  <a:pt x="1450246" y="99792"/>
                </a:lnTo>
                <a:lnTo>
                  <a:pt x="1456170" y="92612"/>
                </a:lnTo>
                <a:cubicBezTo>
                  <a:pt x="1513390" y="35392"/>
                  <a:pt x="1592439" y="1"/>
                  <a:pt x="1679753" y="1"/>
                </a:cubicBezTo>
                <a:cubicBezTo>
                  <a:pt x="1767068" y="1"/>
                  <a:pt x="1846116" y="35392"/>
                  <a:pt x="1903336" y="92612"/>
                </a:cubicBezTo>
                <a:lnTo>
                  <a:pt x="1909259" y="99791"/>
                </a:lnTo>
                <a:lnTo>
                  <a:pt x="1933143" y="72203"/>
                </a:lnTo>
                <a:cubicBezTo>
                  <a:pt x="1987801" y="27096"/>
                  <a:pt x="2057872" y="0"/>
                  <a:pt x="2134272" y="0"/>
                </a:cubicBezTo>
                <a:cubicBezTo>
                  <a:pt x="2308901" y="0"/>
                  <a:pt x="2450466" y="141565"/>
                  <a:pt x="2450466" y="316194"/>
                </a:cubicBezTo>
                <a:cubicBezTo>
                  <a:pt x="2450466" y="403508"/>
                  <a:pt x="2415075" y="482557"/>
                  <a:pt x="2357855" y="539777"/>
                </a:cubicBezTo>
                <a:lnTo>
                  <a:pt x="2342471" y="552469"/>
                </a:lnTo>
                <a:lnTo>
                  <a:pt x="2396465" y="611892"/>
                </a:lnTo>
                <a:cubicBezTo>
                  <a:pt x="2430558" y="662357"/>
                  <a:pt x="2450466" y="723193"/>
                  <a:pt x="2450466" y="788679"/>
                </a:cubicBezTo>
                <a:cubicBezTo>
                  <a:pt x="2450466" y="875994"/>
                  <a:pt x="2415075" y="955042"/>
                  <a:pt x="2357855" y="1012262"/>
                </a:cubicBezTo>
                <a:lnTo>
                  <a:pt x="2342469" y="1024956"/>
                </a:lnTo>
                <a:lnTo>
                  <a:pt x="2396465" y="1084381"/>
                </a:lnTo>
                <a:cubicBezTo>
                  <a:pt x="2430558" y="1134846"/>
                  <a:pt x="2450466" y="1195682"/>
                  <a:pt x="2450466" y="1261168"/>
                </a:cubicBezTo>
                <a:cubicBezTo>
                  <a:pt x="2450466" y="1348482"/>
                  <a:pt x="2415075" y="1427531"/>
                  <a:pt x="2357855" y="1484751"/>
                </a:cubicBezTo>
                <a:lnTo>
                  <a:pt x="2342469" y="1497445"/>
                </a:lnTo>
                <a:lnTo>
                  <a:pt x="2396465" y="1556870"/>
                </a:lnTo>
                <a:cubicBezTo>
                  <a:pt x="2430558" y="1607335"/>
                  <a:pt x="2450466" y="1668171"/>
                  <a:pt x="2450466" y="1733657"/>
                </a:cubicBezTo>
                <a:cubicBezTo>
                  <a:pt x="2450466" y="1799143"/>
                  <a:pt x="2430558" y="1859979"/>
                  <a:pt x="2396465" y="1910444"/>
                </a:cubicBezTo>
                <a:lnTo>
                  <a:pt x="2342469" y="1969869"/>
                </a:lnTo>
                <a:lnTo>
                  <a:pt x="2357855" y="1982563"/>
                </a:lnTo>
                <a:cubicBezTo>
                  <a:pt x="2415075" y="2039783"/>
                  <a:pt x="2450466" y="2118832"/>
                  <a:pt x="2450466" y="2206146"/>
                </a:cubicBezTo>
                <a:cubicBezTo>
                  <a:pt x="2450466" y="2293460"/>
                  <a:pt x="2415075" y="2372509"/>
                  <a:pt x="2357855" y="2429729"/>
                </a:cubicBezTo>
                <a:lnTo>
                  <a:pt x="2342469" y="2442423"/>
                </a:lnTo>
                <a:lnTo>
                  <a:pt x="2396465" y="2501848"/>
                </a:lnTo>
                <a:cubicBezTo>
                  <a:pt x="2430558" y="2552313"/>
                  <a:pt x="2450466" y="2613149"/>
                  <a:pt x="2450466" y="2678635"/>
                </a:cubicBezTo>
                <a:cubicBezTo>
                  <a:pt x="2450466" y="2744121"/>
                  <a:pt x="2430558" y="2804957"/>
                  <a:pt x="2396465" y="2855422"/>
                </a:cubicBezTo>
                <a:lnTo>
                  <a:pt x="2342469" y="2914847"/>
                </a:lnTo>
                <a:lnTo>
                  <a:pt x="2357855" y="2927541"/>
                </a:lnTo>
                <a:cubicBezTo>
                  <a:pt x="2415075" y="2984761"/>
                  <a:pt x="2450466" y="3063809"/>
                  <a:pt x="2450466" y="3151124"/>
                </a:cubicBezTo>
                <a:cubicBezTo>
                  <a:pt x="2450466" y="3238438"/>
                  <a:pt x="2415075" y="3317487"/>
                  <a:pt x="2357855" y="3374707"/>
                </a:cubicBezTo>
                <a:lnTo>
                  <a:pt x="2342469" y="3387401"/>
                </a:lnTo>
                <a:lnTo>
                  <a:pt x="2396465" y="3446826"/>
                </a:lnTo>
                <a:cubicBezTo>
                  <a:pt x="2430558" y="3497291"/>
                  <a:pt x="2450466" y="3558127"/>
                  <a:pt x="2450466" y="3623613"/>
                </a:cubicBezTo>
                <a:cubicBezTo>
                  <a:pt x="2450466" y="3710927"/>
                  <a:pt x="2415075" y="3789976"/>
                  <a:pt x="2357855" y="3847196"/>
                </a:cubicBezTo>
                <a:lnTo>
                  <a:pt x="2342469" y="3859890"/>
                </a:lnTo>
                <a:lnTo>
                  <a:pt x="2396465" y="3919315"/>
                </a:lnTo>
                <a:cubicBezTo>
                  <a:pt x="2430558" y="3969780"/>
                  <a:pt x="2450466" y="4030616"/>
                  <a:pt x="2450466" y="4096102"/>
                </a:cubicBezTo>
                <a:cubicBezTo>
                  <a:pt x="2450466" y="4183416"/>
                  <a:pt x="2415075" y="4262465"/>
                  <a:pt x="2357855" y="4319685"/>
                </a:cubicBezTo>
                <a:lnTo>
                  <a:pt x="2342469" y="4332379"/>
                </a:lnTo>
                <a:lnTo>
                  <a:pt x="2396465" y="4391804"/>
                </a:lnTo>
                <a:cubicBezTo>
                  <a:pt x="2430558" y="4442269"/>
                  <a:pt x="2450466" y="4503105"/>
                  <a:pt x="2450466" y="4568591"/>
                </a:cubicBezTo>
                <a:cubicBezTo>
                  <a:pt x="2450466" y="4655905"/>
                  <a:pt x="2415075" y="4734954"/>
                  <a:pt x="2357855" y="4792174"/>
                </a:cubicBezTo>
                <a:lnTo>
                  <a:pt x="2342469" y="4804868"/>
                </a:lnTo>
                <a:lnTo>
                  <a:pt x="2396465" y="4864293"/>
                </a:lnTo>
                <a:cubicBezTo>
                  <a:pt x="2430558" y="4914757"/>
                  <a:pt x="2450466" y="4975594"/>
                  <a:pt x="2450466" y="5041080"/>
                </a:cubicBezTo>
                <a:cubicBezTo>
                  <a:pt x="2450466" y="5106566"/>
                  <a:pt x="2430558" y="5167402"/>
                  <a:pt x="2396465" y="5217867"/>
                </a:cubicBezTo>
                <a:lnTo>
                  <a:pt x="2342469" y="5277291"/>
                </a:lnTo>
                <a:lnTo>
                  <a:pt x="2357855" y="5289986"/>
                </a:lnTo>
                <a:cubicBezTo>
                  <a:pt x="2415075" y="5347206"/>
                  <a:pt x="2450466" y="5426254"/>
                  <a:pt x="2450466" y="5513569"/>
                </a:cubicBezTo>
                <a:cubicBezTo>
                  <a:pt x="2450466" y="5600883"/>
                  <a:pt x="2415075" y="5679932"/>
                  <a:pt x="2357855" y="5737152"/>
                </a:cubicBezTo>
                <a:lnTo>
                  <a:pt x="2342469" y="5749846"/>
                </a:lnTo>
                <a:lnTo>
                  <a:pt x="2396465" y="5809270"/>
                </a:lnTo>
                <a:cubicBezTo>
                  <a:pt x="2430558" y="5859735"/>
                  <a:pt x="2450466" y="5920572"/>
                  <a:pt x="2450466" y="5986058"/>
                </a:cubicBezTo>
                <a:cubicBezTo>
                  <a:pt x="2450466" y="6073372"/>
                  <a:pt x="2415075" y="6152421"/>
                  <a:pt x="2357855" y="6209640"/>
                </a:cubicBezTo>
                <a:lnTo>
                  <a:pt x="2342469" y="6222334"/>
                </a:lnTo>
                <a:lnTo>
                  <a:pt x="2396465" y="6281759"/>
                </a:lnTo>
                <a:cubicBezTo>
                  <a:pt x="2430558" y="6332224"/>
                  <a:pt x="2450466" y="6393061"/>
                  <a:pt x="2450466" y="6458547"/>
                </a:cubicBezTo>
                <a:cubicBezTo>
                  <a:pt x="2450466" y="6545861"/>
                  <a:pt x="2415075" y="6624910"/>
                  <a:pt x="2357855" y="6682129"/>
                </a:cubicBezTo>
                <a:lnTo>
                  <a:pt x="2342469" y="6694824"/>
                </a:lnTo>
                <a:lnTo>
                  <a:pt x="2396465" y="6754248"/>
                </a:lnTo>
                <a:cubicBezTo>
                  <a:pt x="2430558" y="6804714"/>
                  <a:pt x="2450466" y="6865550"/>
                  <a:pt x="2450466" y="6931036"/>
                </a:cubicBezTo>
                <a:cubicBezTo>
                  <a:pt x="2450466" y="7018351"/>
                  <a:pt x="2415075" y="7097399"/>
                  <a:pt x="2357855" y="7154618"/>
                </a:cubicBezTo>
                <a:lnTo>
                  <a:pt x="2342469" y="7167313"/>
                </a:lnTo>
                <a:lnTo>
                  <a:pt x="2396465" y="7226738"/>
                </a:lnTo>
                <a:cubicBezTo>
                  <a:pt x="2430558" y="7277202"/>
                  <a:pt x="2450466" y="7338039"/>
                  <a:pt x="2450466" y="7403525"/>
                </a:cubicBezTo>
                <a:cubicBezTo>
                  <a:pt x="2450466" y="7490839"/>
                  <a:pt x="2415075" y="7569888"/>
                  <a:pt x="2357855" y="7627107"/>
                </a:cubicBezTo>
                <a:lnTo>
                  <a:pt x="2342469" y="7639802"/>
                </a:lnTo>
                <a:lnTo>
                  <a:pt x="2396465" y="7699227"/>
                </a:lnTo>
                <a:cubicBezTo>
                  <a:pt x="2430558" y="7749692"/>
                  <a:pt x="2450466" y="7810528"/>
                  <a:pt x="2450466" y="7876010"/>
                </a:cubicBezTo>
                <a:cubicBezTo>
                  <a:pt x="2450466" y="7963324"/>
                  <a:pt x="2415075" y="8042373"/>
                  <a:pt x="2357855" y="8099594"/>
                </a:cubicBezTo>
                <a:lnTo>
                  <a:pt x="2342469" y="8112287"/>
                </a:lnTo>
                <a:lnTo>
                  <a:pt x="2396465" y="8171713"/>
                </a:lnTo>
                <a:cubicBezTo>
                  <a:pt x="2430558" y="8222177"/>
                  <a:pt x="2450466" y="8283014"/>
                  <a:pt x="2450466" y="8348499"/>
                </a:cubicBezTo>
                <a:cubicBezTo>
                  <a:pt x="2450466" y="8435813"/>
                  <a:pt x="2415075" y="8514862"/>
                  <a:pt x="2357855" y="8572082"/>
                </a:cubicBezTo>
                <a:lnTo>
                  <a:pt x="2342469" y="8584776"/>
                </a:lnTo>
                <a:lnTo>
                  <a:pt x="2396465" y="8644201"/>
                </a:lnTo>
                <a:cubicBezTo>
                  <a:pt x="2430558" y="8694666"/>
                  <a:pt x="2450466" y="8755502"/>
                  <a:pt x="2450466" y="8820988"/>
                </a:cubicBezTo>
                <a:cubicBezTo>
                  <a:pt x="2450466" y="8908302"/>
                  <a:pt x="2415075" y="8987351"/>
                  <a:pt x="2357855" y="9044572"/>
                </a:cubicBezTo>
                <a:lnTo>
                  <a:pt x="2342469" y="9057266"/>
                </a:lnTo>
                <a:lnTo>
                  <a:pt x="2396465" y="9116691"/>
                </a:lnTo>
                <a:cubicBezTo>
                  <a:pt x="2430558" y="9167155"/>
                  <a:pt x="2450466" y="9227990"/>
                  <a:pt x="2450466" y="9293478"/>
                </a:cubicBezTo>
                <a:cubicBezTo>
                  <a:pt x="2450466" y="9380792"/>
                  <a:pt x="2415075" y="9459840"/>
                  <a:pt x="2357855" y="9517060"/>
                </a:cubicBezTo>
                <a:lnTo>
                  <a:pt x="2342469" y="9529754"/>
                </a:lnTo>
                <a:lnTo>
                  <a:pt x="2396465" y="9589179"/>
                </a:lnTo>
                <a:cubicBezTo>
                  <a:pt x="2430558" y="9639644"/>
                  <a:pt x="2450466" y="9700479"/>
                  <a:pt x="2450466" y="9765966"/>
                </a:cubicBezTo>
                <a:cubicBezTo>
                  <a:pt x="2450466" y="9853281"/>
                  <a:pt x="2415075" y="9932329"/>
                  <a:pt x="2357855" y="9989549"/>
                </a:cubicBezTo>
                <a:lnTo>
                  <a:pt x="2342469" y="10002243"/>
                </a:lnTo>
                <a:lnTo>
                  <a:pt x="2396465" y="10061668"/>
                </a:lnTo>
                <a:cubicBezTo>
                  <a:pt x="2430558" y="10112133"/>
                  <a:pt x="2450466" y="10172969"/>
                  <a:pt x="2450466" y="10238455"/>
                </a:cubicBezTo>
                <a:cubicBezTo>
                  <a:pt x="2450466" y="10325769"/>
                  <a:pt x="2415075" y="10404818"/>
                  <a:pt x="2357855" y="10462038"/>
                </a:cubicBezTo>
                <a:lnTo>
                  <a:pt x="2342469" y="10474732"/>
                </a:lnTo>
                <a:lnTo>
                  <a:pt x="2396465" y="10534156"/>
                </a:lnTo>
                <a:cubicBezTo>
                  <a:pt x="2430558" y="10584621"/>
                  <a:pt x="2450466" y="10645457"/>
                  <a:pt x="2450466" y="10710943"/>
                </a:cubicBezTo>
                <a:cubicBezTo>
                  <a:pt x="2450466" y="10798258"/>
                  <a:pt x="2415075" y="10877306"/>
                  <a:pt x="2357855" y="10934526"/>
                </a:cubicBezTo>
                <a:lnTo>
                  <a:pt x="2342469" y="10947220"/>
                </a:lnTo>
                <a:lnTo>
                  <a:pt x="2396465" y="11006645"/>
                </a:lnTo>
                <a:cubicBezTo>
                  <a:pt x="2430558" y="11057110"/>
                  <a:pt x="2450466" y="11117946"/>
                  <a:pt x="2450466" y="11183432"/>
                </a:cubicBezTo>
                <a:lnTo>
                  <a:pt x="2448748" y="11200470"/>
                </a:lnTo>
                <a:lnTo>
                  <a:pt x="2450466" y="11217508"/>
                </a:lnTo>
                <a:cubicBezTo>
                  <a:pt x="2450466" y="11392137"/>
                  <a:pt x="2308901" y="11533702"/>
                  <a:pt x="2134272" y="11533702"/>
                </a:cubicBezTo>
                <a:cubicBezTo>
                  <a:pt x="2046957" y="11533702"/>
                  <a:pt x="1967909" y="11498311"/>
                  <a:pt x="1910689" y="11441091"/>
                </a:cubicBezTo>
                <a:lnTo>
                  <a:pt x="1907010" y="11436632"/>
                </a:lnTo>
                <a:lnTo>
                  <a:pt x="1903336" y="11441084"/>
                </a:lnTo>
                <a:cubicBezTo>
                  <a:pt x="1846116" y="11498304"/>
                  <a:pt x="1767068" y="11533695"/>
                  <a:pt x="1679753" y="11533695"/>
                </a:cubicBezTo>
                <a:cubicBezTo>
                  <a:pt x="1592439" y="11533695"/>
                  <a:pt x="1513390" y="11498304"/>
                  <a:pt x="1456170" y="11441084"/>
                </a:cubicBezTo>
                <a:lnTo>
                  <a:pt x="1452497" y="11436631"/>
                </a:lnTo>
                <a:lnTo>
                  <a:pt x="1448816" y="11441093"/>
                </a:lnTo>
                <a:cubicBezTo>
                  <a:pt x="1391596" y="11498313"/>
                  <a:pt x="1312548" y="11533704"/>
                  <a:pt x="1225233" y="11533704"/>
                </a:cubicBezTo>
                <a:cubicBezTo>
                  <a:pt x="1137918" y="11533704"/>
                  <a:pt x="1058870" y="11498313"/>
                  <a:pt x="1001650" y="11441093"/>
                </a:cubicBezTo>
                <a:lnTo>
                  <a:pt x="997973" y="11436636"/>
                </a:lnTo>
                <a:lnTo>
                  <a:pt x="994297" y="11441092"/>
                </a:lnTo>
                <a:cubicBezTo>
                  <a:pt x="937077" y="11498312"/>
                  <a:pt x="858028" y="11533704"/>
                  <a:pt x="770714" y="11533704"/>
                </a:cubicBezTo>
                <a:cubicBezTo>
                  <a:pt x="683399" y="11533704"/>
                  <a:pt x="604351" y="11498312"/>
                  <a:pt x="547131" y="11441092"/>
                </a:cubicBezTo>
                <a:lnTo>
                  <a:pt x="543453" y="11436635"/>
                </a:lnTo>
                <a:lnTo>
                  <a:pt x="539777" y="11441091"/>
                </a:lnTo>
                <a:cubicBezTo>
                  <a:pt x="482557" y="11498311"/>
                  <a:pt x="403508" y="11533702"/>
                  <a:pt x="316194" y="11533702"/>
                </a:cubicBezTo>
                <a:cubicBezTo>
                  <a:pt x="141565" y="11533702"/>
                  <a:pt x="0" y="11392137"/>
                  <a:pt x="0" y="112175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1CABEB7-0C08-422B-9FFA-C698FECC8479}"/>
              </a:ext>
            </a:extLst>
          </p:cNvPr>
          <p:cNvGrpSpPr/>
          <p:nvPr/>
        </p:nvGrpSpPr>
        <p:grpSpPr>
          <a:xfrm rot="10800000">
            <a:off x="1263651" y="4358158"/>
            <a:ext cx="9749631" cy="576001"/>
            <a:chOff x="1834953" y="5844539"/>
            <a:chExt cx="4068001" cy="540000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2443AC4-5C18-4AA7-99EB-ABBB5B0874B9}"/>
                </a:ext>
              </a:extLst>
            </p:cNvPr>
            <p:cNvCxnSpPr>
              <a:cxnSpLocks/>
            </p:cNvCxnSpPr>
            <p:nvPr/>
          </p:nvCxnSpPr>
          <p:spPr>
            <a:xfrm>
              <a:off x="5902953" y="5844539"/>
              <a:ext cx="0" cy="540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747E576-A869-4B74-B0FF-62265128F070}"/>
                </a:ext>
              </a:extLst>
            </p:cNvPr>
            <p:cNvCxnSpPr>
              <a:cxnSpLocks/>
            </p:cNvCxnSpPr>
            <p:nvPr/>
          </p:nvCxnSpPr>
          <p:spPr>
            <a:xfrm>
              <a:off x="1834953" y="5844539"/>
              <a:ext cx="0" cy="540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0B0B42C-122D-4F01-A2EE-7E2EFB3AEBEC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3868954" y="4270755"/>
              <a:ext cx="0" cy="4068000"/>
            </a:xfrm>
            <a:prstGeom prst="line">
              <a:avLst/>
            </a:prstGeom>
            <a:ln w="38100"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BFA231E3-D8F1-4820-A6EE-E7F5D217B1AC}"/>
              </a:ext>
            </a:extLst>
          </p:cNvPr>
          <p:cNvSpPr txBox="1"/>
          <p:nvPr/>
        </p:nvSpPr>
        <p:spPr>
          <a:xfrm>
            <a:off x="1263649" y="3903542"/>
            <a:ext cx="9749623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แกลลอนใบนี้มีความจุ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51A930E-63D0-49EC-9C7B-78E75BA8CA90}"/>
              </a:ext>
            </a:extLst>
          </p:cNvPr>
          <p:cNvGrpSpPr/>
          <p:nvPr/>
        </p:nvGrpSpPr>
        <p:grpSpPr>
          <a:xfrm>
            <a:off x="1259628" y="5262598"/>
            <a:ext cx="9753645" cy="1267349"/>
            <a:chOff x="1387449" y="5354038"/>
            <a:chExt cx="8550702" cy="126734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E75977EB-4409-41AD-9CBF-AB18E21A58F9}"/>
                </a:ext>
              </a:extLst>
            </p:cNvPr>
            <p:cNvGrpSpPr/>
            <p:nvPr/>
          </p:nvGrpSpPr>
          <p:grpSpPr>
            <a:xfrm>
              <a:off x="1390983" y="5776918"/>
              <a:ext cx="5550554" cy="540000"/>
              <a:chOff x="1834953" y="5844539"/>
              <a:chExt cx="4998436" cy="540000"/>
            </a:xfrm>
          </p:grpSpPr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DFAA8FB7-EBED-4ACA-91CD-11FFD41DAF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33389" y="5844539"/>
                <a:ext cx="0" cy="5400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9C3577B4-AB07-4845-8AA0-BE3F491E43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4953" y="5844539"/>
                <a:ext cx="0" cy="5400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266E4DFE-6212-44D4-B972-DCD61D8E02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34954" y="6103997"/>
                <a:ext cx="4998309" cy="0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A4615A4-433A-417F-83E4-81370B58FE82}"/>
                </a:ext>
              </a:extLst>
            </p:cNvPr>
            <p:cNvSpPr txBox="1"/>
            <p:nvPr/>
          </p:nvSpPr>
          <p:spPr>
            <a:xfrm>
              <a:off x="1387449" y="6128944"/>
              <a:ext cx="554094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มีน้ำปลาในแกลลอน </a:t>
              </a:r>
              <a:endPara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43BCD8D5-6276-45EC-8868-B95E787BBB5F}"/>
                </a:ext>
              </a:extLst>
            </p:cNvPr>
            <p:cNvGrpSpPr/>
            <p:nvPr/>
          </p:nvGrpSpPr>
          <p:grpSpPr>
            <a:xfrm>
              <a:off x="6931920" y="5776918"/>
              <a:ext cx="3006231" cy="405190"/>
              <a:chOff x="2868344" y="5844539"/>
              <a:chExt cx="3034610" cy="540000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32516536-409A-4CD8-93EC-0AA0C1132D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01169" y="6004725"/>
                <a:ext cx="1784" cy="379814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21CAEE0A-E1FD-4002-8FE8-7D416BD2C8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7910" y="5844539"/>
                <a:ext cx="0" cy="5400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02A740A2-3137-4E84-9481-1F5C4E2585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68344" y="6169352"/>
                <a:ext cx="303461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06ACB25-80AF-4B6C-BA6C-DC6793201BA5}"/>
                </a:ext>
              </a:extLst>
            </p:cNvPr>
            <p:cNvSpPr txBox="1"/>
            <p:nvPr/>
          </p:nvSpPr>
          <p:spPr>
            <a:xfrm>
              <a:off x="6950875" y="6128944"/>
              <a:ext cx="2981972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เติมน้ำปลาลงไปอีก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D1F2FD8-60D4-455A-8E71-80F32386505A}"/>
                </a:ext>
              </a:extLst>
            </p:cNvPr>
            <p:cNvSpPr/>
            <p:nvPr/>
          </p:nvSpPr>
          <p:spPr>
            <a:xfrm>
              <a:off x="1390972" y="5354038"/>
              <a:ext cx="5540945" cy="54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 ลิตร 740 มิลลิลิตร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8E907E2-8688-4F9D-BE2A-DD5006EC2035}"/>
                </a:ext>
              </a:extLst>
            </p:cNvPr>
            <p:cNvSpPr/>
            <p:nvPr/>
          </p:nvSpPr>
          <p:spPr>
            <a:xfrm>
              <a:off x="6931920" y="5354038"/>
              <a:ext cx="2990971" cy="540000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1,730 มิลลิลิตร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C773A422-7208-44AE-AB4F-B810E553E003}"/>
              </a:ext>
            </a:extLst>
          </p:cNvPr>
          <p:cNvSpPr/>
          <p:nvPr/>
        </p:nvSpPr>
        <p:spPr>
          <a:xfrm>
            <a:off x="1263649" y="4598808"/>
            <a:ext cx="9749634" cy="54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?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484E89F-8B9F-4F25-9758-F7542A9F5401}"/>
              </a:ext>
            </a:extLst>
          </p:cNvPr>
          <p:cNvGrpSpPr/>
          <p:nvPr/>
        </p:nvGrpSpPr>
        <p:grpSpPr>
          <a:xfrm>
            <a:off x="206769" y="149630"/>
            <a:ext cx="11281597" cy="1434251"/>
            <a:chOff x="206769" y="149630"/>
            <a:chExt cx="11281597" cy="143425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AED48B2-75B0-4B8A-8131-026D2CC83F54}"/>
                </a:ext>
              </a:extLst>
            </p:cNvPr>
            <p:cNvGrpSpPr/>
            <p:nvPr/>
          </p:nvGrpSpPr>
          <p:grpSpPr>
            <a:xfrm>
              <a:off x="861617" y="361704"/>
              <a:ext cx="10626749" cy="1222177"/>
              <a:chOff x="861617" y="321064"/>
              <a:chExt cx="10626749" cy="1222177"/>
            </a:xfrm>
          </p:grpSpPr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63CDA9FF-FB78-4D20-8A5A-9A9FF8AC28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</a:blip>
              <a:stretch>
                <a:fillRect/>
              </a:stretch>
            </p:blipFill>
            <p:spPr>
              <a:xfrm>
                <a:off x="861617" y="321064"/>
                <a:ext cx="10626749" cy="1222177"/>
              </a:xfrm>
              <a:prstGeom prst="rect">
                <a:avLst/>
              </a:prstGeom>
            </p:spPr>
          </p:pic>
          <p:sp>
            <p:nvSpPr>
              <p:cNvPr id="83" name="หัวข้อ">
                <a:extLst>
                  <a:ext uri="{FF2B5EF4-FFF2-40B4-BE49-F238E27FC236}">
                    <a16:creationId xmlns:a16="http://schemas.microsoft.com/office/drawing/2014/main" id="{F7335193-1C92-4918-A3D1-6282D8085BF2}"/>
                  </a:ext>
                </a:extLst>
              </p:cNvPr>
              <p:cNvSpPr txBox="1"/>
              <p:nvPr/>
            </p:nvSpPr>
            <p:spPr>
              <a:xfrm>
                <a:off x="1504477" y="477590"/>
                <a:ext cx="9896339" cy="95410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เมล์มีน้ำปลาในแกลลอน 3 ลิตร 740 มิลลิลิตร เติมน้ำปลาลงไปอีก</a:t>
                </a:r>
              </a:p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1,730 มิลลิลิตร น้ำปลาเต็มแกลลอนพอดี แกลลอนใบนี้มีความจุเท่าไร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11E033A-51BE-49E0-AE4B-153A101005C7}"/>
                </a:ext>
              </a:extLst>
            </p:cNvPr>
            <p:cNvGrpSpPr/>
            <p:nvPr/>
          </p:nvGrpSpPr>
          <p:grpSpPr>
            <a:xfrm>
              <a:off x="206769" y="149630"/>
              <a:ext cx="1314423" cy="1259656"/>
              <a:chOff x="206769" y="149630"/>
              <a:chExt cx="1314423" cy="1259656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67A593E5-65B8-4B5F-96B7-2FE8778E9B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769" y="149630"/>
                <a:ext cx="1314423" cy="1259656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EF59646-EFA0-40A6-AC25-A6DC9A421462}"/>
                  </a:ext>
                </a:extLst>
              </p:cNvPr>
              <p:cNvSpPr txBox="1"/>
              <p:nvPr/>
            </p:nvSpPr>
            <p:spPr>
              <a:xfrm>
                <a:off x="577297" y="313376"/>
                <a:ext cx="538314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955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7" grpId="0"/>
      <p:bldP spid="61" grpId="0" animBg="1"/>
      <p:bldP spid="66" grpId="0"/>
      <p:bldP spid="80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Map&#10;&#10;Description automatically generated">
            <a:extLst>
              <a:ext uri="{FF2B5EF4-FFF2-40B4-BE49-F238E27FC236}">
                <a16:creationId xmlns:a16="http://schemas.microsoft.com/office/drawing/2014/main" id="{23775B9B-1BB0-4F7F-909C-9DE74D61E5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6203" r="10311" b="6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77858"/>
            <a:ext cx="11493661" cy="4889856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A621DD58-A1F8-462C-8C61-12098A86DFAD}"/>
              </a:ext>
            </a:extLst>
          </p:cNvPr>
          <p:cNvSpPr txBox="1"/>
          <p:nvPr/>
        </p:nvSpPr>
        <p:spPr>
          <a:xfrm>
            <a:off x="5137794" y="2421245"/>
            <a:ext cx="110970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ลิตร</a:t>
            </a:r>
          </a:p>
        </p:txBody>
      </p:sp>
      <p:sp>
        <p:nvSpPr>
          <p:cNvPr id="34" name="หัวข้อ">
            <a:extLst>
              <a:ext uri="{FF2B5EF4-FFF2-40B4-BE49-F238E27FC236}">
                <a16:creationId xmlns:a16="http://schemas.microsoft.com/office/drawing/2014/main" id="{982D045B-87A1-4F0C-B4BE-66CBB961F817}"/>
              </a:ext>
            </a:extLst>
          </p:cNvPr>
          <p:cNvSpPr txBox="1"/>
          <p:nvPr/>
        </p:nvSpPr>
        <p:spPr>
          <a:xfrm>
            <a:off x="7179984" y="3305772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+</a:t>
            </a:r>
          </a:p>
        </p:txBody>
      </p: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07651366-A8E4-4082-9D08-3CABD553C177}"/>
              </a:ext>
            </a:extLst>
          </p:cNvPr>
          <p:cNvSpPr txBox="1"/>
          <p:nvPr/>
        </p:nvSpPr>
        <p:spPr>
          <a:xfrm>
            <a:off x="5441399" y="4455732"/>
            <a:ext cx="44883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</a:p>
        </p:txBody>
      </p:sp>
      <p:sp>
        <p:nvSpPr>
          <p:cNvPr id="41" name="หัวข้อ">
            <a:extLst>
              <a:ext uri="{FF2B5EF4-FFF2-40B4-BE49-F238E27FC236}">
                <a16:creationId xmlns:a16="http://schemas.microsoft.com/office/drawing/2014/main" id="{52730CAF-F32E-47E5-917A-7D2596482E3C}"/>
              </a:ext>
            </a:extLst>
          </p:cNvPr>
          <p:cNvSpPr txBox="1"/>
          <p:nvPr/>
        </p:nvSpPr>
        <p:spPr>
          <a:xfrm>
            <a:off x="6157095" y="4455732"/>
            <a:ext cx="124484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1,470</a:t>
            </a:r>
          </a:p>
        </p:txBody>
      </p: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25BFEFA7-AA3F-4384-A892-341FC117AA03}"/>
              </a:ext>
            </a:extLst>
          </p:cNvPr>
          <p:cNvSpPr txBox="1"/>
          <p:nvPr/>
        </p:nvSpPr>
        <p:spPr>
          <a:xfrm>
            <a:off x="6088290" y="2421245"/>
            <a:ext cx="174055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มิลลิลิตร</a:t>
            </a:r>
          </a:p>
        </p:txBody>
      </p:sp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852FCA51-6F23-4405-B40F-513FB3E49F0C}"/>
              </a:ext>
            </a:extLst>
          </p:cNvPr>
          <p:cNvSpPr txBox="1"/>
          <p:nvPr/>
        </p:nvSpPr>
        <p:spPr>
          <a:xfrm>
            <a:off x="5043457" y="3150266"/>
            <a:ext cx="8467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</a:p>
        </p:txBody>
      </p:sp>
      <p:sp>
        <p:nvSpPr>
          <p:cNvPr id="33" name="หัวข้อ">
            <a:extLst>
              <a:ext uri="{FF2B5EF4-FFF2-40B4-BE49-F238E27FC236}">
                <a16:creationId xmlns:a16="http://schemas.microsoft.com/office/drawing/2014/main" id="{E08E0BDB-A128-4F5A-83F6-F64841F9A662}"/>
              </a:ext>
            </a:extLst>
          </p:cNvPr>
          <p:cNvSpPr txBox="1"/>
          <p:nvPr/>
        </p:nvSpPr>
        <p:spPr>
          <a:xfrm>
            <a:off x="6407711" y="3150266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740</a:t>
            </a: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C82266C-58D4-425E-9AA3-625F2FEA126C}"/>
              </a:ext>
            </a:extLst>
          </p:cNvPr>
          <p:cNvSpPr txBox="1"/>
          <p:nvPr/>
        </p:nvSpPr>
        <p:spPr>
          <a:xfrm>
            <a:off x="1069186" y="3150266"/>
            <a:ext cx="421186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เมล์มีน้ำปลาในแกลลอน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24C64DE-46CE-4720-8347-68A55B2A4357}"/>
              </a:ext>
            </a:extLst>
          </p:cNvPr>
          <p:cNvGrpSpPr/>
          <p:nvPr/>
        </p:nvGrpSpPr>
        <p:grpSpPr>
          <a:xfrm>
            <a:off x="1069186" y="2421245"/>
            <a:ext cx="936000" cy="523220"/>
            <a:chOff x="1071532" y="3038331"/>
            <a:chExt cx="1056082" cy="523220"/>
          </a:xfrm>
        </p:grpSpPr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4F0C0DE3-3D6A-4D31-9F0D-1CB9D8B2949F}"/>
                </a:ext>
              </a:extLst>
            </p:cNvPr>
            <p:cNvSpPr txBox="1"/>
            <p:nvPr/>
          </p:nvSpPr>
          <p:spPr>
            <a:xfrm>
              <a:off x="1071532" y="3038331"/>
              <a:ext cx="105608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D771FD0-6987-4EC7-A3AB-7C544BAB1B4E}"/>
                </a:ext>
              </a:extLst>
            </p:cNvPr>
            <p:cNvGrpSpPr/>
            <p:nvPr/>
          </p:nvGrpSpPr>
          <p:grpSpPr>
            <a:xfrm>
              <a:off x="1140174" y="3488205"/>
              <a:ext cx="864000" cy="54000"/>
              <a:chOff x="7144755" y="5591532"/>
              <a:chExt cx="2700000" cy="76985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9A2FD5C-9023-453F-8CF0-54BD202E01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1C76C9E-3875-44B1-9E9C-AC9621533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13C8C6-7670-4F6D-B6E4-EB8E978B9BD1}"/>
              </a:ext>
            </a:extLst>
          </p:cNvPr>
          <p:cNvGrpSpPr/>
          <p:nvPr/>
        </p:nvGrpSpPr>
        <p:grpSpPr>
          <a:xfrm>
            <a:off x="1069186" y="5923689"/>
            <a:ext cx="936000" cy="523220"/>
            <a:chOff x="621219" y="5838223"/>
            <a:chExt cx="936000" cy="523220"/>
          </a:xfrm>
        </p:grpSpPr>
        <p:sp>
          <p:nvSpPr>
            <p:cNvPr id="63" name="หัวข้อ">
              <a:extLst>
                <a:ext uri="{FF2B5EF4-FFF2-40B4-BE49-F238E27FC236}">
                  <a16:creationId xmlns:a16="http://schemas.microsoft.com/office/drawing/2014/main" id="{E6CE400A-2E86-43CC-9A12-FCF9F7299CB0}"/>
                </a:ext>
              </a:extLst>
            </p:cNvPr>
            <p:cNvSpPr txBox="1"/>
            <p:nvPr/>
          </p:nvSpPr>
          <p:spPr>
            <a:xfrm>
              <a:off x="621219" y="5838223"/>
              <a:ext cx="93600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7676F08-5D6E-4942-B090-1AD3C811D762}"/>
                </a:ext>
              </a:extLst>
            </p:cNvPr>
            <p:cNvGrpSpPr/>
            <p:nvPr/>
          </p:nvGrpSpPr>
          <p:grpSpPr>
            <a:xfrm>
              <a:off x="677185" y="6275615"/>
              <a:ext cx="720000" cy="54000"/>
              <a:chOff x="7144755" y="5591532"/>
              <a:chExt cx="2700000" cy="76985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DD4FB39-086B-4CEE-84B0-FB4E464204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5B67724-B1CE-4874-B961-C281E7A9CA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11EF4FB2-9C64-490A-9902-637358B85453}"/>
              </a:ext>
            </a:extLst>
          </p:cNvPr>
          <p:cNvSpPr txBox="1"/>
          <p:nvPr/>
        </p:nvSpPr>
        <p:spPr>
          <a:xfrm>
            <a:off x="1895782" y="5923689"/>
            <a:ext cx="944277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แกลลอนใบนี้มีความจุ 5 ลิตร 470 มิลลิลิตร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89915F6D-A11A-49AF-85B1-921C5D918872}"/>
              </a:ext>
            </a:extLst>
          </p:cNvPr>
          <p:cNvSpPr txBox="1"/>
          <p:nvPr/>
        </p:nvSpPr>
        <p:spPr>
          <a:xfrm>
            <a:off x="1069186" y="3802999"/>
            <a:ext cx="402166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เติมน้ำปลาลงไปอีก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FDBFBB-198E-4CDB-9EA5-3A28930F9702}"/>
              </a:ext>
            </a:extLst>
          </p:cNvPr>
          <p:cNvGrpSpPr/>
          <p:nvPr/>
        </p:nvGrpSpPr>
        <p:grpSpPr>
          <a:xfrm>
            <a:off x="1069187" y="4455732"/>
            <a:ext cx="6365225" cy="529301"/>
            <a:chOff x="1069187" y="4455732"/>
            <a:chExt cx="6365225" cy="52930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C46DB34-742D-4A59-9D1D-6063B845677C}"/>
                </a:ext>
              </a:extLst>
            </p:cNvPr>
            <p:cNvGrpSpPr/>
            <p:nvPr/>
          </p:nvGrpSpPr>
          <p:grpSpPr>
            <a:xfrm>
              <a:off x="5495991" y="4908048"/>
              <a:ext cx="1938421" cy="76985"/>
              <a:chOff x="8384580" y="5591532"/>
              <a:chExt cx="1964616" cy="76985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999092F-0FED-491B-8BBC-A1433DB01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84580" y="5591532"/>
                <a:ext cx="196461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3B490BB-BD18-496F-B34C-EF0923F59E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84580" y="5668517"/>
                <a:ext cx="196461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หัวข้อ">
              <a:extLst>
                <a:ext uri="{FF2B5EF4-FFF2-40B4-BE49-F238E27FC236}">
                  <a16:creationId xmlns:a16="http://schemas.microsoft.com/office/drawing/2014/main" id="{144AC833-4698-4236-BDBE-8F6F48787CFE}"/>
                </a:ext>
              </a:extLst>
            </p:cNvPr>
            <p:cNvSpPr txBox="1"/>
            <p:nvPr/>
          </p:nvSpPr>
          <p:spPr>
            <a:xfrm>
              <a:off x="1069187" y="4455732"/>
              <a:ext cx="3543454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แกลลอนใบนี้มีความจุ</a:t>
              </a:r>
            </a:p>
          </p:txBody>
        </p:sp>
      </p:grp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094580DC-0309-442C-B02C-0E349667E504}"/>
              </a:ext>
            </a:extLst>
          </p:cNvPr>
          <p:cNvSpPr txBox="1"/>
          <p:nvPr/>
        </p:nvSpPr>
        <p:spPr>
          <a:xfrm>
            <a:off x="6407711" y="3802999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730</a:t>
            </a:r>
          </a:p>
        </p:txBody>
      </p:sp>
      <p:sp>
        <p:nvSpPr>
          <p:cNvPr id="74" name="หัวข้อ">
            <a:extLst>
              <a:ext uri="{FF2B5EF4-FFF2-40B4-BE49-F238E27FC236}">
                <a16:creationId xmlns:a16="http://schemas.microsoft.com/office/drawing/2014/main" id="{16D98A2E-2B7E-406D-8703-FE31C8891499}"/>
              </a:ext>
            </a:extLst>
          </p:cNvPr>
          <p:cNvSpPr txBox="1"/>
          <p:nvPr/>
        </p:nvSpPr>
        <p:spPr>
          <a:xfrm>
            <a:off x="5410920" y="5132680"/>
            <a:ext cx="48492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EC54C8A-8C9D-42DF-8378-056BD1A59F50}"/>
              </a:ext>
            </a:extLst>
          </p:cNvPr>
          <p:cNvGrpSpPr/>
          <p:nvPr/>
        </p:nvGrpSpPr>
        <p:grpSpPr>
          <a:xfrm>
            <a:off x="5508004" y="5108464"/>
            <a:ext cx="1938420" cy="530920"/>
            <a:chOff x="6700191" y="4876970"/>
            <a:chExt cx="1938420" cy="53092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31FBD95-970A-4042-B370-C5F95A3C4FAF}"/>
                </a:ext>
              </a:extLst>
            </p:cNvPr>
            <p:cNvGrpSpPr/>
            <p:nvPr/>
          </p:nvGrpSpPr>
          <p:grpSpPr>
            <a:xfrm>
              <a:off x="6700191" y="5330905"/>
              <a:ext cx="1938420" cy="76985"/>
              <a:chOff x="7880140" y="5591532"/>
              <a:chExt cx="1964615" cy="76985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DC5BF1BF-02B0-4034-986F-4D97FE370B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0141" y="5591532"/>
                <a:ext cx="196461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5968714-41C0-4D21-8B9F-B58B1B80A3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0140" y="5668517"/>
                <a:ext cx="196461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หัวข้อ">
              <a:extLst>
                <a:ext uri="{FF2B5EF4-FFF2-40B4-BE49-F238E27FC236}">
                  <a16:creationId xmlns:a16="http://schemas.microsoft.com/office/drawing/2014/main" id="{4E751F52-6639-4110-B10E-46557F266D25}"/>
                </a:ext>
              </a:extLst>
            </p:cNvPr>
            <p:cNvSpPr txBox="1"/>
            <p:nvPr/>
          </p:nvSpPr>
          <p:spPr>
            <a:xfrm>
              <a:off x="7590251" y="4876970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470</a:t>
              </a:r>
            </a:p>
          </p:txBody>
        </p:sp>
      </p:grpSp>
      <p:sp>
        <p:nvSpPr>
          <p:cNvPr id="76" name="หัวข้อ">
            <a:extLst>
              <a:ext uri="{FF2B5EF4-FFF2-40B4-BE49-F238E27FC236}">
                <a16:creationId xmlns:a16="http://schemas.microsoft.com/office/drawing/2014/main" id="{F5F2A1A9-0DBC-466C-B7A5-DD110F4583F0}"/>
              </a:ext>
            </a:extLst>
          </p:cNvPr>
          <p:cNvSpPr txBox="1"/>
          <p:nvPr/>
        </p:nvSpPr>
        <p:spPr>
          <a:xfrm>
            <a:off x="1069186" y="5108464"/>
            <a:ext cx="179471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หรือ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EC7FFA-5059-40D3-9F84-5881DECCE3D6}"/>
              </a:ext>
            </a:extLst>
          </p:cNvPr>
          <p:cNvGrpSpPr/>
          <p:nvPr/>
        </p:nvGrpSpPr>
        <p:grpSpPr>
          <a:xfrm>
            <a:off x="5441127" y="3802999"/>
            <a:ext cx="2005298" cy="523220"/>
            <a:chOff x="7780105" y="3571505"/>
            <a:chExt cx="2005298" cy="52322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D2D4E4-C0BA-402E-9BC5-D1B48D64DD83}"/>
                </a:ext>
              </a:extLst>
            </p:cNvPr>
            <p:cNvCxnSpPr>
              <a:cxnSpLocks/>
            </p:cNvCxnSpPr>
            <p:nvPr/>
          </p:nvCxnSpPr>
          <p:spPr>
            <a:xfrm>
              <a:off x="7846982" y="4042652"/>
              <a:ext cx="193842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E16FAF5E-7A6B-4103-83C5-085C29B9EDFC}"/>
                </a:ext>
              </a:extLst>
            </p:cNvPr>
            <p:cNvSpPr txBox="1"/>
            <p:nvPr/>
          </p:nvSpPr>
          <p:spPr>
            <a:xfrm>
              <a:off x="7780105" y="3571505"/>
              <a:ext cx="43081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089D824-49A4-42E9-8894-F2C0A8C54BAF}"/>
              </a:ext>
            </a:extLst>
          </p:cNvPr>
          <p:cNvGrpSpPr/>
          <p:nvPr/>
        </p:nvGrpSpPr>
        <p:grpSpPr>
          <a:xfrm>
            <a:off x="7866471" y="3999905"/>
            <a:ext cx="2046013" cy="1004712"/>
            <a:chOff x="7972985" y="3523440"/>
            <a:chExt cx="2032570" cy="1004712"/>
          </a:xfrm>
        </p:grpSpPr>
        <p:sp>
          <p:nvSpPr>
            <p:cNvPr id="79" name="Speech Bubble: Rectangle with Corners Rounded 78">
              <a:extLst>
                <a:ext uri="{FF2B5EF4-FFF2-40B4-BE49-F238E27FC236}">
                  <a16:creationId xmlns:a16="http://schemas.microsoft.com/office/drawing/2014/main" id="{0490E7DC-559B-455C-8264-82D90BCB5689}"/>
                </a:ext>
              </a:extLst>
            </p:cNvPr>
            <p:cNvSpPr/>
            <p:nvPr/>
          </p:nvSpPr>
          <p:spPr>
            <a:xfrm>
              <a:off x="7972985" y="3523440"/>
              <a:ext cx="2002289" cy="1004712"/>
            </a:xfrm>
            <a:custGeom>
              <a:avLst/>
              <a:gdLst>
                <a:gd name="connsiteX0" fmla="*/ 0 w 2002289"/>
                <a:gd name="connsiteY0" fmla="*/ 167455 h 1004712"/>
                <a:gd name="connsiteX1" fmla="*/ 167455 w 2002289"/>
                <a:gd name="connsiteY1" fmla="*/ 0 h 1004712"/>
                <a:gd name="connsiteX2" fmla="*/ 333715 w 2002289"/>
                <a:gd name="connsiteY2" fmla="*/ 0 h 1004712"/>
                <a:gd name="connsiteX3" fmla="*/ 333715 w 2002289"/>
                <a:gd name="connsiteY3" fmla="*/ 0 h 1004712"/>
                <a:gd name="connsiteX4" fmla="*/ 834287 w 2002289"/>
                <a:gd name="connsiteY4" fmla="*/ 0 h 1004712"/>
                <a:gd name="connsiteX5" fmla="*/ 1304544 w 2002289"/>
                <a:gd name="connsiteY5" fmla="*/ 0 h 1004712"/>
                <a:gd name="connsiteX6" fmla="*/ 1834834 w 2002289"/>
                <a:gd name="connsiteY6" fmla="*/ 0 h 1004712"/>
                <a:gd name="connsiteX7" fmla="*/ 2002289 w 2002289"/>
                <a:gd name="connsiteY7" fmla="*/ 167455 h 1004712"/>
                <a:gd name="connsiteX8" fmla="*/ 2002289 w 2002289"/>
                <a:gd name="connsiteY8" fmla="*/ 586082 h 1004712"/>
                <a:gd name="connsiteX9" fmla="*/ 2002289 w 2002289"/>
                <a:gd name="connsiteY9" fmla="*/ 586082 h 1004712"/>
                <a:gd name="connsiteX10" fmla="*/ 2002289 w 2002289"/>
                <a:gd name="connsiteY10" fmla="*/ 837260 h 1004712"/>
                <a:gd name="connsiteX11" fmla="*/ 2002289 w 2002289"/>
                <a:gd name="connsiteY11" fmla="*/ 837257 h 1004712"/>
                <a:gd name="connsiteX12" fmla="*/ 1834834 w 2002289"/>
                <a:gd name="connsiteY12" fmla="*/ 1004712 h 1004712"/>
                <a:gd name="connsiteX13" fmla="*/ 1364577 w 2002289"/>
                <a:gd name="connsiteY13" fmla="*/ 1004712 h 1004712"/>
                <a:gd name="connsiteX14" fmla="*/ 834287 w 2002289"/>
                <a:gd name="connsiteY14" fmla="*/ 1004712 h 1004712"/>
                <a:gd name="connsiteX15" fmla="*/ 333715 w 2002289"/>
                <a:gd name="connsiteY15" fmla="*/ 1004712 h 1004712"/>
                <a:gd name="connsiteX16" fmla="*/ 333715 w 2002289"/>
                <a:gd name="connsiteY16" fmla="*/ 1004712 h 1004712"/>
                <a:gd name="connsiteX17" fmla="*/ 167455 w 2002289"/>
                <a:gd name="connsiteY17" fmla="*/ 1004712 h 1004712"/>
                <a:gd name="connsiteX18" fmla="*/ 0 w 2002289"/>
                <a:gd name="connsiteY18" fmla="*/ 837257 h 1004712"/>
                <a:gd name="connsiteX19" fmla="*/ 0 w 2002289"/>
                <a:gd name="connsiteY19" fmla="*/ 837260 h 1004712"/>
                <a:gd name="connsiteX20" fmla="*/ -513647 w 2002289"/>
                <a:gd name="connsiteY20" fmla="*/ 737891 h 1004712"/>
                <a:gd name="connsiteX21" fmla="*/ 0 w 2002289"/>
                <a:gd name="connsiteY21" fmla="*/ 586082 h 1004712"/>
                <a:gd name="connsiteX22" fmla="*/ 0 w 2002289"/>
                <a:gd name="connsiteY22" fmla="*/ 167455 h 100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002289" h="1004712" fill="none" extrusionOk="0">
                  <a:moveTo>
                    <a:pt x="0" y="167455"/>
                  </a:moveTo>
                  <a:cubicBezTo>
                    <a:pt x="15029" y="71028"/>
                    <a:pt x="62402" y="8465"/>
                    <a:pt x="167455" y="0"/>
                  </a:cubicBezTo>
                  <a:cubicBezTo>
                    <a:pt x="242246" y="4938"/>
                    <a:pt x="258717" y="-6479"/>
                    <a:pt x="333715" y="0"/>
                  </a:cubicBezTo>
                  <a:lnTo>
                    <a:pt x="333715" y="0"/>
                  </a:lnTo>
                  <a:cubicBezTo>
                    <a:pt x="533310" y="19392"/>
                    <a:pt x="587127" y="-20387"/>
                    <a:pt x="834287" y="0"/>
                  </a:cubicBezTo>
                  <a:cubicBezTo>
                    <a:pt x="982620" y="2887"/>
                    <a:pt x="1107566" y="-4612"/>
                    <a:pt x="1304544" y="0"/>
                  </a:cubicBezTo>
                  <a:cubicBezTo>
                    <a:pt x="1501522" y="4612"/>
                    <a:pt x="1616619" y="-15852"/>
                    <a:pt x="1834834" y="0"/>
                  </a:cubicBezTo>
                  <a:cubicBezTo>
                    <a:pt x="1925695" y="-6141"/>
                    <a:pt x="1996419" y="82204"/>
                    <a:pt x="2002289" y="167455"/>
                  </a:cubicBezTo>
                  <a:cubicBezTo>
                    <a:pt x="2016912" y="365644"/>
                    <a:pt x="2017375" y="439964"/>
                    <a:pt x="2002289" y="586082"/>
                  </a:cubicBezTo>
                  <a:lnTo>
                    <a:pt x="2002289" y="586082"/>
                  </a:lnTo>
                  <a:cubicBezTo>
                    <a:pt x="1995433" y="639344"/>
                    <a:pt x="2013263" y="729732"/>
                    <a:pt x="2002289" y="837260"/>
                  </a:cubicBezTo>
                  <a:lnTo>
                    <a:pt x="2002289" y="837257"/>
                  </a:lnTo>
                  <a:cubicBezTo>
                    <a:pt x="2001346" y="943894"/>
                    <a:pt x="1942660" y="998808"/>
                    <a:pt x="1834834" y="1004712"/>
                  </a:cubicBezTo>
                  <a:cubicBezTo>
                    <a:pt x="1657652" y="999984"/>
                    <a:pt x="1502117" y="985790"/>
                    <a:pt x="1364577" y="1004712"/>
                  </a:cubicBezTo>
                  <a:cubicBezTo>
                    <a:pt x="1227037" y="1023634"/>
                    <a:pt x="1080811" y="996563"/>
                    <a:pt x="834287" y="1004712"/>
                  </a:cubicBezTo>
                  <a:cubicBezTo>
                    <a:pt x="732457" y="981140"/>
                    <a:pt x="461947" y="1002507"/>
                    <a:pt x="333715" y="1004712"/>
                  </a:cubicBezTo>
                  <a:lnTo>
                    <a:pt x="333715" y="1004712"/>
                  </a:lnTo>
                  <a:cubicBezTo>
                    <a:pt x="288178" y="1001416"/>
                    <a:pt x="204944" y="1001236"/>
                    <a:pt x="167455" y="1004712"/>
                  </a:cubicBezTo>
                  <a:cubicBezTo>
                    <a:pt x="55101" y="993175"/>
                    <a:pt x="11483" y="921888"/>
                    <a:pt x="0" y="837257"/>
                  </a:cubicBezTo>
                  <a:lnTo>
                    <a:pt x="0" y="837260"/>
                  </a:lnTo>
                  <a:cubicBezTo>
                    <a:pt x="-172625" y="811885"/>
                    <a:pt x="-319184" y="767545"/>
                    <a:pt x="-513647" y="737891"/>
                  </a:cubicBezTo>
                  <a:cubicBezTo>
                    <a:pt x="-396701" y="677995"/>
                    <a:pt x="-187994" y="654313"/>
                    <a:pt x="0" y="586082"/>
                  </a:cubicBezTo>
                  <a:cubicBezTo>
                    <a:pt x="14768" y="403008"/>
                    <a:pt x="-7102" y="262073"/>
                    <a:pt x="0" y="167455"/>
                  </a:cubicBezTo>
                  <a:close/>
                </a:path>
                <a:path w="2002289" h="1004712" stroke="0" extrusionOk="0">
                  <a:moveTo>
                    <a:pt x="0" y="167455"/>
                  </a:moveTo>
                  <a:cubicBezTo>
                    <a:pt x="247" y="77691"/>
                    <a:pt x="60562" y="-8739"/>
                    <a:pt x="167455" y="0"/>
                  </a:cubicBezTo>
                  <a:cubicBezTo>
                    <a:pt x="246260" y="2284"/>
                    <a:pt x="277980" y="-2680"/>
                    <a:pt x="333715" y="0"/>
                  </a:cubicBezTo>
                  <a:lnTo>
                    <a:pt x="333715" y="0"/>
                  </a:lnTo>
                  <a:cubicBezTo>
                    <a:pt x="487049" y="12802"/>
                    <a:pt x="623020" y="9267"/>
                    <a:pt x="834287" y="0"/>
                  </a:cubicBezTo>
                  <a:cubicBezTo>
                    <a:pt x="950254" y="-22397"/>
                    <a:pt x="1221169" y="6946"/>
                    <a:pt x="1344566" y="0"/>
                  </a:cubicBezTo>
                  <a:cubicBezTo>
                    <a:pt x="1467963" y="-6946"/>
                    <a:pt x="1665823" y="5995"/>
                    <a:pt x="1834834" y="0"/>
                  </a:cubicBezTo>
                  <a:cubicBezTo>
                    <a:pt x="1908421" y="10801"/>
                    <a:pt x="2010866" y="68937"/>
                    <a:pt x="2002289" y="167455"/>
                  </a:cubicBezTo>
                  <a:cubicBezTo>
                    <a:pt x="2019047" y="365361"/>
                    <a:pt x="2014904" y="493637"/>
                    <a:pt x="2002289" y="586082"/>
                  </a:cubicBezTo>
                  <a:lnTo>
                    <a:pt x="2002289" y="586082"/>
                  </a:lnTo>
                  <a:cubicBezTo>
                    <a:pt x="2011961" y="657030"/>
                    <a:pt x="1997120" y="737866"/>
                    <a:pt x="2002289" y="837260"/>
                  </a:cubicBezTo>
                  <a:lnTo>
                    <a:pt x="2002289" y="837257"/>
                  </a:lnTo>
                  <a:cubicBezTo>
                    <a:pt x="1997449" y="908669"/>
                    <a:pt x="1913474" y="1000730"/>
                    <a:pt x="1834834" y="1004712"/>
                  </a:cubicBezTo>
                  <a:cubicBezTo>
                    <a:pt x="1726006" y="1002425"/>
                    <a:pt x="1484853" y="987609"/>
                    <a:pt x="1334561" y="1004712"/>
                  </a:cubicBezTo>
                  <a:cubicBezTo>
                    <a:pt x="1184269" y="1021815"/>
                    <a:pt x="973539" y="1005804"/>
                    <a:pt x="834287" y="1004712"/>
                  </a:cubicBezTo>
                  <a:cubicBezTo>
                    <a:pt x="728072" y="989045"/>
                    <a:pt x="447157" y="1009902"/>
                    <a:pt x="333715" y="1004712"/>
                  </a:cubicBezTo>
                  <a:lnTo>
                    <a:pt x="333715" y="1004712"/>
                  </a:lnTo>
                  <a:cubicBezTo>
                    <a:pt x="256760" y="1002374"/>
                    <a:pt x="225882" y="1004093"/>
                    <a:pt x="167455" y="1004712"/>
                  </a:cubicBezTo>
                  <a:cubicBezTo>
                    <a:pt x="57382" y="1018185"/>
                    <a:pt x="-8697" y="915251"/>
                    <a:pt x="0" y="837257"/>
                  </a:cubicBezTo>
                  <a:lnTo>
                    <a:pt x="0" y="837260"/>
                  </a:lnTo>
                  <a:cubicBezTo>
                    <a:pt x="-157526" y="781542"/>
                    <a:pt x="-365068" y="751690"/>
                    <a:pt x="-513647" y="737891"/>
                  </a:cubicBezTo>
                  <a:cubicBezTo>
                    <a:pt x="-316304" y="673710"/>
                    <a:pt x="-230588" y="654094"/>
                    <a:pt x="0" y="586082"/>
                  </a:cubicBezTo>
                  <a:cubicBezTo>
                    <a:pt x="17560" y="380660"/>
                    <a:pt x="9600" y="264664"/>
                    <a:pt x="0" y="167455"/>
                  </a:cubicBezTo>
                  <a:close/>
                </a:path>
              </a:pathLst>
            </a:custGeom>
            <a:solidFill>
              <a:srgbClr val="ACFCE8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75653"/>
                        <a:gd name="adj2" fmla="val 23443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80" name="หัวข้อ">
              <a:extLst>
                <a:ext uri="{FF2B5EF4-FFF2-40B4-BE49-F238E27FC236}">
                  <a16:creationId xmlns:a16="http://schemas.microsoft.com/office/drawing/2014/main" id="{D6333013-E988-4901-BA68-49B944A21876}"/>
                </a:ext>
              </a:extLst>
            </p:cNvPr>
            <p:cNvSpPr txBox="1"/>
            <p:nvPr/>
          </p:nvSpPr>
          <p:spPr>
            <a:xfrm>
              <a:off x="8003265" y="3590455"/>
              <a:ext cx="2002290" cy="86177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1,000 มล. </a:t>
              </a:r>
              <a:endParaRPr lang="en-US" sz="2500" dirty="0">
                <a:latin typeface="Itim" panose="00000500000000000000" pitchFamily="2" charset="-34"/>
                <a:cs typeface="Itim" panose="00000500000000000000" pitchFamily="2" charset="-34"/>
              </a:endParaRPr>
            </a:p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เท่ากับ</a:t>
              </a:r>
              <a:r>
                <a:rPr lang="en-US" sz="2500" dirty="0">
                  <a:latin typeface="Itim" panose="00000500000000000000" pitchFamily="2" charset="-34"/>
                  <a:cs typeface="Itim" panose="00000500000000000000" pitchFamily="2" charset="-34"/>
                </a:rPr>
                <a:t> 1</a:t>
              </a: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 ลิตร</a:t>
              </a:r>
              <a:endParaRPr lang="th-TH" sz="25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C43D3CE-0EA2-4FF9-9147-37E4891C7B8E}"/>
              </a:ext>
            </a:extLst>
          </p:cNvPr>
          <p:cNvGrpSpPr/>
          <p:nvPr/>
        </p:nvGrpSpPr>
        <p:grpSpPr>
          <a:xfrm>
            <a:off x="206769" y="149630"/>
            <a:ext cx="11281597" cy="1434251"/>
            <a:chOff x="206769" y="149630"/>
            <a:chExt cx="11281597" cy="1434251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BA848D0-C427-4CDE-AE6A-639D23DB2B7A}"/>
                </a:ext>
              </a:extLst>
            </p:cNvPr>
            <p:cNvGrpSpPr/>
            <p:nvPr/>
          </p:nvGrpSpPr>
          <p:grpSpPr>
            <a:xfrm>
              <a:off x="861617" y="361704"/>
              <a:ext cx="10626749" cy="1222177"/>
              <a:chOff x="861617" y="321064"/>
              <a:chExt cx="10626749" cy="1222177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6DE1FB18-2BD6-446A-80AC-5AB96D71EC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</a:blip>
              <a:stretch>
                <a:fillRect/>
              </a:stretch>
            </p:blipFill>
            <p:spPr>
              <a:xfrm>
                <a:off x="861617" y="321064"/>
                <a:ext cx="10626749" cy="1222177"/>
              </a:xfrm>
              <a:prstGeom prst="rect">
                <a:avLst/>
              </a:prstGeom>
            </p:spPr>
          </p:pic>
          <p:sp>
            <p:nvSpPr>
              <p:cNvPr id="81" name="หัวข้อ">
                <a:extLst>
                  <a:ext uri="{FF2B5EF4-FFF2-40B4-BE49-F238E27FC236}">
                    <a16:creationId xmlns:a16="http://schemas.microsoft.com/office/drawing/2014/main" id="{B0E38141-4424-4CD0-B73A-5DD69C8EEFCB}"/>
                  </a:ext>
                </a:extLst>
              </p:cNvPr>
              <p:cNvSpPr txBox="1"/>
              <p:nvPr/>
            </p:nvSpPr>
            <p:spPr>
              <a:xfrm>
                <a:off x="1504477" y="477590"/>
                <a:ext cx="9896339" cy="95410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เมล์มีน้ำปลาในแกลลอน 3 ลิตร 740 มิลลิลิตร เติมน้ำปลาลงไปอีก</a:t>
                </a:r>
              </a:p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1,730 มิลลิลิตร น้ำปลาเต็มแกลลอนพอดี แกลลอนใบนี้มีความจุเท่าไร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F3B5BDEB-0D10-48BC-8756-567DC902975E}"/>
                </a:ext>
              </a:extLst>
            </p:cNvPr>
            <p:cNvGrpSpPr/>
            <p:nvPr/>
          </p:nvGrpSpPr>
          <p:grpSpPr>
            <a:xfrm>
              <a:off x="206769" y="149630"/>
              <a:ext cx="1314423" cy="1259656"/>
              <a:chOff x="206769" y="149630"/>
              <a:chExt cx="1314423" cy="1259656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719FA9B0-54F3-4937-99F1-BC88A3A58C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769" y="149630"/>
                <a:ext cx="1314423" cy="1259656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6D3CA3E-36A0-40B4-ACD5-2565B12A4C2C}"/>
                  </a:ext>
                </a:extLst>
              </p:cNvPr>
              <p:cNvSpPr txBox="1"/>
              <p:nvPr/>
            </p:nvSpPr>
            <p:spPr>
              <a:xfrm>
                <a:off x="577297" y="313376"/>
                <a:ext cx="538314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2</a:t>
                </a: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761B989-B052-4EBD-BC49-4CFAC931DC87}"/>
              </a:ext>
            </a:extLst>
          </p:cNvPr>
          <p:cNvGrpSpPr/>
          <p:nvPr/>
        </p:nvGrpSpPr>
        <p:grpSpPr>
          <a:xfrm>
            <a:off x="1259583" y="1853026"/>
            <a:ext cx="2969031" cy="555781"/>
            <a:chOff x="6973523" y="3523440"/>
            <a:chExt cx="2949523" cy="459445"/>
          </a:xfrm>
        </p:grpSpPr>
        <p:sp>
          <p:nvSpPr>
            <p:cNvPr id="50" name="Speech Bubble: Rectangle with Corners Rounded 49">
              <a:extLst>
                <a:ext uri="{FF2B5EF4-FFF2-40B4-BE49-F238E27FC236}">
                  <a16:creationId xmlns:a16="http://schemas.microsoft.com/office/drawing/2014/main" id="{A9A10529-57A1-4FD1-8065-57F9FE860A44}"/>
                </a:ext>
              </a:extLst>
            </p:cNvPr>
            <p:cNvSpPr/>
            <p:nvPr/>
          </p:nvSpPr>
          <p:spPr>
            <a:xfrm>
              <a:off x="6973523" y="3523440"/>
              <a:ext cx="2913570" cy="459445"/>
            </a:xfrm>
            <a:custGeom>
              <a:avLst/>
              <a:gdLst>
                <a:gd name="connsiteX0" fmla="*/ 0 w 2913570"/>
                <a:gd name="connsiteY0" fmla="*/ 76576 h 459445"/>
                <a:gd name="connsiteX1" fmla="*/ 76576 w 2913570"/>
                <a:gd name="connsiteY1" fmla="*/ 0 h 459445"/>
                <a:gd name="connsiteX2" fmla="*/ 485595 w 2913570"/>
                <a:gd name="connsiteY2" fmla="*/ 0 h 459445"/>
                <a:gd name="connsiteX3" fmla="*/ 845809 w 2913570"/>
                <a:gd name="connsiteY3" fmla="*/ -354797 h 459445"/>
                <a:gd name="connsiteX4" fmla="*/ 1213988 w 2913570"/>
                <a:gd name="connsiteY4" fmla="*/ 0 h 459445"/>
                <a:gd name="connsiteX5" fmla="*/ 1771220 w 2913570"/>
                <a:gd name="connsiteY5" fmla="*/ 0 h 459445"/>
                <a:gd name="connsiteX6" fmla="*/ 2344682 w 2913570"/>
                <a:gd name="connsiteY6" fmla="*/ 0 h 459445"/>
                <a:gd name="connsiteX7" fmla="*/ 2836994 w 2913570"/>
                <a:gd name="connsiteY7" fmla="*/ 0 h 459445"/>
                <a:gd name="connsiteX8" fmla="*/ 2913570 w 2913570"/>
                <a:gd name="connsiteY8" fmla="*/ 76576 h 459445"/>
                <a:gd name="connsiteX9" fmla="*/ 2913570 w 2913570"/>
                <a:gd name="connsiteY9" fmla="*/ 76574 h 459445"/>
                <a:gd name="connsiteX10" fmla="*/ 2913570 w 2913570"/>
                <a:gd name="connsiteY10" fmla="*/ 76574 h 459445"/>
                <a:gd name="connsiteX11" fmla="*/ 2913570 w 2913570"/>
                <a:gd name="connsiteY11" fmla="*/ 191435 h 459445"/>
                <a:gd name="connsiteX12" fmla="*/ 2913570 w 2913570"/>
                <a:gd name="connsiteY12" fmla="*/ 382869 h 459445"/>
                <a:gd name="connsiteX13" fmla="*/ 2836994 w 2913570"/>
                <a:gd name="connsiteY13" fmla="*/ 459445 h 459445"/>
                <a:gd name="connsiteX14" fmla="*/ 2263532 w 2913570"/>
                <a:gd name="connsiteY14" fmla="*/ 459445 h 459445"/>
                <a:gd name="connsiteX15" fmla="*/ 1771220 w 2913570"/>
                <a:gd name="connsiteY15" fmla="*/ 459445 h 459445"/>
                <a:gd name="connsiteX16" fmla="*/ 1213988 w 2913570"/>
                <a:gd name="connsiteY16" fmla="*/ 459445 h 459445"/>
                <a:gd name="connsiteX17" fmla="*/ 849792 w 2913570"/>
                <a:gd name="connsiteY17" fmla="*/ 459445 h 459445"/>
                <a:gd name="connsiteX18" fmla="*/ 485595 w 2913570"/>
                <a:gd name="connsiteY18" fmla="*/ 459445 h 459445"/>
                <a:gd name="connsiteX19" fmla="*/ 485595 w 2913570"/>
                <a:gd name="connsiteY19" fmla="*/ 459445 h 459445"/>
                <a:gd name="connsiteX20" fmla="*/ 76576 w 2913570"/>
                <a:gd name="connsiteY20" fmla="*/ 459445 h 459445"/>
                <a:gd name="connsiteX21" fmla="*/ 0 w 2913570"/>
                <a:gd name="connsiteY21" fmla="*/ 382869 h 459445"/>
                <a:gd name="connsiteX22" fmla="*/ 0 w 2913570"/>
                <a:gd name="connsiteY22" fmla="*/ 191435 h 459445"/>
                <a:gd name="connsiteX23" fmla="*/ 0 w 2913570"/>
                <a:gd name="connsiteY23" fmla="*/ 76574 h 459445"/>
                <a:gd name="connsiteX24" fmla="*/ 0 w 2913570"/>
                <a:gd name="connsiteY24" fmla="*/ 76574 h 459445"/>
                <a:gd name="connsiteX25" fmla="*/ 0 w 2913570"/>
                <a:gd name="connsiteY25" fmla="*/ 76576 h 45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913570" h="459445" fill="none" extrusionOk="0">
                  <a:moveTo>
                    <a:pt x="0" y="76576"/>
                  </a:moveTo>
                  <a:cubicBezTo>
                    <a:pt x="-2606" y="33201"/>
                    <a:pt x="36643" y="-1121"/>
                    <a:pt x="76576" y="0"/>
                  </a:cubicBezTo>
                  <a:cubicBezTo>
                    <a:pt x="263794" y="18120"/>
                    <a:pt x="320529" y="-1258"/>
                    <a:pt x="485595" y="0"/>
                  </a:cubicBezTo>
                  <a:cubicBezTo>
                    <a:pt x="597203" y="-138261"/>
                    <a:pt x="718102" y="-241052"/>
                    <a:pt x="845809" y="-354797"/>
                  </a:cubicBezTo>
                  <a:cubicBezTo>
                    <a:pt x="942021" y="-270613"/>
                    <a:pt x="1063610" y="-122567"/>
                    <a:pt x="1213988" y="0"/>
                  </a:cubicBezTo>
                  <a:cubicBezTo>
                    <a:pt x="1399078" y="-19049"/>
                    <a:pt x="1591794" y="-20972"/>
                    <a:pt x="1771220" y="0"/>
                  </a:cubicBezTo>
                  <a:cubicBezTo>
                    <a:pt x="1950646" y="20972"/>
                    <a:pt x="2080496" y="-10607"/>
                    <a:pt x="2344682" y="0"/>
                  </a:cubicBezTo>
                  <a:cubicBezTo>
                    <a:pt x="2608868" y="10607"/>
                    <a:pt x="2736615" y="21566"/>
                    <a:pt x="2836994" y="0"/>
                  </a:cubicBezTo>
                  <a:cubicBezTo>
                    <a:pt x="2870676" y="-1993"/>
                    <a:pt x="2909710" y="29213"/>
                    <a:pt x="2913570" y="76576"/>
                  </a:cubicBezTo>
                  <a:lnTo>
                    <a:pt x="2913570" y="76574"/>
                  </a:lnTo>
                  <a:lnTo>
                    <a:pt x="2913570" y="76574"/>
                  </a:lnTo>
                  <a:cubicBezTo>
                    <a:pt x="2911183" y="130737"/>
                    <a:pt x="2915092" y="135783"/>
                    <a:pt x="2913570" y="191435"/>
                  </a:cubicBezTo>
                  <a:cubicBezTo>
                    <a:pt x="2907335" y="268753"/>
                    <a:pt x="2914573" y="309071"/>
                    <a:pt x="2913570" y="382869"/>
                  </a:cubicBezTo>
                  <a:cubicBezTo>
                    <a:pt x="2912648" y="426583"/>
                    <a:pt x="2889084" y="459562"/>
                    <a:pt x="2836994" y="459445"/>
                  </a:cubicBezTo>
                  <a:cubicBezTo>
                    <a:pt x="2619500" y="475505"/>
                    <a:pt x="2486030" y="470911"/>
                    <a:pt x="2263532" y="459445"/>
                  </a:cubicBezTo>
                  <a:cubicBezTo>
                    <a:pt x="2041034" y="447979"/>
                    <a:pt x="1917721" y="468236"/>
                    <a:pt x="1771220" y="459445"/>
                  </a:cubicBezTo>
                  <a:cubicBezTo>
                    <a:pt x="1624719" y="450654"/>
                    <a:pt x="1363700" y="460391"/>
                    <a:pt x="1213988" y="459445"/>
                  </a:cubicBezTo>
                  <a:cubicBezTo>
                    <a:pt x="1053148" y="467921"/>
                    <a:pt x="991969" y="442450"/>
                    <a:pt x="849792" y="459445"/>
                  </a:cubicBezTo>
                  <a:cubicBezTo>
                    <a:pt x="707615" y="476440"/>
                    <a:pt x="580526" y="455625"/>
                    <a:pt x="485595" y="459445"/>
                  </a:cubicBezTo>
                  <a:lnTo>
                    <a:pt x="485595" y="459445"/>
                  </a:lnTo>
                  <a:cubicBezTo>
                    <a:pt x="309797" y="469470"/>
                    <a:pt x="248910" y="447342"/>
                    <a:pt x="76576" y="459445"/>
                  </a:cubicBezTo>
                  <a:cubicBezTo>
                    <a:pt x="43316" y="457292"/>
                    <a:pt x="765" y="427012"/>
                    <a:pt x="0" y="382869"/>
                  </a:cubicBezTo>
                  <a:cubicBezTo>
                    <a:pt x="375" y="294562"/>
                    <a:pt x="8002" y="258304"/>
                    <a:pt x="0" y="191435"/>
                  </a:cubicBezTo>
                  <a:cubicBezTo>
                    <a:pt x="1041" y="166535"/>
                    <a:pt x="248" y="122539"/>
                    <a:pt x="0" y="76574"/>
                  </a:cubicBezTo>
                  <a:lnTo>
                    <a:pt x="0" y="76574"/>
                  </a:lnTo>
                  <a:lnTo>
                    <a:pt x="0" y="76576"/>
                  </a:lnTo>
                  <a:close/>
                </a:path>
                <a:path w="2913570" h="459445" stroke="0" extrusionOk="0">
                  <a:moveTo>
                    <a:pt x="0" y="76576"/>
                  </a:moveTo>
                  <a:cubicBezTo>
                    <a:pt x="481" y="39569"/>
                    <a:pt x="33438" y="-513"/>
                    <a:pt x="76576" y="0"/>
                  </a:cubicBezTo>
                  <a:cubicBezTo>
                    <a:pt x="174016" y="9351"/>
                    <a:pt x="299228" y="16594"/>
                    <a:pt x="485595" y="0"/>
                  </a:cubicBezTo>
                  <a:cubicBezTo>
                    <a:pt x="612677" y="-145680"/>
                    <a:pt x="690975" y="-199722"/>
                    <a:pt x="845809" y="-354797"/>
                  </a:cubicBezTo>
                  <a:cubicBezTo>
                    <a:pt x="1035846" y="-196875"/>
                    <a:pt x="1078620" y="-124285"/>
                    <a:pt x="1213988" y="0"/>
                  </a:cubicBezTo>
                  <a:cubicBezTo>
                    <a:pt x="1416601" y="23473"/>
                    <a:pt x="1479416" y="-14786"/>
                    <a:pt x="1722530" y="0"/>
                  </a:cubicBezTo>
                  <a:cubicBezTo>
                    <a:pt x="1965644" y="14786"/>
                    <a:pt x="2084738" y="-25240"/>
                    <a:pt x="2247302" y="0"/>
                  </a:cubicBezTo>
                  <a:cubicBezTo>
                    <a:pt x="2409866" y="25240"/>
                    <a:pt x="2628894" y="20535"/>
                    <a:pt x="2836994" y="0"/>
                  </a:cubicBezTo>
                  <a:cubicBezTo>
                    <a:pt x="2886627" y="-2444"/>
                    <a:pt x="2906961" y="41373"/>
                    <a:pt x="2913570" y="76576"/>
                  </a:cubicBezTo>
                  <a:lnTo>
                    <a:pt x="2913570" y="76574"/>
                  </a:lnTo>
                  <a:lnTo>
                    <a:pt x="2913570" y="76574"/>
                  </a:lnTo>
                  <a:cubicBezTo>
                    <a:pt x="2911692" y="125798"/>
                    <a:pt x="2916841" y="138513"/>
                    <a:pt x="2913570" y="191435"/>
                  </a:cubicBezTo>
                  <a:cubicBezTo>
                    <a:pt x="2919866" y="230115"/>
                    <a:pt x="2921546" y="313343"/>
                    <a:pt x="2913570" y="382869"/>
                  </a:cubicBezTo>
                  <a:cubicBezTo>
                    <a:pt x="2906859" y="420193"/>
                    <a:pt x="2880187" y="453731"/>
                    <a:pt x="2836994" y="459445"/>
                  </a:cubicBezTo>
                  <a:cubicBezTo>
                    <a:pt x="2678281" y="436946"/>
                    <a:pt x="2448621" y="455924"/>
                    <a:pt x="2328452" y="459445"/>
                  </a:cubicBezTo>
                  <a:cubicBezTo>
                    <a:pt x="2208283" y="462966"/>
                    <a:pt x="2047456" y="454225"/>
                    <a:pt x="1771220" y="459445"/>
                  </a:cubicBezTo>
                  <a:cubicBezTo>
                    <a:pt x="1494984" y="464665"/>
                    <a:pt x="1444205" y="456619"/>
                    <a:pt x="1213988" y="459445"/>
                  </a:cubicBezTo>
                  <a:cubicBezTo>
                    <a:pt x="1133320" y="476739"/>
                    <a:pt x="1002145" y="476754"/>
                    <a:pt x="857075" y="459445"/>
                  </a:cubicBezTo>
                  <a:cubicBezTo>
                    <a:pt x="712005" y="442136"/>
                    <a:pt x="580092" y="453042"/>
                    <a:pt x="485595" y="459445"/>
                  </a:cubicBezTo>
                  <a:lnTo>
                    <a:pt x="485595" y="459445"/>
                  </a:lnTo>
                  <a:cubicBezTo>
                    <a:pt x="307055" y="462085"/>
                    <a:pt x="174306" y="470774"/>
                    <a:pt x="76576" y="459445"/>
                  </a:cubicBezTo>
                  <a:cubicBezTo>
                    <a:pt x="32628" y="460539"/>
                    <a:pt x="6281" y="427534"/>
                    <a:pt x="0" y="382869"/>
                  </a:cubicBezTo>
                  <a:cubicBezTo>
                    <a:pt x="-7505" y="325597"/>
                    <a:pt x="-3688" y="269240"/>
                    <a:pt x="0" y="191435"/>
                  </a:cubicBezTo>
                  <a:cubicBezTo>
                    <a:pt x="3216" y="162935"/>
                    <a:pt x="45" y="117634"/>
                    <a:pt x="0" y="76574"/>
                  </a:cubicBezTo>
                  <a:lnTo>
                    <a:pt x="0" y="76574"/>
                  </a:lnTo>
                  <a:lnTo>
                    <a:pt x="0" y="76576"/>
                  </a:lnTo>
                  <a:close/>
                </a:path>
              </a:pathLst>
            </a:custGeom>
            <a:solidFill>
              <a:srgbClr val="ACFCE8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20970"/>
                        <a:gd name="adj2" fmla="val -127223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C618D1B5-297C-4DCB-B8CB-B8808B773FBB}"/>
                </a:ext>
              </a:extLst>
            </p:cNvPr>
            <p:cNvSpPr txBox="1"/>
            <p:nvPr/>
          </p:nvSpPr>
          <p:spPr>
            <a:xfrm>
              <a:off x="6979579" y="3551538"/>
              <a:ext cx="2943467" cy="40708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1 ลิตร 730 มิลลิลิตร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524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40" grpId="0"/>
      <p:bldP spid="41" grpId="0"/>
      <p:bldP spid="42" grpId="0"/>
      <p:bldP spid="32" grpId="0"/>
      <p:bldP spid="33" grpId="0"/>
      <p:bldP spid="43" grpId="0"/>
      <p:bldP spid="67" grpId="0"/>
      <p:bldP spid="68" grpId="0"/>
      <p:bldP spid="70" grpId="0"/>
      <p:bldP spid="74" grpId="0"/>
      <p:bldP spid="76" grpId="0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406DC53-132B-4626-8F14-390F3BD949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6203" r="10311" b="6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556EBAB1-EBF1-4007-A9DA-E73E3FC514CE}"/>
              </a:ext>
            </a:extLst>
          </p:cNvPr>
          <p:cNvSpPr/>
          <p:nvPr/>
        </p:nvSpPr>
        <p:spPr>
          <a:xfrm rot="5400000">
            <a:off x="4622946" y="-563530"/>
            <a:ext cx="2900660" cy="11556000"/>
          </a:xfrm>
          <a:custGeom>
            <a:avLst/>
            <a:gdLst>
              <a:gd name="connsiteX0" fmla="*/ 0 w 2450466"/>
              <a:gd name="connsiteY0" fmla="*/ 11217508 h 11533704"/>
              <a:gd name="connsiteX1" fmla="*/ 551 w 2450466"/>
              <a:gd name="connsiteY1" fmla="*/ 11212043 h 11533704"/>
              <a:gd name="connsiteX2" fmla="*/ 0 w 2450466"/>
              <a:gd name="connsiteY2" fmla="*/ 11206578 h 11533704"/>
              <a:gd name="connsiteX3" fmla="*/ 92611 w 2450466"/>
              <a:gd name="connsiteY3" fmla="*/ 10982996 h 11533704"/>
              <a:gd name="connsiteX4" fmla="*/ 107957 w 2450466"/>
              <a:gd name="connsiteY4" fmla="*/ 10970334 h 11533704"/>
              <a:gd name="connsiteX5" fmla="*/ 92611 w 2450466"/>
              <a:gd name="connsiteY5" fmla="*/ 10957673 h 11533704"/>
              <a:gd name="connsiteX6" fmla="*/ 0 w 2450466"/>
              <a:gd name="connsiteY6" fmla="*/ 10734090 h 11533704"/>
              <a:gd name="connsiteX7" fmla="*/ 92611 w 2450466"/>
              <a:gd name="connsiteY7" fmla="*/ 10510507 h 11533704"/>
              <a:gd name="connsiteX8" fmla="*/ 107957 w 2450466"/>
              <a:gd name="connsiteY8" fmla="*/ 10497846 h 11533704"/>
              <a:gd name="connsiteX9" fmla="*/ 92611 w 2450466"/>
              <a:gd name="connsiteY9" fmla="*/ 10485184 h 11533704"/>
              <a:gd name="connsiteX10" fmla="*/ 0 w 2450466"/>
              <a:gd name="connsiteY10" fmla="*/ 10261602 h 11533704"/>
              <a:gd name="connsiteX11" fmla="*/ 92611 w 2450466"/>
              <a:gd name="connsiteY11" fmla="*/ 10038018 h 11533704"/>
              <a:gd name="connsiteX12" fmla="*/ 107957 w 2450466"/>
              <a:gd name="connsiteY12" fmla="*/ 10025357 h 11533704"/>
              <a:gd name="connsiteX13" fmla="*/ 92611 w 2450466"/>
              <a:gd name="connsiteY13" fmla="*/ 10012695 h 11533704"/>
              <a:gd name="connsiteX14" fmla="*/ 0 w 2450466"/>
              <a:gd name="connsiteY14" fmla="*/ 9789112 h 11533704"/>
              <a:gd name="connsiteX15" fmla="*/ 92611 w 2450466"/>
              <a:gd name="connsiteY15" fmla="*/ 9565530 h 11533704"/>
              <a:gd name="connsiteX16" fmla="*/ 107957 w 2450466"/>
              <a:gd name="connsiteY16" fmla="*/ 9552867 h 11533704"/>
              <a:gd name="connsiteX17" fmla="*/ 92611 w 2450466"/>
              <a:gd name="connsiteY17" fmla="*/ 9540206 h 11533704"/>
              <a:gd name="connsiteX18" fmla="*/ 0 w 2450466"/>
              <a:gd name="connsiteY18" fmla="*/ 9316623 h 11533704"/>
              <a:gd name="connsiteX19" fmla="*/ 92611 w 2450466"/>
              <a:gd name="connsiteY19" fmla="*/ 9093041 h 11533704"/>
              <a:gd name="connsiteX20" fmla="*/ 107957 w 2450466"/>
              <a:gd name="connsiteY20" fmla="*/ 9080380 h 11533704"/>
              <a:gd name="connsiteX21" fmla="*/ 92611 w 2450466"/>
              <a:gd name="connsiteY21" fmla="*/ 9067718 h 11533704"/>
              <a:gd name="connsiteX22" fmla="*/ 0 w 2450466"/>
              <a:gd name="connsiteY22" fmla="*/ 8844134 h 11533704"/>
              <a:gd name="connsiteX23" fmla="*/ 92611 w 2450466"/>
              <a:gd name="connsiteY23" fmla="*/ 8620551 h 11533704"/>
              <a:gd name="connsiteX24" fmla="*/ 107957 w 2450466"/>
              <a:gd name="connsiteY24" fmla="*/ 8607890 h 11533704"/>
              <a:gd name="connsiteX25" fmla="*/ 92611 w 2450466"/>
              <a:gd name="connsiteY25" fmla="*/ 8595229 h 11533704"/>
              <a:gd name="connsiteX26" fmla="*/ 0 w 2450466"/>
              <a:gd name="connsiteY26" fmla="*/ 8371646 h 11533704"/>
              <a:gd name="connsiteX27" fmla="*/ 92611 w 2450466"/>
              <a:gd name="connsiteY27" fmla="*/ 8148063 h 11533704"/>
              <a:gd name="connsiteX28" fmla="*/ 107957 w 2450466"/>
              <a:gd name="connsiteY28" fmla="*/ 8135401 h 11533704"/>
              <a:gd name="connsiteX29" fmla="*/ 92611 w 2450466"/>
              <a:gd name="connsiteY29" fmla="*/ 8122739 h 11533704"/>
              <a:gd name="connsiteX30" fmla="*/ 0 w 2450466"/>
              <a:gd name="connsiteY30" fmla="*/ 7899156 h 11533704"/>
              <a:gd name="connsiteX31" fmla="*/ 92611 w 2450466"/>
              <a:gd name="connsiteY31" fmla="*/ 7675580 h 11533704"/>
              <a:gd name="connsiteX32" fmla="*/ 107957 w 2450466"/>
              <a:gd name="connsiteY32" fmla="*/ 7662919 h 11533704"/>
              <a:gd name="connsiteX33" fmla="*/ 92611 w 2450466"/>
              <a:gd name="connsiteY33" fmla="*/ 7650257 h 11533704"/>
              <a:gd name="connsiteX34" fmla="*/ 0 w 2450466"/>
              <a:gd name="connsiteY34" fmla="*/ 7426674 h 11533704"/>
              <a:gd name="connsiteX35" fmla="*/ 92611 w 2450466"/>
              <a:gd name="connsiteY35" fmla="*/ 7203092 h 11533704"/>
              <a:gd name="connsiteX36" fmla="*/ 107957 w 2450466"/>
              <a:gd name="connsiteY36" fmla="*/ 7190430 h 11533704"/>
              <a:gd name="connsiteX37" fmla="*/ 92611 w 2450466"/>
              <a:gd name="connsiteY37" fmla="*/ 7177768 h 11533704"/>
              <a:gd name="connsiteX38" fmla="*/ 0 w 2450466"/>
              <a:gd name="connsiteY38" fmla="*/ 6954186 h 11533704"/>
              <a:gd name="connsiteX39" fmla="*/ 92611 w 2450466"/>
              <a:gd name="connsiteY39" fmla="*/ 6730602 h 11533704"/>
              <a:gd name="connsiteX40" fmla="*/ 107957 w 2450466"/>
              <a:gd name="connsiteY40" fmla="*/ 6717941 h 11533704"/>
              <a:gd name="connsiteX41" fmla="*/ 92611 w 2450466"/>
              <a:gd name="connsiteY41" fmla="*/ 6705279 h 11533704"/>
              <a:gd name="connsiteX42" fmla="*/ 0 w 2450466"/>
              <a:gd name="connsiteY42" fmla="*/ 6481697 h 11533704"/>
              <a:gd name="connsiteX43" fmla="*/ 92611 w 2450466"/>
              <a:gd name="connsiteY43" fmla="*/ 6258113 h 11533704"/>
              <a:gd name="connsiteX44" fmla="*/ 107957 w 2450466"/>
              <a:gd name="connsiteY44" fmla="*/ 6245451 h 11533704"/>
              <a:gd name="connsiteX45" fmla="*/ 92611 w 2450466"/>
              <a:gd name="connsiteY45" fmla="*/ 6232790 h 11533704"/>
              <a:gd name="connsiteX46" fmla="*/ 0 w 2450466"/>
              <a:gd name="connsiteY46" fmla="*/ 6009207 h 11533704"/>
              <a:gd name="connsiteX47" fmla="*/ 92611 w 2450466"/>
              <a:gd name="connsiteY47" fmla="*/ 5785624 h 11533704"/>
              <a:gd name="connsiteX48" fmla="*/ 107957 w 2450466"/>
              <a:gd name="connsiteY48" fmla="*/ 5772963 h 11533704"/>
              <a:gd name="connsiteX49" fmla="*/ 92611 w 2450466"/>
              <a:gd name="connsiteY49" fmla="*/ 5760302 h 11533704"/>
              <a:gd name="connsiteX50" fmla="*/ 0 w 2450466"/>
              <a:gd name="connsiteY50" fmla="*/ 5536719 h 11533704"/>
              <a:gd name="connsiteX51" fmla="*/ 92611 w 2450466"/>
              <a:gd name="connsiteY51" fmla="*/ 5313136 h 11533704"/>
              <a:gd name="connsiteX52" fmla="*/ 107957 w 2450466"/>
              <a:gd name="connsiteY52" fmla="*/ 5300474 h 11533704"/>
              <a:gd name="connsiteX53" fmla="*/ 92611 w 2450466"/>
              <a:gd name="connsiteY53" fmla="*/ 5287813 h 11533704"/>
              <a:gd name="connsiteX54" fmla="*/ 0 w 2450466"/>
              <a:gd name="connsiteY54" fmla="*/ 5064230 h 11533704"/>
              <a:gd name="connsiteX55" fmla="*/ 92611 w 2450466"/>
              <a:gd name="connsiteY55" fmla="*/ 4840647 h 11533704"/>
              <a:gd name="connsiteX56" fmla="*/ 107957 w 2450466"/>
              <a:gd name="connsiteY56" fmla="*/ 4827985 h 11533704"/>
              <a:gd name="connsiteX57" fmla="*/ 92611 w 2450466"/>
              <a:gd name="connsiteY57" fmla="*/ 4815324 h 11533704"/>
              <a:gd name="connsiteX58" fmla="*/ 0 w 2450466"/>
              <a:gd name="connsiteY58" fmla="*/ 4591741 h 11533704"/>
              <a:gd name="connsiteX59" fmla="*/ 92611 w 2450466"/>
              <a:gd name="connsiteY59" fmla="*/ 4368158 h 11533704"/>
              <a:gd name="connsiteX60" fmla="*/ 107957 w 2450466"/>
              <a:gd name="connsiteY60" fmla="*/ 4355496 h 11533704"/>
              <a:gd name="connsiteX61" fmla="*/ 92611 w 2450466"/>
              <a:gd name="connsiteY61" fmla="*/ 4342835 h 11533704"/>
              <a:gd name="connsiteX62" fmla="*/ 0 w 2450466"/>
              <a:gd name="connsiteY62" fmla="*/ 4119252 h 11533704"/>
              <a:gd name="connsiteX63" fmla="*/ 92611 w 2450466"/>
              <a:gd name="connsiteY63" fmla="*/ 3895669 h 11533704"/>
              <a:gd name="connsiteX64" fmla="*/ 107957 w 2450466"/>
              <a:gd name="connsiteY64" fmla="*/ 3883007 h 11533704"/>
              <a:gd name="connsiteX65" fmla="*/ 92611 w 2450466"/>
              <a:gd name="connsiteY65" fmla="*/ 3870346 h 11533704"/>
              <a:gd name="connsiteX66" fmla="*/ 0 w 2450466"/>
              <a:gd name="connsiteY66" fmla="*/ 3646763 h 11533704"/>
              <a:gd name="connsiteX67" fmla="*/ 92611 w 2450466"/>
              <a:gd name="connsiteY67" fmla="*/ 3423180 h 11533704"/>
              <a:gd name="connsiteX68" fmla="*/ 107957 w 2450466"/>
              <a:gd name="connsiteY68" fmla="*/ 3410518 h 11533704"/>
              <a:gd name="connsiteX69" fmla="*/ 92611 w 2450466"/>
              <a:gd name="connsiteY69" fmla="*/ 3397857 h 11533704"/>
              <a:gd name="connsiteX70" fmla="*/ 0 w 2450466"/>
              <a:gd name="connsiteY70" fmla="*/ 3174274 h 11533704"/>
              <a:gd name="connsiteX71" fmla="*/ 92611 w 2450466"/>
              <a:gd name="connsiteY71" fmla="*/ 2950691 h 11533704"/>
              <a:gd name="connsiteX72" fmla="*/ 107957 w 2450466"/>
              <a:gd name="connsiteY72" fmla="*/ 2938029 h 11533704"/>
              <a:gd name="connsiteX73" fmla="*/ 92611 w 2450466"/>
              <a:gd name="connsiteY73" fmla="*/ 2925368 h 11533704"/>
              <a:gd name="connsiteX74" fmla="*/ 0 w 2450466"/>
              <a:gd name="connsiteY74" fmla="*/ 2701785 h 11533704"/>
              <a:gd name="connsiteX75" fmla="*/ 92611 w 2450466"/>
              <a:gd name="connsiteY75" fmla="*/ 2478202 h 11533704"/>
              <a:gd name="connsiteX76" fmla="*/ 107957 w 2450466"/>
              <a:gd name="connsiteY76" fmla="*/ 2465541 h 11533704"/>
              <a:gd name="connsiteX77" fmla="*/ 92611 w 2450466"/>
              <a:gd name="connsiteY77" fmla="*/ 2452879 h 11533704"/>
              <a:gd name="connsiteX78" fmla="*/ 0 w 2450466"/>
              <a:gd name="connsiteY78" fmla="*/ 2229296 h 11533704"/>
              <a:gd name="connsiteX79" fmla="*/ 92611 w 2450466"/>
              <a:gd name="connsiteY79" fmla="*/ 2005713 h 11533704"/>
              <a:gd name="connsiteX80" fmla="*/ 107957 w 2450466"/>
              <a:gd name="connsiteY80" fmla="*/ 1993051 h 11533704"/>
              <a:gd name="connsiteX81" fmla="*/ 92611 w 2450466"/>
              <a:gd name="connsiteY81" fmla="*/ 1980390 h 11533704"/>
              <a:gd name="connsiteX82" fmla="*/ 0 w 2450466"/>
              <a:gd name="connsiteY82" fmla="*/ 1756807 h 11533704"/>
              <a:gd name="connsiteX83" fmla="*/ 92611 w 2450466"/>
              <a:gd name="connsiteY83" fmla="*/ 1533224 h 11533704"/>
              <a:gd name="connsiteX84" fmla="*/ 107957 w 2450466"/>
              <a:gd name="connsiteY84" fmla="*/ 1520562 h 11533704"/>
              <a:gd name="connsiteX85" fmla="*/ 92611 w 2450466"/>
              <a:gd name="connsiteY85" fmla="*/ 1507901 h 11533704"/>
              <a:gd name="connsiteX86" fmla="*/ 0 w 2450466"/>
              <a:gd name="connsiteY86" fmla="*/ 1284318 h 11533704"/>
              <a:gd name="connsiteX87" fmla="*/ 92611 w 2450466"/>
              <a:gd name="connsiteY87" fmla="*/ 1060735 h 11533704"/>
              <a:gd name="connsiteX88" fmla="*/ 107957 w 2450466"/>
              <a:gd name="connsiteY88" fmla="*/ 1048073 h 11533704"/>
              <a:gd name="connsiteX89" fmla="*/ 92611 w 2450466"/>
              <a:gd name="connsiteY89" fmla="*/ 1035412 h 11533704"/>
              <a:gd name="connsiteX90" fmla="*/ 0 w 2450466"/>
              <a:gd name="connsiteY90" fmla="*/ 811829 h 11533704"/>
              <a:gd name="connsiteX91" fmla="*/ 92611 w 2450466"/>
              <a:gd name="connsiteY91" fmla="*/ 588246 h 11533704"/>
              <a:gd name="connsiteX92" fmla="*/ 121984 w 2450466"/>
              <a:gd name="connsiteY92" fmla="*/ 564012 h 11533704"/>
              <a:gd name="connsiteX93" fmla="*/ 92611 w 2450466"/>
              <a:gd name="connsiteY93" fmla="*/ 539777 h 11533704"/>
              <a:gd name="connsiteX94" fmla="*/ 0 w 2450466"/>
              <a:gd name="connsiteY94" fmla="*/ 316194 h 11533704"/>
              <a:gd name="connsiteX95" fmla="*/ 316194 w 2450466"/>
              <a:gd name="connsiteY95" fmla="*/ 0 h 11533704"/>
              <a:gd name="connsiteX96" fmla="*/ 517323 w 2450466"/>
              <a:gd name="connsiteY96" fmla="*/ 72203 h 11533704"/>
              <a:gd name="connsiteX97" fmla="*/ 541208 w 2450466"/>
              <a:gd name="connsiteY97" fmla="*/ 99792 h 11533704"/>
              <a:gd name="connsiteX98" fmla="*/ 547131 w 2450466"/>
              <a:gd name="connsiteY98" fmla="*/ 92612 h 11533704"/>
              <a:gd name="connsiteX99" fmla="*/ 770714 w 2450466"/>
              <a:gd name="connsiteY99" fmla="*/ 1 h 11533704"/>
              <a:gd name="connsiteX100" fmla="*/ 971843 w 2450466"/>
              <a:gd name="connsiteY100" fmla="*/ 72204 h 11533704"/>
              <a:gd name="connsiteX101" fmla="*/ 995727 w 2450466"/>
              <a:gd name="connsiteY101" fmla="*/ 99792 h 11533704"/>
              <a:gd name="connsiteX102" fmla="*/ 1001650 w 2450466"/>
              <a:gd name="connsiteY102" fmla="*/ 92612 h 11533704"/>
              <a:gd name="connsiteX103" fmla="*/ 1225233 w 2450466"/>
              <a:gd name="connsiteY103" fmla="*/ 1 h 11533704"/>
              <a:gd name="connsiteX104" fmla="*/ 1426361 w 2450466"/>
              <a:gd name="connsiteY104" fmla="*/ 72204 h 11533704"/>
              <a:gd name="connsiteX105" fmla="*/ 1450246 w 2450466"/>
              <a:gd name="connsiteY105" fmla="*/ 99792 h 11533704"/>
              <a:gd name="connsiteX106" fmla="*/ 1456170 w 2450466"/>
              <a:gd name="connsiteY106" fmla="*/ 92612 h 11533704"/>
              <a:gd name="connsiteX107" fmla="*/ 1679753 w 2450466"/>
              <a:gd name="connsiteY107" fmla="*/ 1 h 11533704"/>
              <a:gd name="connsiteX108" fmla="*/ 1903336 w 2450466"/>
              <a:gd name="connsiteY108" fmla="*/ 92612 h 11533704"/>
              <a:gd name="connsiteX109" fmla="*/ 1909259 w 2450466"/>
              <a:gd name="connsiteY109" fmla="*/ 99791 h 11533704"/>
              <a:gd name="connsiteX110" fmla="*/ 1933143 w 2450466"/>
              <a:gd name="connsiteY110" fmla="*/ 72203 h 11533704"/>
              <a:gd name="connsiteX111" fmla="*/ 2134272 w 2450466"/>
              <a:gd name="connsiteY111" fmla="*/ 0 h 11533704"/>
              <a:gd name="connsiteX112" fmla="*/ 2450466 w 2450466"/>
              <a:gd name="connsiteY112" fmla="*/ 316194 h 11533704"/>
              <a:gd name="connsiteX113" fmla="*/ 2357855 w 2450466"/>
              <a:gd name="connsiteY113" fmla="*/ 539777 h 11533704"/>
              <a:gd name="connsiteX114" fmla="*/ 2342471 w 2450466"/>
              <a:gd name="connsiteY114" fmla="*/ 552469 h 11533704"/>
              <a:gd name="connsiteX115" fmla="*/ 2396465 w 2450466"/>
              <a:gd name="connsiteY115" fmla="*/ 611892 h 11533704"/>
              <a:gd name="connsiteX116" fmla="*/ 2450466 w 2450466"/>
              <a:gd name="connsiteY116" fmla="*/ 788679 h 11533704"/>
              <a:gd name="connsiteX117" fmla="*/ 2357855 w 2450466"/>
              <a:gd name="connsiteY117" fmla="*/ 1012262 h 11533704"/>
              <a:gd name="connsiteX118" fmla="*/ 2342469 w 2450466"/>
              <a:gd name="connsiteY118" fmla="*/ 1024956 h 11533704"/>
              <a:gd name="connsiteX119" fmla="*/ 2396465 w 2450466"/>
              <a:gd name="connsiteY119" fmla="*/ 1084381 h 11533704"/>
              <a:gd name="connsiteX120" fmla="*/ 2450466 w 2450466"/>
              <a:gd name="connsiteY120" fmla="*/ 1261168 h 11533704"/>
              <a:gd name="connsiteX121" fmla="*/ 2357855 w 2450466"/>
              <a:gd name="connsiteY121" fmla="*/ 1484751 h 11533704"/>
              <a:gd name="connsiteX122" fmla="*/ 2342469 w 2450466"/>
              <a:gd name="connsiteY122" fmla="*/ 1497445 h 11533704"/>
              <a:gd name="connsiteX123" fmla="*/ 2396465 w 2450466"/>
              <a:gd name="connsiteY123" fmla="*/ 1556870 h 11533704"/>
              <a:gd name="connsiteX124" fmla="*/ 2450466 w 2450466"/>
              <a:gd name="connsiteY124" fmla="*/ 1733657 h 11533704"/>
              <a:gd name="connsiteX125" fmla="*/ 2396465 w 2450466"/>
              <a:gd name="connsiteY125" fmla="*/ 1910444 h 11533704"/>
              <a:gd name="connsiteX126" fmla="*/ 2342469 w 2450466"/>
              <a:gd name="connsiteY126" fmla="*/ 1969869 h 11533704"/>
              <a:gd name="connsiteX127" fmla="*/ 2357855 w 2450466"/>
              <a:gd name="connsiteY127" fmla="*/ 1982563 h 11533704"/>
              <a:gd name="connsiteX128" fmla="*/ 2450466 w 2450466"/>
              <a:gd name="connsiteY128" fmla="*/ 2206146 h 11533704"/>
              <a:gd name="connsiteX129" fmla="*/ 2357855 w 2450466"/>
              <a:gd name="connsiteY129" fmla="*/ 2429729 h 11533704"/>
              <a:gd name="connsiteX130" fmla="*/ 2342469 w 2450466"/>
              <a:gd name="connsiteY130" fmla="*/ 2442423 h 11533704"/>
              <a:gd name="connsiteX131" fmla="*/ 2396465 w 2450466"/>
              <a:gd name="connsiteY131" fmla="*/ 2501848 h 11533704"/>
              <a:gd name="connsiteX132" fmla="*/ 2450466 w 2450466"/>
              <a:gd name="connsiteY132" fmla="*/ 2678635 h 11533704"/>
              <a:gd name="connsiteX133" fmla="*/ 2396465 w 2450466"/>
              <a:gd name="connsiteY133" fmla="*/ 2855422 h 11533704"/>
              <a:gd name="connsiteX134" fmla="*/ 2342469 w 2450466"/>
              <a:gd name="connsiteY134" fmla="*/ 2914847 h 11533704"/>
              <a:gd name="connsiteX135" fmla="*/ 2357855 w 2450466"/>
              <a:gd name="connsiteY135" fmla="*/ 2927541 h 11533704"/>
              <a:gd name="connsiteX136" fmla="*/ 2450466 w 2450466"/>
              <a:gd name="connsiteY136" fmla="*/ 3151124 h 11533704"/>
              <a:gd name="connsiteX137" fmla="*/ 2357855 w 2450466"/>
              <a:gd name="connsiteY137" fmla="*/ 3374707 h 11533704"/>
              <a:gd name="connsiteX138" fmla="*/ 2342469 w 2450466"/>
              <a:gd name="connsiteY138" fmla="*/ 3387401 h 11533704"/>
              <a:gd name="connsiteX139" fmla="*/ 2396465 w 2450466"/>
              <a:gd name="connsiteY139" fmla="*/ 3446826 h 11533704"/>
              <a:gd name="connsiteX140" fmla="*/ 2450466 w 2450466"/>
              <a:gd name="connsiteY140" fmla="*/ 3623613 h 11533704"/>
              <a:gd name="connsiteX141" fmla="*/ 2357855 w 2450466"/>
              <a:gd name="connsiteY141" fmla="*/ 3847196 h 11533704"/>
              <a:gd name="connsiteX142" fmla="*/ 2342469 w 2450466"/>
              <a:gd name="connsiteY142" fmla="*/ 3859890 h 11533704"/>
              <a:gd name="connsiteX143" fmla="*/ 2396465 w 2450466"/>
              <a:gd name="connsiteY143" fmla="*/ 3919315 h 11533704"/>
              <a:gd name="connsiteX144" fmla="*/ 2450466 w 2450466"/>
              <a:gd name="connsiteY144" fmla="*/ 4096102 h 11533704"/>
              <a:gd name="connsiteX145" fmla="*/ 2357855 w 2450466"/>
              <a:gd name="connsiteY145" fmla="*/ 4319685 h 11533704"/>
              <a:gd name="connsiteX146" fmla="*/ 2342469 w 2450466"/>
              <a:gd name="connsiteY146" fmla="*/ 4332379 h 11533704"/>
              <a:gd name="connsiteX147" fmla="*/ 2396465 w 2450466"/>
              <a:gd name="connsiteY147" fmla="*/ 4391804 h 11533704"/>
              <a:gd name="connsiteX148" fmla="*/ 2450466 w 2450466"/>
              <a:gd name="connsiteY148" fmla="*/ 4568591 h 11533704"/>
              <a:gd name="connsiteX149" fmla="*/ 2357855 w 2450466"/>
              <a:gd name="connsiteY149" fmla="*/ 4792174 h 11533704"/>
              <a:gd name="connsiteX150" fmla="*/ 2342469 w 2450466"/>
              <a:gd name="connsiteY150" fmla="*/ 4804868 h 11533704"/>
              <a:gd name="connsiteX151" fmla="*/ 2396465 w 2450466"/>
              <a:gd name="connsiteY151" fmla="*/ 4864293 h 11533704"/>
              <a:gd name="connsiteX152" fmla="*/ 2450466 w 2450466"/>
              <a:gd name="connsiteY152" fmla="*/ 5041080 h 11533704"/>
              <a:gd name="connsiteX153" fmla="*/ 2396465 w 2450466"/>
              <a:gd name="connsiteY153" fmla="*/ 5217867 h 11533704"/>
              <a:gd name="connsiteX154" fmla="*/ 2342469 w 2450466"/>
              <a:gd name="connsiteY154" fmla="*/ 5277291 h 11533704"/>
              <a:gd name="connsiteX155" fmla="*/ 2357855 w 2450466"/>
              <a:gd name="connsiteY155" fmla="*/ 5289986 h 11533704"/>
              <a:gd name="connsiteX156" fmla="*/ 2450466 w 2450466"/>
              <a:gd name="connsiteY156" fmla="*/ 5513569 h 11533704"/>
              <a:gd name="connsiteX157" fmla="*/ 2357855 w 2450466"/>
              <a:gd name="connsiteY157" fmla="*/ 5737152 h 11533704"/>
              <a:gd name="connsiteX158" fmla="*/ 2342469 w 2450466"/>
              <a:gd name="connsiteY158" fmla="*/ 5749846 h 11533704"/>
              <a:gd name="connsiteX159" fmla="*/ 2396465 w 2450466"/>
              <a:gd name="connsiteY159" fmla="*/ 5809270 h 11533704"/>
              <a:gd name="connsiteX160" fmla="*/ 2450466 w 2450466"/>
              <a:gd name="connsiteY160" fmla="*/ 5986058 h 11533704"/>
              <a:gd name="connsiteX161" fmla="*/ 2357855 w 2450466"/>
              <a:gd name="connsiteY161" fmla="*/ 6209640 h 11533704"/>
              <a:gd name="connsiteX162" fmla="*/ 2342469 w 2450466"/>
              <a:gd name="connsiteY162" fmla="*/ 6222334 h 11533704"/>
              <a:gd name="connsiteX163" fmla="*/ 2396465 w 2450466"/>
              <a:gd name="connsiteY163" fmla="*/ 6281759 h 11533704"/>
              <a:gd name="connsiteX164" fmla="*/ 2450466 w 2450466"/>
              <a:gd name="connsiteY164" fmla="*/ 6458547 h 11533704"/>
              <a:gd name="connsiteX165" fmla="*/ 2357855 w 2450466"/>
              <a:gd name="connsiteY165" fmla="*/ 6682129 h 11533704"/>
              <a:gd name="connsiteX166" fmla="*/ 2342469 w 2450466"/>
              <a:gd name="connsiteY166" fmla="*/ 6694824 h 11533704"/>
              <a:gd name="connsiteX167" fmla="*/ 2396465 w 2450466"/>
              <a:gd name="connsiteY167" fmla="*/ 6754248 h 11533704"/>
              <a:gd name="connsiteX168" fmla="*/ 2450466 w 2450466"/>
              <a:gd name="connsiteY168" fmla="*/ 6931036 h 11533704"/>
              <a:gd name="connsiteX169" fmla="*/ 2357855 w 2450466"/>
              <a:gd name="connsiteY169" fmla="*/ 7154618 h 11533704"/>
              <a:gd name="connsiteX170" fmla="*/ 2342469 w 2450466"/>
              <a:gd name="connsiteY170" fmla="*/ 7167313 h 11533704"/>
              <a:gd name="connsiteX171" fmla="*/ 2396465 w 2450466"/>
              <a:gd name="connsiteY171" fmla="*/ 7226738 h 11533704"/>
              <a:gd name="connsiteX172" fmla="*/ 2450466 w 2450466"/>
              <a:gd name="connsiteY172" fmla="*/ 7403525 h 11533704"/>
              <a:gd name="connsiteX173" fmla="*/ 2357855 w 2450466"/>
              <a:gd name="connsiteY173" fmla="*/ 7627107 h 11533704"/>
              <a:gd name="connsiteX174" fmla="*/ 2342469 w 2450466"/>
              <a:gd name="connsiteY174" fmla="*/ 7639802 h 11533704"/>
              <a:gd name="connsiteX175" fmla="*/ 2396465 w 2450466"/>
              <a:gd name="connsiteY175" fmla="*/ 7699227 h 11533704"/>
              <a:gd name="connsiteX176" fmla="*/ 2450466 w 2450466"/>
              <a:gd name="connsiteY176" fmla="*/ 7876010 h 11533704"/>
              <a:gd name="connsiteX177" fmla="*/ 2357855 w 2450466"/>
              <a:gd name="connsiteY177" fmla="*/ 8099594 h 11533704"/>
              <a:gd name="connsiteX178" fmla="*/ 2342469 w 2450466"/>
              <a:gd name="connsiteY178" fmla="*/ 8112287 h 11533704"/>
              <a:gd name="connsiteX179" fmla="*/ 2396465 w 2450466"/>
              <a:gd name="connsiteY179" fmla="*/ 8171713 h 11533704"/>
              <a:gd name="connsiteX180" fmla="*/ 2450466 w 2450466"/>
              <a:gd name="connsiteY180" fmla="*/ 8348499 h 11533704"/>
              <a:gd name="connsiteX181" fmla="*/ 2357855 w 2450466"/>
              <a:gd name="connsiteY181" fmla="*/ 8572082 h 11533704"/>
              <a:gd name="connsiteX182" fmla="*/ 2342469 w 2450466"/>
              <a:gd name="connsiteY182" fmla="*/ 8584776 h 11533704"/>
              <a:gd name="connsiteX183" fmla="*/ 2396465 w 2450466"/>
              <a:gd name="connsiteY183" fmla="*/ 8644201 h 11533704"/>
              <a:gd name="connsiteX184" fmla="*/ 2450466 w 2450466"/>
              <a:gd name="connsiteY184" fmla="*/ 8820988 h 11533704"/>
              <a:gd name="connsiteX185" fmla="*/ 2357855 w 2450466"/>
              <a:gd name="connsiteY185" fmla="*/ 9044572 h 11533704"/>
              <a:gd name="connsiteX186" fmla="*/ 2342469 w 2450466"/>
              <a:gd name="connsiteY186" fmla="*/ 9057266 h 11533704"/>
              <a:gd name="connsiteX187" fmla="*/ 2396465 w 2450466"/>
              <a:gd name="connsiteY187" fmla="*/ 9116691 h 11533704"/>
              <a:gd name="connsiteX188" fmla="*/ 2450466 w 2450466"/>
              <a:gd name="connsiteY188" fmla="*/ 9293478 h 11533704"/>
              <a:gd name="connsiteX189" fmla="*/ 2357855 w 2450466"/>
              <a:gd name="connsiteY189" fmla="*/ 9517060 h 11533704"/>
              <a:gd name="connsiteX190" fmla="*/ 2342469 w 2450466"/>
              <a:gd name="connsiteY190" fmla="*/ 9529754 h 11533704"/>
              <a:gd name="connsiteX191" fmla="*/ 2396465 w 2450466"/>
              <a:gd name="connsiteY191" fmla="*/ 9589179 h 11533704"/>
              <a:gd name="connsiteX192" fmla="*/ 2450466 w 2450466"/>
              <a:gd name="connsiteY192" fmla="*/ 9765966 h 11533704"/>
              <a:gd name="connsiteX193" fmla="*/ 2357855 w 2450466"/>
              <a:gd name="connsiteY193" fmla="*/ 9989549 h 11533704"/>
              <a:gd name="connsiteX194" fmla="*/ 2342469 w 2450466"/>
              <a:gd name="connsiteY194" fmla="*/ 10002243 h 11533704"/>
              <a:gd name="connsiteX195" fmla="*/ 2396465 w 2450466"/>
              <a:gd name="connsiteY195" fmla="*/ 10061668 h 11533704"/>
              <a:gd name="connsiteX196" fmla="*/ 2450466 w 2450466"/>
              <a:gd name="connsiteY196" fmla="*/ 10238455 h 11533704"/>
              <a:gd name="connsiteX197" fmla="*/ 2357855 w 2450466"/>
              <a:gd name="connsiteY197" fmla="*/ 10462038 h 11533704"/>
              <a:gd name="connsiteX198" fmla="*/ 2342469 w 2450466"/>
              <a:gd name="connsiteY198" fmla="*/ 10474732 h 11533704"/>
              <a:gd name="connsiteX199" fmla="*/ 2396465 w 2450466"/>
              <a:gd name="connsiteY199" fmla="*/ 10534156 h 11533704"/>
              <a:gd name="connsiteX200" fmla="*/ 2450466 w 2450466"/>
              <a:gd name="connsiteY200" fmla="*/ 10710943 h 11533704"/>
              <a:gd name="connsiteX201" fmla="*/ 2357855 w 2450466"/>
              <a:gd name="connsiteY201" fmla="*/ 10934526 h 11533704"/>
              <a:gd name="connsiteX202" fmla="*/ 2342469 w 2450466"/>
              <a:gd name="connsiteY202" fmla="*/ 10947220 h 11533704"/>
              <a:gd name="connsiteX203" fmla="*/ 2396465 w 2450466"/>
              <a:gd name="connsiteY203" fmla="*/ 11006645 h 11533704"/>
              <a:gd name="connsiteX204" fmla="*/ 2450466 w 2450466"/>
              <a:gd name="connsiteY204" fmla="*/ 11183432 h 11533704"/>
              <a:gd name="connsiteX205" fmla="*/ 2448748 w 2450466"/>
              <a:gd name="connsiteY205" fmla="*/ 11200470 h 11533704"/>
              <a:gd name="connsiteX206" fmla="*/ 2450466 w 2450466"/>
              <a:gd name="connsiteY206" fmla="*/ 11217508 h 11533704"/>
              <a:gd name="connsiteX207" fmla="*/ 2134272 w 2450466"/>
              <a:gd name="connsiteY207" fmla="*/ 11533702 h 11533704"/>
              <a:gd name="connsiteX208" fmla="*/ 1910689 w 2450466"/>
              <a:gd name="connsiteY208" fmla="*/ 11441091 h 11533704"/>
              <a:gd name="connsiteX209" fmla="*/ 1907010 w 2450466"/>
              <a:gd name="connsiteY209" fmla="*/ 11436632 h 11533704"/>
              <a:gd name="connsiteX210" fmla="*/ 1903336 w 2450466"/>
              <a:gd name="connsiteY210" fmla="*/ 11441084 h 11533704"/>
              <a:gd name="connsiteX211" fmla="*/ 1679753 w 2450466"/>
              <a:gd name="connsiteY211" fmla="*/ 11533695 h 11533704"/>
              <a:gd name="connsiteX212" fmla="*/ 1456170 w 2450466"/>
              <a:gd name="connsiteY212" fmla="*/ 11441084 h 11533704"/>
              <a:gd name="connsiteX213" fmla="*/ 1452497 w 2450466"/>
              <a:gd name="connsiteY213" fmla="*/ 11436631 h 11533704"/>
              <a:gd name="connsiteX214" fmla="*/ 1448816 w 2450466"/>
              <a:gd name="connsiteY214" fmla="*/ 11441093 h 11533704"/>
              <a:gd name="connsiteX215" fmla="*/ 1225233 w 2450466"/>
              <a:gd name="connsiteY215" fmla="*/ 11533704 h 11533704"/>
              <a:gd name="connsiteX216" fmla="*/ 1001650 w 2450466"/>
              <a:gd name="connsiteY216" fmla="*/ 11441093 h 11533704"/>
              <a:gd name="connsiteX217" fmla="*/ 997973 w 2450466"/>
              <a:gd name="connsiteY217" fmla="*/ 11436636 h 11533704"/>
              <a:gd name="connsiteX218" fmla="*/ 994297 w 2450466"/>
              <a:gd name="connsiteY218" fmla="*/ 11441092 h 11533704"/>
              <a:gd name="connsiteX219" fmla="*/ 770714 w 2450466"/>
              <a:gd name="connsiteY219" fmla="*/ 11533704 h 11533704"/>
              <a:gd name="connsiteX220" fmla="*/ 547131 w 2450466"/>
              <a:gd name="connsiteY220" fmla="*/ 11441092 h 11533704"/>
              <a:gd name="connsiteX221" fmla="*/ 543453 w 2450466"/>
              <a:gd name="connsiteY221" fmla="*/ 11436635 h 11533704"/>
              <a:gd name="connsiteX222" fmla="*/ 539777 w 2450466"/>
              <a:gd name="connsiteY222" fmla="*/ 11441091 h 11533704"/>
              <a:gd name="connsiteX223" fmla="*/ 316194 w 2450466"/>
              <a:gd name="connsiteY223" fmla="*/ 11533702 h 11533704"/>
              <a:gd name="connsiteX224" fmla="*/ 0 w 2450466"/>
              <a:gd name="connsiteY224" fmla="*/ 11217508 h 11533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2450466" h="11533704">
                <a:moveTo>
                  <a:pt x="0" y="11217508"/>
                </a:moveTo>
                <a:lnTo>
                  <a:pt x="551" y="11212043"/>
                </a:lnTo>
                <a:lnTo>
                  <a:pt x="0" y="11206578"/>
                </a:lnTo>
                <a:cubicBezTo>
                  <a:pt x="0" y="11119264"/>
                  <a:pt x="35391" y="11040215"/>
                  <a:pt x="92611" y="10982996"/>
                </a:cubicBezTo>
                <a:lnTo>
                  <a:pt x="107957" y="10970334"/>
                </a:lnTo>
                <a:lnTo>
                  <a:pt x="92611" y="10957673"/>
                </a:lnTo>
                <a:cubicBezTo>
                  <a:pt x="35391" y="10900452"/>
                  <a:pt x="0" y="10821404"/>
                  <a:pt x="0" y="10734090"/>
                </a:cubicBezTo>
                <a:cubicBezTo>
                  <a:pt x="0" y="10646775"/>
                  <a:pt x="35391" y="10567727"/>
                  <a:pt x="92611" y="10510507"/>
                </a:cubicBezTo>
                <a:lnTo>
                  <a:pt x="107957" y="10497846"/>
                </a:lnTo>
                <a:lnTo>
                  <a:pt x="92611" y="10485184"/>
                </a:lnTo>
                <a:cubicBezTo>
                  <a:pt x="35391" y="10427965"/>
                  <a:pt x="0" y="10348916"/>
                  <a:pt x="0" y="10261602"/>
                </a:cubicBezTo>
                <a:cubicBezTo>
                  <a:pt x="0" y="10174286"/>
                  <a:pt x="35391" y="10095238"/>
                  <a:pt x="92611" y="10038018"/>
                </a:cubicBezTo>
                <a:lnTo>
                  <a:pt x="107957" y="10025357"/>
                </a:lnTo>
                <a:lnTo>
                  <a:pt x="92611" y="10012695"/>
                </a:lnTo>
                <a:cubicBezTo>
                  <a:pt x="35391" y="9955476"/>
                  <a:pt x="0" y="9876426"/>
                  <a:pt x="0" y="9789112"/>
                </a:cubicBezTo>
                <a:cubicBezTo>
                  <a:pt x="0" y="9701798"/>
                  <a:pt x="35391" y="9622748"/>
                  <a:pt x="92611" y="9565530"/>
                </a:cubicBezTo>
                <a:lnTo>
                  <a:pt x="107957" y="9552867"/>
                </a:lnTo>
                <a:lnTo>
                  <a:pt x="92611" y="9540206"/>
                </a:lnTo>
                <a:cubicBezTo>
                  <a:pt x="35391" y="9482987"/>
                  <a:pt x="0" y="9403938"/>
                  <a:pt x="0" y="9316623"/>
                </a:cubicBezTo>
                <a:cubicBezTo>
                  <a:pt x="0" y="9229309"/>
                  <a:pt x="35391" y="9150260"/>
                  <a:pt x="92611" y="9093041"/>
                </a:cubicBezTo>
                <a:lnTo>
                  <a:pt x="107957" y="9080380"/>
                </a:lnTo>
                <a:lnTo>
                  <a:pt x="92611" y="9067718"/>
                </a:lnTo>
                <a:cubicBezTo>
                  <a:pt x="35391" y="9010498"/>
                  <a:pt x="0" y="8931450"/>
                  <a:pt x="0" y="8844134"/>
                </a:cubicBezTo>
                <a:cubicBezTo>
                  <a:pt x="0" y="8756821"/>
                  <a:pt x="35391" y="8677772"/>
                  <a:pt x="92611" y="8620551"/>
                </a:cubicBezTo>
                <a:lnTo>
                  <a:pt x="107957" y="8607890"/>
                </a:lnTo>
                <a:lnTo>
                  <a:pt x="92611" y="8595229"/>
                </a:lnTo>
                <a:cubicBezTo>
                  <a:pt x="35391" y="8538009"/>
                  <a:pt x="0" y="8458960"/>
                  <a:pt x="0" y="8371646"/>
                </a:cubicBezTo>
                <a:cubicBezTo>
                  <a:pt x="0" y="8284331"/>
                  <a:pt x="35391" y="8205283"/>
                  <a:pt x="92611" y="8148063"/>
                </a:cubicBezTo>
                <a:lnTo>
                  <a:pt x="107957" y="8135401"/>
                </a:lnTo>
                <a:lnTo>
                  <a:pt x="92611" y="8122739"/>
                </a:lnTo>
                <a:cubicBezTo>
                  <a:pt x="35391" y="8065520"/>
                  <a:pt x="0" y="7986470"/>
                  <a:pt x="0" y="7899156"/>
                </a:cubicBezTo>
                <a:cubicBezTo>
                  <a:pt x="0" y="7811849"/>
                  <a:pt x="35391" y="7732801"/>
                  <a:pt x="92611" y="7675580"/>
                </a:cubicBezTo>
                <a:lnTo>
                  <a:pt x="107957" y="7662919"/>
                </a:lnTo>
                <a:lnTo>
                  <a:pt x="92611" y="7650257"/>
                </a:lnTo>
                <a:cubicBezTo>
                  <a:pt x="35391" y="7593038"/>
                  <a:pt x="0" y="7513989"/>
                  <a:pt x="0" y="7426674"/>
                </a:cubicBezTo>
                <a:cubicBezTo>
                  <a:pt x="0" y="7339360"/>
                  <a:pt x="35391" y="7260312"/>
                  <a:pt x="92611" y="7203092"/>
                </a:cubicBezTo>
                <a:lnTo>
                  <a:pt x="107957" y="7190430"/>
                </a:lnTo>
                <a:lnTo>
                  <a:pt x="92611" y="7177768"/>
                </a:lnTo>
                <a:cubicBezTo>
                  <a:pt x="35391" y="7120548"/>
                  <a:pt x="0" y="7041500"/>
                  <a:pt x="0" y="6954186"/>
                </a:cubicBezTo>
                <a:cubicBezTo>
                  <a:pt x="0" y="6866871"/>
                  <a:pt x="35391" y="6787823"/>
                  <a:pt x="92611" y="6730602"/>
                </a:cubicBezTo>
                <a:lnTo>
                  <a:pt x="107957" y="6717941"/>
                </a:lnTo>
                <a:lnTo>
                  <a:pt x="92611" y="6705279"/>
                </a:lnTo>
                <a:cubicBezTo>
                  <a:pt x="35391" y="6648060"/>
                  <a:pt x="0" y="6569011"/>
                  <a:pt x="0" y="6481697"/>
                </a:cubicBezTo>
                <a:cubicBezTo>
                  <a:pt x="0" y="6394382"/>
                  <a:pt x="35391" y="6315334"/>
                  <a:pt x="92611" y="6258113"/>
                </a:cubicBezTo>
                <a:lnTo>
                  <a:pt x="107957" y="6245451"/>
                </a:lnTo>
                <a:lnTo>
                  <a:pt x="92611" y="6232790"/>
                </a:lnTo>
                <a:cubicBezTo>
                  <a:pt x="35391" y="6175571"/>
                  <a:pt x="0" y="6096522"/>
                  <a:pt x="0" y="6009207"/>
                </a:cubicBezTo>
                <a:cubicBezTo>
                  <a:pt x="0" y="5921893"/>
                  <a:pt x="35391" y="5842845"/>
                  <a:pt x="92611" y="5785624"/>
                </a:cubicBezTo>
                <a:lnTo>
                  <a:pt x="107957" y="5772963"/>
                </a:lnTo>
                <a:lnTo>
                  <a:pt x="92611" y="5760302"/>
                </a:lnTo>
                <a:cubicBezTo>
                  <a:pt x="35391" y="5703082"/>
                  <a:pt x="0" y="5624033"/>
                  <a:pt x="0" y="5536719"/>
                </a:cubicBezTo>
                <a:cubicBezTo>
                  <a:pt x="0" y="5449404"/>
                  <a:pt x="35391" y="5370356"/>
                  <a:pt x="92611" y="5313136"/>
                </a:cubicBezTo>
                <a:lnTo>
                  <a:pt x="107957" y="5300474"/>
                </a:lnTo>
                <a:lnTo>
                  <a:pt x="92611" y="5287813"/>
                </a:lnTo>
                <a:cubicBezTo>
                  <a:pt x="35391" y="5230593"/>
                  <a:pt x="0" y="5151544"/>
                  <a:pt x="0" y="5064230"/>
                </a:cubicBezTo>
                <a:cubicBezTo>
                  <a:pt x="0" y="4976915"/>
                  <a:pt x="35391" y="4897867"/>
                  <a:pt x="92611" y="4840647"/>
                </a:cubicBezTo>
                <a:lnTo>
                  <a:pt x="107957" y="4827985"/>
                </a:lnTo>
                <a:lnTo>
                  <a:pt x="92611" y="4815324"/>
                </a:lnTo>
                <a:cubicBezTo>
                  <a:pt x="35391" y="4758104"/>
                  <a:pt x="0" y="4679055"/>
                  <a:pt x="0" y="4591741"/>
                </a:cubicBezTo>
                <a:cubicBezTo>
                  <a:pt x="0" y="4504426"/>
                  <a:pt x="35391" y="4425378"/>
                  <a:pt x="92611" y="4368158"/>
                </a:cubicBezTo>
                <a:lnTo>
                  <a:pt x="107957" y="4355496"/>
                </a:lnTo>
                <a:lnTo>
                  <a:pt x="92611" y="4342835"/>
                </a:lnTo>
                <a:cubicBezTo>
                  <a:pt x="35392" y="4285615"/>
                  <a:pt x="0" y="4206566"/>
                  <a:pt x="0" y="4119252"/>
                </a:cubicBezTo>
                <a:cubicBezTo>
                  <a:pt x="0" y="4031937"/>
                  <a:pt x="35392" y="3952889"/>
                  <a:pt x="92611" y="3895669"/>
                </a:cubicBezTo>
                <a:lnTo>
                  <a:pt x="107957" y="3883007"/>
                </a:lnTo>
                <a:lnTo>
                  <a:pt x="92611" y="3870346"/>
                </a:lnTo>
                <a:cubicBezTo>
                  <a:pt x="35392" y="3813126"/>
                  <a:pt x="0" y="3734077"/>
                  <a:pt x="0" y="3646763"/>
                </a:cubicBezTo>
                <a:cubicBezTo>
                  <a:pt x="0" y="3559448"/>
                  <a:pt x="35392" y="3480400"/>
                  <a:pt x="92611" y="3423180"/>
                </a:cubicBezTo>
                <a:lnTo>
                  <a:pt x="107957" y="3410518"/>
                </a:lnTo>
                <a:lnTo>
                  <a:pt x="92611" y="3397857"/>
                </a:lnTo>
                <a:cubicBezTo>
                  <a:pt x="35392" y="3340637"/>
                  <a:pt x="0" y="3261588"/>
                  <a:pt x="0" y="3174274"/>
                </a:cubicBezTo>
                <a:cubicBezTo>
                  <a:pt x="0" y="3086959"/>
                  <a:pt x="35392" y="3007911"/>
                  <a:pt x="92611" y="2950691"/>
                </a:cubicBezTo>
                <a:lnTo>
                  <a:pt x="107957" y="2938029"/>
                </a:lnTo>
                <a:lnTo>
                  <a:pt x="92611" y="2925368"/>
                </a:lnTo>
                <a:cubicBezTo>
                  <a:pt x="35392" y="2868148"/>
                  <a:pt x="0" y="2789099"/>
                  <a:pt x="0" y="2701785"/>
                </a:cubicBezTo>
                <a:cubicBezTo>
                  <a:pt x="0" y="2614470"/>
                  <a:pt x="35392" y="2535422"/>
                  <a:pt x="92611" y="2478202"/>
                </a:cubicBezTo>
                <a:lnTo>
                  <a:pt x="107957" y="2465541"/>
                </a:lnTo>
                <a:lnTo>
                  <a:pt x="92611" y="2452879"/>
                </a:lnTo>
                <a:cubicBezTo>
                  <a:pt x="35392" y="2395659"/>
                  <a:pt x="0" y="2316611"/>
                  <a:pt x="0" y="2229296"/>
                </a:cubicBezTo>
                <a:cubicBezTo>
                  <a:pt x="0" y="2141981"/>
                  <a:pt x="35392" y="2062933"/>
                  <a:pt x="92611" y="2005713"/>
                </a:cubicBezTo>
                <a:lnTo>
                  <a:pt x="107957" y="1993051"/>
                </a:lnTo>
                <a:lnTo>
                  <a:pt x="92611" y="1980390"/>
                </a:lnTo>
                <a:cubicBezTo>
                  <a:pt x="35392" y="1923170"/>
                  <a:pt x="0" y="1844121"/>
                  <a:pt x="0" y="1756807"/>
                </a:cubicBezTo>
                <a:cubicBezTo>
                  <a:pt x="0" y="1669493"/>
                  <a:pt x="35392" y="1590444"/>
                  <a:pt x="92611" y="1533224"/>
                </a:cubicBezTo>
                <a:lnTo>
                  <a:pt x="107957" y="1520562"/>
                </a:lnTo>
                <a:lnTo>
                  <a:pt x="92611" y="1507901"/>
                </a:lnTo>
                <a:cubicBezTo>
                  <a:pt x="35392" y="1450681"/>
                  <a:pt x="0" y="1371633"/>
                  <a:pt x="0" y="1284318"/>
                </a:cubicBezTo>
                <a:cubicBezTo>
                  <a:pt x="0" y="1197004"/>
                  <a:pt x="35392" y="1117955"/>
                  <a:pt x="92611" y="1060735"/>
                </a:cubicBezTo>
                <a:lnTo>
                  <a:pt x="107957" y="1048073"/>
                </a:lnTo>
                <a:lnTo>
                  <a:pt x="92611" y="1035412"/>
                </a:lnTo>
                <a:cubicBezTo>
                  <a:pt x="35392" y="978192"/>
                  <a:pt x="0" y="899143"/>
                  <a:pt x="0" y="811829"/>
                </a:cubicBezTo>
                <a:cubicBezTo>
                  <a:pt x="0" y="724514"/>
                  <a:pt x="35392" y="645466"/>
                  <a:pt x="92611" y="588246"/>
                </a:cubicBezTo>
                <a:lnTo>
                  <a:pt x="121984" y="564012"/>
                </a:lnTo>
                <a:lnTo>
                  <a:pt x="92611" y="539777"/>
                </a:lnTo>
                <a:cubicBezTo>
                  <a:pt x="35392" y="482557"/>
                  <a:pt x="0" y="403508"/>
                  <a:pt x="0" y="316194"/>
                </a:cubicBezTo>
                <a:cubicBezTo>
                  <a:pt x="0" y="141565"/>
                  <a:pt x="141565" y="0"/>
                  <a:pt x="316194" y="0"/>
                </a:cubicBezTo>
                <a:cubicBezTo>
                  <a:pt x="392595" y="0"/>
                  <a:pt x="462666" y="27096"/>
                  <a:pt x="517323" y="72203"/>
                </a:cubicBezTo>
                <a:lnTo>
                  <a:pt x="541208" y="99792"/>
                </a:lnTo>
                <a:lnTo>
                  <a:pt x="547131" y="92612"/>
                </a:lnTo>
                <a:cubicBezTo>
                  <a:pt x="604351" y="35392"/>
                  <a:pt x="683400" y="1"/>
                  <a:pt x="770714" y="1"/>
                </a:cubicBezTo>
                <a:cubicBezTo>
                  <a:pt x="847115" y="1"/>
                  <a:pt x="917186" y="27098"/>
                  <a:pt x="971843" y="72204"/>
                </a:cubicBezTo>
                <a:lnTo>
                  <a:pt x="995727" y="99792"/>
                </a:lnTo>
                <a:lnTo>
                  <a:pt x="1001650" y="92612"/>
                </a:lnTo>
                <a:cubicBezTo>
                  <a:pt x="1058870" y="35392"/>
                  <a:pt x="1137919" y="1"/>
                  <a:pt x="1225233" y="1"/>
                </a:cubicBezTo>
                <a:cubicBezTo>
                  <a:pt x="1301633" y="1"/>
                  <a:pt x="1371704" y="27098"/>
                  <a:pt x="1426361" y="72204"/>
                </a:cubicBezTo>
                <a:lnTo>
                  <a:pt x="1450246" y="99792"/>
                </a:lnTo>
                <a:lnTo>
                  <a:pt x="1456170" y="92612"/>
                </a:lnTo>
                <a:cubicBezTo>
                  <a:pt x="1513390" y="35392"/>
                  <a:pt x="1592439" y="1"/>
                  <a:pt x="1679753" y="1"/>
                </a:cubicBezTo>
                <a:cubicBezTo>
                  <a:pt x="1767068" y="1"/>
                  <a:pt x="1846116" y="35392"/>
                  <a:pt x="1903336" y="92612"/>
                </a:cubicBezTo>
                <a:lnTo>
                  <a:pt x="1909259" y="99791"/>
                </a:lnTo>
                <a:lnTo>
                  <a:pt x="1933143" y="72203"/>
                </a:lnTo>
                <a:cubicBezTo>
                  <a:pt x="1987801" y="27096"/>
                  <a:pt x="2057872" y="0"/>
                  <a:pt x="2134272" y="0"/>
                </a:cubicBezTo>
                <a:cubicBezTo>
                  <a:pt x="2308901" y="0"/>
                  <a:pt x="2450466" y="141565"/>
                  <a:pt x="2450466" y="316194"/>
                </a:cubicBezTo>
                <a:cubicBezTo>
                  <a:pt x="2450466" y="403508"/>
                  <a:pt x="2415075" y="482557"/>
                  <a:pt x="2357855" y="539777"/>
                </a:cubicBezTo>
                <a:lnTo>
                  <a:pt x="2342471" y="552469"/>
                </a:lnTo>
                <a:lnTo>
                  <a:pt x="2396465" y="611892"/>
                </a:lnTo>
                <a:cubicBezTo>
                  <a:pt x="2430558" y="662357"/>
                  <a:pt x="2450466" y="723193"/>
                  <a:pt x="2450466" y="788679"/>
                </a:cubicBezTo>
                <a:cubicBezTo>
                  <a:pt x="2450466" y="875994"/>
                  <a:pt x="2415075" y="955042"/>
                  <a:pt x="2357855" y="1012262"/>
                </a:cubicBezTo>
                <a:lnTo>
                  <a:pt x="2342469" y="1024956"/>
                </a:lnTo>
                <a:lnTo>
                  <a:pt x="2396465" y="1084381"/>
                </a:lnTo>
                <a:cubicBezTo>
                  <a:pt x="2430558" y="1134846"/>
                  <a:pt x="2450466" y="1195682"/>
                  <a:pt x="2450466" y="1261168"/>
                </a:cubicBezTo>
                <a:cubicBezTo>
                  <a:pt x="2450466" y="1348482"/>
                  <a:pt x="2415075" y="1427531"/>
                  <a:pt x="2357855" y="1484751"/>
                </a:cubicBezTo>
                <a:lnTo>
                  <a:pt x="2342469" y="1497445"/>
                </a:lnTo>
                <a:lnTo>
                  <a:pt x="2396465" y="1556870"/>
                </a:lnTo>
                <a:cubicBezTo>
                  <a:pt x="2430558" y="1607335"/>
                  <a:pt x="2450466" y="1668171"/>
                  <a:pt x="2450466" y="1733657"/>
                </a:cubicBezTo>
                <a:cubicBezTo>
                  <a:pt x="2450466" y="1799143"/>
                  <a:pt x="2430558" y="1859979"/>
                  <a:pt x="2396465" y="1910444"/>
                </a:cubicBezTo>
                <a:lnTo>
                  <a:pt x="2342469" y="1969869"/>
                </a:lnTo>
                <a:lnTo>
                  <a:pt x="2357855" y="1982563"/>
                </a:lnTo>
                <a:cubicBezTo>
                  <a:pt x="2415075" y="2039783"/>
                  <a:pt x="2450466" y="2118832"/>
                  <a:pt x="2450466" y="2206146"/>
                </a:cubicBezTo>
                <a:cubicBezTo>
                  <a:pt x="2450466" y="2293460"/>
                  <a:pt x="2415075" y="2372509"/>
                  <a:pt x="2357855" y="2429729"/>
                </a:cubicBezTo>
                <a:lnTo>
                  <a:pt x="2342469" y="2442423"/>
                </a:lnTo>
                <a:lnTo>
                  <a:pt x="2396465" y="2501848"/>
                </a:lnTo>
                <a:cubicBezTo>
                  <a:pt x="2430558" y="2552313"/>
                  <a:pt x="2450466" y="2613149"/>
                  <a:pt x="2450466" y="2678635"/>
                </a:cubicBezTo>
                <a:cubicBezTo>
                  <a:pt x="2450466" y="2744121"/>
                  <a:pt x="2430558" y="2804957"/>
                  <a:pt x="2396465" y="2855422"/>
                </a:cubicBezTo>
                <a:lnTo>
                  <a:pt x="2342469" y="2914847"/>
                </a:lnTo>
                <a:lnTo>
                  <a:pt x="2357855" y="2927541"/>
                </a:lnTo>
                <a:cubicBezTo>
                  <a:pt x="2415075" y="2984761"/>
                  <a:pt x="2450466" y="3063809"/>
                  <a:pt x="2450466" y="3151124"/>
                </a:cubicBezTo>
                <a:cubicBezTo>
                  <a:pt x="2450466" y="3238438"/>
                  <a:pt x="2415075" y="3317487"/>
                  <a:pt x="2357855" y="3374707"/>
                </a:cubicBezTo>
                <a:lnTo>
                  <a:pt x="2342469" y="3387401"/>
                </a:lnTo>
                <a:lnTo>
                  <a:pt x="2396465" y="3446826"/>
                </a:lnTo>
                <a:cubicBezTo>
                  <a:pt x="2430558" y="3497291"/>
                  <a:pt x="2450466" y="3558127"/>
                  <a:pt x="2450466" y="3623613"/>
                </a:cubicBezTo>
                <a:cubicBezTo>
                  <a:pt x="2450466" y="3710927"/>
                  <a:pt x="2415075" y="3789976"/>
                  <a:pt x="2357855" y="3847196"/>
                </a:cubicBezTo>
                <a:lnTo>
                  <a:pt x="2342469" y="3859890"/>
                </a:lnTo>
                <a:lnTo>
                  <a:pt x="2396465" y="3919315"/>
                </a:lnTo>
                <a:cubicBezTo>
                  <a:pt x="2430558" y="3969780"/>
                  <a:pt x="2450466" y="4030616"/>
                  <a:pt x="2450466" y="4096102"/>
                </a:cubicBezTo>
                <a:cubicBezTo>
                  <a:pt x="2450466" y="4183416"/>
                  <a:pt x="2415075" y="4262465"/>
                  <a:pt x="2357855" y="4319685"/>
                </a:cubicBezTo>
                <a:lnTo>
                  <a:pt x="2342469" y="4332379"/>
                </a:lnTo>
                <a:lnTo>
                  <a:pt x="2396465" y="4391804"/>
                </a:lnTo>
                <a:cubicBezTo>
                  <a:pt x="2430558" y="4442269"/>
                  <a:pt x="2450466" y="4503105"/>
                  <a:pt x="2450466" y="4568591"/>
                </a:cubicBezTo>
                <a:cubicBezTo>
                  <a:pt x="2450466" y="4655905"/>
                  <a:pt x="2415075" y="4734954"/>
                  <a:pt x="2357855" y="4792174"/>
                </a:cubicBezTo>
                <a:lnTo>
                  <a:pt x="2342469" y="4804868"/>
                </a:lnTo>
                <a:lnTo>
                  <a:pt x="2396465" y="4864293"/>
                </a:lnTo>
                <a:cubicBezTo>
                  <a:pt x="2430558" y="4914757"/>
                  <a:pt x="2450466" y="4975594"/>
                  <a:pt x="2450466" y="5041080"/>
                </a:cubicBezTo>
                <a:cubicBezTo>
                  <a:pt x="2450466" y="5106566"/>
                  <a:pt x="2430558" y="5167402"/>
                  <a:pt x="2396465" y="5217867"/>
                </a:cubicBezTo>
                <a:lnTo>
                  <a:pt x="2342469" y="5277291"/>
                </a:lnTo>
                <a:lnTo>
                  <a:pt x="2357855" y="5289986"/>
                </a:lnTo>
                <a:cubicBezTo>
                  <a:pt x="2415075" y="5347206"/>
                  <a:pt x="2450466" y="5426254"/>
                  <a:pt x="2450466" y="5513569"/>
                </a:cubicBezTo>
                <a:cubicBezTo>
                  <a:pt x="2450466" y="5600883"/>
                  <a:pt x="2415075" y="5679932"/>
                  <a:pt x="2357855" y="5737152"/>
                </a:cubicBezTo>
                <a:lnTo>
                  <a:pt x="2342469" y="5749846"/>
                </a:lnTo>
                <a:lnTo>
                  <a:pt x="2396465" y="5809270"/>
                </a:lnTo>
                <a:cubicBezTo>
                  <a:pt x="2430558" y="5859735"/>
                  <a:pt x="2450466" y="5920572"/>
                  <a:pt x="2450466" y="5986058"/>
                </a:cubicBezTo>
                <a:cubicBezTo>
                  <a:pt x="2450466" y="6073372"/>
                  <a:pt x="2415075" y="6152421"/>
                  <a:pt x="2357855" y="6209640"/>
                </a:cubicBezTo>
                <a:lnTo>
                  <a:pt x="2342469" y="6222334"/>
                </a:lnTo>
                <a:lnTo>
                  <a:pt x="2396465" y="6281759"/>
                </a:lnTo>
                <a:cubicBezTo>
                  <a:pt x="2430558" y="6332224"/>
                  <a:pt x="2450466" y="6393061"/>
                  <a:pt x="2450466" y="6458547"/>
                </a:cubicBezTo>
                <a:cubicBezTo>
                  <a:pt x="2450466" y="6545861"/>
                  <a:pt x="2415075" y="6624910"/>
                  <a:pt x="2357855" y="6682129"/>
                </a:cubicBezTo>
                <a:lnTo>
                  <a:pt x="2342469" y="6694824"/>
                </a:lnTo>
                <a:lnTo>
                  <a:pt x="2396465" y="6754248"/>
                </a:lnTo>
                <a:cubicBezTo>
                  <a:pt x="2430558" y="6804714"/>
                  <a:pt x="2450466" y="6865550"/>
                  <a:pt x="2450466" y="6931036"/>
                </a:cubicBezTo>
                <a:cubicBezTo>
                  <a:pt x="2450466" y="7018351"/>
                  <a:pt x="2415075" y="7097399"/>
                  <a:pt x="2357855" y="7154618"/>
                </a:cubicBezTo>
                <a:lnTo>
                  <a:pt x="2342469" y="7167313"/>
                </a:lnTo>
                <a:lnTo>
                  <a:pt x="2396465" y="7226738"/>
                </a:lnTo>
                <a:cubicBezTo>
                  <a:pt x="2430558" y="7277202"/>
                  <a:pt x="2450466" y="7338039"/>
                  <a:pt x="2450466" y="7403525"/>
                </a:cubicBezTo>
                <a:cubicBezTo>
                  <a:pt x="2450466" y="7490839"/>
                  <a:pt x="2415075" y="7569888"/>
                  <a:pt x="2357855" y="7627107"/>
                </a:cubicBezTo>
                <a:lnTo>
                  <a:pt x="2342469" y="7639802"/>
                </a:lnTo>
                <a:lnTo>
                  <a:pt x="2396465" y="7699227"/>
                </a:lnTo>
                <a:cubicBezTo>
                  <a:pt x="2430558" y="7749692"/>
                  <a:pt x="2450466" y="7810528"/>
                  <a:pt x="2450466" y="7876010"/>
                </a:cubicBezTo>
                <a:cubicBezTo>
                  <a:pt x="2450466" y="7963324"/>
                  <a:pt x="2415075" y="8042373"/>
                  <a:pt x="2357855" y="8099594"/>
                </a:cubicBezTo>
                <a:lnTo>
                  <a:pt x="2342469" y="8112287"/>
                </a:lnTo>
                <a:lnTo>
                  <a:pt x="2396465" y="8171713"/>
                </a:lnTo>
                <a:cubicBezTo>
                  <a:pt x="2430558" y="8222177"/>
                  <a:pt x="2450466" y="8283014"/>
                  <a:pt x="2450466" y="8348499"/>
                </a:cubicBezTo>
                <a:cubicBezTo>
                  <a:pt x="2450466" y="8435813"/>
                  <a:pt x="2415075" y="8514862"/>
                  <a:pt x="2357855" y="8572082"/>
                </a:cubicBezTo>
                <a:lnTo>
                  <a:pt x="2342469" y="8584776"/>
                </a:lnTo>
                <a:lnTo>
                  <a:pt x="2396465" y="8644201"/>
                </a:lnTo>
                <a:cubicBezTo>
                  <a:pt x="2430558" y="8694666"/>
                  <a:pt x="2450466" y="8755502"/>
                  <a:pt x="2450466" y="8820988"/>
                </a:cubicBezTo>
                <a:cubicBezTo>
                  <a:pt x="2450466" y="8908302"/>
                  <a:pt x="2415075" y="8987351"/>
                  <a:pt x="2357855" y="9044572"/>
                </a:cubicBezTo>
                <a:lnTo>
                  <a:pt x="2342469" y="9057266"/>
                </a:lnTo>
                <a:lnTo>
                  <a:pt x="2396465" y="9116691"/>
                </a:lnTo>
                <a:cubicBezTo>
                  <a:pt x="2430558" y="9167155"/>
                  <a:pt x="2450466" y="9227990"/>
                  <a:pt x="2450466" y="9293478"/>
                </a:cubicBezTo>
                <a:cubicBezTo>
                  <a:pt x="2450466" y="9380792"/>
                  <a:pt x="2415075" y="9459840"/>
                  <a:pt x="2357855" y="9517060"/>
                </a:cubicBezTo>
                <a:lnTo>
                  <a:pt x="2342469" y="9529754"/>
                </a:lnTo>
                <a:lnTo>
                  <a:pt x="2396465" y="9589179"/>
                </a:lnTo>
                <a:cubicBezTo>
                  <a:pt x="2430558" y="9639644"/>
                  <a:pt x="2450466" y="9700479"/>
                  <a:pt x="2450466" y="9765966"/>
                </a:cubicBezTo>
                <a:cubicBezTo>
                  <a:pt x="2450466" y="9853281"/>
                  <a:pt x="2415075" y="9932329"/>
                  <a:pt x="2357855" y="9989549"/>
                </a:cubicBezTo>
                <a:lnTo>
                  <a:pt x="2342469" y="10002243"/>
                </a:lnTo>
                <a:lnTo>
                  <a:pt x="2396465" y="10061668"/>
                </a:lnTo>
                <a:cubicBezTo>
                  <a:pt x="2430558" y="10112133"/>
                  <a:pt x="2450466" y="10172969"/>
                  <a:pt x="2450466" y="10238455"/>
                </a:cubicBezTo>
                <a:cubicBezTo>
                  <a:pt x="2450466" y="10325769"/>
                  <a:pt x="2415075" y="10404818"/>
                  <a:pt x="2357855" y="10462038"/>
                </a:cubicBezTo>
                <a:lnTo>
                  <a:pt x="2342469" y="10474732"/>
                </a:lnTo>
                <a:lnTo>
                  <a:pt x="2396465" y="10534156"/>
                </a:lnTo>
                <a:cubicBezTo>
                  <a:pt x="2430558" y="10584621"/>
                  <a:pt x="2450466" y="10645457"/>
                  <a:pt x="2450466" y="10710943"/>
                </a:cubicBezTo>
                <a:cubicBezTo>
                  <a:pt x="2450466" y="10798258"/>
                  <a:pt x="2415075" y="10877306"/>
                  <a:pt x="2357855" y="10934526"/>
                </a:cubicBezTo>
                <a:lnTo>
                  <a:pt x="2342469" y="10947220"/>
                </a:lnTo>
                <a:lnTo>
                  <a:pt x="2396465" y="11006645"/>
                </a:lnTo>
                <a:cubicBezTo>
                  <a:pt x="2430558" y="11057110"/>
                  <a:pt x="2450466" y="11117946"/>
                  <a:pt x="2450466" y="11183432"/>
                </a:cubicBezTo>
                <a:lnTo>
                  <a:pt x="2448748" y="11200470"/>
                </a:lnTo>
                <a:lnTo>
                  <a:pt x="2450466" y="11217508"/>
                </a:lnTo>
                <a:cubicBezTo>
                  <a:pt x="2450466" y="11392137"/>
                  <a:pt x="2308901" y="11533702"/>
                  <a:pt x="2134272" y="11533702"/>
                </a:cubicBezTo>
                <a:cubicBezTo>
                  <a:pt x="2046957" y="11533702"/>
                  <a:pt x="1967909" y="11498311"/>
                  <a:pt x="1910689" y="11441091"/>
                </a:cubicBezTo>
                <a:lnTo>
                  <a:pt x="1907010" y="11436632"/>
                </a:lnTo>
                <a:lnTo>
                  <a:pt x="1903336" y="11441084"/>
                </a:lnTo>
                <a:cubicBezTo>
                  <a:pt x="1846116" y="11498304"/>
                  <a:pt x="1767068" y="11533695"/>
                  <a:pt x="1679753" y="11533695"/>
                </a:cubicBezTo>
                <a:cubicBezTo>
                  <a:pt x="1592439" y="11533695"/>
                  <a:pt x="1513390" y="11498304"/>
                  <a:pt x="1456170" y="11441084"/>
                </a:cubicBezTo>
                <a:lnTo>
                  <a:pt x="1452497" y="11436631"/>
                </a:lnTo>
                <a:lnTo>
                  <a:pt x="1448816" y="11441093"/>
                </a:lnTo>
                <a:cubicBezTo>
                  <a:pt x="1391596" y="11498313"/>
                  <a:pt x="1312548" y="11533704"/>
                  <a:pt x="1225233" y="11533704"/>
                </a:cubicBezTo>
                <a:cubicBezTo>
                  <a:pt x="1137918" y="11533704"/>
                  <a:pt x="1058870" y="11498313"/>
                  <a:pt x="1001650" y="11441093"/>
                </a:cubicBezTo>
                <a:lnTo>
                  <a:pt x="997973" y="11436636"/>
                </a:lnTo>
                <a:lnTo>
                  <a:pt x="994297" y="11441092"/>
                </a:lnTo>
                <a:cubicBezTo>
                  <a:pt x="937077" y="11498312"/>
                  <a:pt x="858028" y="11533704"/>
                  <a:pt x="770714" y="11533704"/>
                </a:cubicBezTo>
                <a:cubicBezTo>
                  <a:pt x="683399" y="11533704"/>
                  <a:pt x="604351" y="11498312"/>
                  <a:pt x="547131" y="11441092"/>
                </a:cubicBezTo>
                <a:lnTo>
                  <a:pt x="543453" y="11436635"/>
                </a:lnTo>
                <a:lnTo>
                  <a:pt x="539777" y="11441091"/>
                </a:lnTo>
                <a:cubicBezTo>
                  <a:pt x="482557" y="11498311"/>
                  <a:pt x="403508" y="11533702"/>
                  <a:pt x="316194" y="11533702"/>
                </a:cubicBezTo>
                <a:cubicBezTo>
                  <a:pt x="141565" y="11533702"/>
                  <a:pt x="0" y="11392137"/>
                  <a:pt x="0" y="112175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6" name="Rectangle: Rounded Corners 16">
            <a:extLst>
              <a:ext uri="{FF2B5EF4-FFF2-40B4-BE49-F238E27FC236}">
                <a16:creationId xmlns:a16="http://schemas.microsoft.com/office/drawing/2014/main" id="{52CAD6BF-4978-4E5C-A586-13CA03A9B3FE}"/>
              </a:ext>
            </a:extLst>
          </p:cNvPr>
          <p:cNvSpPr/>
          <p:nvPr/>
        </p:nvSpPr>
        <p:spPr>
          <a:xfrm>
            <a:off x="264000" y="650240"/>
            <a:ext cx="11664000" cy="2900662"/>
          </a:xfrm>
          <a:custGeom>
            <a:avLst/>
            <a:gdLst>
              <a:gd name="connsiteX0" fmla="*/ 0 w 11447362"/>
              <a:gd name="connsiteY0" fmla="*/ 437897 h 6169306"/>
              <a:gd name="connsiteX1" fmla="*/ 437897 w 11447362"/>
              <a:gd name="connsiteY1" fmla="*/ 0 h 6169306"/>
              <a:gd name="connsiteX2" fmla="*/ 11009465 w 11447362"/>
              <a:gd name="connsiteY2" fmla="*/ 0 h 6169306"/>
              <a:gd name="connsiteX3" fmla="*/ 11447362 w 11447362"/>
              <a:gd name="connsiteY3" fmla="*/ 437897 h 6169306"/>
              <a:gd name="connsiteX4" fmla="*/ 11447362 w 11447362"/>
              <a:gd name="connsiteY4" fmla="*/ 5731409 h 6169306"/>
              <a:gd name="connsiteX5" fmla="*/ 11009465 w 11447362"/>
              <a:gd name="connsiteY5" fmla="*/ 6169306 h 6169306"/>
              <a:gd name="connsiteX6" fmla="*/ 437897 w 11447362"/>
              <a:gd name="connsiteY6" fmla="*/ 6169306 h 6169306"/>
              <a:gd name="connsiteX7" fmla="*/ 0 w 11447362"/>
              <a:gd name="connsiteY7" fmla="*/ 5731409 h 6169306"/>
              <a:gd name="connsiteX8" fmla="*/ 0 w 11447362"/>
              <a:gd name="connsiteY8" fmla="*/ 437897 h 6169306"/>
              <a:gd name="connsiteX0" fmla="*/ 0 w 11447362"/>
              <a:gd name="connsiteY0" fmla="*/ 525222 h 6256631"/>
              <a:gd name="connsiteX1" fmla="*/ 437897 w 11447362"/>
              <a:gd name="connsiteY1" fmla="*/ 87325 h 6256631"/>
              <a:gd name="connsiteX2" fmla="*/ 5744515 w 11447362"/>
              <a:gd name="connsiteY2" fmla="*/ 0 h 6256631"/>
              <a:gd name="connsiteX3" fmla="*/ 11009465 w 11447362"/>
              <a:gd name="connsiteY3" fmla="*/ 87325 h 6256631"/>
              <a:gd name="connsiteX4" fmla="*/ 11447362 w 11447362"/>
              <a:gd name="connsiteY4" fmla="*/ 525222 h 6256631"/>
              <a:gd name="connsiteX5" fmla="*/ 11447362 w 11447362"/>
              <a:gd name="connsiteY5" fmla="*/ 5818734 h 6256631"/>
              <a:gd name="connsiteX6" fmla="*/ 11009465 w 11447362"/>
              <a:gd name="connsiteY6" fmla="*/ 6256631 h 6256631"/>
              <a:gd name="connsiteX7" fmla="*/ 437897 w 11447362"/>
              <a:gd name="connsiteY7" fmla="*/ 6256631 h 6256631"/>
              <a:gd name="connsiteX8" fmla="*/ 0 w 11447362"/>
              <a:gd name="connsiteY8" fmla="*/ 5818734 h 6256631"/>
              <a:gd name="connsiteX9" fmla="*/ 0 w 11447362"/>
              <a:gd name="connsiteY9" fmla="*/ 525222 h 6256631"/>
              <a:gd name="connsiteX0" fmla="*/ 0 w 11447362"/>
              <a:gd name="connsiteY0" fmla="*/ 525222 h 6319521"/>
              <a:gd name="connsiteX1" fmla="*/ 437897 w 11447362"/>
              <a:gd name="connsiteY1" fmla="*/ 87325 h 6319521"/>
              <a:gd name="connsiteX2" fmla="*/ 5744515 w 11447362"/>
              <a:gd name="connsiteY2" fmla="*/ 0 h 6319521"/>
              <a:gd name="connsiteX3" fmla="*/ 11009465 w 11447362"/>
              <a:gd name="connsiteY3" fmla="*/ 87325 h 6319521"/>
              <a:gd name="connsiteX4" fmla="*/ 11447362 w 11447362"/>
              <a:gd name="connsiteY4" fmla="*/ 525222 h 6319521"/>
              <a:gd name="connsiteX5" fmla="*/ 11447362 w 11447362"/>
              <a:gd name="connsiteY5" fmla="*/ 5818734 h 6319521"/>
              <a:gd name="connsiteX6" fmla="*/ 11009465 w 11447362"/>
              <a:gd name="connsiteY6" fmla="*/ 6256631 h 6319521"/>
              <a:gd name="connsiteX7" fmla="*/ 5815635 w 11447362"/>
              <a:gd name="connsiteY7" fmla="*/ 6319521 h 6319521"/>
              <a:gd name="connsiteX8" fmla="*/ 437897 w 11447362"/>
              <a:gd name="connsiteY8" fmla="*/ 6256631 h 6319521"/>
              <a:gd name="connsiteX9" fmla="*/ 0 w 11447362"/>
              <a:gd name="connsiteY9" fmla="*/ 5818734 h 6319521"/>
              <a:gd name="connsiteX10" fmla="*/ 0 w 11447362"/>
              <a:gd name="connsiteY10" fmla="*/ 525222 h 6319521"/>
              <a:gd name="connsiteX0" fmla="*/ 0 w 11484934"/>
              <a:gd name="connsiteY0" fmla="*/ 525222 h 6319521"/>
              <a:gd name="connsiteX1" fmla="*/ 437897 w 11484934"/>
              <a:gd name="connsiteY1" fmla="*/ 87325 h 6319521"/>
              <a:gd name="connsiteX2" fmla="*/ 5744515 w 11484934"/>
              <a:gd name="connsiteY2" fmla="*/ 0 h 6319521"/>
              <a:gd name="connsiteX3" fmla="*/ 11009465 w 11484934"/>
              <a:gd name="connsiteY3" fmla="*/ 87325 h 6319521"/>
              <a:gd name="connsiteX4" fmla="*/ 11447362 w 11484934"/>
              <a:gd name="connsiteY4" fmla="*/ 525222 h 6319521"/>
              <a:gd name="connsiteX5" fmla="*/ 11484915 w 11484934"/>
              <a:gd name="connsiteY5" fmla="*/ 3312161 h 6319521"/>
              <a:gd name="connsiteX6" fmla="*/ 11447362 w 11484934"/>
              <a:gd name="connsiteY6" fmla="*/ 5818734 h 6319521"/>
              <a:gd name="connsiteX7" fmla="*/ 11009465 w 11484934"/>
              <a:gd name="connsiteY7" fmla="*/ 6256631 h 6319521"/>
              <a:gd name="connsiteX8" fmla="*/ 5815635 w 11484934"/>
              <a:gd name="connsiteY8" fmla="*/ 6319521 h 6319521"/>
              <a:gd name="connsiteX9" fmla="*/ 437897 w 11484934"/>
              <a:gd name="connsiteY9" fmla="*/ 6256631 h 6319521"/>
              <a:gd name="connsiteX10" fmla="*/ 0 w 11484934"/>
              <a:gd name="connsiteY10" fmla="*/ 5818734 h 6319521"/>
              <a:gd name="connsiteX11" fmla="*/ 0 w 11484934"/>
              <a:gd name="connsiteY11" fmla="*/ 525222 h 6319521"/>
              <a:gd name="connsiteX0" fmla="*/ 77165 w 11562099"/>
              <a:gd name="connsiteY0" fmla="*/ 525222 h 6319521"/>
              <a:gd name="connsiteX1" fmla="*/ 515062 w 11562099"/>
              <a:gd name="connsiteY1" fmla="*/ 87325 h 6319521"/>
              <a:gd name="connsiteX2" fmla="*/ 5821680 w 11562099"/>
              <a:gd name="connsiteY2" fmla="*/ 0 h 6319521"/>
              <a:gd name="connsiteX3" fmla="*/ 11086630 w 11562099"/>
              <a:gd name="connsiteY3" fmla="*/ 87325 h 6319521"/>
              <a:gd name="connsiteX4" fmla="*/ 11524527 w 11562099"/>
              <a:gd name="connsiteY4" fmla="*/ 525222 h 6319521"/>
              <a:gd name="connsiteX5" fmla="*/ 11562080 w 11562099"/>
              <a:gd name="connsiteY5" fmla="*/ 3312161 h 6319521"/>
              <a:gd name="connsiteX6" fmla="*/ 11524527 w 11562099"/>
              <a:gd name="connsiteY6" fmla="*/ 5818734 h 6319521"/>
              <a:gd name="connsiteX7" fmla="*/ 11086630 w 11562099"/>
              <a:gd name="connsiteY7" fmla="*/ 6256631 h 6319521"/>
              <a:gd name="connsiteX8" fmla="*/ 5892800 w 11562099"/>
              <a:gd name="connsiteY8" fmla="*/ 6319521 h 6319521"/>
              <a:gd name="connsiteX9" fmla="*/ 515062 w 11562099"/>
              <a:gd name="connsiteY9" fmla="*/ 6256631 h 6319521"/>
              <a:gd name="connsiteX10" fmla="*/ 77165 w 11562099"/>
              <a:gd name="connsiteY10" fmla="*/ 5818734 h 6319521"/>
              <a:gd name="connsiteX11" fmla="*/ 0 w 11562099"/>
              <a:gd name="connsiteY11" fmla="*/ 3180081 h 6319521"/>
              <a:gd name="connsiteX12" fmla="*/ 77165 w 11562099"/>
              <a:gd name="connsiteY12" fmla="*/ 525222 h 6319521"/>
              <a:gd name="connsiteX0" fmla="*/ 77165 w 11562099"/>
              <a:gd name="connsiteY0" fmla="*/ 440396 h 6234695"/>
              <a:gd name="connsiteX1" fmla="*/ 515062 w 11562099"/>
              <a:gd name="connsiteY1" fmla="*/ 2499 h 6234695"/>
              <a:gd name="connsiteX2" fmla="*/ 5851731 w 11562099"/>
              <a:gd name="connsiteY2" fmla="*/ 0 h 6234695"/>
              <a:gd name="connsiteX3" fmla="*/ 11086630 w 11562099"/>
              <a:gd name="connsiteY3" fmla="*/ 2499 h 6234695"/>
              <a:gd name="connsiteX4" fmla="*/ 11524527 w 11562099"/>
              <a:gd name="connsiteY4" fmla="*/ 440396 h 6234695"/>
              <a:gd name="connsiteX5" fmla="*/ 11562080 w 11562099"/>
              <a:gd name="connsiteY5" fmla="*/ 3227335 h 6234695"/>
              <a:gd name="connsiteX6" fmla="*/ 11524527 w 11562099"/>
              <a:gd name="connsiteY6" fmla="*/ 5733908 h 6234695"/>
              <a:gd name="connsiteX7" fmla="*/ 11086630 w 11562099"/>
              <a:gd name="connsiteY7" fmla="*/ 6171805 h 6234695"/>
              <a:gd name="connsiteX8" fmla="*/ 5892800 w 11562099"/>
              <a:gd name="connsiteY8" fmla="*/ 6234695 h 6234695"/>
              <a:gd name="connsiteX9" fmla="*/ 515062 w 11562099"/>
              <a:gd name="connsiteY9" fmla="*/ 6171805 h 6234695"/>
              <a:gd name="connsiteX10" fmla="*/ 77165 w 11562099"/>
              <a:gd name="connsiteY10" fmla="*/ 5733908 h 6234695"/>
              <a:gd name="connsiteX11" fmla="*/ 0 w 11562099"/>
              <a:gd name="connsiteY11" fmla="*/ 3095255 h 6234695"/>
              <a:gd name="connsiteX12" fmla="*/ 77165 w 11562099"/>
              <a:gd name="connsiteY12" fmla="*/ 440396 h 623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62099" h="6234695">
                <a:moveTo>
                  <a:pt x="77165" y="440396"/>
                </a:moveTo>
                <a:cubicBezTo>
                  <a:pt x="77165" y="198552"/>
                  <a:pt x="273218" y="2499"/>
                  <a:pt x="515062" y="2499"/>
                </a:cubicBezTo>
                <a:lnTo>
                  <a:pt x="5851731" y="0"/>
                </a:lnTo>
                <a:lnTo>
                  <a:pt x="11086630" y="2499"/>
                </a:lnTo>
                <a:cubicBezTo>
                  <a:pt x="11328474" y="2499"/>
                  <a:pt x="11524527" y="198552"/>
                  <a:pt x="11524527" y="440396"/>
                </a:cubicBezTo>
                <a:cubicBezTo>
                  <a:pt x="11523498" y="1355829"/>
                  <a:pt x="11563109" y="2311902"/>
                  <a:pt x="11562080" y="3227335"/>
                </a:cubicBezTo>
                <a:lnTo>
                  <a:pt x="11524527" y="5733908"/>
                </a:lnTo>
                <a:cubicBezTo>
                  <a:pt x="11524527" y="5975752"/>
                  <a:pt x="11328474" y="6171805"/>
                  <a:pt x="11086630" y="6171805"/>
                </a:cubicBezTo>
                <a:cubicBezTo>
                  <a:pt x="9351967" y="6172448"/>
                  <a:pt x="7627463" y="6234052"/>
                  <a:pt x="5892800" y="6234695"/>
                </a:cubicBezTo>
                <a:lnTo>
                  <a:pt x="515062" y="6171805"/>
                </a:lnTo>
                <a:cubicBezTo>
                  <a:pt x="273218" y="6171805"/>
                  <a:pt x="77165" y="5975752"/>
                  <a:pt x="77165" y="5733908"/>
                </a:cubicBezTo>
                <a:cubicBezTo>
                  <a:pt x="75150" y="4854357"/>
                  <a:pt x="2015" y="3974806"/>
                  <a:pt x="0" y="3095255"/>
                </a:cubicBezTo>
                <a:lnTo>
                  <a:pt x="77165" y="4403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3B7797-A0DC-4187-929E-47C4AAB9A1C1}"/>
              </a:ext>
            </a:extLst>
          </p:cNvPr>
          <p:cNvGrpSpPr/>
          <p:nvPr/>
        </p:nvGrpSpPr>
        <p:grpSpPr>
          <a:xfrm>
            <a:off x="603993" y="1621696"/>
            <a:ext cx="1715564" cy="610256"/>
            <a:chOff x="4748283" y="3889960"/>
            <a:chExt cx="2008412" cy="610256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454401F-0371-46C2-8788-FF8E6244E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8A16F59-53F5-44DD-9EA7-375D11863B3A}"/>
                </a:ext>
              </a:extLst>
            </p:cNvPr>
            <p:cNvSpPr txBox="1"/>
            <p:nvPr/>
          </p:nvSpPr>
          <p:spPr>
            <a:xfrm>
              <a:off x="4757160" y="3976996"/>
              <a:ext cx="19995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22EA027-6AB1-4E67-AEF4-919ABB14893B}"/>
              </a:ext>
            </a:extLst>
          </p:cNvPr>
          <p:cNvSpPr txBox="1"/>
          <p:nvPr/>
        </p:nvSpPr>
        <p:spPr>
          <a:xfrm>
            <a:off x="2368953" y="1707124"/>
            <a:ext cx="880160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ตักน้ำไปใช้ทั้งหมดเท่าไร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8810536-D5AA-4F18-A15F-8492B6283DC2}"/>
              </a:ext>
            </a:extLst>
          </p:cNvPr>
          <p:cNvGrpSpPr/>
          <p:nvPr/>
        </p:nvGrpSpPr>
        <p:grpSpPr>
          <a:xfrm>
            <a:off x="603993" y="2335305"/>
            <a:ext cx="1715564" cy="600165"/>
            <a:chOff x="4748283" y="3889960"/>
            <a:chExt cx="2008412" cy="600165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FF3AC5F-452B-4384-9EEB-726903CAB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CD05728-041E-426A-8E33-7D9DF95FB9CE}"/>
                </a:ext>
              </a:extLst>
            </p:cNvPr>
            <p:cNvSpPr txBox="1"/>
            <p:nvPr/>
          </p:nvSpPr>
          <p:spPr>
            <a:xfrm>
              <a:off x="4757160" y="3961756"/>
              <a:ext cx="19995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6AC7DFB-0FEB-40B2-ACA6-1CC346D24484}"/>
              </a:ext>
            </a:extLst>
          </p:cNvPr>
          <p:cNvSpPr txBox="1"/>
          <p:nvPr/>
        </p:nvSpPr>
        <p:spPr>
          <a:xfrm>
            <a:off x="2368954" y="2438282"/>
            <a:ext cx="9777597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โอ่งน้ำใบหนึ่งมีน้ำอยู่ 5 ลิตร 750 มิลลิลิตร ตักน้ำมาใช้ ทำให้เหลือน้ำ</a:t>
            </a:r>
          </a:p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 ลิตร 250 มิลลิลิตร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484E89F-8B9F-4F25-9758-F7542A9F5401}"/>
              </a:ext>
            </a:extLst>
          </p:cNvPr>
          <p:cNvGrpSpPr/>
          <p:nvPr/>
        </p:nvGrpSpPr>
        <p:grpSpPr>
          <a:xfrm>
            <a:off x="206769" y="149630"/>
            <a:ext cx="11281597" cy="1434251"/>
            <a:chOff x="206769" y="149630"/>
            <a:chExt cx="11281597" cy="143425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AED48B2-75B0-4B8A-8131-026D2CC83F54}"/>
                </a:ext>
              </a:extLst>
            </p:cNvPr>
            <p:cNvGrpSpPr/>
            <p:nvPr/>
          </p:nvGrpSpPr>
          <p:grpSpPr>
            <a:xfrm>
              <a:off x="861617" y="361704"/>
              <a:ext cx="10626749" cy="1222177"/>
              <a:chOff x="861617" y="321064"/>
              <a:chExt cx="10626749" cy="1222177"/>
            </a:xfrm>
          </p:grpSpPr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63CDA9FF-FB78-4D20-8A5A-9A9FF8AC28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</a:blip>
              <a:stretch>
                <a:fillRect/>
              </a:stretch>
            </p:blipFill>
            <p:spPr>
              <a:xfrm>
                <a:off x="861617" y="321064"/>
                <a:ext cx="10626749" cy="1222177"/>
              </a:xfrm>
              <a:prstGeom prst="rect">
                <a:avLst/>
              </a:prstGeom>
            </p:spPr>
          </p:pic>
          <p:sp>
            <p:nvSpPr>
              <p:cNvPr id="83" name="หัวข้อ">
                <a:extLst>
                  <a:ext uri="{FF2B5EF4-FFF2-40B4-BE49-F238E27FC236}">
                    <a16:creationId xmlns:a16="http://schemas.microsoft.com/office/drawing/2014/main" id="{F7335193-1C92-4918-A3D1-6282D8085BF2}"/>
                  </a:ext>
                </a:extLst>
              </p:cNvPr>
              <p:cNvSpPr txBox="1"/>
              <p:nvPr/>
            </p:nvSpPr>
            <p:spPr>
              <a:xfrm>
                <a:off x="1504477" y="477590"/>
                <a:ext cx="9896339" cy="95410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โอ่งน้ำใบหนึ่งมีน้ำอยู่ 5 ลิตร 750 มิลลิลิตร ตักน้ำมาใช้ ทำให้เหลือน้ำ</a:t>
                </a:r>
              </a:p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3 ลิตร 250 มิลลิลิตร ตักน้ำไปใช้ทั้งหมดเท่าไร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11E033A-51BE-49E0-AE4B-153A101005C7}"/>
                </a:ext>
              </a:extLst>
            </p:cNvPr>
            <p:cNvGrpSpPr/>
            <p:nvPr/>
          </p:nvGrpSpPr>
          <p:grpSpPr>
            <a:xfrm>
              <a:off x="206769" y="149630"/>
              <a:ext cx="1314423" cy="1259656"/>
              <a:chOff x="206769" y="149630"/>
              <a:chExt cx="1314423" cy="1259656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67A593E5-65B8-4B5F-96B7-2FE8778E9B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769" y="149630"/>
                <a:ext cx="1314423" cy="1259656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EF59646-EFA0-40A6-AC25-A6DC9A421462}"/>
                  </a:ext>
                </a:extLst>
              </p:cNvPr>
              <p:cNvSpPr txBox="1"/>
              <p:nvPr/>
            </p:nvSpPr>
            <p:spPr>
              <a:xfrm>
                <a:off x="600447" y="359676"/>
                <a:ext cx="538314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3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884BD12-5020-4425-BE85-DF1CCD16F573}"/>
              </a:ext>
            </a:extLst>
          </p:cNvPr>
          <p:cNvGrpSpPr/>
          <p:nvPr/>
        </p:nvGrpSpPr>
        <p:grpSpPr>
          <a:xfrm>
            <a:off x="1796462" y="3960856"/>
            <a:ext cx="8698815" cy="2602075"/>
            <a:chOff x="1798314" y="3845106"/>
            <a:chExt cx="8698815" cy="2602075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045F775-94FF-42B1-BA6F-9B5D585833D5}"/>
                </a:ext>
              </a:extLst>
            </p:cNvPr>
            <p:cNvSpPr/>
            <p:nvPr/>
          </p:nvSpPr>
          <p:spPr>
            <a:xfrm>
              <a:off x="1798322" y="5247755"/>
              <a:ext cx="6809052" cy="504000"/>
            </a:xfrm>
            <a:prstGeom prst="rect">
              <a:avLst/>
            </a:prstGeom>
            <a:solidFill>
              <a:srgbClr val="99FF99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 ลิตร 250 มิลลิลิตร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E803CFF-785A-4FDE-B444-0997874035FD}"/>
                </a:ext>
              </a:extLst>
            </p:cNvPr>
            <p:cNvGrpSpPr/>
            <p:nvPr/>
          </p:nvGrpSpPr>
          <p:grpSpPr>
            <a:xfrm rot="10800000">
              <a:off x="1798314" y="3845106"/>
              <a:ext cx="8698809" cy="854809"/>
              <a:chOff x="1012834" y="5284037"/>
              <a:chExt cx="6217029" cy="854809"/>
            </a:xfrm>
          </p:grpSpPr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BFEBCDF9-2F67-4A0B-AE15-0311051A354A}"/>
                  </a:ext>
                </a:extLst>
              </p:cNvPr>
              <p:cNvSpPr txBox="1"/>
              <p:nvPr/>
            </p:nvSpPr>
            <p:spPr>
              <a:xfrm rot="10800000">
                <a:off x="1086773" y="5646403"/>
                <a:ext cx="6143083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6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โอ่งน้ำใบหนึ่งมีน้ำ</a:t>
                </a:r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724C4B46-988C-496A-8857-1FD2E413B7F4}"/>
                  </a:ext>
                </a:extLst>
              </p:cNvPr>
              <p:cNvGrpSpPr/>
              <p:nvPr/>
            </p:nvGrpSpPr>
            <p:grpSpPr>
              <a:xfrm>
                <a:off x="1012834" y="5284037"/>
                <a:ext cx="6217029" cy="767733"/>
                <a:chOff x="1785991" y="5844539"/>
                <a:chExt cx="4116963" cy="540000"/>
              </a:xfrm>
            </p:grpSpPr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C3C4D273-BC88-43E5-8538-FC659B8AF1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2953" y="5844539"/>
                  <a:ext cx="0" cy="5400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2C29BC72-D9B6-40BE-B184-B6A34F8CD8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88793" y="5844539"/>
                  <a:ext cx="0" cy="5400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190FA5FC-A9D1-4316-92F1-550F127E2E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1785991" y="6076074"/>
                  <a:ext cx="4116963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F10BA04-1150-49F2-B126-56DEAB155964}"/>
                </a:ext>
              </a:extLst>
            </p:cNvPr>
            <p:cNvSpPr/>
            <p:nvPr/>
          </p:nvSpPr>
          <p:spPr>
            <a:xfrm>
              <a:off x="1798321" y="4574465"/>
              <a:ext cx="8698808" cy="5040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 ลิตร 750 มิลลิลิตร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E2D6C4F-8336-49CE-BCE2-E6993088ED0D}"/>
                </a:ext>
              </a:extLst>
            </p:cNvPr>
            <p:cNvGrpSpPr/>
            <p:nvPr/>
          </p:nvGrpSpPr>
          <p:grpSpPr>
            <a:xfrm rot="10800000">
              <a:off x="1798320" y="5782970"/>
              <a:ext cx="7100486" cy="664211"/>
              <a:chOff x="1086773" y="5125825"/>
              <a:chExt cx="6143083" cy="925945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2B606319-6399-48E0-8CAD-83E2FA4BBF73}"/>
                  </a:ext>
                </a:extLst>
              </p:cNvPr>
              <p:cNvSpPr txBox="1"/>
              <p:nvPr/>
            </p:nvSpPr>
            <p:spPr>
              <a:xfrm rot="10800000">
                <a:off x="1086773" y="5125825"/>
                <a:ext cx="6143083" cy="6864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6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เหลือน้ำในโอ่ง</a:t>
                </a:r>
              </a:p>
            </p:txBody>
          </p: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D7079B65-41AB-437F-8ECA-3A8332C9D5C7}"/>
                  </a:ext>
                </a:extLst>
              </p:cNvPr>
              <p:cNvGrpSpPr/>
              <p:nvPr/>
            </p:nvGrpSpPr>
            <p:grpSpPr>
              <a:xfrm>
                <a:off x="1330699" y="5284037"/>
                <a:ext cx="5899157" cy="767733"/>
                <a:chOff x="1996487" y="5844539"/>
                <a:chExt cx="3906467" cy="540000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7D7793DB-AC2E-490B-ABF5-97E0FB254B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2953" y="5844539"/>
                  <a:ext cx="0" cy="5400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32D49DFF-90F9-4836-9825-4956A98452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96487" y="5844539"/>
                  <a:ext cx="0" cy="5400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89FB2961-92E8-489E-89EB-2D3DA71EF1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2001924" y="6275322"/>
                  <a:ext cx="3901030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D7B01D31-5589-4DB8-8EDB-2FC65FD4BFED}"/>
              </a:ext>
            </a:extLst>
          </p:cNvPr>
          <p:cNvSpPr/>
          <p:nvPr/>
        </p:nvSpPr>
        <p:spPr>
          <a:xfrm>
            <a:off x="8605522" y="5363505"/>
            <a:ext cx="1889754" cy="503999"/>
          </a:xfrm>
          <a:prstGeom prst="rect">
            <a:avLst/>
          </a:prstGeom>
          <a:solidFill>
            <a:srgbClr val="FF5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ตักน้ำไปใช้</a:t>
            </a:r>
            <a:endParaRPr lang="en-US" sz="2400" b="0" dirty="0">
              <a:solidFill>
                <a:schemeClr val="bg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8766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53" grpId="0"/>
      <p:bldP spid="57" grpId="0"/>
      <p:bldP spid="93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18" descr="Map&#10;&#10;Description automatically generated">
            <a:extLst>
              <a:ext uri="{FF2B5EF4-FFF2-40B4-BE49-F238E27FC236}">
                <a16:creationId xmlns:a16="http://schemas.microsoft.com/office/drawing/2014/main" id="{E06AA0B9-9575-49F6-AB34-B99BFBF1EF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6203" r="10311" b="6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FEE76CF5-1B39-485D-ABBA-57F1DFA565A5}"/>
              </a:ext>
            </a:extLst>
          </p:cNvPr>
          <p:cNvSpPr/>
          <p:nvPr/>
        </p:nvSpPr>
        <p:spPr>
          <a:xfrm>
            <a:off x="347317" y="1945585"/>
            <a:ext cx="11493661" cy="4079296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C673D76F-7898-4E31-93A1-00AD7907D91A}"/>
              </a:ext>
            </a:extLst>
          </p:cNvPr>
          <p:cNvSpPr txBox="1"/>
          <p:nvPr/>
        </p:nvSpPr>
        <p:spPr>
          <a:xfrm>
            <a:off x="4971953" y="2230391"/>
            <a:ext cx="121351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ลิตร</a:t>
            </a:r>
          </a:p>
        </p:txBody>
      </p:sp>
      <p:sp>
        <p:nvSpPr>
          <p:cNvPr id="85" name="หัวข้อ">
            <a:extLst>
              <a:ext uri="{FF2B5EF4-FFF2-40B4-BE49-F238E27FC236}">
                <a16:creationId xmlns:a16="http://schemas.microsoft.com/office/drawing/2014/main" id="{B88C65D3-E483-471B-ADD0-A5001B7CA727}"/>
              </a:ext>
            </a:extLst>
          </p:cNvPr>
          <p:cNvSpPr txBox="1"/>
          <p:nvPr/>
        </p:nvSpPr>
        <p:spPr>
          <a:xfrm>
            <a:off x="6927722" y="3132153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-</a:t>
            </a:r>
          </a:p>
        </p:txBody>
      </p:sp>
      <p:sp>
        <p:nvSpPr>
          <p:cNvPr id="86" name="หัวข้อ">
            <a:extLst>
              <a:ext uri="{FF2B5EF4-FFF2-40B4-BE49-F238E27FC236}">
                <a16:creationId xmlns:a16="http://schemas.microsoft.com/office/drawing/2014/main" id="{68131311-627E-430D-9726-BE561511CAD8}"/>
              </a:ext>
            </a:extLst>
          </p:cNvPr>
          <p:cNvSpPr txBox="1"/>
          <p:nvPr/>
        </p:nvSpPr>
        <p:spPr>
          <a:xfrm>
            <a:off x="4766198" y="4282113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E0FA5EB-1D6B-46D6-B614-07E998B267B4}"/>
              </a:ext>
            </a:extLst>
          </p:cNvPr>
          <p:cNvGrpSpPr/>
          <p:nvPr/>
        </p:nvGrpSpPr>
        <p:grpSpPr>
          <a:xfrm>
            <a:off x="5186244" y="4282113"/>
            <a:ext cx="2009148" cy="529301"/>
            <a:chOff x="7365242" y="4224238"/>
            <a:chExt cx="2009148" cy="529301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EC65017-63C9-432A-BBB7-E083D9F52EB5}"/>
                </a:ext>
              </a:extLst>
            </p:cNvPr>
            <p:cNvGrpSpPr/>
            <p:nvPr/>
          </p:nvGrpSpPr>
          <p:grpSpPr>
            <a:xfrm>
              <a:off x="7365242" y="4676554"/>
              <a:ext cx="2009148" cy="76985"/>
              <a:chOff x="7391891" y="5591532"/>
              <a:chExt cx="2036299" cy="76985"/>
            </a:xfrm>
          </p:grpSpPr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E936C7C4-A15E-4424-8FD1-66FBE124FA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1891" y="5591532"/>
                <a:ext cx="20362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909B890-6777-4F2D-8D1A-3AB2EC5A93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1891" y="5668517"/>
                <a:ext cx="20362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9" name="หัวข้อ">
              <a:extLst>
                <a:ext uri="{FF2B5EF4-FFF2-40B4-BE49-F238E27FC236}">
                  <a16:creationId xmlns:a16="http://schemas.microsoft.com/office/drawing/2014/main" id="{7F3B68CD-A155-444C-B2AD-04F3E4821BE6}"/>
                </a:ext>
              </a:extLst>
            </p:cNvPr>
            <p:cNvSpPr txBox="1"/>
            <p:nvPr/>
          </p:nvSpPr>
          <p:spPr>
            <a:xfrm>
              <a:off x="8118121" y="4224238"/>
              <a:ext cx="124484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500</a:t>
              </a:r>
            </a:p>
          </p:txBody>
        </p:sp>
      </p:grpSp>
      <p:sp>
        <p:nvSpPr>
          <p:cNvPr id="92" name="หัวข้อ">
            <a:extLst>
              <a:ext uri="{FF2B5EF4-FFF2-40B4-BE49-F238E27FC236}">
                <a16:creationId xmlns:a16="http://schemas.microsoft.com/office/drawing/2014/main" id="{5D0CF35E-DA30-4CBE-8A7D-9E04675023AA}"/>
              </a:ext>
            </a:extLst>
          </p:cNvPr>
          <p:cNvSpPr txBox="1"/>
          <p:nvPr/>
        </p:nvSpPr>
        <p:spPr>
          <a:xfrm>
            <a:off x="5862229" y="2230391"/>
            <a:ext cx="186576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มิลลิลิตร</a:t>
            </a:r>
          </a:p>
        </p:txBody>
      </p:sp>
      <p:sp>
        <p:nvSpPr>
          <p:cNvPr id="93" name="หัวข้อ">
            <a:extLst>
              <a:ext uri="{FF2B5EF4-FFF2-40B4-BE49-F238E27FC236}">
                <a16:creationId xmlns:a16="http://schemas.microsoft.com/office/drawing/2014/main" id="{D3349F06-E6ED-48E4-A668-51CD0957961D}"/>
              </a:ext>
            </a:extLst>
          </p:cNvPr>
          <p:cNvSpPr txBox="1"/>
          <p:nvPr/>
        </p:nvSpPr>
        <p:spPr>
          <a:xfrm>
            <a:off x="4766198" y="2976647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</a:p>
        </p:txBody>
      </p:sp>
      <p:sp>
        <p:nvSpPr>
          <p:cNvPr id="94" name="หัวข้อ">
            <a:extLst>
              <a:ext uri="{FF2B5EF4-FFF2-40B4-BE49-F238E27FC236}">
                <a16:creationId xmlns:a16="http://schemas.microsoft.com/office/drawing/2014/main" id="{BBAF27B2-4275-4DAE-9101-B2C0F83AB3E9}"/>
              </a:ext>
            </a:extLst>
          </p:cNvPr>
          <p:cNvSpPr txBox="1"/>
          <p:nvPr/>
        </p:nvSpPr>
        <p:spPr>
          <a:xfrm>
            <a:off x="6185929" y="2976647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750</a:t>
            </a:r>
          </a:p>
        </p:txBody>
      </p:sp>
      <p:sp>
        <p:nvSpPr>
          <p:cNvPr id="95" name="หัวข้อ">
            <a:extLst>
              <a:ext uri="{FF2B5EF4-FFF2-40B4-BE49-F238E27FC236}">
                <a16:creationId xmlns:a16="http://schemas.microsoft.com/office/drawing/2014/main" id="{FE93C90D-695D-46E5-A367-FC325215DE98}"/>
              </a:ext>
            </a:extLst>
          </p:cNvPr>
          <p:cNvSpPr txBox="1"/>
          <p:nvPr/>
        </p:nvSpPr>
        <p:spPr>
          <a:xfrm>
            <a:off x="1040179" y="2976647"/>
            <a:ext cx="41460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โอ่งน้ำใบหนึ่งมีน้ำอยู่ 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7B2D837-FE1E-4F1C-9E54-F27F622E2F6E}"/>
              </a:ext>
            </a:extLst>
          </p:cNvPr>
          <p:cNvGrpSpPr/>
          <p:nvPr/>
        </p:nvGrpSpPr>
        <p:grpSpPr>
          <a:xfrm>
            <a:off x="1040179" y="2230391"/>
            <a:ext cx="936000" cy="523220"/>
            <a:chOff x="1071532" y="3038331"/>
            <a:chExt cx="1056082" cy="523220"/>
          </a:xfrm>
        </p:grpSpPr>
        <p:sp>
          <p:nvSpPr>
            <p:cNvPr id="97" name="หัวข้อ">
              <a:extLst>
                <a:ext uri="{FF2B5EF4-FFF2-40B4-BE49-F238E27FC236}">
                  <a16:creationId xmlns:a16="http://schemas.microsoft.com/office/drawing/2014/main" id="{9FD356BA-0257-4A1B-ACA4-2643A8551D3C}"/>
                </a:ext>
              </a:extLst>
            </p:cNvPr>
            <p:cNvSpPr txBox="1"/>
            <p:nvPr/>
          </p:nvSpPr>
          <p:spPr>
            <a:xfrm>
              <a:off x="1071532" y="3038331"/>
              <a:ext cx="105608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283A5010-9DF4-41B2-9BF5-00B806E1C4FF}"/>
                </a:ext>
              </a:extLst>
            </p:cNvPr>
            <p:cNvGrpSpPr/>
            <p:nvPr/>
          </p:nvGrpSpPr>
          <p:grpSpPr>
            <a:xfrm>
              <a:off x="1140174" y="3488205"/>
              <a:ext cx="864000" cy="54000"/>
              <a:chOff x="7144755" y="5591532"/>
              <a:chExt cx="2700000" cy="76985"/>
            </a:xfrm>
          </p:grpSpPr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77C2182-4C56-410A-A266-8221526A7A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C94EAC2A-D619-40E6-8884-19477E82E8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A4AAA39-3683-40CD-B66C-4282BF215C89}"/>
              </a:ext>
            </a:extLst>
          </p:cNvPr>
          <p:cNvGrpSpPr/>
          <p:nvPr/>
        </p:nvGrpSpPr>
        <p:grpSpPr>
          <a:xfrm>
            <a:off x="1040179" y="5097925"/>
            <a:ext cx="936000" cy="523220"/>
            <a:chOff x="621219" y="5838223"/>
            <a:chExt cx="936000" cy="523220"/>
          </a:xfrm>
        </p:grpSpPr>
        <p:sp>
          <p:nvSpPr>
            <p:cNvPr id="102" name="หัวข้อ">
              <a:extLst>
                <a:ext uri="{FF2B5EF4-FFF2-40B4-BE49-F238E27FC236}">
                  <a16:creationId xmlns:a16="http://schemas.microsoft.com/office/drawing/2014/main" id="{83BC25E7-ABC6-4F11-AC45-35D153E47DE1}"/>
                </a:ext>
              </a:extLst>
            </p:cNvPr>
            <p:cNvSpPr txBox="1"/>
            <p:nvPr/>
          </p:nvSpPr>
          <p:spPr>
            <a:xfrm>
              <a:off x="621219" y="5838223"/>
              <a:ext cx="93600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D569ED88-7602-4397-BA5C-1BAB28F0A63D}"/>
                </a:ext>
              </a:extLst>
            </p:cNvPr>
            <p:cNvGrpSpPr/>
            <p:nvPr/>
          </p:nvGrpSpPr>
          <p:grpSpPr>
            <a:xfrm>
              <a:off x="677185" y="6275615"/>
              <a:ext cx="720000" cy="54000"/>
              <a:chOff x="7144755" y="5591532"/>
              <a:chExt cx="2700000" cy="76985"/>
            </a:xfrm>
          </p:grpSpPr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399E95EF-0A5E-451A-ADEC-C421960631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5CDBE879-7395-4A42-B5A8-2D0D404B76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6" name="หัวข้อ">
            <a:extLst>
              <a:ext uri="{FF2B5EF4-FFF2-40B4-BE49-F238E27FC236}">
                <a16:creationId xmlns:a16="http://schemas.microsoft.com/office/drawing/2014/main" id="{3D0A81E5-52A4-4DFB-916C-B46F80B89F4A}"/>
              </a:ext>
            </a:extLst>
          </p:cNvPr>
          <p:cNvSpPr txBox="1"/>
          <p:nvPr/>
        </p:nvSpPr>
        <p:spPr>
          <a:xfrm>
            <a:off x="1976180" y="5097925"/>
            <a:ext cx="618532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ตักน้ำไปใช้ทั้งหมด 2 ลิตร 500 มิลลิลิตร</a:t>
            </a:r>
          </a:p>
        </p:txBody>
      </p:sp>
      <p:sp>
        <p:nvSpPr>
          <p:cNvPr id="107" name="หัวข้อ">
            <a:extLst>
              <a:ext uri="{FF2B5EF4-FFF2-40B4-BE49-F238E27FC236}">
                <a16:creationId xmlns:a16="http://schemas.microsoft.com/office/drawing/2014/main" id="{92308FA3-0AC8-479B-B451-20D49F94C888}"/>
              </a:ext>
            </a:extLst>
          </p:cNvPr>
          <p:cNvSpPr txBox="1"/>
          <p:nvPr/>
        </p:nvSpPr>
        <p:spPr>
          <a:xfrm>
            <a:off x="1040179" y="3629380"/>
            <a:ext cx="41460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ตักน้ำมาใช้ ทำให้เหลือน้ำ</a:t>
            </a:r>
          </a:p>
        </p:txBody>
      </p:sp>
      <p:sp>
        <p:nvSpPr>
          <p:cNvPr id="108" name="หัวข้อ">
            <a:extLst>
              <a:ext uri="{FF2B5EF4-FFF2-40B4-BE49-F238E27FC236}">
                <a16:creationId xmlns:a16="http://schemas.microsoft.com/office/drawing/2014/main" id="{6A19A9AE-B408-4416-9AB2-C3905F38B62A}"/>
              </a:ext>
            </a:extLst>
          </p:cNvPr>
          <p:cNvSpPr txBox="1"/>
          <p:nvPr/>
        </p:nvSpPr>
        <p:spPr>
          <a:xfrm>
            <a:off x="1040179" y="4282113"/>
            <a:ext cx="371459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ตักน้ำไปใช้ทั้งหมด</a:t>
            </a:r>
          </a:p>
        </p:txBody>
      </p:sp>
      <p:sp>
        <p:nvSpPr>
          <p:cNvPr id="109" name="หัวข้อ">
            <a:extLst>
              <a:ext uri="{FF2B5EF4-FFF2-40B4-BE49-F238E27FC236}">
                <a16:creationId xmlns:a16="http://schemas.microsoft.com/office/drawing/2014/main" id="{878B9D00-5C95-4932-B893-01741912675F}"/>
              </a:ext>
            </a:extLst>
          </p:cNvPr>
          <p:cNvSpPr txBox="1"/>
          <p:nvPr/>
        </p:nvSpPr>
        <p:spPr>
          <a:xfrm>
            <a:off x="6185929" y="3629380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250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5009823-6278-4E18-A35C-95FB932E5222}"/>
              </a:ext>
            </a:extLst>
          </p:cNvPr>
          <p:cNvGrpSpPr/>
          <p:nvPr/>
        </p:nvGrpSpPr>
        <p:grpSpPr>
          <a:xfrm>
            <a:off x="4778390" y="3629380"/>
            <a:ext cx="2417003" cy="523220"/>
            <a:chOff x="6713548" y="3571505"/>
            <a:chExt cx="2417003" cy="523220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792FD9C3-32F8-48C9-817F-C47687130F18}"/>
                </a:ext>
              </a:extLst>
            </p:cNvPr>
            <p:cNvCxnSpPr>
              <a:cxnSpLocks/>
            </p:cNvCxnSpPr>
            <p:nvPr/>
          </p:nvCxnSpPr>
          <p:spPr>
            <a:xfrm>
              <a:off x="7121403" y="4042652"/>
              <a:ext cx="20091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หัวข้อ">
              <a:extLst>
                <a:ext uri="{FF2B5EF4-FFF2-40B4-BE49-F238E27FC236}">
                  <a16:creationId xmlns:a16="http://schemas.microsoft.com/office/drawing/2014/main" id="{D4562715-A984-449C-A60F-74026715AE6C}"/>
                </a:ext>
              </a:extLst>
            </p:cNvPr>
            <p:cNvSpPr txBox="1"/>
            <p:nvPr/>
          </p:nvSpPr>
          <p:spPr>
            <a:xfrm>
              <a:off x="6713548" y="3571505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722361EE-4589-459C-A9AD-9699C68DE4BC}"/>
              </a:ext>
            </a:extLst>
          </p:cNvPr>
          <p:cNvGrpSpPr/>
          <p:nvPr/>
        </p:nvGrpSpPr>
        <p:grpSpPr>
          <a:xfrm>
            <a:off x="206769" y="242230"/>
            <a:ext cx="11281597" cy="1434251"/>
            <a:chOff x="206769" y="149630"/>
            <a:chExt cx="11281597" cy="1434251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77F536D7-A36F-4CB2-AAAE-57A01B1D75E2}"/>
                </a:ext>
              </a:extLst>
            </p:cNvPr>
            <p:cNvGrpSpPr/>
            <p:nvPr/>
          </p:nvGrpSpPr>
          <p:grpSpPr>
            <a:xfrm>
              <a:off x="861617" y="361704"/>
              <a:ext cx="10626749" cy="1222177"/>
              <a:chOff x="861617" y="321064"/>
              <a:chExt cx="10626749" cy="1222177"/>
            </a:xfrm>
          </p:grpSpPr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24071C73-FE00-484F-B573-E85FEA0DFF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</a:blip>
              <a:stretch>
                <a:fillRect/>
              </a:stretch>
            </p:blipFill>
            <p:spPr>
              <a:xfrm>
                <a:off x="861617" y="321064"/>
                <a:ext cx="10626749" cy="1222177"/>
              </a:xfrm>
              <a:prstGeom prst="rect">
                <a:avLst/>
              </a:prstGeom>
            </p:spPr>
          </p:pic>
          <p:sp>
            <p:nvSpPr>
              <p:cNvPr id="133" name="หัวข้อ">
                <a:extLst>
                  <a:ext uri="{FF2B5EF4-FFF2-40B4-BE49-F238E27FC236}">
                    <a16:creationId xmlns:a16="http://schemas.microsoft.com/office/drawing/2014/main" id="{7CD4A591-A221-4111-AB5B-4088E3AF26A6}"/>
                  </a:ext>
                </a:extLst>
              </p:cNvPr>
              <p:cNvSpPr txBox="1"/>
              <p:nvPr/>
            </p:nvSpPr>
            <p:spPr>
              <a:xfrm>
                <a:off x="1504477" y="477590"/>
                <a:ext cx="9896339" cy="95410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โอ่งน้ำใบหนึ่งมีน้ำอยู่ 5 ลิตร 750 มิลลิลิตร ตักน้ำมาใช้ ทำให้เหลือน้ำ</a:t>
                </a:r>
              </a:p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3 ลิตร 250 มิลลิลิตร ตักน้ำไปใช้ทั้งหมดเท่าไร</a:t>
                </a: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B8E83463-C0BE-452E-98A2-E4CC9544E674}"/>
                </a:ext>
              </a:extLst>
            </p:cNvPr>
            <p:cNvGrpSpPr/>
            <p:nvPr/>
          </p:nvGrpSpPr>
          <p:grpSpPr>
            <a:xfrm>
              <a:off x="206769" y="149630"/>
              <a:ext cx="1314423" cy="1259656"/>
              <a:chOff x="206769" y="149630"/>
              <a:chExt cx="1314423" cy="1259656"/>
            </a:xfrm>
          </p:grpSpPr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69D3863D-DE62-42D3-AED6-DBD3746CA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769" y="149630"/>
                <a:ext cx="1314423" cy="1259656"/>
              </a:xfrm>
              <a:prstGeom prst="rect">
                <a:avLst/>
              </a:prstGeom>
            </p:spPr>
          </p:pic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C1A749EE-8712-45BA-9121-A24E504321BD}"/>
                  </a:ext>
                </a:extLst>
              </p:cNvPr>
              <p:cNvSpPr txBox="1"/>
              <p:nvPr/>
            </p:nvSpPr>
            <p:spPr>
              <a:xfrm>
                <a:off x="600447" y="359676"/>
                <a:ext cx="538314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163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/>
      <p:bldP spid="86" grpId="0"/>
      <p:bldP spid="92" grpId="0"/>
      <p:bldP spid="93" grpId="0"/>
      <p:bldP spid="94" grpId="0"/>
      <p:bldP spid="95" grpId="0"/>
      <p:bldP spid="106" grpId="0"/>
      <p:bldP spid="107" grpId="0"/>
      <p:bldP spid="108" grpId="0"/>
      <p:bldP spid="109" grpId="0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406DC53-132B-4626-8F14-390F3BD949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6203" r="10311" b="6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Rectangle: Rounded Corners 16">
            <a:extLst>
              <a:ext uri="{FF2B5EF4-FFF2-40B4-BE49-F238E27FC236}">
                <a16:creationId xmlns:a16="http://schemas.microsoft.com/office/drawing/2014/main" id="{52CAD6BF-4978-4E5C-A586-13CA03A9B3FE}"/>
              </a:ext>
            </a:extLst>
          </p:cNvPr>
          <p:cNvSpPr/>
          <p:nvPr/>
        </p:nvSpPr>
        <p:spPr>
          <a:xfrm>
            <a:off x="264000" y="650240"/>
            <a:ext cx="11664000" cy="2581802"/>
          </a:xfrm>
          <a:custGeom>
            <a:avLst/>
            <a:gdLst>
              <a:gd name="connsiteX0" fmla="*/ 0 w 11447362"/>
              <a:gd name="connsiteY0" fmla="*/ 437897 h 6169306"/>
              <a:gd name="connsiteX1" fmla="*/ 437897 w 11447362"/>
              <a:gd name="connsiteY1" fmla="*/ 0 h 6169306"/>
              <a:gd name="connsiteX2" fmla="*/ 11009465 w 11447362"/>
              <a:gd name="connsiteY2" fmla="*/ 0 h 6169306"/>
              <a:gd name="connsiteX3" fmla="*/ 11447362 w 11447362"/>
              <a:gd name="connsiteY3" fmla="*/ 437897 h 6169306"/>
              <a:gd name="connsiteX4" fmla="*/ 11447362 w 11447362"/>
              <a:gd name="connsiteY4" fmla="*/ 5731409 h 6169306"/>
              <a:gd name="connsiteX5" fmla="*/ 11009465 w 11447362"/>
              <a:gd name="connsiteY5" fmla="*/ 6169306 h 6169306"/>
              <a:gd name="connsiteX6" fmla="*/ 437897 w 11447362"/>
              <a:gd name="connsiteY6" fmla="*/ 6169306 h 6169306"/>
              <a:gd name="connsiteX7" fmla="*/ 0 w 11447362"/>
              <a:gd name="connsiteY7" fmla="*/ 5731409 h 6169306"/>
              <a:gd name="connsiteX8" fmla="*/ 0 w 11447362"/>
              <a:gd name="connsiteY8" fmla="*/ 437897 h 6169306"/>
              <a:gd name="connsiteX0" fmla="*/ 0 w 11447362"/>
              <a:gd name="connsiteY0" fmla="*/ 525222 h 6256631"/>
              <a:gd name="connsiteX1" fmla="*/ 437897 w 11447362"/>
              <a:gd name="connsiteY1" fmla="*/ 87325 h 6256631"/>
              <a:gd name="connsiteX2" fmla="*/ 5744515 w 11447362"/>
              <a:gd name="connsiteY2" fmla="*/ 0 h 6256631"/>
              <a:gd name="connsiteX3" fmla="*/ 11009465 w 11447362"/>
              <a:gd name="connsiteY3" fmla="*/ 87325 h 6256631"/>
              <a:gd name="connsiteX4" fmla="*/ 11447362 w 11447362"/>
              <a:gd name="connsiteY4" fmla="*/ 525222 h 6256631"/>
              <a:gd name="connsiteX5" fmla="*/ 11447362 w 11447362"/>
              <a:gd name="connsiteY5" fmla="*/ 5818734 h 6256631"/>
              <a:gd name="connsiteX6" fmla="*/ 11009465 w 11447362"/>
              <a:gd name="connsiteY6" fmla="*/ 6256631 h 6256631"/>
              <a:gd name="connsiteX7" fmla="*/ 437897 w 11447362"/>
              <a:gd name="connsiteY7" fmla="*/ 6256631 h 6256631"/>
              <a:gd name="connsiteX8" fmla="*/ 0 w 11447362"/>
              <a:gd name="connsiteY8" fmla="*/ 5818734 h 6256631"/>
              <a:gd name="connsiteX9" fmla="*/ 0 w 11447362"/>
              <a:gd name="connsiteY9" fmla="*/ 525222 h 6256631"/>
              <a:gd name="connsiteX0" fmla="*/ 0 w 11447362"/>
              <a:gd name="connsiteY0" fmla="*/ 525222 h 6319521"/>
              <a:gd name="connsiteX1" fmla="*/ 437897 w 11447362"/>
              <a:gd name="connsiteY1" fmla="*/ 87325 h 6319521"/>
              <a:gd name="connsiteX2" fmla="*/ 5744515 w 11447362"/>
              <a:gd name="connsiteY2" fmla="*/ 0 h 6319521"/>
              <a:gd name="connsiteX3" fmla="*/ 11009465 w 11447362"/>
              <a:gd name="connsiteY3" fmla="*/ 87325 h 6319521"/>
              <a:gd name="connsiteX4" fmla="*/ 11447362 w 11447362"/>
              <a:gd name="connsiteY4" fmla="*/ 525222 h 6319521"/>
              <a:gd name="connsiteX5" fmla="*/ 11447362 w 11447362"/>
              <a:gd name="connsiteY5" fmla="*/ 5818734 h 6319521"/>
              <a:gd name="connsiteX6" fmla="*/ 11009465 w 11447362"/>
              <a:gd name="connsiteY6" fmla="*/ 6256631 h 6319521"/>
              <a:gd name="connsiteX7" fmla="*/ 5815635 w 11447362"/>
              <a:gd name="connsiteY7" fmla="*/ 6319521 h 6319521"/>
              <a:gd name="connsiteX8" fmla="*/ 437897 w 11447362"/>
              <a:gd name="connsiteY8" fmla="*/ 6256631 h 6319521"/>
              <a:gd name="connsiteX9" fmla="*/ 0 w 11447362"/>
              <a:gd name="connsiteY9" fmla="*/ 5818734 h 6319521"/>
              <a:gd name="connsiteX10" fmla="*/ 0 w 11447362"/>
              <a:gd name="connsiteY10" fmla="*/ 525222 h 6319521"/>
              <a:gd name="connsiteX0" fmla="*/ 0 w 11484934"/>
              <a:gd name="connsiteY0" fmla="*/ 525222 h 6319521"/>
              <a:gd name="connsiteX1" fmla="*/ 437897 w 11484934"/>
              <a:gd name="connsiteY1" fmla="*/ 87325 h 6319521"/>
              <a:gd name="connsiteX2" fmla="*/ 5744515 w 11484934"/>
              <a:gd name="connsiteY2" fmla="*/ 0 h 6319521"/>
              <a:gd name="connsiteX3" fmla="*/ 11009465 w 11484934"/>
              <a:gd name="connsiteY3" fmla="*/ 87325 h 6319521"/>
              <a:gd name="connsiteX4" fmla="*/ 11447362 w 11484934"/>
              <a:gd name="connsiteY4" fmla="*/ 525222 h 6319521"/>
              <a:gd name="connsiteX5" fmla="*/ 11484915 w 11484934"/>
              <a:gd name="connsiteY5" fmla="*/ 3312161 h 6319521"/>
              <a:gd name="connsiteX6" fmla="*/ 11447362 w 11484934"/>
              <a:gd name="connsiteY6" fmla="*/ 5818734 h 6319521"/>
              <a:gd name="connsiteX7" fmla="*/ 11009465 w 11484934"/>
              <a:gd name="connsiteY7" fmla="*/ 6256631 h 6319521"/>
              <a:gd name="connsiteX8" fmla="*/ 5815635 w 11484934"/>
              <a:gd name="connsiteY8" fmla="*/ 6319521 h 6319521"/>
              <a:gd name="connsiteX9" fmla="*/ 437897 w 11484934"/>
              <a:gd name="connsiteY9" fmla="*/ 6256631 h 6319521"/>
              <a:gd name="connsiteX10" fmla="*/ 0 w 11484934"/>
              <a:gd name="connsiteY10" fmla="*/ 5818734 h 6319521"/>
              <a:gd name="connsiteX11" fmla="*/ 0 w 11484934"/>
              <a:gd name="connsiteY11" fmla="*/ 525222 h 6319521"/>
              <a:gd name="connsiteX0" fmla="*/ 77165 w 11562099"/>
              <a:gd name="connsiteY0" fmla="*/ 525222 h 6319521"/>
              <a:gd name="connsiteX1" fmla="*/ 515062 w 11562099"/>
              <a:gd name="connsiteY1" fmla="*/ 87325 h 6319521"/>
              <a:gd name="connsiteX2" fmla="*/ 5821680 w 11562099"/>
              <a:gd name="connsiteY2" fmla="*/ 0 h 6319521"/>
              <a:gd name="connsiteX3" fmla="*/ 11086630 w 11562099"/>
              <a:gd name="connsiteY3" fmla="*/ 87325 h 6319521"/>
              <a:gd name="connsiteX4" fmla="*/ 11524527 w 11562099"/>
              <a:gd name="connsiteY4" fmla="*/ 525222 h 6319521"/>
              <a:gd name="connsiteX5" fmla="*/ 11562080 w 11562099"/>
              <a:gd name="connsiteY5" fmla="*/ 3312161 h 6319521"/>
              <a:gd name="connsiteX6" fmla="*/ 11524527 w 11562099"/>
              <a:gd name="connsiteY6" fmla="*/ 5818734 h 6319521"/>
              <a:gd name="connsiteX7" fmla="*/ 11086630 w 11562099"/>
              <a:gd name="connsiteY7" fmla="*/ 6256631 h 6319521"/>
              <a:gd name="connsiteX8" fmla="*/ 5892800 w 11562099"/>
              <a:gd name="connsiteY8" fmla="*/ 6319521 h 6319521"/>
              <a:gd name="connsiteX9" fmla="*/ 515062 w 11562099"/>
              <a:gd name="connsiteY9" fmla="*/ 6256631 h 6319521"/>
              <a:gd name="connsiteX10" fmla="*/ 77165 w 11562099"/>
              <a:gd name="connsiteY10" fmla="*/ 5818734 h 6319521"/>
              <a:gd name="connsiteX11" fmla="*/ 0 w 11562099"/>
              <a:gd name="connsiteY11" fmla="*/ 3180081 h 6319521"/>
              <a:gd name="connsiteX12" fmla="*/ 77165 w 11562099"/>
              <a:gd name="connsiteY12" fmla="*/ 525222 h 6319521"/>
              <a:gd name="connsiteX0" fmla="*/ 77165 w 11562099"/>
              <a:gd name="connsiteY0" fmla="*/ 440396 h 6234695"/>
              <a:gd name="connsiteX1" fmla="*/ 515062 w 11562099"/>
              <a:gd name="connsiteY1" fmla="*/ 2499 h 6234695"/>
              <a:gd name="connsiteX2" fmla="*/ 5851731 w 11562099"/>
              <a:gd name="connsiteY2" fmla="*/ 0 h 6234695"/>
              <a:gd name="connsiteX3" fmla="*/ 11086630 w 11562099"/>
              <a:gd name="connsiteY3" fmla="*/ 2499 h 6234695"/>
              <a:gd name="connsiteX4" fmla="*/ 11524527 w 11562099"/>
              <a:gd name="connsiteY4" fmla="*/ 440396 h 6234695"/>
              <a:gd name="connsiteX5" fmla="*/ 11562080 w 11562099"/>
              <a:gd name="connsiteY5" fmla="*/ 3227335 h 6234695"/>
              <a:gd name="connsiteX6" fmla="*/ 11524527 w 11562099"/>
              <a:gd name="connsiteY6" fmla="*/ 5733908 h 6234695"/>
              <a:gd name="connsiteX7" fmla="*/ 11086630 w 11562099"/>
              <a:gd name="connsiteY7" fmla="*/ 6171805 h 6234695"/>
              <a:gd name="connsiteX8" fmla="*/ 5892800 w 11562099"/>
              <a:gd name="connsiteY8" fmla="*/ 6234695 h 6234695"/>
              <a:gd name="connsiteX9" fmla="*/ 515062 w 11562099"/>
              <a:gd name="connsiteY9" fmla="*/ 6171805 h 6234695"/>
              <a:gd name="connsiteX10" fmla="*/ 77165 w 11562099"/>
              <a:gd name="connsiteY10" fmla="*/ 5733908 h 6234695"/>
              <a:gd name="connsiteX11" fmla="*/ 0 w 11562099"/>
              <a:gd name="connsiteY11" fmla="*/ 3095255 h 6234695"/>
              <a:gd name="connsiteX12" fmla="*/ 77165 w 11562099"/>
              <a:gd name="connsiteY12" fmla="*/ 440396 h 623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62099" h="6234695">
                <a:moveTo>
                  <a:pt x="77165" y="440396"/>
                </a:moveTo>
                <a:cubicBezTo>
                  <a:pt x="77165" y="198552"/>
                  <a:pt x="273218" y="2499"/>
                  <a:pt x="515062" y="2499"/>
                </a:cubicBezTo>
                <a:lnTo>
                  <a:pt x="5851731" y="0"/>
                </a:lnTo>
                <a:lnTo>
                  <a:pt x="11086630" y="2499"/>
                </a:lnTo>
                <a:cubicBezTo>
                  <a:pt x="11328474" y="2499"/>
                  <a:pt x="11524527" y="198552"/>
                  <a:pt x="11524527" y="440396"/>
                </a:cubicBezTo>
                <a:cubicBezTo>
                  <a:pt x="11523498" y="1355829"/>
                  <a:pt x="11563109" y="2311902"/>
                  <a:pt x="11562080" y="3227335"/>
                </a:cubicBezTo>
                <a:lnTo>
                  <a:pt x="11524527" y="5733908"/>
                </a:lnTo>
                <a:cubicBezTo>
                  <a:pt x="11524527" y="5975752"/>
                  <a:pt x="11328474" y="6171805"/>
                  <a:pt x="11086630" y="6171805"/>
                </a:cubicBezTo>
                <a:cubicBezTo>
                  <a:pt x="9351967" y="6172448"/>
                  <a:pt x="7627463" y="6234052"/>
                  <a:pt x="5892800" y="6234695"/>
                </a:cubicBezTo>
                <a:lnTo>
                  <a:pt x="515062" y="6171805"/>
                </a:lnTo>
                <a:cubicBezTo>
                  <a:pt x="273218" y="6171805"/>
                  <a:pt x="77165" y="5975752"/>
                  <a:pt x="77165" y="5733908"/>
                </a:cubicBezTo>
                <a:cubicBezTo>
                  <a:pt x="75150" y="4854357"/>
                  <a:pt x="2015" y="3974806"/>
                  <a:pt x="0" y="3095255"/>
                </a:cubicBezTo>
                <a:lnTo>
                  <a:pt x="77165" y="4403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3B7797-A0DC-4187-929E-47C4AAB9A1C1}"/>
              </a:ext>
            </a:extLst>
          </p:cNvPr>
          <p:cNvGrpSpPr/>
          <p:nvPr/>
        </p:nvGrpSpPr>
        <p:grpSpPr>
          <a:xfrm>
            <a:off x="603993" y="1621696"/>
            <a:ext cx="1715564" cy="610256"/>
            <a:chOff x="4748283" y="3889960"/>
            <a:chExt cx="2008412" cy="610256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454401F-0371-46C2-8788-FF8E6244E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8A16F59-53F5-44DD-9EA7-375D11863B3A}"/>
                </a:ext>
              </a:extLst>
            </p:cNvPr>
            <p:cNvSpPr txBox="1"/>
            <p:nvPr/>
          </p:nvSpPr>
          <p:spPr>
            <a:xfrm>
              <a:off x="4757160" y="3976996"/>
              <a:ext cx="19995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22EA027-6AB1-4E67-AEF4-919ABB14893B}"/>
              </a:ext>
            </a:extLst>
          </p:cNvPr>
          <p:cNvSpPr txBox="1"/>
          <p:nvPr/>
        </p:nvSpPr>
        <p:spPr>
          <a:xfrm>
            <a:off x="2368953" y="1707124"/>
            <a:ext cx="880160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ถังใบแรกมีนมวัวมากกว่าถังใบที่สองเท่าไร 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8810536-D5AA-4F18-A15F-8492B6283DC2}"/>
              </a:ext>
            </a:extLst>
          </p:cNvPr>
          <p:cNvGrpSpPr/>
          <p:nvPr/>
        </p:nvGrpSpPr>
        <p:grpSpPr>
          <a:xfrm>
            <a:off x="603993" y="2335305"/>
            <a:ext cx="1715564" cy="600165"/>
            <a:chOff x="4748283" y="3889960"/>
            <a:chExt cx="2008412" cy="600165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FF3AC5F-452B-4384-9EEB-726903CAB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CD05728-041E-426A-8E33-7D9DF95FB9CE}"/>
                </a:ext>
              </a:extLst>
            </p:cNvPr>
            <p:cNvSpPr txBox="1"/>
            <p:nvPr/>
          </p:nvSpPr>
          <p:spPr>
            <a:xfrm>
              <a:off x="4757160" y="3961756"/>
              <a:ext cx="19995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6AC7DFB-0FEB-40B2-ACA6-1CC346D24484}"/>
              </a:ext>
            </a:extLst>
          </p:cNvPr>
          <p:cNvSpPr txBox="1"/>
          <p:nvPr/>
        </p:nvSpPr>
        <p:spPr>
          <a:xfrm>
            <a:off x="2368954" y="2438282"/>
            <a:ext cx="977759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ถังใบแรกมีนมวัว 80 ลิตร ถังใบที่สองมีนมวัว 73 ลิตร 530 มิลลิลิตร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484E89F-8B9F-4F25-9758-F7542A9F5401}"/>
              </a:ext>
            </a:extLst>
          </p:cNvPr>
          <p:cNvGrpSpPr/>
          <p:nvPr/>
        </p:nvGrpSpPr>
        <p:grpSpPr>
          <a:xfrm>
            <a:off x="206769" y="149630"/>
            <a:ext cx="10826991" cy="1434251"/>
            <a:chOff x="206769" y="149630"/>
            <a:chExt cx="10826991" cy="143425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AED48B2-75B0-4B8A-8131-026D2CC83F54}"/>
                </a:ext>
              </a:extLst>
            </p:cNvPr>
            <p:cNvGrpSpPr/>
            <p:nvPr/>
          </p:nvGrpSpPr>
          <p:grpSpPr>
            <a:xfrm>
              <a:off x="861617" y="361704"/>
              <a:ext cx="10172143" cy="1222177"/>
              <a:chOff x="861617" y="321064"/>
              <a:chExt cx="10172143" cy="1222177"/>
            </a:xfrm>
          </p:grpSpPr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63CDA9FF-FB78-4D20-8A5A-9A9FF8AC28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</a:blip>
              <a:stretch>
                <a:fillRect/>
              </a:stretch>
            </p:blipFill>
            <p:spPr>
              <a:xfrm>
                <a:off x="861617" y="321064"/>
                <a:ext cx="10172143" cy="1222177"/>
              </a:xfrm>
              <a:prstGeom prst="rect">
                <a:avLst/>
              </a:prstGeom>
            </p:spPr>
          </p:pic>
          <p:sp>
            <p:nvSpPr>
              <p:cNvPr id="83" name="หัวข้อ">
                <a:extLst>
                  <a:ext uri="{FF2B5EF4-FFF2-40B4-BE49-F238E27FC236}">
                    <a16:creationId xmlns:a16="http://schemas.microsoft.com/office/drawing/2014/main" id="{F7335193-1C92-4918-A3D1-6282D8085BF2}"/>
                  </a:ext>
                </a:extLst>
              </p:cNvPr>
              <p:cNvSpPr txBox="1"/>
              <p:nvPr/>
            </p:nvSpPr>
            <p:spPr>
              <a:xfrm>
                <a:off x="1504477" y="477590"/>
                <a:ext cx="9529283" cy="95410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ถังใบแรกมีนมวัว 80 ลิตร ถังใบที่สองมีนมวัว 73 ลิตร 530 มิลลิลิตร</a:t>
                </a:r>
              </a:p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ถังใบแรกมีนมวัวมากกว่าถังใบที่สองเท่าไร 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11E033A-51BE-49E0-AE4B-153A101005C7}"/>
                </a:ext>
              </a:extLst>
            </p:cNvPr>
            <p:cNvGrpSpPr/>
            <p:nvPr/>
          </p:nvGrpSpPr>
          <p:grpSpPr>
            <a:xfrm>
              <a:off x="206769" y="149630"/>
              <a:ext cx="1314423" cy="1259656"/>
              <a:chOff x="206769" y="149630"/>
              <a:chExt cx="1314423" cy="1259656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67A593E5-65B8-4B5F-96B7-2FE8778E9B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769" y="149630"/>
                <a:ext cx="1314423" cy="1259656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EF59646-EFA0-40A6-AC25-A6DC9A421462}"/>
                  </a:ext>
                </a:extLst>
              </p:cNvPr>
              <p:cNvSpPr txBox="1"/>
              <p:nvPr/>
            </p:nvSpPr>
            <p:spPr>
              <a:xfrm>
                <a:off x="600447" y="359676"/>
                <a:ext cx="538314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4</a:t>
                </a: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4DCDD0C-A332-42BE-AC95-2D863CCE43EB}"/>
              </a:ext>
            </a:extLst>
          </p:cNvPr>
          <p:cNvGrpSpPr/>
          <p:nvPr/>
        </p:nvGrpSpPr>
        <p:grpSpPr>
          <a:xfrm>
            <a:off x="295276" y="3532644"/>
            <a:ext cx="11556000" cy="3076499"/>
            <a:chOff x="295276" y="3532644"/>
            <a:chExt cx="11556000" cy="3076499"/>
          </a:xfrm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556EBAB1-EBF1-4007-A9DA-E73E3FC514CE}"/>
                </a:ext>
              </a:extLst>
            </p:cNvPr>
            <p:cNvSpPr/>
            <p:nvPr/>
          </p:nvSpPr>
          <p:spPr>
            <a:xfrm rot="5400000">
              <a:off x="4535026" y="-707106"/>
              <a:ext cx="3076499" cy="11556000"/>
            </a:xfrm>
            <a:custGeom>
              <a:avLst/>
              <a:gdLst>
                <a:gd name="connsiteX0" fmla="*/ 0 w 2450466"/>
                <a:gd name="connsiteY0" fmla="*/ 11217508 h 11533704"/>
                <a:gd name="connsiteX1" fmla="*/ 551 w 2450466"/>
                <a:gd name="connsiteY1" fmla="*/ 11212043 h 11533704"/>
                <a:gd name="connsiteX2" fmla="*/ 0 w 2450466"/>
                <a:gd name="connsiteY2" fmla="*/ 11206578 h 11533704"/>
                <a:gd name="connsiteX3" fmla="*/ 92611 w 2450466"/>
                <a:gd name="connsiteY3" fmla="*/ 10982996 h 11533704"/>
                <a:gd name="connsiteX4" fmla="*/ 107957 w 2450466"/>
                <a:gd name="connsiteY4" fmla="*/ 10970334 h 11533704"/>
                <a:gd name="connsiteX5" fmla="*/ 92611 w 2450466"/>
                <a:gd name="connsiteY5" fmla="*/ 10957673 h 11533704"/>
                <a:gd name="connsiteX6" fmla="*/ 0 w 2450466"/>
                <a:gd name="connsiteY6" fmla="*/ 10734090 h 11533704"/>
                <a:gd name="connsiteX7" fmla="*/ 92611 w 2450466"/>
                <a:gd name="connsiteY7" fmla="*/ 10510507 h 11533704"/>
                <a:gd name="connsiteX8" fmla="*/ 107957 w 2450466"/>
                <a:gd name="connsiteY8" fmla="*/ 10497846 h 11533704"/>
                <a:gd name="connsiteX9" fmla="*/ 92611 w 2450466"/>
                <a:gd name="connsiteY9" fmla="*/ 10485184 h 11533704"/>
                <a:gd name="connsiteX10" fmla="*/ 0 w 2450466"/>
                <a:gd name="connsiteY10" fmla="*/ 10261602 h 11533704"/>
                <a:gd name="connsiteX11" fmla="*/ 92611 w 2450466"/>
                <a:gd name="connsiteY11" fmla="*/ 10038018 h 11533704"/>
                <a:gd name="connsiteX12" fmla="*/ 107957 w 2450466"/>
                <a:gd name="connsiteY12" fmla="*/ 10025357 h 11533704"/>
                <a:gd name="connsiteX13" fmla="*/ 92611 w 2450466"/>
                <a:gd name="connsiteY13" fmla="*/ 10012695 h 11533704"/>
                <a:gd name="connsiteX14" fmla="*/ 0 w 2450466"/>
                <a:gd name="connsiteY14" fmla="*/ 9789112 h 11533704"/>
                <a:gd name="connsiteX15" fmla="*/ 92611 w 2450466"/>
                <a:gd name="connsiteY15" fmla="*/ 9565530 h 11533704"/>
                <a:gd name="connsiteX16" fmla="*/ 107957 w 2450466"/>
                <a:gd name="connsiteY16" fmla="*/ 9552867 h 11533704"/>
                <a:gd name="connsiteX17" fmla="*/ 92611 w 2450466"/>
                <a:gd name="connsiteY17" fmla="*/ 9540206 h 11533704"/>
                <a:gd name="connsiteX18" fmla="*/ 0 w 2450466"/>
                <a:gd name="connsiteY18" fmla="*/ 9316623 h 11533704"/>
                <a:gd name="connsiteX19" fmla="*/ 92611 w 2450466"/>
                <a:gd name="connsiteY19" fmla="*/ 9093041 h 11533704"/>
                <a:gd name="connsiteX20" fmla="*/ 107957 w 2450466"/>
                <a:gd name="connsiteY20" fmla="*/ 9080380 h 11533704"/>
                <a:gd name="connsiteX21" fmla="*/ 92611 w 2450466"/>
                <a:gd name="connsiteY21" fmla="*/ 9067718 h 11533704"/>
                <a:gd name="connsiteX22" fmla="*/ 0 w 2450466"/>
                <a:gd name="connsiteY22" fmla="*/ 8844134 h 11533704"/>
                <a:gd name="connsiteX23" fmla="*/ 92611 w 2450466"/>
                <a:gd name="connsiteY23" fmla="*/ 8620551 h 11533704"/>
                <a:gd name="connsiteX24" fmla="*/ 107957 w 2450466"/>
                <a:gd name="connsiteY24" fmla="*/ 8607890 h 11533704"/>
                <a:gd name="connsiteX25" fmla="*/ 92611 w 2450466"/>
                <a:gd name="connsiteY25" fmla="*/ 8595229 h 11533704"/>
                <a:gd name="connsiteX26" fmla="*/ 0 w 2450466"/>
                <a:gd name="connsiteY26" fmla="*/ 8371646 h 11533704"/>
                <a:gd name="connsiteX27" fmla="*/ 92611 w 2450466"/>
                <a:gd name="connsiteY27" fmla="*/ 8148063 h 11533704"/>
                <a:gd name="connsiteX28" fmla="*/ 107957 w 2450466"/>
                <a:gd name="connsiteY28" fmla="*/ 8135401 h 11533704"/>
                <a:gd name="connsiteX29" fmla="*/ 92611 w 2450466"/>
                <a:gd name="connsiteY29" fmla="*/ 8122739 h 11533704"/>
                <a:gd name="connsiteX30" fmla="*/ 0 w 2450466"/>
                <a:gd name="connsiteY30" fmla="*/ 7899156 h 11533704"/>
                <a:gd name="connsiteX31" fmla="*/ 92611 w 2450466"/>
                <a:gd name="connsiteY31" fmla="*/ 7675580 h 11533704"/>
                <a:gd name="connsiteX32" fmla="*/ 107957 w 2450466"/>
                <a:gd name="connsiteY32" fmla="*/ 7662919 h 11533704"/>
                <a:gd name="connsiteX33" fmla="*/ 92611 w 2450466"/>
                <a:gd name="connsiteY33" fmla="*/ 7650257 h 11533704"/>
                <a:gd name="connsiteX34" fmla="*/ 0 w 2450466"/>
                <a:gd name="connsiteY34" fmla="*/ 7426674 h 11533704"/>
                <a:gd name="connsiteX35" fmla="*/ 92611 w 2450466"/>
                <a:gd name="connsiteY35" fmla="*/ 7203092 h 11533704"/>
                <a:gd name="connsiteX36" fmla="*/ 107957 w 2450466"/>
                <a:gd name="connsiteY36" fmla="*/ 7190430 h 11533704"/>
                <a:gd name="connsiteX37" fmla="*/ 92611 w 2450466"/>
                <a:gd name="connsiteY37" fmla="*/ 7177768 h 11533704"/>
                <a:gd name="connsiteX38" fmla="*/ 0 w 2450466"/>
                <a:gd name="connsiteY38" fmla="*/ 6954186 h 11533704"/>
                <a:gd name="connsiteX39" fmla="*/ 92611 w 2450466"/>
                <a:gd name="connsiteY39" fmla="*/ 6730602 h 11533704"/>
                <a:gd name="connsiteX40" fmla="*/ 107957 w 2450466"/>
                <a:gd name="connsiteY40" fmla="*/ 6717941 h 11533704"/>
                <a:gd name="connsiteX41" fmla="*/ 92611 w 2450466"/>
                <a:gd name="connsiteY41" fmla="*/ 6705279 h 11533704"/>
                <a:gd name="connsiteX42" fmla="*/ 0 w 2450466"/>
                <a:gd name="connsiteY42" fmla="*/ 6481697 h 11533704"/>
                <a:gd name="connsiteX43" fmla="*/ 92611 w 2450466"/>
                <a:gd name="connsiteY43" fmla="*/ 6258113 h 11533704"/>
                <a:gd name="connsiteX44" fmla="*/ 107957 w 2450466"/>
                <a:gd name="connsiteY44" fmla="*/ 6245451 h 11533704"/>
                <a:gd name="connsiteX45" fmla="*/ 92611 w 2450466"/>
                <a:gd name="connsiteY45" fmla="*/ 6232790 h 11533704"/>
                <a:gd name="connsiteX46" fmla="*/ 0 w 2450466"/>
                <a:gd name="connsiteY46" fmla="*/ 6009207 h 11533704"/>
                <a:gd name="connsiteX47" fmla="*/ 92611 w 2450466"/>
                <a:gd name="connsiteY47" fmla="*/ 5785624 h 11533704"/>
                <a:gd name="connsiteX48" fmla="*/ 107957 w 2450466"/>
                <a:gd name="connsiteY48" fmla="*/ 5772963 h 11533704"/>
                <a:gd name="connsiteX49" fmla="*/ 92611 w 2450466"/>
                <a:gd name="connsiteY49" fmla="*/ 5760302 h 11533704"/>
                <a:gd name="connsiteX50" fmla="*/ 0 w 2450466"/>
                <a:gd name="connsiteY50" fmla="*/ 5536719 h 11533704"/>
                <a:gd name="connsiteX51" fmla="*/ 92611 w 2450466"/>
                <a:gd name="connsiteY51" fmla="*/ 5313136 h 11533704"/>
                <a:gd name="connsiteX52" fmla="*/ 107957 w 2450466"/>
                <a:gd name="connsiteY52" fmla="*/ 5300474 h 11533704"/>
                <a:gd name="connsiteX53" fmla="*/ 92611 w 2450466"/>
                <a:gd name="connsiteY53" fmla="*/ 5287813 h 11533704"/>
                <a:gd name="connsiteX54" fmla="*/ 0 w 2450466"/>
                <a:gd name="connsiteY54" fmla="*/ 5064230 h 11533704"/>
                <a:gd name="connsiteX55" fmla="*/ 92611 w 2450466"/>
                <a:gd name="connsiteY55" fmla="*/ 4840647 h 11533704"/>
                <a:gd name="connsiteX56" fmla="*/ 107957 w 2450466"/>
                <a:gd name="connsiteY56" fmla="*/ 4827985 h 11533704"/>
                <a:gd name="connsiteX57" fmla="*/ 92611 w 2450466"/>
                <a:gd name="connsiteY57" fmla="*/ 4815324 h 11533704"/>
                <a:gd name="connsiteX58" fmla="*/ 0 w 2450466"/>
                <a:gd name="connsiteY58" fmla="*/ 4591741 h 11533704"/>
                <a:gd name="connsiteX59" fmla="*/ 92611 w 2450466"/>
                <a:gd name="connsiteY59" fmla="*/ 4368158 h 11533704"/>
                <a:gd name="connsiteX60" fmla="*/ 107957 w 2450466"/>
                <a:gd name="connsiteY60" fmla="*/ 4355496 h 11533704"/>
                <a:gd name="connsiteX61" fmla="*/ 92611 w 2450466"/>
                <a:gd name="connsiteY61" fmla="*/ 4342835 h 11533704"/>
                <a:gd name="connsiteX62" fmla="*/ 0 w 2450466"/>
                <a:gd name="connsiteY62" fmla="*/ 4119252 h 11533704"/>
                <a:gd name="connsiteX63" fmla="*/ 92611 w 2450466"/>
                <a:gd name="connsiteY63" fmla="*/ 3895669 h 11533704"/>
                <a:gd name="connsiteX64" fmla="*/ 107957 w 2450466"/>
                <a:gd name="connsiteY64" fmla="*/ 3883007 h 11533704"/>
                <a:gd name="connsiteX65" fmla="*/ 92611 w 2450466"/>
                <a:gd name="connsiteY65" fmla="*/ 3870346 h 11533704"/>
                <a:gd name="connsiteX66" fmla="*/ 0 w 2450466"/>
                <a:gd name="connsiteY66" fmla="*/ 3646763 h 11533704"/>
                <a:gd name="connsiteX67" fmla="*/ 92611 w 2450466"/>
                <a:gd name="connsiteY67" fmla="*/ 3423180 h 11533704"/>
                <a:gd name="connsiteX68" fmla="*/ 107957 w 2450466"/>
                <a:gd name="connsiteY68" fmla="*/ 3410518 h 11533704"/>
                <a:gd name="connsiteX69" fmla="*/ 92611 w 2450466"/>
                <a:gd name="connsiteY69" fmla="*/ 3397857 h 11533704"/>
                <a:gd name="connsiteX70" fmla="*/ 0 w 2450466"/>
                <a:gd name="connsiteY70" fmla="*/ 3174274 h 11533704"/>
                <a:gd name="connsiteX71" fmla="*/ 92611 w 2450466"/>
                <a:gd name="connsiteY71" fmla="*/ 2950691 h 11533704"/>
                <a:gd name="connsiteX72" fmla="*/ 107957 w 2450466"/>
                <a:gd name="connsiteY72" fmla="*/ 2938029 h 11533704"/>
                <a:gd name="connsiteX73" fmla="*/ 92611 w 2450466"/>
                <a:gd name="connsiteY73" fmla="*/ 2925368 h 11533704"/>
                <a:gd name="connsiteX74" fmla="*/ 0 w 2450466"/>
                <a:gd name="connsiteY74" fmla="*/ 2701785 h 11533704"/>
                <a:gd name="connsiteX75" fmla="*/ 92611 w 2450466"/>
                <a:gd name="connsiteY75" fmla="*/ 2478202 h 11533704"/>
                <a:gd name="connsiteX76" fmla="*/ 107957 w 2450466"/>
                <a:gd name="connsiteY76" fmla="*/ 2465541 h 11533704"/>
                <a:gd name="connsiteX77" fmla="*/ 92611 w 2450466"/>
                <a:gd name="connsiteY77" fmla="*/ 2452879 h 11533704"/>
                <a:gd name="connsiteX78" fmla="*/ 0 w 2450466"/>
                <a:gd name="connsiteY78" fmla="*/ 2229296 h 11533704"/>
                <a:gd name="connsiteX79" fmla="*/ 92611 w 2450466"/>
                <a:gd name="connsiteY79" fmla="*/ 2005713 h 11533704"/>
                <a:gd name="connsiteX80" fmla="*/ 107957 w 2450466"/>
                <a:gd name="connsiteY80" fmla="*/ 1993051 h 11533704"/>
                <a:gd name="connsiteX81" fmla="*/ 92611 w 2450466"/>
                <a:gd name="connsiteY81" fmla="*/ 1980390 h 11533704"/>
                <a:gd name="connsiteX82" fmla="*/ 0 w 2450466"/>
                <a:gd name="connsiteY82" fmla="*/ 1756807 h 11533704"/>
                <a:gd name="connsiteX83" fmla="*/ 92611 w 2450466"/>
                <a:gd name="connsiteY83" fmla="*/ 1533224 h 11533704"/>
                <a:gd name="connsiteX84" fmla="*/ 107957 w 2450466"/>
                <a:gd name="connsiteY84" fmla="*/ 1520562 h 11533704"/>
                <a:gd name="connsiteX85" fmla="*/ 92611 w 2450466"/>
                <a:gd name="connsiteY85" fmla="*/ 1507901 h 11533704"/>
                <a:gd name="connsiteX86" fmla="*/ 0 w 2450466"/>
                <a:gd name="connsiteY86" fmla="*/ 1284318 h 11533704"/>
                <a:gd name="connsiteX87" fmla="*/ 92611 w 2450466"/>
                <a:gd name="connsiteY87" fmla="*/ 1060735 h 11533704"/>
                <a:gd name="connsiteX88" fmla="*/ 107957 w 2450466"/>
                <a:gd name="connsiteY88" fmla="*/ 1048073 h 11533704"/>
                <a:gd name="connsiteX89" fmla="*/ 92611 w 2450466"/>
                <a:gd name="connsiteY89" fmla="*/ 1035412 h 11533704"/>
                <a:gd name="connsiteX90" fmla="*/ 0 w 2450466"/>
                <a:gd name="connsiteY90" fmla="*/ 811829 h 11533704"/>
                <a:gd name="connsiteX91" fmla="*/ 92611 w 2450466"/>
                <a:gd name="connsiteY91" fmla="*/ 588246 h 11533704"/>
                <a:gd name="connsiteX92" fmla="*/ 121984 w 2450466"/>
                <a:gd name="connsiteY92" fmla="*/ 564012 h 11533704"/>
                <a:gd name="connsiteX93" fmla="*/ 92611 w 2450466"/>
                <a:gd name="connsiteY93" fmla="*/ 539777 h 11533704"/>
                <a:gd name="connsiteX94" fmla="*/ 0 w 2450466"/>
                <a:gd name="connsiteY94" fmla="*/ 316194 h 11533704"/>
                <a:gd name="connsiteX95" fmla="*/ 316194 w 2450466"/>
                <a:gd name="connsiteY95" fmla="*/ 0 h 11533704"/>
                <a:gd name="connsiteX96" fmla="*/ 517323 w 2450466"/>
                <a:gd name="connsiteY96" fmla="*/ 72203 h 11533704"/>
                <a:gd name="connsiteX97" fmla="*/ 541208 w 2450466"/>
                <a:gd name="connsiteY97" fmla="*/ 99792 h 11533704"/>
                <a:gd name="connsiteX98" fmla="*/ 547131 w 2450466"/>
                <a:gd name="connsiteY98" fmla="*/ 92612 h 11533704"/>
                <a:gd name="connsiteX99" fmla="*/ 770714 w 2450466"/>
                <a:gd name="connsiteY99" fmla="*/ 1 h 11533704"/>
                <a:gd name="connsiteX100" fmla="*/ 971843 w 2450466"/>
                <a:gd name="connsiteY100" fmla="*/ 72204 h 11533704"/>
                <a:gd name="connsiteX101" fmla="*/ 995727 w 2450466"/>
                <a:gd name="connsiteY101" fmla="*/ 99792 h 11533704"/>
                <a:gd name="connsiteX102" fmla="*/ 1001650 w 2450466"/>
                <a:gd name="connsiteY102" fmla="*/ 92612 h 11533704"/>
                <a:gd name="connsiteX103" fmla="*/ 1225233 w 2450466"/>
                <a:gd name="connsiteY103" fmla="*/ 1 h 11533704"/>
                <a:gd name="connsiteX104" fmla="*/ 1426361 w 2450466"/>
                <a:gd name="connsiteY104" fmla="*/ 72204 h 11533704"/>
                <a:gd name="connsiteX105" fmla="*/ 1450246 w 2450466"/>
                <a:gd name="connsiteY105" fmla="*/ 99792 h 11533704"/>
                <a:gd name="connsiteX106" fmla="*/ 1456170 w 2450466"/>
                <a:gd name="connsiteY106" fmla="*/ 92612 h 11533704"/>
                <a:gd name="connsiteX107" fmla="*/ 1679753 w 2450466"/>
                <a:gd name="connsiteY107" fmla="*/ 1 h 11533704"/>
                <a:gd name="connsiteX108" fmla="*/ 1903336 w 2450466"/>
                <a:gd name="connsiteY108" fmla="*/ 92612 h 11533704"/>
                <a:gd name="connsiteX109" fmla="*/ 1909259 w 2450466"/>
                <a:gd name="connsiteY109" fmla="*/ 99791 h 11533704"/>
                <a:gd name="connsiteX110" fmla="*/ 1933143 w 2450466"/>
                <a:gd name="connsiteY110" fmla="*/ 72203 h 11533704"/>
                <a:gd name="connsiteX111" fmla="*/ 2134272 w 2450466"/>
                <a:gd name="connsiteY111" fmla="*/ 0 h 11533704"/>
                <a:gd name="connsiteX112" fmla="*/ 2450466 w 2450466"/>
                <a:gd name="connsiteY112" fmla="*/ 316194 h 11533704"/>
                <a:gd name="connsiteX113" fmla="*/ 2357855 w 2450466"/>
                <a:gd name="connsiteY113" fmla="*/ 539777 h 11533704"/>
                <a:gd name="connsiteX114" fmla="*/ 2342471 w 2450466"/>
                <a:gd name="connsiteY114" fmla="*/ 552469 h 11533704"/>
                <a:gd name="connsiteX115" fmla="*/ 2396465 w 2450466"/>
                <a:gd name="connsiteY115" fmla="*/ 611892 h 11533704"/>
                <a:gd name="connsiteX116" fmla="*/ 2450466 w 2450466"/>
                <a:gd name="connsiteY116" fmla="*/ 788679 h 11533704"/>
                <a:gd name="connsiteX117" fmla="*/ 2357855 w 2450466"/>
                <a:gd name="connsiteY117" fmla="*/ 1012262 h 11533704"/>
                <a:gd name="connsiteX118" fmla="*/ 2342469 w 2450466"/>
                <a:gd name="connsiteY118" fmla="*/ 1024956 h 11533704"/>
                <a:gd name="connsiteX119" fmla="*/ 2396465 w 2450466"/>
                <a:gd name="connsiteY119" fmla="*/ 1084381 h 11533704"/>
                <a:gd name="connsiteX120" fmla="*/ 2450466 w 2450466"/>
                <a:gd name="connsiteY120" fmla="*/ 1261168 h 11533704"/>
                <a:gd name="connsiteX121" fmla="*/ 2357855 w 2450466"/>
                <a:gd name="connsiteY121" fmla="*/ 1484751 h 11533704"/>
                <a:gd name="connsiteX122" fmla="*/ 2342469 w 2450466"/>
                <a:gd name="connsiteY122" fmla="*/ 1497445 h 11533704"/>
                <a:gd name="connsiteX123" fmla="*/ 2396465 w 2450466"/>
                <a:gd name="connsiteY123" fmla="*/ 1556870 h 11533704"/>
                <a:gd name="connsiteX124" fmla="*/ 2450466 w 2450466"/>
                <a:gd name="connsiteY124" fmla="*/ 1733657 h 11533704"/>
                <a:gd name="connsiteX125" fmla="*/ 2396465 w 2450466"/>
                <a:gd name="connsiteY125" fmla="*/ 1910444 h 11533704"/>
                <a:gd name="connsiteX126" fmla="*/ 2342469 w 2450466"/>
                <a:gd name="connsiteY126" fmla="*/ 1969869 h 11533704"/>
                <a:gd name="connsiteX127" fmla="*/ 2357855 w 2450466"/>
                <a:gd name="connsiteY127" fmla="*/ 1982563 h 11533704"/>
                <a:gd name="connsiteX128" fmla="*/ 2450466 w 2450466"/>
                <a:gd name="connsiteY128" fmla="*/ 2206146 h 11533704"/>
                <a:gd name="connsiteX129" fmla="*/ 2357855 w 2450466"/>
                <a:gd name="connsiteY129" fmla="*/ 2429729 h 11533704"/>
                <a:gd name="connsiteX130" fmla="*/ 2342469 w 2450466"/>
                <a:gd name="connsiteY130" fmla="*/ 2442423 h 11533704"/>
                <a:gd name="connsiteX131" fmla="*/ 2396465 w 2450466"/>
                <a:gd name="connsiteY131" fmla="*/ 2501848 h 11533704"/>
                <a:gd name="connsiteX132" fmla="*/ 2450466 w 2450466"/>
                <a:gd name="connsiteY132" fmla="*/ 2678635 h 11533704"/>
                <a:gd name="connsiteX133" fmla="*/ 2396465 w 2450466"/>
                <a:gd name="connsiteY133" fmla="*/ 2855422 h 11533704"/>
                <a:gd name="connsiteX134" fmla="*/ 2342469 w 2450466"/>
                <a:gd name="connsiteY134" fmla="*/ 2914847 h 11533704"/>
                <a:gd name="connsiteX135" fmla="*/ 2357855 w 2450466"/>
                <a:gd name="connsiteY135" fmla="*/ 2927541 h 11533704"/>
                <a:gd name="connsiteX136" fmla="*/ 2450466 w 2450466"/>
                <a:gd name="connsiteY136" fmla="*/ 3151124 h 11533704"/>
                <a:gd name="connsiteX137" fmla="*/ 2357855 w 2450466"/>
                <a:gd name="connsiteY137" fmla="*/ 3374707 h 11533704"/>
                <a:gd name="connsiteX138" fmla="*/ 2342469 w 2450466"/>
                <a:gd name="connsiteY138" fmla="*/ 3387401 h 11533704"/>
                <a:gd name="connsiteX139" fmla="*/ 2396465 w 2450466"/>
                <a:gd name="connsiteY139" fmla="*/ 3446826 h 11533704"/>
                <a:gd name="connsiteX140" fmla="*/ 2450466 w 2450466"/>
                <a:gd name="connsiteY140" fmla="*/ 3623613 h 11533704"/>
                <a:gd name="connsiteX141" fmla="*/ 2357855 w 2450466"/>
                <a:gd name="connsiteY141" fmla="*/ 3847196 h 11533704"/>
                <a:gd name="connsiteX142" fmla="*/ 2342469 w 2450466"/>
                <a:gd name="connsiteY142" fmla="*/ 3859890 h 11533704"/>
                <a:gd name="connsiteX143" fmla="*/ 2396465 w 2450466"/>
                <a:gd name="connsiteY143" fmla="*/ 3919315 h 11533704"/>
                <a:gd name="connsiteX144" fmla="*/ 2450466 w 2450466"/>
                <a:gd name="connsiteY144" fmla="*/ 4096102 h 11533704"/>
                <a:gd name="connsiteX145" fmla="*/ 2357855 w 2450466"/>
                <a:gd name="connsiteY145" fmla="*/ 4319685 h 11533704"/>
                <a:gd name="connsiteX146" fmla="*/ 2342469 w 2450466"/>
                <a:gd name="connsiteY146" fmla="*/ 4332379 h 11533704"/>
                <a:gd name="connsiteX147" fmla="*/ 2396465 w 2450466"/>
                <a:gd name="connsiteY147" fmla="*/ 4391804 h 11533704"/>
                <a:gd name="connsiteX148" fmla="*/ 2450466 w 2450466"/>
                <a:gd name="connsiteY148" fmla="*/ 4568591 h 11533704"/>
                <a:gd name="connsiteX149" fmla="*/ 2357855 w 2450466"/>
                <a:gd name="connsiteY149" fmla="*/ 4792174 h 11533704"/>
                <a:gd name="connsiteX150" fmla="*/ 2342469 w 2450466"/>
                <a:gd name="connsiteY150" fmla="*/ 4804868 h 11533704"/>
                <a:gd name="connsiteX151" fmla="*/ 2396465 w 2450466"/>
                <a:gd name="connsiteY151" fmla="*/ 4864293 h 11533704"/>
                <a:gd name="connsiteX152" fmla="*/ 2450466 w 2450466"/>
                <a:gd name="connsiteY152" fmla="*/ 5041080 h 11533704"/>
                <a:gd name="connsiteX153" fmla="*/ 2396465 w 2450466"/>
                <a:gd name="connsiteY153" fmla="*/ 5217867 h 11533704"/>
                <a:gd name="connsiteX154" fmla="*/ 2342469 w 2450466"/>
                <a:gd name="connsiteY154" fmla="*/ 5277291 h 11533704"/>
                <a:gd name="connsiteX155" fmla="*/ 2357855 w 2450466"/>
                <a:gd name="connsiteY155" fmla="*/ 5289986 h 11533704"/>
                <a:gd name="connsiteX156" fmla="*/ 2450466 w 2450466"/>
                <a:gd name="connsiteY156" fmla="*/ 5513569 h 11533704"/>
                <a:gd name="connsiteX157" fmla="*/ 2357855 w 2450466"/>
                <a:gd name="connsiteY157" fmla="*/ 5737152 h 11533704"/>
                <a:gd name="connsiteX158" fmla="*/ 2342469 w 2450466"/>
                <a:gd name="connsiteY158" fmla="*/ 5749846 h 11533704"/>
                <a:gd name="connsiteX159" fmla="*/ 2396465 w 2450466"/>
                <a:gd name="connsiteY159" fmla="*/ 5809270 h 11533704"/>
                <a:gd name="connsiteX160" fmla="*/ 2450466 w 2450466"/>
                <a:gd name="connsiteY160" fmla="*/ 5986058 h 11533704"/>
                <a:gd name="connsiteX161" fmla="*/ 2357855 w 2450466"/>
                <a:gd name="connsiteY161" fmla="*/ 6209640 h 11533704"/>
                <a:gd name="connsiteX162" fmla="*/ 2342469 w 2450466"/>
                <a:gd name="connsiteY162" fmla="*/ 6222334 h 11533704"/>
                <a:gd name="connsiteX163" fmla="*/ 2396465 w 2450466"/>
                <a:gd name="connsiteY163" fmla="*/ 6281759 h 11533704"/>
                <a:gd name="connsiteX164" fmla="*/ 2450466 w 2450466"/>
                <a:gd name="connsiteY164" fmla="*/ 6458547 h 11533704"/>
                <a:gd name="connsiteX165" fmla="*/ 2357855 w 2450466"/>
                <a:gd name="connsiteY165" fmla="*/ 6682129 h 11533704"/>
                <a:gd name="connsiteX166" fmla="*/ 2342469 w 2450466"/>
                <a:gd name="connsiteY166" fmla="*/ 6694824 h 11533704"/>
                <a:gd name="connsiteX167" fmla="*/ 2396465 w 2450466"/>
                <a:gd name="connsiteY167" fmla="*/ 6754248 h 11533704"/>
                <a:gd name="connsiteX168" fmla="*/ 2450466 w 2450466"/>
                <a:gd name="connsiteY168" fmla="*/ 6931036 h 11533704"/>
                <a:gd name="connsiteX169" fmla="*/ 2357855 w 2450466"/>
                <a:gd name="connsiteY169" fmla="*/ 7154618 h 11533704"/>
                <a:gd name="connsiteX170" fmla="*/ 2342469 w 2450466"/>
                <a:gd name="connsiteY170" fmla="*/ 7167313 h 11533704"/>
                <a:gd name="connsiteX171" fmla="*/ 2396465 w 2450466"/>
                <a:gd name="connsiteY171" fmla="*/ 7226738 h 11533704"/>
                <a:gd name="connsiteX172" fmla="*/ 2450466 w 2450466"/>
                <a:gd name="connsiteY172" fmla="*/ 7403525 h 11533704"/>
                <a:gd name="connsiteX173" fmla="*/ 2357855 w 2450466"/>
                <a:gd name="connsiteY173" fmla="*/ 7627107 h 11533704"/>
                <a:gd name="connsiteX174" fmla="*/ 2342469 w 2450466"/>
                <a:gd name="connsiteY174" fmla="*/ 7639802 h 11533704"/>
                <a:gd name="connsiteX175" fmla="*/ 2396465 w 2450466"/>
                <a:gd name="connsiteY175" fmla="*/ 7699227 h 11533704"/>
                <a:gd name="connsiteX176" fmla="*/ 2450466 w 2450466"/>
                <a:gd name="connsiteY176" fmla="*/ 7876010 h 11533704"/>
                <a:gd name="connsiteX177" fmla="*/ 2357855 w 2450466"/>
                <a:gd name="connsiteY177" fmla="*/ 8099594 h 11533704"/>
                <a:gd name="connsiteX178" fmla="*/ 2342469 w 2450466"/>
                <a:gd name="connsiteY178" fmla="*/ 8112287 h 11533704"/>
                <a:gd name="connsiteX179" fmla="*/ 2396465 w 2450466"/>
                <a:gd name="connsiteY179" fmla="*/ 8171713 h 11533704"/>
                <a:gd name="connsiteX180" fmla="*/ 2450466 w 2450466"/>
                <a:gd name="connsiteY180" fmla="*/ 8348499 h 11533704"/>
                <a:gd name="connsiteX181" fmla="*/ 2357855 w 2450466"/>
                <a:gd name="connsiteY181" fmla="*/ 8572082 h 11533704"/>
                <a:gd name="connsiteX182" fmla="*/ 2342469 w 2450466"/>
                <a:gd name="connsiteY182" fmla="*/ 8584776 h 11533704"/>
                <a:gd name="connsiteX183" fmla="*/ 2396465 w 2450466"/>
                <a:gd name="connsiteY183" fmla="*/ 8644201 h 11533704"/>
                <a:gd name="connsiteX184" fmla="*/ 2450466 w 2450466"/>
                <a:gd name="connsiteY184" fmla="*/ 8820988 h 11533704"/>
                <a:gd name="connsiteX185" fmla="*/ 2357855 w 2450466"/>
                <a:gd name="connsiteY185" fmla="*/ 9044572 h 11533704"/>
                <a:gd name="connsiteX186" fmla="*/ 2342469 w 2450466"/>
                <a:gd name="connsiteY186" fmla="*/ 9057266 h 11533704"/>
                <a:gd name="connsiteX187" fmla="*/ 2396465 w 2450466"/>
                <a:gd name="connsiteY187" fmla="*/ 9116691 h 11533704"/>
                <a:gd name="connsiteX188" fmla="*/ 2450466 w 2450466"/>
                <a:gd name="connsiteY188" fmla="*/ 9293478 h 11533704"/>
                <a:gd name="connsiteX189" fmla="*/ 2357855 w 2450466"/>
                <a:gd name="connsiteY189" fmla="*/ 9517060 h 11533704"/>
                <a:gd name="connsiteX190" fmla="*/ 2342469 w 2450466"/>
                <a:gd name="connsiteY190" fmla="*/ 9529754 h 11533704"/>
                <a:gd name="connsiteX191" fmla="*/ 2396465 w 2450466"/>
                <a:gd name="connsiteY191" fmla="*/ 9589179 h 11533704"/>
                <a:gd name="connsiteX192" fmla="*/ 2450466 w 2450466"/>
                <a:gd name="connsiteY192" fmla="*/ 9765966 h 11533704"/>
                <a:gd name="connsiteX193" fmla="*/ 2357855 w 2450466"/>
                <a:gd name="connsiteY193" fmla="*/ 9989549 h 11533704"/>
                <a:gd name="connsiteX194" fmla="*/ 2342469 w 2450466"/>
                <a:gd name="connsiteY194" fmla="*/ 10002243 h 11533704"/>
                <a:gd name="connsiteX195" fmla="*/ 2396465 w 2450466"/>
                <a:gd name="connsiteY195" fmla="*/ 10061668 h 11533704"/>
                <a:gd name="connsiteX196" fmla="*/ 2450466 w 2450466"/>
                <a:gd name="connsiteY196" fmla="*/ 10238455 h 11533704"/>
                <a:gd name="connsiteX197" fmla="*/ 2357855 w 2450466"/>
                <a:gd name="connsiteY197" fmla="*/ 10462038 h 11533704"/>
                <a:gd name="connsiteX198" fmla="*/ 2342469 w 2450466"/>
                <a:gd name="connsiteY198" fmla="*/ 10474732 h 11533704"/>
                <a:gd name="connsiteX199" fmla="*/ 2396465 w 2450466"/>
                <a:gd name="connsiteY199" fmla="*/ 10534156 h 11533704"/>
                <a:gd name="connsiteX200" fmla="*/ 2450466 w 2450466"/>
                <a:gd name="connsiteY200" fmla="*/ 10710943 h 11533704"/>
                <a:gd name="connsiteX201" fmla="*/ 2357855 w 2450466"/>
                <a:gd name="connsiteY201" fmla="*/ 10934526 h 11533704"/>
                <a:gd name="connsiteX202" fmla="*/ 2342469 w 2450466"/>
                <a:gd name="connsiteY202" fmla="*/ 10947220 h 11533704"/>
                <a:gd name="connsiteX203" fmla="*/ 2396465 w 2450466"/>
                <a:gd name="connsiteY203" fmla="*/ 11006645 h 11533704"/>
                <a:gd name="connsiteX204" fmla="*/ 2450466 w 2450466"/>
                <a:gd name="connsiteY204" fmla="*/ 11183432 h 11533704"/>
                <a:gd name="connsiteX205" fmla="*/ 2448748 w 2450466"/>
                <a:gd name="connsiteY205" fmla="*/ 11200470 h 11533704"/>
                <a:gd name="connsiteX206" fmla="*/ 2450466 w 2450466"/>
                <a:gd name="connsiteY206" fmla="*/ 11217508 h 11533704"/>
                <a:gd name="connsiteX207" fmla="*/ 2134272 w 2450466"/>
                <a:gd name="connsiteY207" fmla="*/ 11533702 h 11533704"/>
                <a:gd name="connsiteX208" fmla="*/ 1910689 w 2450466"/>
                <a:gd name="connsiteY208" fmla="*/ 11441091 h 11533704"/>
                <a:gd name="connsiteX209" fmla="*/ 1907010 w 2450466"/>
                <a:gd name="connsiteY209" fmla="*/ 11436632 h 11533704"/>
                <a:gd name="connsiteX210" fmla="*/ 1903336 w 2450466"/>
                <a:gd name="connsiteY210" fmla="*/ 11441084 h 11533704"/>
                <a:gd name="connsiteX211" fmla="*/ 1679753 w 2450466"/>
                <a:gd name="connsiteY211" fmla="*/ 11533695 h 11533704"/>
                <a:gd name="connsiteX212" fmla="*/ 1456170 w 2450466"/>
                <a:gd name="connsiteY212" fmla="*/ 11441084 h 11533704"/>
                <a:gd name="connsiteX213" fmla="*/ 1452497 w 2450466"/>
                <a:gd name="connsiteY213" fmla="*/ 11436631 h 11533704"/>
                <a:gd name="connsiteX214" fmla="*/ 1448816 w 2450466"/>
                <a:gd name="connsiteY214" fmla="*/ 11441093 h 11533704"/>
                <a:gd name="connsiteX215" fmla="*/ 1225233 w 2450466"/>
                <a:gd name="connsiteY215" fmla="*/ 11533704 h 11533704"/>
                <a:gd name="connsiteX216" fmla="*/ 1001650 w 2450466"/>
                <a:gd name="connsiteY216" fmla="*/ 11441093 h 11533704"/>
                <a:gd name="connsiteX217" fmla="*/ 997973 w 2450466"/>
                <a:gd name="connsiteY217" fmla="*/ 11436636 h 11533704"/>
                <a:gd name="connsiteX218" fmla="*/ 994297 w 2450466"/>
                <a:gd name="connsiteY218" fmla="*/ 11441092 h 11533704"/>
                <a:gd name="connsiteX219" fmla="*/ 770714 w 2450466"/>
                <a:gd name="connsiteY219" fmla="*/ 11533704 h 11533704"/>
                <a:gd name="connsiteX220" fmla="*/ 547131 w 2450466"/>
                <a:gd name="connsiteY220" fmla="*/ 11441092 h 11533704"/>
                <a:gd name="connsiteX221" fmla="*/ 543453 w 2450466"/>
                <a:gd name="connsiteY221" fmla="*/ 11436635 h 11533704"/>
                <a:gd name="connsiteX222" fmla="*/ 539777 w 2450466"/>
                <a:gd name="connsiteY222" fmla="*/ 11441091 h 11533704"/>
                <a:gd name="connsiteX223" fmla="*/ 316194 w 2450466"/>
                <a:gd name="connsiteY223" fmla="*/ 11533702 h 11533704"/>
                <a:gd name="connsiteX224" fmla="*/ 0 w 2450466"/>
                <a:gd name="connsiteY224" fmla="*/ 11217508 h 11533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</a:cxnLst>
              <a:rect l="l" t="t" r="r" b="b"/>
              <a:pathLst>
                <a:path w="2450466" h="11533704">
                  <a:moveTo>
                    <a:pt x="0" y="11217508"/>
                  </a:moveTo>
                  <a:lnTo>
                    <a:pt x="551" y="11212043"/>
                  </a:lnTo>
                  <a:lnTo>
                    <a:pt x="0" y="11206578"/>
                  </a:lnTo>
                  <a:cubicBezTo>
                    <a:pt x="0" y="11119264"/>
                    <a:pt x="35391" y="11040215"/>
                    <a:pt x="92611" y="10982996"/>
                  </a:cubicBezTo>
                  <a:lnTo>
                    <a:pt x="107957" y="10970334"/>
                  </a:lnTo>
                  <a:lnTo>
                    <a:pt x="92611" y="10957673"/>
                  </a:lnTo>
                  <a:cubicBezTo>
                    <a:pt x="35391" y="10900452"/>
                    <a:pt x="0" y="10821404"/>
                    <a:pt x="0" y="10734090"/>
                  </a:cubicBezTo>
                  <a:cubicBezTo>
                    <a:pt x="0" y="10646775"/>
                    <a:pt x="35391" y="10567727"/>
                    <a:pt x="92611" y="10510507"/>
                  </a:cubicBezTo>
                  <a:lnTo>
                    <a:pt x="107957" y="10497846"/>
                  </a:lnTo>
                  <a:lnTo>
                    <a:pt x="92611" y="10485184"/>
                  </a:lnTo>
                  <a:cubicBezTo>
                    <a:pt x="35391" y="10427965"/>
                    <a:pt x="0" y="10348916"/>
                    <a:pt x="0" y="10261602"/>
                  </a:cubicBezTo>
                  <a:cubicBezTo>
                    <a:pt x="0" y="10174286"/>
                    <a:pt x="35391" y="10095238"/>
                    <a:pt x="92611" y="10038018"/>
                  </a:cubicBezTo>
                  <a:lnTo>
                    <a:pt x="107957" y="10025357"/>
                  </a:lnTo>
                  <a:lnTo>
                    <a:pt x="92611" y="10012695"/>
                  </a:lnTo>
                  <a:cubicBezTo>
                    <a:pt x="35391" y="9955476"/>
                    <a:pt x="0" y="9876426"/>
                    <a:pt x="0" y="9789112"/>
                  </a:cubicBezTo>
                  <a:cubicBezTo>
                    <a:pt x="0" y="9701798"/>
                    <a:pt x="35391" y="9622748"/>
                    <a:pt x="92611" y="9565530"/>
                  </a:cubicBezTo>
                  <a:lnTo>
                    <a:pt x="107957" y="9552867"/>
                  </a:lnTo>
                  <a:lnTo>
                    <a:pt x="92611" y="9540206"/>
                  </a:lnTo>
                  <a:cubicBezTo>
                    <a:pt x="35391" y="9482987"/>
                    <a:pt x="0" y="9403938"/>
                    <a:pt x="0" y="9316623"/>
                  </a:cubicBezTo>
                  <a:cubicBezTo>
                    <a:pt x="0" y="9229309"/>
                    <a:pt x="35391" y="9150260"/>
                    <a:pt x="92611" y="9093041"/>
                  </a:cubicBezTo>
                  <a:lnTo>
                    <a:pt x="107957" y="9080380"/>
                  </a:lnTo>
                  <a:lnTo>
                    <a:pt x="92611" y="9067718"/>
                  </a:lnTo>
                  <a:cubicBezTo>
                    <a:pt x="35391" y="9010498"/>
                    <a:pt x="0" y="8931450"/>
                    <a:pt x="0" y="8844134"/>
                  </a:cubicBezTo>
                  <a:cubicBezTo>
                    <a:pt x="0" y="8756821"/>
                    <a:pt x="35391" y="8677772"/>
                    <a:pt x="92611" y="8620551"/>
                  </a:cubicBezTo>
                  <a:lnTo>
                    <a:pt x="107957" y="8607890"/>
                  </a:lnTo>
                  <a:lnTo>
                    <a:pt x="92611" y="8595229"/>
                  </a:lnTo>
                  <a:cubicBezTo>
                    <a:pt x="35391" y="8538009"/>
                    <a:pt x="0" y="8458960"/>
                    <a:pt x="0" y="8371646"/>
                  </a:cubicBezTo>
                  <a:cubicBezTo>
                    <a:pt x="0" y="8284331"/>
                    <a:pt x="35391" y="8205283"/>
                    <a:pt x="92611" y="8148063"/>
                  </a:cubicBezTo>
                  <a:lnTo>
                    <a:pt x="107957" y="8135401"/>
                  </a:lnTo>
                  <a:lnTo>
                    <a:pt x="92611" y="8122739"/>
                  </a:lnTo>
                  <a:cubicBezTo>
                    <a:pt x="35391" y="8065520"/>
                    <a:pt x="0" y="7986470"/>
                    <a:pt x="0" y="7899156"/>
                  </a:cubicBezTo>
                  <a:cubicBezTo>
                    <a:pt x="0" y="7811849"/>
                    <a:pt x="35391" y="7732801"/>
                    <a:pt x="92611" y="7675580"/>
                  </a:cubicBezTo>
                  <a:lnTo>
                    <a:pt x="107957" y="7662919"/>
                  </a:lnTo>
                  <a:lnTo>
                    <a:pt x="92611" y="7650257"/>
                  </a:lnTo>
                  <a:cubicBezTo>
                    <a:pt x="35391" y="7593038"/>
                    <a:pt x="0" y="7513989"/>
                    <a:pt x="0" y="7426674"/>
                  </a:cubicBezTo>
                  <a:cubicBezTo>
                    <a:pt x="0" y="7339360"/>
                    <a:pt x="35391" y="7260312"/>
                    <a:pt x="92611" y="7203092"/>
                  </a:cubicBezTo>
                  <a:lnTo>
                    <a:pt x="107957" y="7190430"/>
                  </a:lnTo>
                  <a:lnTo>
                    <a:pt x="92611" y="7177768"/>
                  </a:lnTo>
                  <a:cubicBezTo>
                    <a:pt x="35391" y="7120548"/>
                    <a:pt x="0" y="7041500"/>
                    <a:pt x="0" y="6954186"/>
                  </a:cubicBezTo>
                  <a:cubicBezTo>
                    <a:pt x="0" y="6866871"/>
                    <a:pt x="35391" y="6787823"/>
                    <a:pt x="92611" y="6730602"/>
                  </a:cubicBezTo>
                  <a:lnTo>
                    <a:pt x="107957" y="6717941"/>
                  </a:lnTo>
                  <a:lnTo>
                    <a:pt x="92611" y="6705279"/>
                  </a:lnTo>
                  <a:cubicBezTo>
                    <a:pt x="35391" y="6648060"/>
                    <a:pt x="0" y="6569011"/>
                    <a:pt x="0" y="6481697"/>
                  </a:cubicBezTo>
                  <a:cubicBezTo>
                    <a:pt x="0" y="6394382"/>
                    <a:pt x="35391" y="6315334"/>
                    <a:pt x="92611" y="6258113"/>
                  </a:cubicBezTo>
                  <a:lnTo>
                    <a:pt x="107957" y="6245451"/>
                  </a:lnTo>
                  <a:lnTo>
                    <a:pt x="92611" y="6232790"/>
                  </a:lnTo>
                  <a:cubicBezTo>
                    <a:pt x="35391" y="6175571"/>
                    <a:pt x="0" y="6096522"/>
                    <a:pt x="0" y="6009207"/>
                  </a:cubicBezTo>
                  <a:cubicBezTo>
                    <a:pt x="0" y="5921893"/>
                    <a:pt x="35391" y="5842845"/>
                    <a:pt x="92611" y="5785624"/>
                  </a:cubicBezTo>
                  <a:lnTo>
                    <a:pt x="107957" y="5772963"/>
                  </a:lnTo>
                  <a:lnTo>
                    <a:pt x="92611" y="5760302"/>
                  </a:lnTo>
                  <a:cubicBezTo>
                    <a:pt x="35391" y="5703082"/>
                    <a:pt x="0" y="5624033"/>
                    <a:pt x="0" y="5536719"/>
                  </a:cubicBezTo>
                  <a:cubicBezTo>
                    <a:pt x="0" y="5449404"/>
                    <a:pt x="35391" y="5370356"/>
                    <a:pt x="92611" y="5313136"/>
                  </a:cubicBezTo>
                  <a:lnTo>
                    <a:pt x="107957" y="5300474"/>
                  </a:lnTo>
                  <a:lnTo>
                    <a:pt x="92611" y="5287813"/>
                  </a:lnTo>
                  <a:cubicBezTo>
                    <a:pt x="35391" y="5230593"/>
                    <a:pt x="0" y="5151544"/>
                    <a:pt x="0" y="5064230"/>
                  </a:cubicBezTo>
                  <a:cubicBezTo>
                    <a:pt x="0" y="4976915"/>
                    <a:pt x="35391" y="4897867"/>
                    <a:pt x="92611" y="4840647"/>
                  </a:cubicBezTo>
                  <a:lnTo>
                    <a:pt x="107957" y="4827985"/>
                  </a:lnTo>
                  <a:lnTo>
                    <a:pt x="92611" y="4815324"/>
                  </a:lnTo>
                  <a:cubicBezTo>
                    <a:pt x="35391" y="4758104"/>
                    <a:pt x="0" y="4679055"/>
                    <a:pt x="0" y="4591741"/>
                  </a:cubicBezTo>
                  <a:cubicBezTo>
                    <a:pt x="0" y="4504426"/>
                    <a:pt x="35391" y="4425378"/>
                    <a:pt x="92611" y="4368158"/>
                  </a:cubicBezTo>
                  <a:lnTo>
                    <a:pt x="107957" y="4355496"/>
                  </a:lnTo>
                  <a:lnTo>
                    <a:pt x="92611" y="4342835"/>
                  </a:lnTo>
                  <a:cubicBezTo>
                    <a:pt x="35392" y="4285615"/>
                    <a:pt x="0" y="4206566"/>
                    <a:pt x="0" y="4119252"/>
                  </a:cubicBezTo>
                  <a:cubicBezTo>
                    <a:pt x="0" y="4031937"/>
                    <a:pt x="35392" y="3952889"/>
                    <a:pt x="92611" y="3895669"/>
                  </a:cubicBezTo>
                  <a:lnTo>
                    <a:pt x="107957" y="3883007"/>
                  </a:lnTo>
                  <a:lnTo>
                    <a:pt x="92611" y="3870346"/>
                  </a:lnTo>
                  <a:cubicBezTo>
                    <a:pt x="35392" y="3813126"/>
                    <a:pt x="0" y="3734077"/>
                    <a:pt x="0" y="3646763"/>
                  </a:cubicBezTo>
                  <a:cubicBezTo>
                    <a:pt x="0" y="3559448"/>
                    <a:pt x="35392" y="3480400"/>
                    <a:pt x="92611" y="3423180"/>
                  </a:cubicBezTo>
                  <a:lnTo>
                    <a:pt x="107957" y="3410518"/>
                  </a:lnTo>
                  <a:lnTo>
                    <a:pt x="92611" y="3397857"/>
                  </a:lnTo>
                  <a:cubicBezTo>
                    <a:pt x="35392" y="3340637"/>
                    <a:pt x="0" y="3261588"/>
                    <a:pt x="0" y="3174274"/>
                  </a:cubicBezTo>
                  <a:cubicBezTo>
                    <a:pt x="0" y="3086959"/>
                    <a:pt x="35392" y="3007911"/>
                    <a:pt x="92611" y="2950691"/>
                  </a:cubicBezTo>
                  <a:lnTo>
                    <a:pt x="107957" y="2938029"/>
                  </a:lnTo>
                  <a:lnTo>
                    <a:pt x="92611" y="2925368"/>
                  </a:lnTo>
                  <a:cubicBezTo>
                    <a:pt x="35392" y="2868148"/>
                    <a:pt x="0" y="2789099"/>
                    <a:pt x="0" y="2701785"/>
                  </a:cubicBezTo>
                  <a:cubicBezTo>
                    <a:pt x="0" y="2614470"/>
                    <a:pt x="35392" y="2535422"/>
                    <a:pt x="92611" y="2478202"/>
                  </a:cubicBezTo>
                  <a:lnTo>
                    <a:pt x="107957" y="2465541"/>
                  </a:lnTo>
                  <a:lnTo>
                    <a:pt x="92611" y="2452879"/>
                  </a:lnTo>
                  <a:cubicBezTo>
                    <a:pt x="35392" y="2395659"/>
                    <a:pt x="0" y="2316611"/>
                    <a:pt x="0" y="2229296"/>
                  </a:cubicBezTo>
                  <a:cubicBezTo>
                    <a:pt x="0" y="2141981"/>
                    <a:pt x="35392" y="2062933"/>
                    <a:pt x="92611" y="2005713"/>
                  </a:cubicBezTo>
                  <a:lnTo>
                    <a:pt x="107957" y="1993051"/>
                  </a:lnTo>
                  <a:lnTo>
                    <a:pt x="92611" y="1980390"/>
                  </a:lnTo>
                  <a:cubicBezTo>
                    <a:pt x="35392" y="1923170"/>
                    <a:pt x="0" y="1844121"/>
                    <a:pt x="0" y="1756807"/>
                  </a:cubicBezTo>
                  <a:cubicBezTo>
                    <a:pt x="0" y="1669493"/>
                    <a:pt x="35392" y="1590444"/>
                    <a:pt x="92611" y="1533224"/>
                  </a:cubicBezTo>
                  <a:lnTo>
                    <a:pt x="107957" y="1520562"/>
                  </a:lnTo>
                  <a:lnTo>
                    <a:pt x="92611" y="1507901"/>
                  </a:lnTo>
                  <a:cubicBezTo>
                    <a:pt x="35392" y="1450681"/>
                    <a:pt x="0" y="1371633"/>
                    <a:pt x="0" y="1284318"/>
                  </a:cubicBezTo>
                  <a:cubicBezTo>
                    <a:pt x="0" y="1197004"/>
                    <a:pt x="35392" y="1117955"/>
                    <a:pt x="92611" y="1060735"/>
                  </a:cubicBezTo>
                  <a:lnTo>
                    <a:pt x="107957" y="1048073"/>
                  </a:lnTo>
                  <a:lnTo>
                    <a:pt x="92611" y="1035412"/>
                  </a:lnTo>
                  <a:cubicBezTo>
                    <a:pt x="35392" y="978192"/>
                    <a:pt x="0" y="899143"/>
                    <a:pt x="0" y="811829"/>
                  </a:cubicBezTo>
                  <a:cubicBezTo>
                    <a:pt x="0" y="724514"/>
                    <a:pt x="35392" y="645466"/>
                    <a:pt x="92611" y="588246"/>
                  </a:cubicBezTo>
                  <a:lnTo>
                    <a:pt x="121984" y="564012"/>
                  </a:lnTo>
                  <a:lnTo>
                    <a:pt x="92611" y="539777"/>
                  </a:lnTo>
                  <a:cubicBezTo>
                    <a:pt x="35392" y="482557"/>
                    <a:pt x="0" y="403508"/>
                    <a:pt x="0" y="316194"/>
                  </a:cubicBezTo>
                  <a:cubicBezTo>
                    <a:pt x="0" y="141565"/>
                    <a:pt x="141565" y="0"/>
                    <a:pt x="316194" y="0"/>
                  </a:cubicBezTo>
                  <a:cubicBezTo>
                    <a:pt x="392595" y="0"/>
                    <a:pt x="462666" y="27096"/>
                    <a:pt x="517323" y="72203"/>
                  </a:cubicBezTo>
                  <a:lnTo>
                    <a:pt x="541208" y="99792"/>
                  </a:lnTo>
                  <a:lnTo>
                    <a:pt x="547131" y="92612"/>
                  </a:lnTo>
                  <a:cubicBezTo>
                    <a:pt x="604351" y="35392"/>
                    <a:pt x="683400" y="1"/>
                    <a:pt x="770714" y="1"/>
                  </a:cubicBezTo>
                  <a:cubicBezTo>
                    <a:pt x="847115" y="1"/>
                    <a:pt x="917186" y="27098"/>
                    <a:pt x="971843" y="72204"/>
                  </a:cubicBezTo>
                  <a:lnTo>
                    <a:pt x="995727" y="99792"/>
                  </a:lnTo>
                  <a:lnTo>
                    <a:pt x="1001650" y="92612"/>
                  </a:lnTo>
                  <a:cubicBezTo>
                    <a:pt x="1058870" y="35392"/>
                    <a:pt x="1137919" y="1"/>
                    <a:pt x="1225233" y="1"/>
                  </a:cubicBezTo>
                  <a:cubicBezTo>
                    <a:pt x="1301633" y="1"/>
                    <a:pt x="1371704" y="27098"/>
                    <a:pt x="1426361" y="72204"/>
                  </a:cubicBezTo>
                  <a:lnTo>
                    <a:pt x="1450246" y="99792"/>
                  </a:lnTo>
                  <a:lnTo>
                    <a:pt x="1456170" y="92612"/>
                  </a:lnTo>
                  <a:cubicBezTo>
                    <a:pt x="1513390" y="35392"/>
                    <a:pt x="1592439" y="1"/>
                    <a:pt x="1679753" y="1"/>
                  </a:cubicBezTo>
                  <a:cubicBezTo>
                    <a:pt x="1767068" y="1"/>
                    <a:pt x="1846116" y="35392"/>
                    <a:pt x="1903336" y="92612"/>
                  </a:cubicBezTo>
                  <a:lnTo>
                    <a:pt x="1909259" y="99791"/>
                  </a:lnTo>
                  <a:lnTo>
                    <a:pt x="1933143" y="72203"/>
                  </a:lnTo>
                  <a:cubicBezTo>
                    <a:pt x="1987801" y="27096"/>
                    <a:pt x="2057872" y="0"/>
                    <a:pt x="2134272" y="0"/>
                  </a:cubicBezTo>
                  <a:cubicBezTo>
                    <a:pt x="2308901" y="0"/>
                    <a:pt x="2450466" y="141565"/>
                    <a:pt x="2450466" y="316194"/>
                  </a:cubicBezTo>
                  <a:cubicBezTo>
                    <a:pt x="2450466" y="403508"/>
                    <a:pt x="2415075" y="482557"/>
                    <a:pt x="2357855" y="539777"/>
                  </a:cubicBezTo>
                  <a:lnTo>
                    <a:pt x="2342471" y="552469"/>
                  </a:lnTo>
                  <a:lnTo>
                    <a:pt x="2396465" y="611892"/>
                  </a:lnTo>
                  <a:cubicBezTo>
                    <a:pt x="2430558" y="662357"/>
                    <a:pt x="2450466" y="723193"/>
                    <a:pt x="2450466" y="788679"/>
                  </a:cubicBezTo>
                  <a:cubicBezTo>
                    <a:pt x="2450466" y="875994"/>
                    <a:pt x="2415075" y="955042"/>
                    <a:pt x="2357855" y="1012262"/>
                  </a:cubicBezTo>
                  <a:lnTo>
                    <a:pt x="2342469" y="1024956"/>
                  </a:lnTo>
                  <a:lnTo>
                    <a:pt x="2396465" y="1084381"/>
                  </a:lnTo>
                  <a:cubicBezTo>
                    <a:pt x="2430558" y="1134846"/>
                    <a:pt x="2450466" y="1195682"/>
                    <a:pt x="2450466" y="1261168"/>
                  </a:cubicBezTo>
                  <a:cubicBezTo>
                    <a:pt x="2450466" y="1348482"/>
                    <a:pt x="2415075" y="1427531"/>
                    <a:pt x="2357855" y="1484751"/>
                  </a:cubicBezTo>
                  <a:lnTo>
                    <a:pt x="2342469" y="1497445"/>
                  </a:lnTo>
                  <a:lnTo>
                    <a:pt x="2396465" y="1556870"/>
                  </a:lnTo>
                  <a:cubicBezTo>
                    <a:pt x="2430558" y="1607335"/>
                    <a:pt x="2450466" y="1668171"/>
                    <a:pt x="2450466" y="1733657"/>
                  </a:cubicBezTo>
                  <a:cubicBezTo>
                    <a:pt x="2450466" y="1799143"/>
                    <a:pt x="2430558" y="1859979"/>
                    <a:pt x="2396465" y="1910444"/>
                  </a:cubicBezTo>
                  <a:lnTo>
                    <a:pt x="2342469" y="1969869"/>
                  </a:lnTo>
                  <a:lnTo>
                    <a:pt x="2357855" y="1982563"/>
                  </a:lnTo>
                  <a:cubicBezTo>
                    <a:pt x="2415075" y="2039783"/>
                    <a:pt x="2450466" y="2118832"/>
                    <a:pt x="2450466" y="2206146"/>
                  </a:cubicBezTo>
                  <a:cubicBezTo>
                    <a:pt x="2450466" y="2293460"/>
                    <a:pt x="2415075" y="2372509"/>
                    <a:pt x="2357855" y="2429729"/>
                  </a:cubicBezTo>
                  <a:lnTo>
                    <a:pt x="2342469" y="2442423"/>
                  </a:lnTo>
                  <a:lnTo>
                    <a:pt x="2396465" y="2501848"/>
                  </a:lnTo>
                  <a:cubicBezTo>
                    <a:pt x="2430558" y="2552313"/>
                    <a:pt x="2450466" y="2613149"/>
                    <a:pt x="2450466" y="2678635"/>
                  </a:cubicBezTo>
                  <a:cubicBezTo>
                    <a:pt x="2450466" y="2744121"/>
                    <a:pt x="2430558" y="2804957"/>
                    <a:pt x="2396465" y="2855422"/>
                  </a:cubicBezTo>
                  <a:lnTo>
                    <a:pt x="2342469" y="2914847"/>
                  </a:lnTo>
                  <a:lnTo>
                    <a:pt x="2357855" y="2927541"/>
                  </a:lnTo>
                  <a:cubicBezTo>
                    <a:pt x="2415075" y="2984761"/>
                    <a:pt x="2450466" y="3063809"/>
                    <a:pt x="2450466" y="3151124"/>
                  </a:cubicBezTo>
                  <a:cubicBezTo>
                    <a:pt x="2450466" y="3238438"/>
                    <a:pt x="2415075" y="3317487"/>
                    <a:pt x="2357855" y="3374707"/>
                  </a:cubicBezTo>
                  <a:lnTo>
                    <a:pt x="2342469" y="3387401"/>
                  </a:lnTo>
                  <a:lnTo>
                    <a:pt x="2396465" y="3446826"/>
                  </a:lnTo>
                  <a:cubicBezTo>
                    <a:pt x="2430558" y="3497291"/>
                    <a:pt x="2450466" y="3558127"/>
                    <a:pt x="2450466" y="3623613"/>
                  </a:cubicBezTo>
                  <a:cubicBezTo>
                    <a:pt x="2450466" y="3710927"/>
                    <a:pt x="2415075" y="3789976"/>
                    <a:pt x="2357855" y="3847196"/>
                  </a:cubicBezTo>
                  <a:lnTo>
                    <a:pt x="2342469" y="3859890"/>
                  </a:lnTo>
                  <a:lnTo>
                    <a:pt x="2396465" y="3919315"/>
                  </a:lnTo>
                  <a:cubicBezTo>
                    <a:pt x="2430558" y="3969780"/>
                    <a:pt x="2450466" y="4030616"/>
                    <a:pt x="2450466" y="4096102"/>
                  </a:cubicBezTo>
                  <a:cubicBezTo>
                    <a:pt x="2450466" y="4183416"/>
                    <a:pt x="2415075" y="4262465"/>
                    <a:pt x="2357855" y="4319685"/>
                  </a:cubicBezTo>
                  <a:lnTo>
                    <a:pt x="2342469" y="4332379"/>
                  </a:lnTo>
                  <a:lnTo>
                    <a:pt x="2396465" y="4391804"/>
                  </a:lnTo>
                  <a:cubicBezTo>
                    <a:pt x="2430558" y="4442269"/>
                    <a:pt x="2450466" y="4503105"/>
                    <a:pt x="2450466" y="4568591"/>
                  </a:cubicBezTo>
                  <a:cubicBezTo>
                    <a:pt x="2450466" y="4655905"/>
                    <a:pt x="2415075" y="4734954"/>
                    <a:pt x="2357855" y="4792174"/>
                  </a:cubicBezTo>
                  <a:lnTo>
                    <a:pt x="2342469" y="4804868"/>
                  </a:lnTo>
                  <a:lnTo>
                    <a:pt x="2396465" y="4864293"/>
                  </a:lnTo>
                  <a:cubicBezTo>
                    <a:pt x="2430558" y="4914757"/>
                    <a:pt x="2450466" y="4975594"/>
                    <a:pt x="2450466" y="5041080"/>
                  </a:cubicBezTo>
                  <a:cubicBezTo>
                    <a:pt x="2450466" y="5106566"/>
                    <a:pt x="2430558" y="5167402"/>
                    <a:pt x="2396465" y="5217867"/>
                  </a:cubicBezTo>
                  <a:lnTo>
                    <a:pt x="2342469" y="5277291"/>
                  </a:lnTo>
                  <a:lnTo>
                    <a:pt x="2357855" y="5289986"/>
                  </a:lnTo>
                  <a:cubicBezTo>
                    <a:pt x="2415075" y="5347206"/>
                    <a:pt x="2450466" y="5426254"/>
                    <a:pt x="2450466" y="5513569"/>
                  </a:cubicBezTo>
                  <a:cubicBezTo>
                    <a:pt x="2450466" y="5600883"/>
                    <a:pt x="2415075" y="5679932"/>
                    <a:pt x="2357855" y="5737152"/>
                  </a:cubicBezTo>
                  <a:lnTo>
                    <a:pt x="2342469" y="5749846"/>
                  </a:lnTo>
                  <a:lnTo>
                    <a:pt x="2396465" y="5809270"/>
                  </a:lnTo>
                  <a:cubicBezTo>
                    <a:pt x="2430558" y="5859735"/>
                    <a:pt x="2450466" y="5920572"/>
                    <a:pt x="2450466" y="5986058"/>
                  </a:cubicBezTo>
                  <a:cubicBezTo>
                    <a:pt x="2450466" y="6073372"/>
                    <a:pt x="2415075" y="6152421"/>
                    <a:pt x="2357855" y="6209640"/>
                  </a:cubicBezTo>
                  <a:lnTo>
                    <a:pt x="2342469" y="6222334"/>
                  </a:lnTo>
                  <a:lnTo>
                    <a:pt x="2396465" y="6281759"/>
                  </a:lnTo>
                  <a:cubicBezTo>
                    <a:pt x="2430558" y="6332224"/>
                    <a:pt x="2450466" y="6393061"/>
                    <a:pt x="2450466" y="6458547"/>
                  </a:cubicBezTo>
                  <a:cubicBezTo>
                    <a:pt x="2450466" y="6545861"/>
                    <a:pt x="2415075" y="6624910"/>
                    <a:pt x="2357855" y="6682129"/>
                  </a:cubicBezTo>
                  <a:lnTo>
                    <a:pt x="2342469" y="6694824"/>
                  </a:lnTo>
                  <a:lnTo>
                    <a:pt x="2396465" y="6754248"/>
                  </a:lnTo>
                  <a:cubicBezTo>
                    <a:pt x="2430558" y="6804714"/>
                    <a:pt x="2450466" y="6865550"/>
                    <a:pt x="2450466" y="6931036"/>
                  </a:cubicBezTo>
                  <a:cubicBezTo>
                    <a:pt x="2450466" y="7018351"/>
                    <a:pt x="2415075" y="7097399"/>
                    <a:pt x="2357855" y="7154618"/>
                  </a:cubicBezTo>
                  <a:lnTo>
                    <a:pt x="2342469" y="7167313"/>
                  </a:lnTo>
                  <a:lnTo>
                    <a:pt x="2396465" y="7226738"/>
                  </a:lnTo>
                  <a:cubicBezTo>
                    <a:pt x="2430558" y="7277202"/>
                    <a:pt x="2450466" y="7338039"/>
                    <a:pt x="2450466" y="7403525"/>
                  </a:cubicBezTo>
                  <a:cubicBezTo>
                    <a:pt x="2450466" y="7490839"/>
                    <a:pt x="2415075" y="7569888"/>
                    <a:pt x="2357855" y="7627107"/>
                  </a:cubicBezTo>
                  <a:lnTo>
                    <a:pt x="2342469" y="7639802"/>
                  </a:lnTo>
                  <a:lnTo>
                    <a:pt x="2396465" y="7699227"/>
                  </a:lnTo>
                  <a:cubicBezTo>
                    <a:pt x="2430558" y="7749692"/>
                    <a:pt x="2450466" y="7810528"/>
                    <a:pt x="2450466" y="7876010"/>
                  </a:cubicBezTo>
                  <a:cubicBezTo>
                    <a:pt x="2450466" y="7963324"/>
                    <a:pt x="2415075" y="8042373"/>
                    <a:pt x="2357855" y="8099594"/>
                  </a:cubicBezTo>
                  <a:lnTo>
                    <a:pt x="2342469" y="8112287"/>
                  </a:lnTo>
                  <a:lnTo>
                    <a:pt x="2396465" y="8171713"/>
                  </a:lnTo>
                  <a:cubicBezTo>
                    <a:pt x="2430558" y="8222177"/>
                    <a:pt x="2450466" y="8283014"/>
                    <a:pt x="2450466" y="8348499"/>
                  </a:cubicBezTo>
                  <a:cubicBezTo>
                    <a:pt x="2450466" y="8435813"/>
                    <a:pt x="2415075" y="8514862"/>
                    <a:pt x="2357855" y="8572082"/>
                  </a:cubicBezTo>
                  <a:lnTo>
                    <a:pt x="2342469" y="8584776"/>
                  </a:lnTo>
                  <a:lnTo>
                    <a:pt x="2396465" y="8644201"/>
                  </a:lnTo>
                  <a:cubicBezTo>
                    <a:pt x="2430558" y="8694666"/>
                    <a:pt x="2450466" y="8755502"/>
                    <a:pt x="2450466" y="8820988"/>
                  </a:cubicBezTo>
                  <a:cubicBezTo>
                    <a:pt x="2450466" y="8908302"/>
                    <a:pt x="2415075" y="8987351"/>
                    <a:pt x="2357855" y="9044572"/>
                  </a:cubicBezTo>
                  <a:lnTo>
                    <a:pt x="2342469" y="9057266"/>
                  </a:lnTo>
                  <a:lnTo>
                    <a:pt x="2396465" y="9116691"/>
                  </a:lnTo>
                  <a:cubicBezTo>
                    <a:pt x="2430558" y="9167155"/>
                    <a:pt x="2450466" y="9227990"/>
                    <a:pt x="2450466" y="9293478"/>
                  </a:cubicBezTo>
                  <a:cubicBezTo>
                    <a:pt x="2450466" y="9380792"/>
                    <a:pt x="2415075" y="9459840"/>
                    <a:pt x="2357855" y="9517060"/>
                  </a:cubicBezTo>
                  <a:lnTo>
                    <a:pt x="2342469" y="9529754"/>
                  </a:lnTo>
                  <a:lnTo>
                    <a:pt x="2396465" y="9589179"/>
                  </a:lnTo>
                  <a:cubicBezTo>
                    <a:pt x="2430558" y="9639644"/>
                    <a:pt x="2450466" y="9700479"/>
                    <a:pt x="2450466" y="9765966"/>
                  </a:cubicBezTo>
                  <a:cubicBezTo>
                    <a:pt x="2450466" y="9853281"/>
                    <a:pt x="2415075" y="9932329"/>
                    <a:pt x="2357855" y="9989549"/>
                  </a:cubicBezTo>
                  <a:lnTo>
                    <a:pt x="2342469" y="10002243"/>
                  </a:lnTo>
                  <a:lnTo>
                    <a:pt x="2396465" y="10061668"/>
                  </a:lnTo>
                  <a:cubicBezTo>
                    <a:pt x="2430558" y="10112133"/>
                    <a:pt x="2450466" y="10172969"/>
                    <a:pt x="2450466" y="10238455"/>
                  </a:cubicBezTo>
                  <a:cubicBezTo>
                    <a:pt x="2450466" y="10325769"/>
                    <a:pt x="2415075" y="10404818"/>
                    <a:pt x="2357855" y="10462038"/>
                  </a:cubicBezTo>
                  <a:lnTo>
                    <a:pt x="2342469" y="10474732"/>
                  </a:lnTo>
                  <a:lnTo>
                    <a:pt x="2396465" y="10534156"/>
                  </a:lnTo>
                  <a:cubicBezTo>
                    <a:pt x="2430558" y="10584621"/>
                    <a:pt x="2450466" y="10645457"/>
                    <a:pt x="2450466" y="10710943"/>
                  </a:cubicBezTo>
                  <a:cubicBezTo>
                    <a:pt x="2450466" y="10798258"/>
                    <a:pt x="2415075" y="10877306"/>
                    <a:pt x="2357855" y="10934526"/>
                  </a:cubicBezTo>
                  <a:lnTo>
                    <a:pt x="2342469" y="10947220"/>
                  </a:lnTo>
                  <a:lnTo>
                    <a:pt x="2396465" y="11006645"/>
                  </a:lnTo>
                  <a:cubicBezTo>
                    <a:pt x="2430558" y="11057110"/>
                    <a:pt x="2450466" y="11117946"/>
                    <a:pt x="2450466" y="11183432"/>
                  </a:cubicBezTo>
                  <a:lnTo>
                    <a:pt x="2448748" y="11200470"/>
                  </a:lnTo>
                  <a:lnTo>
                    <a:pt x="2450466" y="11217508"/>
                  </a:lnTo>
                  <a:cubicBezTo>
                    <a:pt x="2450466" y="11392137"/>
                    <a:pt x="2308901" y="11533702"/>
                    <a:pt x="2134272" y="11533702"/>
                  </a:cubicBezTo>
                  <a:cubicBezTo>
                    <a:pt x="2046957" y="11533702"/>
                    <a:pt x="1967909" y="11498311"/>
                    <a:pt x="1910689" y="11441091"/>
                  </a:cubicBezTo>
                  <a:lnTo>
                    <a:pt x="1907010" y="11436632"/>
                  </a:lnTo>
                  <a:lnTo>
                    <a:pt x="1903336" y="11441084"/>
                  </a:lnTo>
                  <a:cubicBezTo>
                    <a:pt x="1846116" y="11498304"/>
                    <a:pt x="1767068" y="11533695"/>
                    <a:pt x="1679753" y="11533695"/>
                  </a:cubicBezTo>
                  <a:cubicBezTo>
                    <a:pt x="1592439" y="11533695"/>
                    <a:pt x="1513390" y="11498304"/>
                    <a:pt x="1456170" y="11441084"/>
                  </a:cubicBezTo>
                  <a:lnTo>
                    <a:pt x="1452497" y="11436631"/>
                  </a:lnTo>
                  <a:lnTo>
                    <a:pt x="1448816" y="11441093"/>
                  </a:lnTo>
                  <a:cubicBezTo>
                    <a:pt x="1391596" y="11498313"/>
                    <a:pt x="1312548" y="11533704"/>
                    <a:pt x="1225233" y="11533704"/>
                  </a:cubicBezTo>
                  <a:cubicBezTo>
                    <a:pt x="1137918" y="11533704"/>
                    <a:pt x="1058870" y="11498313"/>
                    <a:pt x="1001650" y="11441093"/>
                  </a:cubicBezTo>
                  <a:lnTo>
                    <a:pt x="997973" y="11436636"/>
                  </a:lnTo>
                  <a:lnTo>
                    <a:pt x="994297" y="11441092"/>
                  </a:lnTo>
                  <a:cubicBezTo>
                    <a:pt x="937077" y="11498312"/>
                    <a:pt x="858028" y="11533704"/>
                    <a:pt x="770714" y="11533704"/>
                  </a:cubicBezTo>
                  <a:cubicBezTo>
                    <a:pt x="683399" y="11533704"/>
                    <a:pt x="604351" y="11498312"/>
                    <a:pt x="547131" y="11441092"/>
                  </a:cubicBezTo>
                  <a:lnTo>
                    <a:pt x="543453" y="11436635"/>
                  </a:lnTo>
                  <a:lnTo>
                    <a:pt x="539777" y="11441091"/>
                  </a:lnTo>
                  <a:cubicBezTo>
                    <a:pt x="482557" y="11498311"/>
                    <a:pt x="403508" y="11533702"/>
                    <a:pt x="316194" y="11533702"/>
                  </a:cubicBezTo>
                  <a:cubicBezTo>
                    <a:pt x="141565" y="11533702"/>
                    <a:pt x="0" y="11392137"/>
                    <a:pt x="0" y="1121750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373E9DC-8E15-40AD-8806-E773BCE192F4}"/>
                </a:ext>
              </a:extLst>
            </p:cNvPr>
            <p:cNvGrpSpPr/>
            <p:nvPr/>
          </p:nvGrpSpPr>
          <p:grpSpPr>
            <a:xfrm>
              <a:off x="1493924" y="3729360"/>
              <a:ext cx="9158703" cy="2755466"/>
              <a:chOff x="1796461" y="3729360"/>
              <a:chExt cx="9158703" cy="2755466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045F775-94FF-42B1-BA6F-9B5D585833D5}"/>
                  </a:ext>
                </a:extLst>
              </p:cNvPr>
              <p:cNvSpPr/>
              <p:nvPr/>
            </p:nvSpPr>
            <p:spPr>
              <a:xfrm>
                <a:off x="1796470" y="5132010"/>
                <a:ext cx="6224784" cy="504000"/>
              </a:xfrm>
              <a:prstGeom prst="rect">
                <a:avLst/>
              </a:prstGeom>
              <a:solidFill>
                <a:srgbClr val="99FF99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73 ลิตร 530 มิลลิลิตร</a:t>
                </a:r>
                <a:endPara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2E803CFF-785A-4FDE-B444-0997874035FD}"/>
                  </a:ext>
                </a:extLst>
              </p:cNvPr>
              <p:cNvGrpSpPr/>
              <p:nvPr/>
            </p:nvGrpSpPr>
            <p:grpSpPr>
              <a:xfrm rot="10800000">
                <a:off x="1796461" y="3729360"/>
                <a:ext cx="9072156" cy="854809"/>
                <a:chOff x="1012834" y="5284037"/>
                <a:chExt cx="6217029" cy="854809"/>
              </a:xfrm>
            </p:grpSpPr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BFEBCDF9-2F67-4A0B-AE15-0311051A354A}"/>
                    </a:ext>
                  </a:extLst>
                </p:cNvPr>
                <p:cNvSpPr txBox="1"/>
                <p:nvPr/>
              </p:nvSpPr>
              <p:spPr>
                <a:xfrm rot="10800000">
                  <a:off x="1086773" y="5646403"/>
                  <a:ext cx="6143083" cy="49244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6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ถังใบแรกมีนมวัว </a:t>
                  </a:r>
                </a:p>
              </p:txBody>
            </p: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724C4B46-988C-496A-8857-1FD2E413B7F4}"/>
                    </a:ext>
                  </a:extLst>
                </p:cNvPr>
                <p:cNvGrpSpPr/>
                <p:nvPr/>
              </p:nvGrpSpPr>
              <p:grpSpPr>
                <a:xfrm>
                  <a:off x="1012834" y="5284037"/>
                  <a:ext cx="6217029" cy="767733"/>
                  <a:chOff x="1785991" y="5844539"/>
                  <a:chExt cx="4116963" cy="540000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C3C4D273-BC88-43E5-8538-FC659B8AF19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02953" y="5844539"/>
                    <a:ext cx="0" cy="5400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2C29BC72-D9B6-40BE-B184-B6A34F8CD8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88793" y="5844539"/>
                    <a:ext cx="0" cy="5400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190FA5FC-A9D1-4316-92F1-550F127E2E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1785991" y="6076074"/>
                    <a:ext cx="4116963" cy="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  <a:headEnd type="triangl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F10BA04-1150-49F2-B126-56DEAB155964}"/>
                  </a:ext>
                </a:extLst>
              </p:cNvPr>
              <p:cNvSpPr/>
              <p:nvPr/>
            </p:nvSpPr>
            <p:spPr>
              <a:xfrm>
                <a:off x="1796468" y="4458720"/>
                <a:ext cx="9072157" cy="50400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80 ลิตร</a:t>
                </a:r>
                <a:endPara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AE2D6C4F-8336-49CE-BCE2-E6993088ED0D}"/>
                  </a:ext>
                </a:extLst>
              </p:cNvPr>
              <p:cNvGrpSpPr/>
              <p:nvPr/>
            </p:nvGrpSpPr>
            <p:grpSpPr>
              <a:xfrm rot="10800000">
                <a:off x="1796467" y="5667223"/>
                <a:ext cx="6228237" cy="733659"/>
                <a:chOff x="1841412" y="5029011"/>
                <a:chExt cx="5388445" cy="1022759"/>
              </a:xfrm>
            </p:grpSpPr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2B606319-6399-48E0-8CAD-83E2FA4BBF73}"/>
                    </a:ext>
                  </a:extLst>
                </p:cNvPr>
                <p:cNvSpPr txBox="1"/>
                <p:nvPr/>
              </p:nvSpPr>
              <p:spPr>
                <a:xfrm rot="10800000">
                  <a:off x="1844399" y="5029011"/>
                  <a:ext cx="5385456" cy="68649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6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ถังใบที่สองมีนมวัว </a:t>
                  </a:r>
                </a:p>
              </p:txBody>
            </p:sp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D7079B65-41AB-437F-8ECA-3A8332C9D5C7}"/>
                    </a:ext>
                  </a:extLst>
                </p:cNvPr>
                <p:cNvGrpSpPr/>
                <p:nvPr/>
              </p:nvGrpSpPr>
              <p:grpSpPr>
                <a:xfrm>
                  <a:off x="1841412" y="5284037"/>
                  <a:ext cx="5388445" cy="767733"/>
                  <a:chOff x="2334684" y="5844539"/>
                  <a:chExt cx="3568270" cy="540000"/>
                </a:xfrm>
              </p:grpSpPr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7D7793DB-AC2E-490B-ABF5-97E0FB254B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02953" y="5844539"/>
                    <a:ext cx="0" cy="5400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32D49DFF-90F9-4836-9825-4956A984529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334684" y="5844539"/>
                    <a:ext cx="0" cy="5400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id="{89FB2961-92E8-489E-89EB-2D3DA71EF1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2336662" y="6275322"/>
                    <a:ext cx="3566292" cy="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  <a:headEnd type="triangl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" name="Right Brace 2">
                <a:extLst>
                  <a:ext uri="{FF2B5EF4-FFF2-40B4-BE49-F238E27FC236}">
                    <a16:creationId xmlns:a16="http://schemas.microsoft.com/office/drawing/2014/main" id="{1F4DD82C-1165-4563-BD68-2487BEC852A0}"/>
                  </a:ext>
                </a:extLst>
              </p:cNvPr>
              <p:cNvSpPr/>
              <p:nvPr/>
            </p:nvSpPr>
            <p:spPr>
              <a:xfrm rot="5400000">
                <a:off x="9109611" y="3917285"/>
                <a:ext cx="670652" cy="2847373"/>
              </a:xfrm>
              <a:prstGeom prst="rightBrace">
                <a:avLst>
                  <a:gd name="adj1" fmla="val 29914"/>
                  <a:gd name="adj2" fmla="val 46808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5E0C895-B358-46C8-A965-D8CA6CDC3083}"/>
                  </a:ext>
                </a:extLst>
              </p:cNvPr>
              <p:cNvSpPr txBox="1"/>
              <p:nvPr/>
            </p:nvSpPr>
            <p:spPr>
              <a:xfrm>
                <a:off x="8304202" y="5592274"/>
                <a:ext cx="2650962" cy="8925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6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ถังใบแรกมีนมวัว</a:t>
                </a:r>
              </a:p>
              <a:p>
                <a:pPr algn="ctr"/>
                <a:r>
                  <a:rPr lang="th-TH" sz="26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มากกว่าถังใบที่สอง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905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7" grpId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 descr="Map&#10;&#10;Description automatically generated">
            <a:extLst>
              <a:ext uri="{FF2B5EF4-FFF2-40B4-BE49-F238E27FC236}">
                <a16:creationId xmlns:a16="http://schemas.microsoft.com/office/drawing/2014/main" id="{B105A85F-E828-4319-87D5-297D723A16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6203" r="10311" b="6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7595398F-28D1-451D-8551-297739828247}"/>
              </a:ext>
            </a:extLst>
          </p:cNvPr>
          <p:cNvGrpSpPr/>
          <p:nvPr/>
        </p:nvGrpSpPr>
        <p:grpSpPr>
          <a:xfrm>
            <a:off x="206769" y="276955"/>
            <a:ext cx="10826991" cy="1434251"/>
            <a:chOff x="206769" y="149630"/>
            <a:chExt cx="10826991" cy="1434251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624F616-6EDF-495B-B7CA-E00360A469CB}"/>
                </a:ext>
              </a:extLst>
            </p:cNvPr>
            <p:cNvGrpSpPr/>
            <p:nvPr/>
          </p:nvGrpSpPr>
          <p:grpSpPr>
            <a:xfrm>
              <a:off x="861617" y="361704"/>
              <a:ext cx="10172143" cy="1222177"/>
              <a:chOff x="861617" y="321064"/>
              <a:chExt cx="10172143" cy="1222177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ECD86557-52C1-4BC2-B25C-E30111956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</a:blip>
              <a:stretch>
                <a:fillRect/>
              </a:stretch>
            </p:blipFill>
            <p:spPr>
              <a:xfrm>
                <a:off x="861617" y="321064"/>
                <a:ext cx="10172143" cy="1222177"/>
              </a:xfrm>
              <a:prstGeom prst="rect">
                <a:avLst/>
              </a:prstGeom>
            </p:spPr>
          </p:pic>
          <p:sp>
            <p:nvSpPr>
              <p:cNvPr id="82" name="หัวข้อ">
                <a:extLst>
                  <a:ext uri="{FF2B5EF4-FFF2-40B4-BE49-F238E27FC236}">
                    <a16:creationId xmlns:a16="http://schemas.microsoft.com/office/drawing/2014/main" id="{91A78FDC-8C61-44DB-9C62-B7375EA30729}"/>
                  </a:ext>
                </a:extLst>
              </p:cNvPr>
              <p:cNvSpPr txBox="1"/>
              <p:nvPr/>
            </p:nvSpPr>
            <p:spPr>
              <a:xfrm>
                <a:off x="1504477" y="477590"/>
                <a:ext cx="9529283" cy="95410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ถังใบแรกมีนมวัว 80 ลิตร ถังใบที่สองมีนมวัว 73 ลิตร 530 มิลลิลิตร</a:t>
                </a:r>
              </a:p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ถังใบแรกมีนมวัวมากกว่าถังใบที่สองเท่าไร 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A502F83B-799A-4AD1-A92E-DB86C0EBFC3B}"/>
                </a:ext>
              </a:extLst>
            </p:cNvPr>
            <p:cNvGrpSpPr/>
            <p:nvPr/>
          </p:nvGrpSpPr>
          <p:grpSpPr>
            <a:xfrm>
              <a:off x="206769" y="149630"/>
              <a:ext cx="1314423" cy="1259656"/>
              <a:chOff x="206769" y="149630"/>
              <a:chExt cx="1314423" cy="1259656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18E291D-116A-4B89-A8B7-B5C7C7B456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769" y="149630"/>
                <a:ext cx="1314423" cy="1259656"/>
              </a:xfrm>
              <a:prstGeom prst="rect">
                <a:avLst/>
              </a:prstGeom>
            </p:spPr>
          </p:pic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0E0C96D7-5699-487B-9069-3B8A3E54FD60}"/>
                  </a:ext>
                </a:extLst>
              </p:cNvPr>
              <p:cNvSpPr txBox="1"/>
              <p:nvPr/>
            </p:nvSpPr>
            <p:spPr>
              <a:xfrm>
                <a:off x="600447" y="359676"/>
                <a:ext cx="538314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4</a:t>
                </a:r>
              </a:p>
            </p:txBody>
          </p:sp>
        </p:grp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923280"/>
            <a:ext cx="11493661" cy="4744434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A621DD58-A1F8-462C-8C61-12098A86DFAD}"/>
              </a:ext>
            </a:extLst>
          </p:cNvPr>
          <p:cNvSpPr txBox="1"/>
          <p:nvPr/>
        </p:nvSpPr>
        <p:spPr>
          <a:xfrm>
            <a:off x="5772469" y="2230391"/>
            <a:ext cx="12641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ลิตร</a:t>
            </a:r>
          </a:p>
        </p:txBody>
      </p:sp>
      <p:sp>
        <p:nvSpPr>
          <p:cNvPr id="34" name="หัวข้อ">
            <a:extLst>
              <a:ext uri="{FF2B5EF4-FFF2-40B4-BE49-F238E27FC236}">
                <a16:creationId xmlns:a16="http://schemas.microsoft.com/office/drawing/2014/main" id="{982D045B-87A1-4F0C-B4BE-66CBB961F817}"/>
              </a:ext>
            </a:extLst>
          </p:cNvPr>
          <p:cNvSpPr txBox="1"/>
          <p:nvPr/>
        </p:nvSpPr>
        <p:spPr>
          <a:xfrm>
            <a:off x="7834146" y="3480678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-</a:t>
            </a:r>
          </a:p>
        </p:txBody>
      </p: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07651366-A8E4-4082-9D08-3CABD553C177}"/>
              </a:ext>
            </a:extLst>
          </p:cNvPr>
          <p:cNvSpPr txBox="1"/>
          <p:nvPr/>
        </p:nvSpPr>
        <p:spPr>
          <a:xfrm>
            <a:off x="5672622" y="463063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166BE5-B54D-410F-92BF-8F493A877D59}"/>
              </a:ext>
            </a:extLst>
          </p:cNvPr>
          <p:cNvGrpSpPr/>
          <p:nvPr/>
        </p:nvGrpSpPr>
        <p:grpSpPr>
          <a:xfrm>
            <a:off x="6092668" y="4630638"/>
            <a:ext cx="2009148" cy="529301"/>
            <a:chOff x="7365242" y="4224238"/>
            <a:chExt cx="2009148" cy="52930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C46DB34-742D-4A59-9D1D-6063B845677C}"/>
                </a:ext>
              </a:extLst>
            </p:cNvPr>
            <p:cNvGrpSpPr/>
            <p:nvPr/>
          </p:nvGrpSpPr>
          <p:grpSpPr>
            <a:xfrm>
              <a:off x="7365242" y="4676554"/>
              <a:ext cx="2009148" cy="76985"/>
              <a:chOff x="7391891" y="5591532"/>
              <a:chExt cx="2036299" cy="76985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999092F-0FED-491B-8BBC-A1433DB01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1891" y="5591532"/>
                <a:ext cx="20362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3B490BB-BD18-496F-B34C-EF0923F59E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1891" y="5668517"/>
                <a:ext cx="20362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หัวข้อ">
              <a:extLst>
                <a:ext uri="{FF2B5EF4-FFF2-40B4-BE49-F238E27FC236}">
                  <a16:creationId xmlns:a16="http://schemas.microsoft.com/office/drawing/2014/main" id="{52730CAF-F32E-47E5-917A-7D2596482E3C}"/>
                </a:ext>
              </a:extLst>
            </p:cNvPr>
            <p:cNvSpPr txBox="1"/>
            <p:nvPr/>
          </p:nvSpPr>
          <p:spPr>
            <a:xfrm>
              <a:off x="8118121" y="4224238"/>
              <a:ext cx="124484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470</a:t>
              </a:r>
            </a:p>
          </p:txBody>
        </p:sp>
      </p:grp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25BFEFA7-AA3F-4384-A892-341FC117AA03}"/>
              </a:ext>
            </a:extLst>
          </p:cNvPr>
          <p:cNvSpPr txBox="1"/>
          <p:nvPr/>
        </p:nvSpPr>
        <p:spPr>
          <a:xfrm>
            <a:off x="6834642" y="2230391"/>
            <a:ext cx="186576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มิลลิลิตร</a:t>
            </a:r>
          </a:p>
        </p:txBody>
      </p:sp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852FCA51-6F23-4405-B40F-513FB3E49F0C}"/>
              </a:ext>
            </a:extLst>
          </p:cNvPr>
          <p:cNvSpPr txBox="1"/>
          <p:nvPr/>
        </p:nvSpPr>
        <p:spPr>
          <a:xfrm>
            <a:off x="5672622" y="33251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80</a:t>
            </a:r>
          </a:p>
        </p:txBody>
      </p:sp>
      <p:sp>
        <p:nvSpPr>
          <p:cNvPr id="33" name="หัวข้อ">
            <a:extLst>
              <a:ext uri="{FF2B5EF4-FFF2-40B4-BE49-F238E27FC236}">
                <a16:creationId xmlns:a16="http://schemas.microsoft.com/office/drawing/2014/main" id="{E08E0BDB-A128-4F5A-83F6-F64841F9A662}"/>
              </a:ext>
            </a:extLst>
          </p:cNvPr>
          <p:cNvSpPr txBox="1"/>
          <p:nvPr/>
        </p:nvSpPr>
        <p:spPr>
          <a:xfrm>
            <a:off x="7092353" y="33251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C82266C-58D4-425E-9AA3-625F2FEA126C}"/>
              </a:ext>
            </a:extLst>
          </p:cNvPr>
          <p:cNvSpPr txBox="1"/>
          <p:nvPr/>
        </p:nvSpPr>
        <p:spPr>
          <a:xfrm>
            <a:off x="1040179" y="3325172"/>
            <a:ext cx="396110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ถังใบแรกมีนมวัว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24C64DE-46CE-4720-8347-68A55B2A4357}"/>
              </a:ext>
            </a:extLst>
          </p:cNvPr>
          <p:cNvGrpSpPr/>
          <p:nvPr/>
        </p:nvGrpSpPr>
        <p:grpSpPr>
          <a:xfrm>
            <a:off x="1040179" y="2230391"/>
            <a:ext cx="936000" cy="523220"/>
            <a:chOff x="1071532" y="3038331"/>
            <a:chExt cx="1056082" cy="523220"/>
          </a:xfrm>
        </p:grpSpPr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4F0C0DE3-3D6A-4D31-9F0D-1CB9D8B2949F}"/>
                </a:ext>
              </a:extLst>
            </p:cNvPr>
            <p:cNvSpPr txBox="1"/>
            <p:nvPr/>
          </p:nvSpPr>
          <p:spPr>
            <a:xfrm>
              <a:off x="1071532" y="3038331"/>
              <a:ext cx="105608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D771FD0-6987-4EC7-A3AB-7C544BAB1B4E}"/>
                </a:ext>
              </a:extLst>
            </p:cNvPr>
            <p:cNvGrpSpPr/>
            <p:nvPr/>
          </p:nvGrpSpPr>
          <p:grpSpPr>
            <a:xfrm>
              <a:off x="1140174" y="3488205"/>
              <a:ext cx="864000" cy="54000"/>
              <a:chOff x="7144755" y="5591532"/>
              <a:chExt cx="2700000" cy="76985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9A2FD5C-9023-453F-8CF0-54BD202E01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1C76C9E-3875-44B1-9E9C-AC9621533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13C8C6-7670-4F6D-B6E4-EB8E978B9BD1}"/>
              </a:ext>
            </a:extLst>
          </p:cNvPr>
          <p:cNvGrpSpPr/>
          <p:nvPr/>
        </p:nvGrpSpPr>
        <p:grpSpPr>
          <a:xfrm>
            <a:off x="1040179" y="5568370"/>
            <a:ext cx="936000" cy="523220"/>
            <a:chOff x="621219" y="5838223"/>
            <a:chExt cx="936000" cy="523220"/>
          </a:xfrm>
        </p:grpSpPr>
        <p:sp>
          <p:nvSpPr>
            <p:cNvPr id="63" name="หัวข้อ">
              <a:extLst>
                <a:ext uri="{FF2B5EF4-FFF2-40B4-BE49-F238E27FC236}">
                  <a16:creationId xmlns:a16="http://schemas.microsoft.com/office/drawing/2014/main" id="{E6CE400A-2E86-43CC-9A12-FCF9F7299CB0}"/>
                </a:ext>
              </a:extLst>
            </p:cNvPr>
            <p:cNvSpPr txBox="1"/>
            <p:nvPr/>
          </p:nvSpPr>
          <p:spPr>
            <a:xfrm>
              <a:off x="621219" y="5838223"/>
              <a:ext cx="93600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7676F08-5D6E-4942-B090-1AD3C811D762}"/>
                </a:ext>
              </a:extLst>
            </p:cNvPr>
            <p:cNvGrpSpPr/>
            <p:nvPr/>
          </p:nvGrpSpPr>
          <p:grpSpPr>
            <a:xfrm>
              <a:off x="677185" y="6275615"/>
              <a:ext cx="720000" cy="54000"/>
              <a:chOff x="7144755" y="5591532"/>
              <a:chExt cx="2700000" cy="76985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DD4FB39-086B-4CEE-84B0-FB4E464204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5B67724-B1CE-4874-B961-C281E7A9CA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11EF4FB2-9C64-490A-9902-637358B85453}"/>
              </a:ext>
            </a:extLst>
          </p:cNvPr>
          <p:cNvSpPr txBox="1"/>
          <p:nvPr/>
        </p:nvSpPr>
        <p:spPr>
          <a:xfrm>
            <a:off x="1976179" y="5568370"/>
            <a:ext cx="911967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ถังใบแรกมีนมวัวมากกว่าถังใบที่สอง 6 ลิตร 470 มิลลิลิตร 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89915F6D-A11A-49AF-85B1-921C5D918872}"/>
              </a:ext>
            </a:extLst>
          </p:cNvPr>
          <p:cNvSpPr txBox="1"/>
          <p:nvPr/>
        </p:nvSpPr>
        <p:spPr>
          <a:xfrm>
            <a:off x="1040180" y="3977905"/>
            <a:ext cx="354779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ถังใบที่สองมีนมวัว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144AC833-4698-4236-BDBE-8F6F48787CFE}"/>
              </a:ext>
            </a:extLst>
          </p:cNvPr>
          <p:cNvSpPr txBox="1"/>
          <p:nvPr/>
        </p:nvSpPr>
        <p:spPr>
          <a:xfrm>
            <a:off x="1040179" y="4630638"/>
            <a:ext cx="574000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ถังใบแรกมีนมวัวมากกว่าถังใบที่สอง</a:t>
            </a:r>
          </a:p>
        </p:txBody>
      </p: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094580DC-0309-442C-B02C-0E349667E504}"/>
              </a:ext>
            </a:extLst>
          </p:cNvPr>
          <p:cNvSpPr txBox="1"/>
          <p:nvPr/>
        </p:nvSpPr>
        <p:spPr>
          <a:xfrm>
            <a:off x="7092353" y="3977905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530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EC7FFA-5059-40D3-9F84-5881DECCE3D6}"/>
              </a:ext>
            </a:extLst>
          </p:cNvPr>
          <p:cNvGrpSpPr/>
          <p:nvPr/>
        </p:nvGrpSpPr>
        <p:grpSpPr>
          <a:xfrm>
            <a:off x="5684814" y="3977905"/>
            <a:ext cx="2417003" cy="523220"/>
            <a:chOff x="6713548" y="3571505"/>
            <a:chExt cx="2417003" cy="52322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D2D4E4-C0BA-402E-9BC5-D1B48D64DD83}"/>
                </a:ext>
              </a:extLst>
            </p:cNvPr>
            <p:cNvCxnSpPr>
              <a:cxnSpLocks/>
            </p:cNvCxnSpPr>
            <p:nvPr/>
          </p:nvCxnSpPr>
          <p:spPr>
            <a:xfrm>
              <a:off x="7121403" y="4042652"/>
              <a:ext cx="20091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E16FAF5E-7A6B-4103-83C5-085C29B9EDFC}"/>
                </a:ext>
              </a:extLst>
            </p:cNvPr>
            <p:cNvSpPr txBox="1"/>
            <p:nvPr/>
          </p:nvSpPr>
          <p:spPr>
            <a:xfrm>
              <a:off x="6713548" y="3571505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73</a:t>
              </a:r>
            </a:p>
          </p:txBody>
        </p:sp>
      </p:grpSp>
      <p:sp>
        <p:nvSpPr>
          <p:cNvPr id="59" name="หัวข้อ">
            <a:extLst>
              <a:ext uri="{FF2B5EF4-FFF2-40B4-BE49-F238E27FC236}">
                <a16:creationId xmlns:a16="http://schemas.microsoft.com/office/drawing/2014/main" id="{2F3E12B6-2A04-43FA-A8BC-6ABAC4D19F11}"/>
              </a:ext>
            </a:extLst>
          </p:cNvPr>
          <p:cNvSpPr txBox="1"/>
          <p:nvPr/>
        </p:nvSpPr>
        <p:spPr>
          <a:xfrm>
            <a:off x="5672622" y="2869997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79</a:t>
            </a:r>
          </a:p>
        </p:txBody>
      </p: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F2C796E3-5C0C-4648-B5D6-239BC4C4C1EB}"/>
              </a:ext>
            </a:extLst>
          </p:cNvPr>
          <p:cNvSpPr txBox="1"/>
          <p:nvPr/>
        </p:nvSpPr>
        <p:spPr>
          <a:xfrm>
            <a:off x="6829481" y="2869997"/>
            <a:ext cx="12641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1,000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80D243F-D2CE-4CD2-907A-2176B1014F8F}"/>
              </a:ext>
            </a:extLst>
          </p:cNvPr>
          <p:cNvCxnSpPr>
            <a:cxnSpLocks/>
          </p:cNvCxnSpPr>
          <p:nvPr/>
        </p:nvCxnSpPr>
        <p:spPr>
          <a:xfrm flipV="1">
            <a:off x="7737667" y="3464785"/>
            <a:ext cx="348911" cy="2453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72A9B582-0944-442A-93A6-02FD0D932823}"/>
              </a:ext>
            </a:extLst>
          </p:cNvPr>
          <p:cNvCxnSpPr>
            <a:cxnSpLocks/>
          </p:cNvCxnSpPr>
          <p:nvPr/>
        </p:nvCxnSpPr>
        <p:spPr>
          <a:xfrm flipV="1">
            <a:off x="6079698" y="3414697"/>
            <a:ext cx="616787" cy="2954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729B452-4666-4B63-8D97-58D139C9D16B}"/>
              </a:ext>
            </a:extLst>
          </p:cNvPr>
          <p:cNvGrpSpPr/>
          <p:nvPr/>
        </p:nvGrpSpPr>
        <p:grpSpPr>
          <a:xfrm>
            <a:off x="8600415" y="2720152"/>
            <a:ext cx="3218114" cy="1402147"/>
            <a:chOff x="7091962" y="3561539"/>
            <a:chExt cx="2586714" cy="1402147"/>
          </a:xfrm>
        </p:grpSpPr>
        <p:sp>
          <p:nvSpPr>
            <p:cNvPr id="71" name="Speech Bubble: Rectangle with Corners Rounded 70">
              <a:extLst>
                <a:ext uri="{FF2B5EF4-FFF2-40B4-BE49-F238E27FC236}">
                  <a16:creationId xmlns:a16="http://schemas.microsoft.com/office/drawing/2014/main" id="{1C1AFB4B-DF78-4398-BC2E-8DB25911882F}"/>
                </a:ext>
              </a:extLst>
            </p:cNvPr>
            <p:cNvSpPr/>
            <p:nvPr/>
          </p:nvSpPr>
          <p:spPr>
            <a:xfrm>
              <a:off x="7091962" y="3561539"/>
              <a:ext cx="2586714" cy="1402147"/>
            </a:xfrm>
            <a:custGeom>
              <a:avLst/>
              <a:gdLst>
                <a:gd name="connsiteX0" fmla="*/ 0 w 2586714"/>
                <a:gd name="connsiteY0" fmla="*/ 233696 h 1402147"/>
                <a:gd name="connsiteX1" fmla="*/ 233696 w 2586714"/>
                <a:gd name="connsiteY1" fmla="*/ 0 h 1402147"/>
                <a:gd name="connsiteX2" fmla="*/ 431119 w 2586714"/>
                <a:gd name="connsiteY2" fmla="*/ 0 h 1402147"/>
                <a:gd name="connsiteX3" fmla="*/ 431119 w 2586714"/>
                <a:gd name="connsiteY3" fmla="*/ 0 h 1402147"/>
                <a:gd name="connsiteX4" fmla="*/ 1077798 w 2586714"/>
                <a:gd name="connsiteY4" fmla="*/ 0 h 1402147"/>
                <a:gd name="connsiteX5" fmla="*/ 1677151 w 2586714"/>
                <a:gd name="connsiteY5" fmla="*/ 0 h 1402147"/>
                <a:gd name="connsiteX6" fmla="*/ 2353018 w 2586714"/>
                <a:gd name="connsiteY6" fmla="*/ 0 h 1402147"/>
                <a:gd name="connsiteX7" fmla="*/ 2586714 w 2586714"/>
                <a:gd name="connsiteY7" fmla="*/ 233696 h 1402147"/>
                <a:gd name="connsiteX8" fmla="*/ 2586714 w 2586714"/>
                <a:gd name="connsiteY8" fmla="*/ 233691 h 1402147"/>
                <a:gd name="connsiteX9" fmla="*/ 2586714 w 2586714"/>
                <a:gd name="connsiteY9" fmla="*/ 233691 h 1402147"/>
                <a:gd name="connsiteX10" fmla="*/ 2586714 w 2586714"/>
                <a:gd name="connsiteY10" fmla="*/ 584228 h 1402147"/>
                <a:gd name="connsiteX11" fmla="*/ 2586714 w 2586714"/>
                <a:gd name="connsiteY11" fmla="*/ 1168451 h 1402147"/>
                <a:gd name="connsiteX12" fmla="*/ 2353018 w 2586714"/>
                <a:gd name="connsiteY12" fmla="*/ 1402147 h 1402147"/>
                <a:gd name="connsiteX13" fmla="*/ 1753665 w 2586714"/>
                <a:gd name="connsiteY13" fmla="*/ 1402147 h 1402147"/>
                <a:gd name="connsiteX14" fmla="*/ 1077798 w 2586714"/>
                <a:gd name="connsiteY14" fmla="*/ 1402147 h 1402147"/>
                <a:gd name="connsiteX15" fmla="*/ 431119 w 2586714"/>
                <a:gd name="connsiteY15" fmla="*/ 1402147 h 1402147"/>
                <a:gd name="connsiteX16" fmla="*/ 431119 w 2586714"/>
                <a:gd name="connsiteY16" fmla="*/ 1402147 h 1402147"/>
                <a:gd name="connsiteX17" fmla="*/ 233696 w 2586714"/>
                <a:gd name="connsiteY17" fmla="*/ 1402147 h 1402147"/>
                <a:gd name="connsiteX18" fmla="*/ 0 w 2586714"/>
                <a:gd name="connsiteY18" fmla="*/ 1168451 h 1402147"/>
                <a:gd name="connsiteX19" fmla="*/ 0 w 2586714"/>
                <a:gd name="connsiteY19" fmla="*/ 584228 h 1402147"/>
                <a:gd name="connsiteX20" fmla="*/ -383636 w 2586714"/>
                <a:gd name="connsiteY20" fmla="*/ 418863 h 1402147"/>
                <a:gd name="connsiteX21" fmla="*/ 0 w 2586714"/>
                <a:gd name="connsiteY21" fmla="*/ 233691 h 1402147"/>
                <a:gd name="connsiteX22" fmla="*/ 0 w 2586714"/>
                <a:gd name="connsiteY22" fmla="*/ 233696 h 140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86714" h="1402147" fill="none" extrusionOk="0">
                  <a:moveTo>
                    <a:pt x="0" y="233696"/>
                  </a:moveTo>
                  <a:cubicBezTo>
                    <a:pt x="23359" y="98499"/>
                    <a:pt x="92257" y="8332"/>
                    <a:pt x="233696" y="0"/>
                  </a:cubicBezTo>
                  <a:cubicBezTo>
                    <a:pt x="287194" y="-2618"/>
                    <a:pt x="384197" y="6188"/>
                    <a:pt x="431119" y="0"/>
                  </a:cubicBezTo>
                  <a:lnTo>
                    <a:pt x="431119" y="0"/>
                  </a:lnTo>
                  <a:cubicBezTo>
                    <a:pt x="693552" y="21323"/>
                    <a:pt x="907015" y="-14522"/>
                    <a:pt x="1077798" y="0"/>
                  </a:cubicBezTo>
                  <a:cubicBezTo>
                    <a:pt x="1338300" y="-25110"/>
                    <a:pt x="1404329" y="-15883"/>
                    <a:pt x="1677151" y="0"/>
                  </a:cubicBezTo>
                  <a:cubicBezTo>
                    <a:pt x="1949973" y="15883"/>
                    <a:pt x="2087044" y="-10796"/>
                    <a:pt x="2353018" y="0"/>
                  </a:cubicBezTo>
                  <a:cubicBezTo>
                    <a:pt x="2481232" y="-3229"/>
                    <a:pt x="2581494" y="111060"/>
                    <a:pt x="2586714" y="233696"/>
                  </a:cubicBezTo>
                  <a:lnTo>
                    <a:pt x="2586714" y="233691"/>
                  </a:lnTo>
                  <a:lnTo>
                    <a:pt x="2586714" y="233691"/>
                  </a:lnTo>
                  <a:cubicBezTo>
                    <a:pt x="2578086" y="386174"/>
                    <a:pt x="2603792" y="442408"/>
                    <a:pt x="2586714" y="584228"/>
                  </a:cubicBezTo>
                  <a:cubicBezTo>
                    <a:pt x="2574601" y="741500"/>
                    <a:pt x="2593618" y="895629"/>
                    <a:pt x="2586714" y="1168451"/>
                  </a:cubicBezTo>
                  <a:cubicBezTo>
                    <a:pt x="2585956" y="1308892"/>
                    <a:pt x="2511376" y="1390875"/>
                    <a:pt x="2353018" y="1402147"/>
                  </a:cubicBezTo>
                  <a:cubicBezTo>
                    <a:pt x="2143809" y="1376896"/>
                    <a:pt x="1893300" y="1413190"/>
                    <a:pt x="1753665" y="1402147"/>
                  </a:cubicBezTo>
                  <a:cubicBezTo>
                    <a:pt x="1614030" y="1391104"/>
                    <a:pt x="1333374" y="1394686"/>
                    <a:pt x="1077798" y="1402147"/>
                  </a:cubicBezTo>
                  <a:cubicBezTo>
                    <a:pt x="798416" y="1419435"/>
                    <a:pt x="741391" y="1425851"/>
                    <a:pt x="431119" y="1402147"/>
                  </a:cubicBezTo>
                  <a:lnTo>
                    <a:pt x="431119" y="1402147"/>
                  </a:lnTo>
                  <a:cubicBezTo>
                    <a:pt x="373509" y="1403335"/>
                    <a:pt x="308488" y="1410235"/>
                    <a:pt x="233696" y="1402147"/>
                  </a:cubicBezTo>
                  <a:cubicBezTo>
                    <a:pt x="95416" y="1396798"/>
                    <a:pt x="4178" y="1294661"/>
                    <a:pt x="0" y="1168451"/>
                  </a:cubicBezTo>
                  <a:cubicBezTo>
                    <a:pt x="9978" y="1037969"/>
                    <a:pt x="-12113" y="855636"/>
                    <a:pt x="0" y="584228"/>
                  </a:cubicBezTo>
                  <a:cubicBezTo>
                    <a:pt x="-188478" y="519485"/>
                    <a:pt x="-215615" y="509800"/>
                    <a:pt x="-383636" y="418863"/>
                  </a:cubicBezTo>
                  <a:cubicBezTo>
                    <a:pt x="-201518" y="343653"/>
                    <a:pt x="-126631" y="307057"/>
                    <a:pt x="0" y="233691"/>
                  </a:cubicBezTo>
                  <a:lnTo>
                    <a:pt x="0" y="233696"/>
                  </a:lnTo>
                  <a:close/>
                </a:path>
                <a:path w="2586714" h="1402147" stroke="0" extrusionOk="0">
                  <a:moveTo>
                    <a:pt x="0" y="233696"/>
                  </a:moveTo>
                  <a:cubicBezTo>
                    <a:pt x="1191" y="117725"/>
                    <a:pt x="101730" y="-1758"/>
                    <a:pt x="233696" y="0"/>
                  </a:cubicBezTo>
                  <a:cubicBezTo>
                    <a:pt x="280202" y="1779"/>
                    <a:pt x="335230" y="9484"/>
                    <a:pt x="431119" y="0"/>
                  </a:cubicBezTo>
                  <a:lnTo>
                    <a:pt x="431119" y="0"/>
                  </a:lnTo>
                  <a:cubicBezTo>
                    <a:pt x="576018" y="-19743"/>
                    <a:pt x="842724" y="9878"/>
                    <a:pt x="1077798" y="0"/>
                  </a:cubicBezTo>
                  <a:cubicBezTo>
                    <a:pt x="1373298" y="30409"/>
                    <a:pt x="1595192" y="31741"/>
                    <a:pt x="1728160" y="0"/>
                  </a:cubicBezTo>
                  <a:cubicBezTo>
                    <a:pt x="1861128" y="-31741"/>
                    <a:pt x="2060121" y="19195"/>
                    <a:pt x="2353018" y="0"/>
                  </a:cubicBezTo>
                  <a:cubicBezTo>
                    <a:pt x="2466527" y="8893"/>
                    <a:pt x="2605712" y="91263"/>
                    <a:pt x="2586714" y="233696"/>
                  </a:cubicBezTo>
                  <a:lnTo>
                    <a:pt x="2586714" y="233691"/>
                  </a:lnTo>
                  <a:lnTo>
                    <a:pt x="2586714" y="233691"/>
                  </a:lnTo>
                  <a:cubicBezTo>
                    <a:pt x="2575039" y="305222"/>
                    <a:pt x="2581265" y="513530"/>
                    <a:pt x="2586714" y="584228"/>
                  </a:cubicBezTo>
                  <a:cubicBezTo>
                    <a:pt x="2602433" y="707732"/>
                    <a:pt x="2583167" y="940917"/>
                    <a:pt x="2586714" y="1168451"/>
                  </a:cubicBezTo>
                  <a:cubicBezTo>
                    <a:pt x="2580054" y="1268523"/>
                    <a:pt x="2478892" y="1401228"/>
                    <a:pt x="2353018" y="1402147"/>
                  </a:cubicBezTo>
                  <a:cubicBezTo>
                    <a:pt x="2067007" y="1397261"/>
                    <a:pt x="2025163" y="1427833"/>
                    <a:pt x="1715408" y="1402147"/>
                  </a:cubicBezTo>
                  <a:cubicBezTo>
                    <a:pt x="1405653" y="1376462"/>
                    <a:pt x="1237953" y="1411239"/>
                    <a:pt x="1077798" y="1402147"/>
                  </a:cubicBezTo>
                  <a:cubicBezTo>
                    <a:pt x="878665" y="1376253"/>
                    <a:pt x="646113" y="1394362"/>
                    <a:pt x="431119" y="1402147"/>
                  </a:cubicBezTo>
                  <a:lnTo>
                    <a:pt x="431119" y="1402147"/>
                  </a:lnTo>
                  <a:cubicBezTo>
                    <a:pt x="348601" y="1397917"/>
                    <a:pt x="293325" y="1410592"/>
                    <a:pt x="233696" y="1402147"/>
                  </a:cubicBezTo>
                  <a:cubicBezTo>
                    <a:pt x="80092" y="1420942"/>
                    <a:pt x="-16463" y="1270090"/>
                    <a:pt x="0" y="1168451"/>
                  </a:cubicBezTo>
                  <a:cubicBezTo>
                    <a:pt x="4890" y="888771"/>
                    <a:pt x="-24014" y="744232"/>
                    <a:pt x="0" y="584228"/>
                  </a:cubicBezTo>
                  <a:cubicBezTo>
                    <a:pt x="-170258" y="510060"/>
                    <a:pt x="-304318" y="475110"/>
                    <a:pt x="-383636" y="418863"/>
                  </a:cubicBezTo>
                  <a:cubicBezTo>
                    <a:pt x="-222703" y="337319"/>
                    <a:pt x="-102267" y="261893"/>
                    <a:pt x="0" y="233691"/>
                  </a:cubicBezTo>
                  <a:lnTo>
                    <a:pt x="0" y="233696"/>
                  </a:lnTo>
                  <a:close/>
                </a:path>
              </a:pathLst>
            </a:custGeom>
            <a:solidFill>
              <a:srgbClr val="ACFCE8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64831"/>
                        <a:gd name="adj2" fmla="val -20127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72" name="หัวข้อ">
              <a:extLst>
                <a:ext uri="{FF2B5EF4-FFF2-40B4-BE49-F238E27FC236}">
                  <a16:creationId xmlns:a16="http://schemas.microsoft.com/office/drawing/2014/main" id="{B0C17EDF-1CBA-426E-A9DA-2C05967D2ACA}"/>
                </a:ext>
              </a:extLst>
            </p:cNvPr>
            <p:cNvSpPr txBox="1"/>
            <p:nvPr/>
          </p:nvSpPr>
          <p:spPr>
            <a:xfrm>
              <a:off x="7125043" y="3674655"/>
              <a:ext cx="2553633" cy="124649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80 ลิตร</a:t>
              </a:r>
            </a:p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เท่ากับ</a:t>
              </a:r>
            </a:p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79 ลิตร 1,000 มิลลิลิตร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311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40" grpId="0"/>
      <p:bldP spid="42" grpId="0"/>
      <p:bldP spid="32" grpId="0"/>
      <p:bldP spid="33" grpId="0"/>
      <p:bldP spid="43" grpId="0"/>
      <p:bldP spid="67" grpId="0"/>
      <p:bldP spid="68" grpId="0"/>
      <p:bldP spid="69" grpId="0"/>
      <p:bldP spid="70" grpId="0"/>
      <p:bldP spid="59" grpId="0"/>
      <p:bldP spid="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51FBD9E-DABC-47B1-84F7-5C01D053C1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7" t="24321" r="13336" b="100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43362" y="4216149"/>
            <a:ext cx="2033183" cy="2398467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37091" y="4216149"/>
            <a:ext cx="2033183" cy="2398467"/>
          </a:xfrm>
          <a:prstGeom prst="rect">
            <a:avLst/>
          </a:prstGeom>
        </p:spPr>
      </p:pic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566" y="4922763"/>
            <a:ext cx="907017" cy="907017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165" y="4922764"/>
            <a:ext cx="907017" cy="907017"/>
          </a:xfrm>
          <a:prstGeom prst="rect">
            <a:avLst/>
          </a:prstGeom>
        </p:spPr>
      </p:pic>
      <p:pic>
        <p:nvPicPr>
          <p:cNvPr id="5" name="ดาว">
            <a:extLst>
              <a:ext uri="{FF2B5EF4-FFF2-40B4-BE49-F238E27FC236}">
                <a16:creationId xmlns:a16="http://schemas.microsoft.com/office/drawing/2014/main" id="{0B655DD8-3ECE-48C2-AB76-7E13A7208F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789931" y="1930448"/>
            <a:ext cx="31501" cy="36000"/>
          </a:xfrm>
          <a:prstGeom prst="rect">
            <a:avLst/>
          </a:prstGeom>
        </p:spPr>
      </p:pic>
      <p:pic>
        <p:nvPicPr>
          <p:cNvPr id="19" name="ดาว">
            <a:extLst>
              <a:ext uri="{FF2B5EF4-FFF2-40B4-BE49-F238E27FC236}">
                <a16:creationId xmlns:a16="http://schemas.microsoft.com/office/drawing/2014/main" id="{137E84D1-F41A-4957-B720-516B818B57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405949" y="1215403"/>
            <a:ext cx="31501" cy="36000"/>
          </a:xfrm>
          <a:prstGeom prst="rect">
            <a:avLst/>
          </a:prstGeom>
        </p:spPr>
      </p:pic>
      <p:pic>
        <p:nvPicPr>
          <p:cNvPr id="20" name="ดาว">
            <a:extLst>
              <a:ext uri="{FF2B5EF4-FFF2-40B4-BE49-F238E27FC236}">
                <a16:creationId xmlns:a16="http://schemas.microsoft.com/office/drawing/2014/main" id="{8185189A-8905-428E-997E-EB41B78546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194869" y="2772931"/>
            <a:ext cx="31501" cy="36000"/>
          </a:xfrm>
          <a:prstGeom prst="rect">
            <a:avLst/>
          </a:prstGeom>
        </p:spPr>
      </p:pic>
      <p:pic>
        <p:nvPicPr>
          <p:cNvPr id="21" name="ดาว">
            <a:extLst>
              <a:ext uri="{FF2B5EF4-FFF2-40B4-BE49-F238E27FC236}">
                <a16:creationId xmlns:a16="http://schemas.microsoft.com/office/drawing/2014/main" id="{7D7EE227-301C-4481-BAFA-5FB94A6C27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66059" y="2988304"/>
            <a:ext cx="31501" cy="36000"/>
          </a:xfrm>
          <a:prstGeom prst="rect">
            <a:avLst/>
          </a:prstGeom>
        </p:spPr>
      </p:pic>
      <p:pic>
        <p:nvPicPr>
          <p:cNvPr id="22" name="ดาว">
            <a:extLst>
              <a:ext uri="{FF2B5EF4-FFF2-40B4-BE49-F238E27FC236}">
                <a16:creationId xmlns:a16="http://schemas.microsoft.com/office/drawing/2014/main" id="{57F67907-BCBB-4A83-9C7C-1E8BC85609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58349" y="2925331"/>
            <a:ext cx="31501" cy="36000"/>
          </a:xfrm>
          <a:prstGeom prst="rect">
            <a:avLst/>
          </a:prstGeom>
        </p:spPr>
      </p:pic>
      <p:pic>
        <p:nvPicPr>
          <p:cNvPr id="23" name="ดาว">
            <a:extLst>
              <a:ext uri="{FF2B5EF4-FFF2-40B4-BE49-F238E27FC236}">
                <a16:creationId xmlns:a16="http://schemas.microsoft.com/office/drawing/2014/main" id="{F282C09C-9F02-4D53-9CAD-F567E23160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10749" y="3077731"/>
            <a:ext cx="31501" cy="36000"/>
          </a:xfrm>
          <a:prstGeom prst="rect">
            <a:avLst/>
          </a:prstGeom>
        </p:spPr>
      </p:pic>
      <p:pic>
        <p:nvPicPr>
          <p:cNvPr id="24" name="ดาว">
            <a:extLst>
              <a:ext uri="{FF2B5EF4-FFF2-40B4-BE49-F238E27FC236}">
                <a16:creationId xmlns:a16="http://schemas.microsoft.com/office/drawing/2014/main" id="{AFFC4D63-4D11-4AFA-95BF-A0CBEF5CEA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53801" y="3278768"/>
            <a:ext cx="31501" cy="36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909E9C1-9C57-4868-B103-06C864288A93}"/>
              </a:ext>
            </a:extLst>
          </p:cNvPr>
          <p:cNvSpPr txBox="1"/>
          <p:nvPr/>
        </p:nvSpPr>
        <p:spPr>
          <a:xfrm>
            <a:off x="2721527" y="3301921"/>
            <a:ext cx="6269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36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มีปริมาตร 400 มิลลิลิตร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E2391B-0DA6-4AA6-9194-281D4D874DC1}"/>
              </a:ext>
            </a:extLst>
          </p:cNvPr>
          <p:cNvGrpSpPr/>
          <p:nvPr/>
        </p:nvGrpSpPr>
        <p:grpSpPr>
          <a:xfrm>
            <a:off x="384633" y="407043"/>
            <a:ext cx="1008000" cy="1008000"/>
            <a:chOff x="242393" y="254643"/>
            <a:chExt cx="1008000" cy="100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DDB8841-A8F9-4860-9D0F-ED9932E0B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2393" y="254643"/>
              <a:ext cx="1008000" cy="10080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F3A03FD-21B0-4B49-A05F-EB18976EF3CA}"/>
                </a:ext>
              </a:extLst>
            </p:cNvPr>
            <p:cNvSpPr txBox="1"/>
            <p:nvPr/>
          </p:nvSpPr>
          <p:spPr>
            <a:xfrm flipH="1">
              <a:off x="260738" y="255537"/>
              <a:ext cx="9713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66588AF-3BC8-4112-8175-F67184591E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953" y="651187"/>
            <a:ext cx="2458682" cy="25945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4622447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406DC53-132B-4626-8F14-390F3BD949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6203" r="10311" b="6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556EBAB1-EBF1-4007-A9DA-E73E3FC514CE}"/>
              </a:ext>
            </a:extLst>
          </p:cNvPr>
          <p:cNvSpPr/>
          <p:nvPr/>
        </p:nvSpPr>
        <p:spPr>
          <a:xfrm rot="5400000">
            <a:off x="4622946" y="-667705"/>
            <a:ext cx="2900660" cy="11556000"/>
          </a:xfrm>
          <a:custGeom>
            <a:avLst/>
            <a:gdLst>
              <a:gd name="connsiteX0" fmla="*/ 0 w 2450466"/>
              <a:gd name="connsiteY0" fmla="*/ 11217508 h 11533704"/>
              <a:gd name="connsiteX1" fmla="*/ 551 w 2450466"/>
              <a:gd name="connsiteY1" fmla="*/ 11212043 h 11533704"/>
              <a:gd name="connsiteX2" fmla="*/ 0 w 2450466"/>
              <a:gd name="connsiteY2" fmla="*/ 11206578 h 11533704"/>
              <a:gd name="connsiteX3" fmla="*/ 92611 w 2450466"/>
              <a:gd name="connsiteY3" fmla="*/ 10982996 h 11533704"/>
              <a:gd name="connsiteX4" fmla="*/ 107957 w 2450466"/>
              <a:gd name="connsiteY4" fmla="*/ 10970334 h 11533704"/>
              <a:gd name="connsiteX5" fmla="*/ 92611 w 2450466"/>
              <a:gd name="connsiteY5" fmla="*/ 10957673 h 11533704"/>
              <a:gd name="connsiteX6" fmla="*/ 0 w 2450466"/>
              <a:gd name="connsiteY6" fmla="*/ 10734090 h 11533704"/>
              <a:gd name="connsiteX7" fmla="*/ 92611 w 2450466"/>
              <a:gd name="connsiteY7" fmla="*/ 10510507 h 11533704"/>
              <a:gd name="connsiteX8" fmla="*/ 107957 w 2450466"/>
              <a:gd name="connsiteY8" fmla="*/ 10497846 h 11533704"/>
              <a:gd name="connsiteX9" fmla="*/ 92611 w 2450466"/>
              <a:gd name="connsiteY9" fmla="*/ 10485184 h 11533704"/>
              <a:gd name="connsiteX10" fmla="*/ 0 w 2450466"/>
              <a:gd name="connsiteY10" fmla="*/ 10261602 h 11533704"/>
              <a:gd name="connsiteX11" fmla="*/ 92611 w 2450466"/>
              <a:gd name="connsiteY11" fmla="*/ 10038018 h 11533704"/>
              <a:gd name="connsiteX12" fmla="*/ 107957 w 2450466"/>
              <a:gd name="connsiteY12" fmla="*/ 10025357 h 11533704"/>
              <a:gd name="connsiteX13" fmla="*/ 92611 w 2450466"/>
              <a:gd name="connsiteY13" fmla="*/ 10012695 h 11533704"/>
              <a:gd name="connsiteX14" fmla="*/ 0 w 2450466"/>
              <a:gd name="connsiteY14" fmla="*/ 9789112 h 11533704"/>
              <a:gd name="connsiteX15" fmla="*/ 92611 w 2450466"/>
              <a:gd name="connsiteY15" fmla="*/ 9565530 h 11533704"/>
              <a:gd name="connsiteX16" fmla="*/ 107957 w 2450466"/>
              <a:gd name="connsiteY16" fmla="*/ 9552867 h 11533704"/>
              <a:gd name="connsiteX17" fmla="*/ 92611 w 2450466"/>
              <a:gd name="connsiteY17" fmla="*/ 9540206 h 11533704"/>
              <a:gd name="connsiteX18" fmla="*/ 0 w 2450466"/>
              <a:gd name="connsiteY18" fmla="*/ 9316623 h 11533704"/>
              <a:gd name="connsiteX19" fmla="*/ 92611 w 2450466"/>
              <a:gd name="connsiteY19" fmla="*/ 9093041 h 11533704"/>
              <a:gd name="connsiteX20" fmla="*/ 107957 w 2450466"/>
              <a:gd name="connsiteY20" fmla="*/ 9080380 h 11533704"/>
              <a:gd name="connsiteX21" fmla="*/ 92611 w 2450466"/>
              <a:gd name="connsiteY21" fmla="*/ 9067718 h 11533704"/>
              <a:gd name="connsiteX22" fmla="*/ 0 w 2450466"/>
              <a:gd name="connsiteY22" fmla="*/ 8844134 h 11533704"/>
              <a:gd name="connsiteX23" fmla="*/ 92611 w 2450466"/>
              <a:gd name="connsiteY23" fmla="*/ 8620551 h 11533704"/>
              <a:gd name="connsiteX24" fmla="*/ 107957 w 2450466"/>
              <a:gd name="connsiteY24" fmla="*/ 8607890 h 11533704"/>
              <a:gd name="connsiteX25" fmla="*/ 92611 w 2450466"/>
              <a:gd name="connsiteY25" fmla="*/ 8595229 h 11533704"/>
              <a:gd name="connsiteX26" fmla="*/ 0 w 2450466"/>
              <a:gd name="connsiteY26" fmla="*/ 8371646 h 11533704"/>
              <a:gd name="connsiteX27" fmla="*/ 92611 w 2450466"/>
              <a:gd name="connsiteY27" fmla="*/ 8148063 h 11533704"/>
              <a:gd name="connsiteX28" fmla="*/ 107957 w 2450466"/>
              <a:gd name="connsiteY28" fmla="*/ 8135401 h 11533704"/>
              <a:gd name="connsiteX29" fmla="*/ 92611 w 2450466"/>
              <a:gd name="connsiteY29" fmla="*/ 8122739 h 11533704"/>
              <a:gd name="connsiteX30" fmla="*/ 0 w 2450466"/>
              <a:gd name="connsiteY30" fmla="*/ 7899156 h 11533704"/>
              <a:gd name="connsiteX31" fmla="*/ 92611 w 2450466"/>
              <a:gd name="connsiteY31" fmla="*/ 7675580 h 11533704"/>
              <a:gd name="connsiteX32" fmla="*/ 107957 w 2450466"/>
              <a:gd name="connsiteY32" fmla="*/ 7662919 h 11533704"/>
              <a:gd name="connsiteX33" fmla="*/ 92611 w 2450466"/>
              <a:gd name="connsiteY33" fmla="*/ 7650257 h 11533704"/>
              <a:gd name="connsiteX34" fmla="*/ 0 w 2450466"/>
              <a:gd name="connsiteY34" fmla="*/ 7426674 h 11533704"/>
              <a:gd name="connsiteX35" fmla="*/ 92611 w 2450466"/>
              <a:gd name="connsiteY35" fmla="*/ 7203092 h 11533704"/>
              <a:gd name="connsiteX36" fmla="*/ 107957 w 2450466"/>
              <a:gd name="connsiteY36" fmla="*/ 7190430 h 11533704"/>
              <a:gd name="connsiteX37" fmla="*/ 92611 w 2450466"/>
              <a:gd name="connsiteY37" fmla="*/ 7177768 h 11533704"/>
              <a:gd name="connsiteX38" fmla="*/ 0 w 2450466"/>
              <a:gd name="connsiteY38" fmla="*/ 6954186 h 11533704"/>
              <a:gd name="connsiteX39" fmla="*/ 92611 w 2450466"/>
              <a:gd name="connsiteY39" fmla="*/ 6730602 h 11533704"/>
              <a:gd name="connsiteX40" fmla="*/ 107957 w 2450466"/>
              <a:gd name="connsiteY40" fmla="*/ 6717941 h 11533704"/>
              <a:gd name="connsiteX41" fmla="*/ 92611 w 2450466"/>
              <a:gd name="connsiteY41" fmla="*/ 6705279 h 11533704"/>
              <a:gd name="connsiteX42" fmla="*/ 0 w 2450466"/>
              <a:gd name="connsiteY42" fmla="*/ 6481697 h 11533704"/>
              <a:gd name="connsiteX43" fmla="*/ 92611 w 2450466"/>
              <a:gd name="connsiteY43" fmla="*/ 6258113 h 11533704"/>
              <a:gd name="connsiteX44" fmla="*/ 107957 w 2450466"/>
              <a:gd name="connsiteY44" fmla="*/ 6245451 h 11533704"/>
              <a:gd name="connsiteX45" fmla="*/ 92611 w 2450466"/>
              <a:gd name="connsiteY45" fmla="*/ 6232790 h 11533704"/>
              <a:gd name="connsiteX46" fmla="*/ 0 w 2450466"/>
              <a:gd name="connsiteY46" fmla="*/ 6009207 h 11533704"/>
              <a:gd name="connsiteX47" fmla="*/ 92611 w 2450466"/>
              <a:gd name="connsiteY47" fmla="*/ 5785624 h 11533704"/>
              <a:gd name="connsiteX48" fmla="*/ 107957 w 2450466"/>
              <a:gd name="connsiteY48" fmla="*/ 5772963 h 11533704"/>
              <a:gd name="connsiteX49" fmla="*/ 92611 w 2450466"/>
              <a:gd name="connsiteY49" fmla="*/ 5760302 h 11533704"/>
              <a:gd name="connsiteX50" fmla="*/ 0 w 2450466"/>
              <a:gd name="connsiteY50" fmla="*/ 5536719 h 11533704"/>
              <a:gd name="connsiteX51" fmla="*/ 92611 w 2450466"/>
              <a:gd name="connsiteY51" fmla="*/ 5313136 h 11533704"/>
              <a:gd name="connsiteX52" fmla="*/ 107957 w 2450466"/>
              <a:gd name="connsiteY52" fmla="*/ 5300474 h 11533704"/>
              <a:gd name="connsiteX53" fmla="*/ 92611 w 2450466"/>
              <a:gd name="connsiteY53" fmla="*/ 5287813 h 11533704"/>
              <a:gd name="connsiteX54" fmla="*/ 0 w 2450466"/>
              <a:gd name="connsiteY54" fmla="*/ 5064230 h 11533704"/>
              <a:gd name="connsiteX55" fmla="*/ 92611 w 2450466"/>
              <a:gd name="connsiteY55" fmla="*/ 4840647 h 11533704"/>
              <a:gd name="connsiteX56" fmla="*/ 107957 w 2450466"/>
              <a:gd name="connsiteY56" fmla="*/ 4827985 h 11533704"/>
              <a:gd name="connsiteX57" fmla="*/ 92611 w 2450466"/>
              <a:gd name="connsiteY57" fmla="*/ 4815324 h 11533704"/>
              <a:gd name="connsiteX58" fmla="*/ 0 w 2450466"/>
              <a:gd name="connsiteY58" fmla="*/ 4591741 h 11533704"/>
              <a:gd name="connsiteX59" fmla="*/ 92611 w 2450466"/>
              <a:gd name="connsiteY59" fmla="*/ 4368158 h 11533704"/>
              <a:gd name="connsiteX60" fmla="*/ 107957 w 2450466"/>
              <a:gd name="connsiteY60" fmla="*/ 4355496 h 11533704"/>
              <a:gd name="connsiteX61" fmla="*/ 92611 w 2450466"/>
              <a:gd name="connsiteY61" fmla="*/ 4342835 h 11533704"/>
              <a:gd name="connsiteX62" fmla="*/ 0 w 2450466"/>
              <a:gd name="connsiteY62" fmla="*/ 4119252 h 11533704"/>
              <a:gd name="connsiteX63" fmla="*/ 92611 w 2450466"/>
              <a:gd name="connsiteY63" fmla="*/ 3895669 h 11533704"/>
              <a:gd name="connsiteX64" fmla="*/ 107957 w 2450466"/>
              <a:gd name="connsiteY64" fmla="*/ 3883007 h 11533704"/>
              <a:gd name="connsiteX65" fmla="*/ 92611 w 2450466"/>
              <a:gd name="connsiteY65" fmla="*/ 3870346 h 11533704"/>
              <a:gd name="connsiteX66" fmla="*/ 0 w 2450466"/>
              <a:gd name="connsiteY66" fmla="*/ 3646763 h 11533704"/>
              <a:gd name="connsiteX67" fmla="*/ 92611 w 2450466"/>
              <a:gd name="connsiteY67" fmla="*/ 3423180 h 11533704"/>
              <a:gd name="connsiteX68" fmla="*/ 107957 w 2450466"/>
              <a:gd name="connsiteY68" fmla="*/ 3410518 h 11533704"/>
              <a:gd name="connsiteX69" fmla="*/ 92611 w 2450466"/>
              <a:gd name="connsiteY69" fmla="*/ 3397857 h 11533704"/>
              <a:gd name="connsiteX70" fmla="*/ 0 w 2450466"/>
              <a:gd name="connsiteY70" fmla="*/ 3174274 h 11533704"/>
              <a:gd name="connsiteX71" fmla="*/ 92611 w 2450466"/>
              <a:gd name="connsiteY71" fmla="*/ 2950691 h 11533704"/>
              <a:gd name="connsiteX72" fmla="*/ 107957 w 2450466"/>
              <a:gd name="connsiteY72" fmla="*/ 2938029 h 11533704"/>
              <a:gd name="connsiteX73" fmla="*/ 92611 w 2450466"/>
              <a:gd name="connsiteY73" fmla="*/ 2925368 h 11533704"/>
              <a:gd name="connsiteX74" fmla="*/ 0 w 2450466"/>
              <a:gd name="connsiteY74" fmla="*/ 2701785 h 11533704"/>
              <a:gd name="connsiteX75" fmla="*/ 92611 w 2450466"/>
              <a:gd name="connsiteY75" fmla="*/ 2478202 h 11533704"/>
              <a:gd name="connsiteX76" fmla="*/ 107957 w 2450466"/>
              <a:gd name="connsiteY76" fmla="*/ 2465541 h 11533704"/>
              <a:gd name="connsiteX77" fmla="*/ 92611 w 2450466"/>
              <a:gd name="connsiteY77" fmla="*/ 2452879 h 11533704"/>
              <a:gd name="connsiteX78" fmla="*/ 0 w 2450466"/>
              <a:gd name="connsiteY78" fmla="*/ 2229296 h 11533704"/>
              <a:gd name="connsiteX79" fmla="*/ 92611 w 2450466"/>
              <a:gd name="connsiteY79" fmla="*/ 2005713 h 11533704"/>
              <a:gd name="connsiteX80" fmla="*/ 107957 w 2450466"/>
              <a:gd name="connsiteY80" fmla="*/ 1993051 h 11533704"/>
              <a:gd name="connsiteX81" fmla="*/ 92611 w 2450466"/>
              <a:gd name="connsiteY81" fmla="*/ 1980390 h 11533704"/>
              <a:gd name="connsiteX82" fmla="*/ 0 w 2450466"/>
              <a:gd name="connsiteY82" fmla="*/ 1756807 h 11533704"/>
              <a:gd name="connsiteX83" fmla="*/ 92611 w 2450466"/>
              <a:gd name="connsiteY83" fmla="*/ 1533224 h 11533704"/>
              <a:gd name="connsiteX84" fmla="*/ 107957 w 2450466"/>
              <a:gd name="connsiteY84" fmla="*/ 1520562 h 11533704"/>
              <a:gd name="connsiteX85" fmla="*/ 92611 w 2450466"/>
              <a:gd name="connsiteY85" fmla="*/ 1507901 h 11533704"/>
              <a:gd name="connsiteX86" fmla="*/ 0 w 2450466"/>
              <a:gd name="connsiteY86" fmla="*/ 1284318 h 11533704"/>
              <a:gd name="connsiteX87" fmla="*/ 92611 w 2450466"/>
              <a:gd name="connsiteY87" fmla="*/ 1060735 h 11533704"/>
              <a:gd name="connsiteX88" fmla="*/ 107957 w 2450466"/>
              <a:gd name="connsiteY88" fmla="*/ 1048073 h 11533704"/>
              <a:gd name="connsiteX89" fmla="*/ 92611 w 2450466"/>
              <a:gd name="connsiteY89" fmla="*/ 1035412 h 11533704"/>
              <a:gd name="connsiteX90" fmla="*/ 0 w 2450466"/>
              <a:gd name="connsiteY90" fmla="*/ 811829 h 11533704"/>
              <a:gd name="connsiteX91" fmla="*/ 92611 w 2450466"/>
              <a:gd name="connsiteY91" fmla="*/ 588246 h 11533704"/>
              <a:gd name="connsiteX92" fmla="*/ 121984 w 2450466"/>
              <a:gd name="connsiteY92" fmla="*/ 564012 h 11533704"/>
              <a:gd name="connsiteX93" fmla="*/ 92611 w 2450466"/>
              <a:gd name="connsiteY93" fmla="*/ 539777 h 11533704"/>
              <a:gd name="connsiteX94" fmla="*/ 0 w 2450466"/>
              <a:gd name="connsiteY94" fmla="*/ 316194 h 11533704"/>
              <a:gd name="connsiteX95" fmla="*/ 316194 w 2450466"/>
              <a:gd name="connsiteY95" fmla="*/ 0 h 11533704"/>
              <a:gd name="connsiteX96" fmla="*/ 517323 w 2450466"/>
              <a:gd name="connsiteY96" fmla="*/ 72203 h 11533704"/>
              <a:gd name="connsiteX97" fmla="*/ 541208 w 2450466"/>
              <a:gd name="connsiteY97" fmla="*/ 99792 h 11533704"/>
              <a:gd name="connsiteX98" fmla="*/ 547131 w 2450466"/>
              <a:gd name="connsiteY98" fmla="*/ 92612 h 11533704"/>
              <a:gd name="connsiteX99" fmla="*/ 770714 w 2450466"/>
              <a:gd name="connsiteY99" fmla="*/ 1 h 11533704"/>
              <a:gd name="connsiteX100" fmla="*/ 971843 w 2450466"/>
              <a:gd name="connsiteY100" fmla="*/ 72204 h 11533704"/>
              <a:gd name="connsiteX101" fmla="*/ 995727 w 2450466"/>
              <a:gd name="connsiteY101" fmla="*/ 99792 h 11533704"/>
              <a:gd name="connsiteX102" fmla="*/ 1001650 w 2450466"/>
              <a:gd name="connsiteY102" fmla="*/ 92612 h 11533704"/>
              <a:gd name="connsiteX103" fmla="*/ 1225233 w 2450466"/>
              <a:gd name="connsiteY103" fmla="*/ 1 h 11533704"/>
              <a:gd name="connsiteX104" fmla="*/ 1426361 w 2450466"/>
              <a:gd name="connsiteY104" fmla="*/ 72204 h 11533704"/>
              <a:gd name="connsiteX105" fmla="*/ 1450246 w 2450466"/>
              <a:gd name="connsiteY105" fmla="*/ 99792 h 11533704"/>
              <a:gd name="connsiteX106" fmla="*/ 1456170 w 2450466"/>
              <a:gd name="connsiteY106" fmla="*/ 92612 h 11533704"/>
              <a:gd name="connsiteX107" fmla="*/ 1679753 w 2450466"/>
              <a:gd name="connsiteY107" fmla="*/ 1 h 11533704"/>
              <a:gd name="connsiteX108" fmla="*/ 1903336 w 2450466"/>
              <a:gd name="connsiteY108" fmla="*/ 92612 h 11533704"/>
              <a:gd name="connsiteX109" fmla="*/ 1909259 w 2450466"/>
              <a:gd name="connsiteY109" fmla="*/ 99791 h 11533704"/>
              <a:gd name="connsiteX110" fmla="*/ 1933143 w 2450466"/>
              <a:gd name="connsiteY110" fmla="*/ 72203 h 11533704"/>
              <a:gd name="connsiteX111" fmla="*/ 2134272 w 2450466"/>
              <a:gd name="connsiteY111" fmla="*/ 0 h 11533704"/>
              <a:gd name="connsiteX112" fmla="*/ 2450466 w 2450466"/>
              <a:gd name="connsiteY112" fmla="*/ 316194 h 11533704"/>
              <a:gd name="connsiteX113" fmla="*/ 2357855 w 2450466"/>
              <a:gd name="connsiteY113" fmla="*/ 539777 h 11533704"/>
              <a:gd name="connsiteX114" fmla="*/ 2342471 w 2450466"/>
              <a:gd name="connsiteY114" fmla="*/ 552469 h 11533704"/>
              <a:gd name="connsiteX115" fmla="*/ 2396465 w 2450466"/>
              <a:gd name="connsiteY115" fmla="*/ 611892 h 11533704"/>
              <a:gd name="connsiteX116" fmla="*/ 2450466 w 2450466"/>
              <a:gd name="connsiteY116" fmla="*/ 788679 h 11533704"/>
              <a:gd name="connsiteX117" fmla="*/ 2357855 w 2450466"/>
              <a:gd name="connsiteY117" fmla="*/ 1012262 h 11533704"/>
              <a:gd name="connsiteX118" fmla="*/ 2342469 w 2450466"/>
              <a:gd name="connsiteY118" fmla="*/ 1024956 h 11533704"/>
              <a:gd name="connsiteX119" fmla="*/ 2396465 w 2450466"/>
              <a:gd name="connsiteY119" fmla="*/ 1084381 h 11533704"/>
              <a:gd name="connsiteX120" fmla="*/ 2450466 w 2450466"/>
              <a:gd name="connsiteY120" fmla="*/ 1261168 h 11533704"/>
              <a:gd name="connsiteX121" fmla="*/ 2357855 w 2450466"/>
              <a:gd name="connsiteY121" fmla="*/ 1484751 h 11533704"/>
              <a:gd name="connsiteX122" fmla="*/ 2342469 w 2450466"/>
              <a:gd name="connsiteY122" fmla="*/ 1497445 h 11533704"/>
              <a:gd name="connsiteX123" fmla="*/ 2396465 w 2450466"/>
              <a:gd name="connsiteY123" fmla="*/ 1556870 h 11533704"/>
              <a:gd name="connsiteX124" fmla="*/ 2450466 w 2450466"/>
              <a:gd name="connsiteY124" fmla="*/ 1733657 h 11533704"/>
              <a:gd name="connsiteX125" fmla="*/ 2396465 w 2450466"/>
              <a:gd name="connsiteY125" fmla="*/ 1910444 h 11533704"/>
              <a:gd name="connsiteX126" fmla="*/ 2342469 w 2450466"/>
              <a:gd name="connsiteY126" fmla="*/ 1969869 h 11533704"/>
              <a:gd name="connsiteX127" fmla="*/ 2357855 w 2450466"/>
              <a:gd name="connsiteY127" fmla="*/ 1982563 h 11533704"/>
              <a:gd name="connsiteX128" fmla="*/ 2450466 w 2450466"/>
              <a:gd name="connsiteY128" fmla="*/ 2206146 h 11533704"/>
              <a:gd name="connsiteX129" fmla="*/ 2357855 w 2450466"/>
              <a:gd name="connsiteY129" fmla="*/ 2429729 h 11533704"/>
              <a:gd name="connsiteX130" fmla="*/ 2342469 w 2450466"/>
              <a:gd name="connsiteY130" fmla="*/ 2442423 h 11533704"/>
              <a:gd name="connsiteX131" fmla="*/ 2396465 w 2450466"/>
              <a:gd name="connsiteY131" fmla="*/ 2501848 h 11533704"/>
              <a:gd name="connsiteX132" fmla="*/ 2450466 w 2450466"/>
              <a:gd name="connsiteY132" fmla="*/ 2678635 h 11533704"/>
              <a:gd name="connsiteX133" fmla="*/ 2396465 w 2450466"/>
              <a:gd name="connsiteY133" fmla="*/ 2855422 h 11533704"/>
              <a:gd name="connsiteX134" fmla="*/ 2342469 w 2450466"/>
              <a:gd name="connsiteY134" fmla="*/ 2914847 h 11533704"/>
              <a:gd name="connsiteX135" fmla="*/ 2357855 w 2450466"/>
              <a:gd name="connsiteY135" fmla="*/ 2927541 h 11533704"/>
              <a:gd name="connsiteX136" fmla="*/ 2450466 w 2450466"/>
              <a:gd name="connsiteY136" fmla="*/ 3151124 h 11533704"/>
              <a:gd name="connsiteX137" fmla="*/ 2357855 w 2450466"/>
              <a:gd name="connsiteY137" fmla="*/ 3374707 h 11533704"/>
              <a:gd name="connsiteX138" fmla="*/ 2342469 w 2450466"/>
              <a:gd name="connsiteY138" fmla="*/ 3387401 h 11533704"/>
              <a:gd name="connsiteX139" fmla="*/ 2396465 w 2450466"/>
              <a:gd name="connsiteY139" fmla="*/ 3446826 h 11533704"/>
              <a:gd name="connsiteX140" fmla="*/ 2450466 w 2450466"/>
              <a:gd name="connsiteY140" fmla="*/ 3623613 h 11533704"/>
              <a:gd name="connsiteX141" fmla="*/ 2357855 w 2450466"/>
              <a:gd name="connsiteY141" fmla="*/ 3847196 h 11533704"/>
              <a:gd name="connsiteX142" fmla="*/ 2342469 w 2450466"/>
              <a:gd name="connsiteY142" fmla="*/ 3859890 h 11533704"/>
              <a:gd name="connsiteX143" fmla="*/ 2396465 w 2450466"/>
              <a:gd name="connsiteY143" fmla="*/ 3919315 h 11533704"/>
              <a:gd name="connsiteX144" fmla="*/ 2450466 w 2450466"/>
              <a:gd name="connsiteY144" fmla="*/ 4096102 h 11533704"/>
              <a:gd name="connsiteX145" fmla="*/ 2357855 w 2450466"/>
              <a:gd name="connsiteY145" fmla="*/ 4319685 h 11533704"/>
              <a:gd name="connsiteX146" fmla="*/ 2342469 w 2450466"/>
              <a:gd name="connsiteY146" fmla="*/ 4332379 h 11533704"/>
              <a:gd name="connsiteX147" fmla="*/ 2396465 w 2450466"/>
              <a:gd name="connsiteY147" fmla="*/ 4391804 h 11533704"/>
              <a:gd name="connsiteX148" fmla="*/ 2450466 w 2450466"/>
              <a:gd name="connsiteY148" fmla="*/ 4568591 h 11533704"/>
              <a:gd name="connsiteX149" fmla="*/ 2357855 w 2450466"/>
              <a:gd name="connsiteY149" fmla="*/ 4792174 h 11533704"/>
              <a:gd name="connsiteX150" fmla="*/ 2342469 w 2450466"/>
              <a:gd name="connsiteY150" fmla="*/ 4804868 h 11533704"/>
              <a:gd name="connsiteX151" fmla="*/ 2396465 w 2450466"/>
              <a:gd name="connsiteY151" fmla="*/ 4864293 h 11533704"/>
              <a:gd name="connsiteX152" fmla="*/ 2450466 w 2450466"/>
              <a:gd name="connsiteY152" fmla="*/ 5041080 h 11533704"/>
              <a:gd name="connsiteX153" fmla="*/ 2396465 w 2450466"/>
              <a:gd name="connsiteY153" fmla="*/ 5217867 h 11533704"/>
              <a:gd name="connsiteX154" fmla="*/ 2342469 w 2450466"/>
              <a:gd name="connsiteY154" fmla="*/ 5277291 h 11533704"/>
              <a:gd name="connsiteX155" fmla="*/ 2357855 w 2450466"/>
              <a:gd name="connsiteY155" fmla="*/ 5289986 h 11533704"/>
              <a:gd name="connsiteX156" fmla="*/ 2450466 w 2450466"/>
              <a:gd name="connsiteY156" fmla="*/ 5513569 h 11533704"/>
              <a:gd name="connsiteX157" fmla="*/ 2357855 w 2450466"/>
              <a:gd name="connsiteY157" fmla="*/ 5737152 h 11533704"/>
              <a:gd name="connsiteX158" fmla="*/ 2342469 w 2450466"/>
              <a:gd name="connsiteY158" fmla="*/ 5749846 h 11533704"/>
              <a:gd name="connsiteX159" fmla="*/ 2396465 w 2450466"/>
              <a:gd name="connsiteY159" fmla="*/ 5809270 h 11533704"/>
              <a:gd name="connsiteX160" fmla="*/ 2450466 w 2450466"/>
              <a:gd name="connsiteY160" fmla="*/ 5986058 h 11533704"/>
              <a:gd name="connsiteX161" fmla="*/ 2357855 w 2450466"/>
              <a:gd name="connsiteY161" fmla="*/ 6209640 h 11533704"/>
              <a:gd name="connsiteX162" fmla="*/ 2342469 w 2450466"/>
              <a:gd name="connsiteY162" fmla="*/ 6222334 h 11533704"/>
              <a:gd name="connsiteX163" fmla="*/ 2396465 w 2450466"/>
              <a:gd name="connsiteY163" fmla="*/ 6281759 h 11533704"/>
              <a:gd name="connsiteX164" fmla="*/ 2450466 w 2450466"/>
              <a:gd name="connsiteY164" fmla="*/ 6458547 h 11533704"/>
              <a:gd name="connsiteX165" fmla="*/ 2357855 w 2450466"/>
              <a:gd name="connsiteY165" fmla="*/ 6682129 h 11533704"/>
              <a:gd name="connsiteX166" fmla="*/ 2342469 w 2450466"/>
              <a:gd name="connsiteY166" fmla="*/ 6694824 h 11533704"/>
              <a:gd name="connsiteX167" fmla="*/ 2396465 w 2450466"/>
              <a:gd name="connsiteY167" fmla="*/ 6754248 h 11533704"/>
              <a:gd name="connsiteX168" fmla="*/ 2450466 w 2450466"/>
              <a:gd name="connsiteY168" fmla="*/ 6931036 h 11533704"/>
              <a:gd name="connsiteX169" fmla="*/ 2357855 w 2450466"/>
              <a:gd name="connsiteY169" fmla="*/ 7154618 h 11533704"/>
              <a:gd name="connsiteX170" fmla="*/ 2342469 w 2450466"/>
              <a:gd name="connsiteY170" fmla="*/ 7167313 h 11533704"/>
              <a:gd name="connsiteX171" fmla="*/ 2396465 w 2450466"/>
              <a:gd name="connsiteY171" fmla="*/ 7226738 h 11533704"/>
              <a:gd name="connsiteX172" fmla="*/ 2450466 w 2450466"/>
              <a:gd name="connsiteY172" fmla="*/ 7403525 h 11533704"/>
              <a:gd name="connsiteX173" fmla="*/ 2357855 w 2450466"/>
              <a:gd name="connsiteY173" fmla="*/ 7627107 h 11533704"/>
              <a:gd name="connsiteX174" fmla="*/ 2342469 w 2450466"/>
              <a:gd name="connsiteY174" fmla="*/ 7639802 h 11533704"/>
              <a:gd name="connsiteX175" fmla="*/ 2396465 w 2450466"/>
              <a:gd name="connsiteY175" fmla="*/ 7699227 h 11533704"/>
              <a:gd name="connsiteX176" fmla="*/ 2450466 w 2450466"/>
              <a:gd name="connsiteY176" fmla="*/ 7876010 h 11533704"/>
              <a:gd name="connsiteX177" fmla="*/ 2357855 w 2450466"/>
              <a:gd name="connsiteY177" fmla="*/ 8099594 h 11533704"/>
              <a:gd name="connsiteX178" fmla="*/ 2342469 w 2450466"/>
              <a:gd name="connsiteY178" fmla="*/ 8112287 h 11533704"/>
              <a:gd name="connsiteX179" fmla="*/ 2396465 w 2450466"/>
              <a:gd name="connsiteY179" fmla="*/ 8171713 h 11533704"/>
              <a:gd name="connsiteX180" fmla="*/ 2450466 w 2450466"/>
              <a:gd name="connsiteY180" fmla="*/ 8348499 h 11533704"/>
              <a:gd name="connsiteX181" fmla="*/ 2357855 w 2450466"/>
              <a:gd name="connsiteY181" fmla="*/ 8572082 h 11533704"/>
              <a:gd name="connsiteX182" fmla="*/ 2342469 w 2450466"/>
              <a:gd name="connsiteY182" fmla="*/ 8584776 h 11533704"/>
              <a:gd name="connsiteX183" fmla="*/ 2396465 w 2450466"/>
              <a:gd name="connsiteY183" fmla="*/ 8644201 h 11533704"/>
              <a:gd name="connsiteX184" fmla="*/ 2450466 w 2450466"/>
              <a:gd name="connsiteY184" fmla="*/ 8820988 h 11533704"/>
              <a:gd name="connsiteX185" fmla="*/ 2357855 w 2450466"/>
              <a:gd name="connsiteY185" fmla="*/ 9044572 h 11533704"/>
              <a:gd name="connsiteX186" fmla="*/ 2342469 w 2450466"/>
              <a:gd name="connsiteY186" fmla="*/ 9057266 h 11533704"/>
              <a:gd name="connsiteX187" fmla="*/ 2396465 w 2450466"/>
              <a:gd name="connsiteY187" fmla="*/ 9116691 h 11533704"/>
              <a:gd name="connsiteX188" fmla="*/ 2450466 w 2450466"/>
              <a:gd name="connsiteY188" fmla="*/ 9293478 h 11533704"/>
              <a:gd name="connsiteX189" fmla="*/ 2357855 w 2450466"/>
              <a:gd name="connsiteY189" fmla="*/ 9517060 h 11533704"/>
              <a:gd name="connsiteX190" fmla="*/ 2342469 w 2450466"/>
              <a:gd name="connsiteY190" fmla="*/ 9529754 h 11533704"/>
              <a:gd name="connsiteX191" fmla="*/ 2396465 w 2450466"/>
              <a:gd name="connsiteY191" fmla="*/ 9589179 h 11533704"/>
              <a:gd name="connsiteX192" fmla="*/ 2450466 w 2450466"/>
              <a:gd name="connsiteY192" fmla="*/ 9765966 h 11533704"/>
              <a:gd name="connsiteX193" fmla="*/ 2357855 w 2450466"/>
              <a:gd name="connsiteY193" fmla="*/ 9989549 h 11533704"/>
              <a:gd name="connsiteX194" fmla="*/ 2342469 w 2450466"/>
              <a:gd name="connsiteY194" fmla="*/ 10002243 h 11533704"/>
              <a:gd name="connsiteX195" fmla="*/ 2396465 w 2450466"/>
              <a:gd name="connsiteY195" fmla="*/ 10061668 h 11533704"/>
              <a:gd name="connsiteX196" fmla="*/ 2450466 w 2450466"/>
              <a:gd name="connsiteY196" fmla="*/ 10238455 h 11533704"/>
              <a:gd name="connsiteX197" fmla="*/ 2357855 w 2450466"/>
              <a:gd name="connsiteY197" fmla="*/ 10462038 h 11533704"/>
              <a:gd name="connsiteX198" fmla="*/ 2342469 w 2450466"/>
              <a:gd name="connsiteY198" fmla="*/ 10474732 h 11533704"/>
              <a:gd name="connsiteX199" fmla="*/ 2396465 w 2450466"/>
              <a:gd name="connsiteY199" fmla="*/ 10534156 h 11533704"/>
              <a:gd name="connsiteX200" fmla="*/ 2450466 w 2450466"/>
              <a:gd name="connsiteY200" fmla="*/ 10710943 h 11533704"/>
              <a:gd name="connsiteX201" fmla="*/ 2357855 w 2450466"/>
              <a:gd name="connsiteY201" fmla="*/ 10934526 h 11533704"/>
              <a:gd name="connsiteX202" fmla="*/ 2342469 w 2450466"/>
              <a:gd name="connsiteY202" fmla="*/ 10947220 h 11533704"/>
              <a:gd name="connsiteX203" fmla="*/ 2396465 w 2450466"/>
              <a:gd name="connsiteY203" fmla="*/ 11006645 h 11533704"/>
              <a:gd name="connsiteX204" fmla="*/ 2450466 w 2450466"/>
              <a:gd name="connsiteY204" fmla="*/ 11183432 h 11533704"/>
              <a:gd name="connsiteX205" fmla="*/ 2448748 w 2450466"/>
              <a:gd name="connsiteY205" fmla="*/ 11200470 h 11533704"/>
              <a:gd name="connsiteX206" fmla="*/ 2450466 w 2450466"/>
              <a:gd name="connsiteY206" fmla="*/ 11217508 h 11533704"/>
              <a:gd name="connsiteX207" fmla="*/ 2134272 w 2450466"/>
              <a:gd name="connsiteY207" fmla="*/ 11533702 h 11533704"/>
              <a:gd name="connsiteX208" fmla="*/ 1910689 w 2450466"/>
              <a:gd name="connsiteY208" fmla="*/ 11441091 h 11533704"/>
              <a:gd name="connsiteX209" fmla="*/ 1907010 w 2450466"/>
              <a:gd name="connsiteY209" fmla="*/ 11436632 h 11533704"/>
              <a:gd name="connsiteX210" fmla="*/ 1903336 w 2450466"/>
              <a:gd name="connsiteY210" fmla="*/ 11441084 h 11533704"/>
              <a:gd name="connsiteX211" fmla="*/ 1679753 w 2450466"/>
              <a:gd name="connsiteY211" fmla="*/ 11533695 h 11533704"/>
              <a:gd name="connsiteX212" fmla="*/ 1456170 w 2450466"/>
              <a:gd name="connsiteY212" fmla="*/ 11441084 h 11533704"/>
              <a:gd name="connsiteX213" fmla="*/ 1452497 w 2450466"/>
              <a:gd name="connsiteY213" fmla="*/ 11436631 h 11533704"/>
              <a:gd name="connsiteX214" fmla="*/ 1448816 w 2450466"/>
              <a:gd name="connsiteY214" fmla="*/ 11441093 h 11533704"/>
              <a:gd name="connsiteX215" fmla="*/ 1225233 w 2450466"/>
              <a:gd name="connsiteY215" fmla="*/ 11533704 h 11533704"/>
              <a:gd name="connsiteX216" fmla="*/ 1001650 w 2450466"/>
              <a:gd name="connsiteY216" fmla="*/ 11441093 h 11533704"/>
              <a:gd name="connsiteX217" fmla="*/ 997973 w 2450466"/>
              <a:gd name="connsiteY217" fmla="*/ 11436636 h 11533704"/>
              <a:gd name="connsiteX218" fmla="*/ 994297 w 2450466"/>
              <a:gd name="connsiteY218" fmla="*/ 11441092 h 11533704"/>
              <a:gd name="connsiteX219" fmla="*/ 770714 w 2450466"/>
              <a:gd name="connsiteY219" fmla="*/ 11533704 h 11533704"/>
              <a:gd name="connsiteX220" fmla="*/ 547131 w 2450466"/>
              <a:gd name="connsiteY220" fmla="*/ 11441092 h 11533704"/>
              <a:gd name="connsiteX221" fmla="*/ 543453 w 2450466"/>
              <a:gd name="connsiteY221" fmla="*/ 11436635 h 11533704"/>
              <a:gd name="connsiteX222" fmla="*/ 539777 w 2450466"/>
              <a:gd name="connsiteY222" fmla="*/ 11441091 h 11533704"/>
              <a:gd name="connsiteX223" fmla="*/ 316194 w 2450466"/>
              <a:gd name="connsiteY223" fmla="*/ 11533702 h 11533704"/>
              <a:gd name="connsiteX224" fmla="*/ 0 w 2450466"/>
              <a:gd name="connsiteY224" fmla="*/ 11217508 h 11533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2450466" h="11533704">
                <a:moveTo>
                  <a:pt x="0" y="11217508"/>
                </a:moveTo>
                <a:lnTo>
                  <a:pt x="551" y="11212043"/>
                </a:lnTo>
                <a:lnTo>
                  <a:pt x="0" y="11206578"/>
                </a:lnTo>
                <a:cubicBezTo>
                  <a:pt x="0" y="11119264"/>
                  <a:pt x="35391" y="11040215"/>
                  <a:pt x="92611" y="10982996"/>
                </a:cubicBezTo>
                <a:lnTo>
                  <a:pt x="107957" y="10970334"/>
                </a:lnTo>
                <a:lnTo>
                  <a:pt x="92611" y="10957673"/>
                </a:lnTo>
                <a:cubicBezTo>
                  <a:pt x="35391" y="10900452"/>
                  <a:pt x="0" y="10821404"/>
                  <a:pt x="0" y="10734090"/>
                </a:cubicBezTo>
                <a:cubicBezTo>
                  <a:pt x="0" y="10646775"/>
                  <a:pt x="35391" y="10567727"/>
                  <a:pt x="92611" y="10510507"/>
                </a:cubicBezTo>
                <a:lnTo>
                  <a:pt x="107957" y="10497846"/>
                </a:lnTo>
                <a:lnTo>
                  <a:pt x="92611" y="10485184"/>
                </a:lnTo>
                <a:cubicBezTo>
                  <a:pt x="35391" y="10427965"/>
                  <a:pt x="0" y="10348916"/>
                  <a:pt x="0" y="10261602"/>
                </a:cubicBezTo>
                <a:cubicBezTo>
                  <a:pt x="0" y="10174286"/>
                  <a:pt x="35391" y="10095238"/>
                  <a:pt x="92611" y="10038018"/>
                </a:cubicBezTo>
                <a:lnTo>
                  <a:pt x="107957" y="10025357"/>
                </a:lnTo>
                <a:lnTo>
                  <a:pt x="92611" y="10012695"/>
                </a:lnTo>
                <a:cubicBezTo>
                  <a:pt x="35391" y="9955476"/>
                  <a:pt x="0" y="9876426"/>
                  <a:pt x="0" y="9789112"/>
                </a:cubicBezTo>
                <a:cubicBezTo>
                  <a:pt x="0" y="9701798"/>
                  <a:pt x="35391" y="9622748"/>
                  <a:pt x="92611" y="9565530"/>
                </a:cubicBezTo>
                <a:lnTo>
                  <a:pt x="107957" y="9552867"/>
                </a:lnTo>
                <a:lnTo>
                  <a:pt x="92611" y="9540206"/>
                </a:lnTo>
                <a:cubicBezTo>
                  <a:pt x="35391" y="9482987"/>
                  <a:pt x="0" y="9403938"/>
                  <a:pt x="0" y="9316623"/>
                </a:cubicBezTo>
                <a:cubicBezTo>
                  <a:pt x="0" y="9229309"/>
                  <a:pt x="35391" y="9150260"/>
                  <a:pt x="92611" y="9093041"/>
                </a:cubicBezTo>
                <a:lnTo>
                  <a:pt x="107957" y="9080380"/>
                </a:lnTo>
                <a:lnTo>
                  <a:pt x="92611" y="9067718"/>
                </a:lnTo>
                <a:cubicBezTo>
                  <a:pt x="35391" y="9010498"/>
                  <a:pt x="0" y="8931450"/>
                  <a:pt x="0" y="8844134"/>
                </a:cubicBezTo>
                <a:cubicBezTo>
                  <a:pt x="0" y="8756821"/>
                  <a:pt x="35391" y="8677772"/>
                  <a:pt x="92611" y="8620551"/>
                </a:cubicBezTo>
                <a:lnTo>
                  <a:pt x="107957" y="8607890"/>
                </a:lnTo>
                <a:lnTo>
                  <a:pt x="92611" y="8595229"/>
                </a:lnTo>
                <a:cubicBezTo>
                  <a:pt x="35391" y="8538009"/>
                  <a:pt x="0" y="8458960"/>
                  <a:pt x="0" y="8371646"/>
                </a:cubicBezTo>
                <a:cubicBezTo>
                  <a:pt x="0" y="8284331"/>
                  <a:pt x="35391" y="8205283"/>
                  <a:pt x="92611" y="8148063"/>
                </a:cubicBezTo>
                <a:lnTo>
                  <a:pt x="107957" y="8135401"/>
                </a:lnTo>
                <a:lnTo>
                  <a:pt x="92611" y="8122739"/>
                </a:lnTo>
                <a:cubicBezTo>
                  <a:pt x="35391" y="8065520"/>
                  <a:pt x="0" y="7986470"/>
                  <a:pt x="0" y="7899156"/>
                </a:cubicBezTo>
                <a:cubicBezTo>
                  <a:pt x="0" y="7811849"/>
                  <a:pt x="35391" y="7732801"/>
                  <a:pt x="92611" y="7675580"/>
                </a:cubicBezTo>
                <a:lnTo>
                  <a:pt x="107957" y="7662919"/>
                </a:lnTo>
                <a:lnTo>
                  <a:pt x="92611" y="7650257"/>
                </a:lnTo>
                <a:cubicBezTo>
                  <a:pt x="35391" y="7593038"/>
                  <a:pt x="0" y="7513989"/>
                  <a:pt x="0" y="7426674"/>
                </a:cubicBezTo>
                <a:cubicBezTo>
                  <a:pt x="0" y="7339360"/>
                  <a:pt x="35391" y="7260312"/>
                  <a:pt x="92611" y="7203092"/>
                </a:cubicBezTo>
                <a:lnTo>
                  <a:pt x="107957" y="7190430"/>
                </a:lnTo>
                <a:lnTo>
                  <a:pt x="92611" y="7177768"/>
                </a:lnTo>
                <a:cubicBezTo>
                  <a:pt x="35391" y="7120548"/>
                  <a:pt x="0" y="7041500"/>
                  <a:pt x="0" y="6954186"/>
                </a:cubicBezTo>
                <a:cubicBezTo>
                  <a:pt x="0" y="6866871"/>
                  <a:pt x="35391" y="6787823"/>
                  <a:pt x="92611" y="6730602"/>
                </a:cubicBezTo>
                <a:lnTo>
                  <a:pt x="107957" y="6717941"/>
                </a:lnTo>
                <a:lnTo>
                  <a:pt x="92611" y="6705279"/>
                </a:lnTo>
                <a:cubicBezTo>
                  <a:pt x="35391" y="6648060"/>
                  <a:pt x="0" y="6569011"/>
                  <a:pt x="0" y="6481697"/>
                </a:cubicBezTo>
                <a:cubicBezTo>
                  <a:pt x="0" y="6394382"/>
                  <a:pt x="35391" y="6315334"/>
                  <a:pt x="92611" y="6258113"/>
                </a:cubicBezTo>
                <a:lnTo>
                  <a:pt x="107957" y="6245451"/>
                </a:lnTo>
                <a:lnTo>
                  <a:pt x="92611" y="6232790"/>
                </a:lnTo>
                <a:cubicBezTo>
                  <a:pt x="35391" y="6175571"/>
                  <a:pt x="0" y="6096522"/>
                  <a:pt x="0" y="6009207"/>
                </a:cubicBezTo>
                <a:cubicBezTo>
                  <a:pt x="0" y="5921893"/>
                  <a:pt x="35391" y="5842845"/>
                  <a:pt x="92611" y="5785624"/>
                </a:cubicBezTo>
                <a:lnTo>
                  <a:pt x="107957" y="5772963"/>
                </a:lnTo>
                <a:lnTo>
                  <a:pt x="92611" y="5760302"/>
                </a:lnTo>
                <a:cubicBezTo>
                  <a:pt x="35391" y="5703082"/>
                  <a:pt x="0" y="5624033"/>
                  <a:pt x="0" y="5536719"/>
                </a:cubicBezTo>
                <a:cubicBezTo>
                  <a:pt x="0" y="5449404"/>
                  <a:pt x="35391" y="5370356"/>
                  <a:pt x="92611" y="5313136"/>
                </a:cubicBezTo>
                <a:lnTo>
                  <a:pt x="107957" y="5300474"/>
                </a:lnTo>
                <a:lnTo>
                  <a:pt x="92611" y="5287813"/>
                </a:lnTo>
                <a:cubicBezTo>
                  <a:pt x="35391" y="5230593"/>
                  <a:pt x="0" y="5151544"/>
                  <a:pt x="0" y="5064230"/>
                </a:cubicBezTo>
                <a:cubicBezTo>
                  <a:pt x="0" y="4976915"/>
                  <a:pt x="35391" y="4897867"/>
                  <a:pt x="92611" y="4840647"/>
                </a:cubicBezTo>
                <a:lnTo>
                  <a:pt x="107957" y="4827985"/>
                </a:lnTo>
                <a:lnTo>
                  <a:pt x="92611" y="4815324"/>
                </a:lnTo>
                <a:cubicBezTo>
                  <a:pt x="35391" y="4758104"/>
                  <a:pt x="0" y="4679055"/>
                  <a:pt x="0" y="4591741"/>
                </a:cubicBezTo>
                <a:cubicBezTo>
                  <a:pt x="0" y="4504426"/>
                  <a:pt x="35391" y="4425378"/>
                  <a:pt x="92611" y="4368158"/>
                </a:cubicBezTo>
                <a:lnTo>
                  <a:pt x="107957" y="4355496"/>
                </a:lnTo>
                <a:lnTo>
                  <a:pt x="92611" y="4342835"/>
                </a:lnTo>
                <a:cubicBezTo>
                  <a:pt x="35392" y="4285615"/>
                  <a:pt x="0" y="4206566"/>
                  <a:pt x="0" y="4119252"/>
                </a:cubicBezTo>
                <a:cubicBezTo>
                  <a:pt x="0" y="4031937"/>
                  <a:pt x="35392" y="3952889"/>
                  <a:pt x="92611" y="3895669"/>
                </a:cubicBezTo>
                <a:lnTo>
                  <a:pt x="107957" y="3883007"/>
                </a:lnTo>
                <a:lnTo>
                  <a:pt x="92611" y="3870346"/>
                </a:lnTo>
                <a:cubicBezTo>
                  <a:pt x="35392" y="3813126"/>
                  <a:pt x="0" y="3734077"/>
                  <a:pt x="0" y="3646763"/>
                </a:cubicBezTo>
                <a:cubicBezTo>
                  <a:pt x="0" y="3559448"/>
                  <a:pt x="35392" y="3480400"/>
                  <a:pt x="92611" y="3423180"/>
                </a:cubicBezTo>
                <a:lnTo>
                  <a:pt x="107957" y="3410518"/>
                </a:lnTo>
                <a:lnTo>
                  <a:pt x="92611" y="3397857"/>
                </a:lnTo>
                <a:cubicBezTo>
                  <a:pt x="35392" y="3340637"/>
                  <a:pt x="0" y="3261588"/>
                  <a:pt x="0" y="3174274"/>
                </a:cubicBezTo>
                <a:cubicBezTo>
                  <a:pt x="0" y="3086959"/>
                  <a:pt x="35392" y="3007911"/>
                  <a:pt x="92611" y="2950691"/>
                </a:cubicBezTo>
                <a:lnTo>
                  <a:pt x="107957" y="2938029"/>
                </a:lnTo>
                <a:lnTo>
                  <a:pt x="92611" y="2925368"/>
                </a:lnTo>
                <a:cubicBezTo>
                  <a:pt x="35392" y="2868148"/>
                  <a:pt x="0" y="2789099"/>
                  <a:pt x="0" y="2701785"/>
                </a:cubicBezTo>
                <a:cubicBezTo>
                  <a:pt x="0" y="2614470"/>
                  <a:pt x="35392" y="2535422"/>
                  <a:pt x="92611" y="2478202"/>
                </a:cubicBezTo>
                <a:lnTo>
                  <a:pt x="107957" y="2465541"/>
                </a:lnTo>
                <a:lnTo>
                  <a:pt x="92611" y="2452879"/>
                </a:lnTo>
                <a:cubicBezTo>
                  <a:pt x="35392" y="2395659"/>
                  <a:pt x="0" y="2316611"/>
                  <a:pt x="0" y="2229296"/>
                </a:cubicBezTo>
                <a:cubicBezTo>
                  <a:pt x="0" y="2141981"/>
                  <a:pt x="35392" y="2062933"/>
                  <a:pt x="92611" y="2005713"/>
                </a:cubicBezTo>
                <a:lnTo>
                  <a:pt x="107957" y="1993051"/>
                </a:lnTo>
                <a:lnTo>
                  <a:pt x="92611" y="1980390"/>
                </a:lnTo>
                <a:cubicBezTo>
                  <a:pt x="35392" y="1923170"/>
                  <a:pt x="0" y="1844121"/>
                  <a:pt x="0" y="1756807"/>
                </a:cubicBezTo>
                <a:cubicBezTo>
                  <a:pt x="0" y="1669493"/>
                  <a:pt x="35392" y="1590444"/>
                  <a:pt x="92611" y="1533224"/>
                </a:cubicBezTo>
                <a:lnTo>
                  <a:pt x="107957" y="1520562"/>
                </a:lnTo>
                <a:lnTo>
                  <a:pt x="92611" y="1507901"/>
                </a:lnTo>
                <a:cubicBezTo>
                  <a:pt x="35392" y="1450681"/>
                  <a:pt x="0" y="1371633"/>
                  <a:pt x="0" y="1284318"/>
                </a:cubicBezTo>
                <a:cubicBezTo>
                  <a:pt x="0" y="1197004"/>
                  <a:pt x="35392" y="1117955"/>
                  <a:pt x="92611" y="1060735"/>
                </a:cubicBezTo>
                <a:lnTo>
                  <a:pt x="107957" y="1048073"/>
                </a:lnTo>
                <a:lnTo>
                  <a:pt x="92611" y="1035412"/>
                </a:lnTo>
                <a:cubicBezTo>
                  <a:pt x="35392" y="978192"/>
                  <a:pt x="0" y="899143"/>
                  <a:pt x="0" y="811829"/>
                </a:cubicBezTo>
                <a:cubicBezTo>
                  <a:pt x="0" y="724514"/>
                  <a:pt x="35392" y="645466"/>
                  <a:pt x="92611" y="588246"/>
                </a:cubicBezTo>
                <a:lnTo>
                  <a:pt x="121984" y="564012"/>
                </a:lnTo>
                <a:lnTo>
                  <a:pt x="92611" y="539777"/>
                </a:lnTo>
                <a:cubicBezTo>
                  <a:pt x="35392" y="482557"/>
                  <a:pt x="0" y="403508"/>
                  <a:pt x="0" y="316194"/>
                </a:cubicBezTo>
                <a:cubicBezTo>
                  <a:pt x="0" y="141565"/>
                  <a:pt x="141565" y="0"/>
                  <a:pt x="316194" y="0"/>
                </a:cubicBezTo>
                <a:cubicBezTo>
                  <a:pt x="392595" y="0"/>
                  <a:pt x="462666" y="27096"/>
                  <a:pt x="517323" y="72203"/>
                </a:cubicBezTo>
                <a:lnTo>
                  <a:pt x="541208" y="99792"/>
                </a:lnTo>
                <a:lnTo>
                  <a:pt x="547131" y="92612"/>
                </a:lnTo>
                <a:cubicBezTo>
                  <a:pt x="604351" y="35392"/>
                  <a:pt x="683400" y="1"/>
                  <a:pt x="770714" y="1"/>
                </a:cubicBezTo>
                <a:cubicBezTo>
                  <a:pt x="847115" y="1"/>
                  <a:pt x="917186" y="27098"/>
                  <a:pt x="971843" y="72204"/>
                </a:cubicBezTo>
                <a:lnTo>
                  <a:pt x="995727" y="99792"/>
                </a:lnTo>
                <a:lnTo>
                  <a:pt x="1001650" y="92612"/>
                </a:lnTo>
                <a:cubicBezTo>
                  <a:pt x="1058870" y="35392"/>
                  <a:pt x="1137919" y="1"/>
                  <a:pt x="1225233" y="1"/>
                </a:cubicBezTo>
                <a:cubicBezTo>
                  <a:pt x="1301633" y="1"/>
                  <a:pt x="1371704" y="27098"/>
                  <a:pt x="1426361" y="72204"/>
                </a:cubicBezTo>
                <a:lnTo>
                  <a:pt x="1450246" y="99792"/>
                </a:lnTo>
                <a:lnTo>
                  <a:pt x="1456170" y="92612"/>
                </a:lnTo>
                <a:cubicBezTo>
                  <a:pt x="1513390" y="35392"/>
                  <a:pt x="1592439" y="1"/>
                  <a:pt x="1679753" y="1"/>
                </a:cubicBezTo>
                <a:cubicBezTo>
                  <a:pt x="1767068" y="1"/>
                  <a:pt x="1846116" y="35392"/>
                  <a:pt x="1903336" y="92612"/>
                </a:cubicBezTo>
                <a:lnTo>
                  <a:pt x="1909259" y="99791"/>
                </a:lnTo>
                <a:lnTo>
                  <a:pt x="1933143" y="72203"/>
                </a:lnTo>
                <a:cubicBezTo>
                  <a:pt x="1987801" y="27096"/>
                  <a:pt x="2057872" y="0"/>
                  <a:pt x="2134272" y="0"/>
                </a:cubicBezTo>
                <a:cubicBezTo>
                  <a:pt x="2308901" y="0"/>
                  <a:pt x="2450466" y="141565"/>
                  <a:pt x="2450466" y="316194"/>
                </a:cubicBezTo>
                <a:cubicBezTo>
                  <a:pt x="2450466" y="403508"/>
                  <a:pt x="2415075" y="482557"/>
                  <a:pt x="2357855" y="539777"/>
                </a:cubicBezTo>
                <a:lnTo>
                  <a:pt x="2342471" y="552469"/>
                </a:lnTo>
                <a:lnTo>
                  <a:pt x="2396465" y="611892"/>
                </a:lnTo>
                <a:cubicBezTo>
                  <a:pt x="2430558" y="662357"/>
                  <a:pt x="2450466" y="723193"/>
                  <a:pt x="2450466" y="788679"/>
                </a:cubicBezTo>
                <a:cubicBezTo>
                  <a:pt x="2450466" y="875994"/>
                  <a:pt x="2415075" y="955042"/>
                  <a:pt x="2357855" y="1012262"/>
                </a:cubicBezTo>
                <a:lnTo>
                  <a:pt x="2342469" y="1024956"/>
                </a:lnTo>
                <a:lnTo>
                  <a:pt x="2396465" y="1084381"/>
                </a:lnTo>
                <a:cubicBezTo>
                  <a:pt x="2430558" y="1134846"/>
                  <a:pt x="2450466" y="1195682"/>
                  <a:pt x="2450466" y="1261168"/>
                </a:cubicBezTo>
                <a:cubicBezTo>
                  <a:pt x="2450466" y="1348482"/>
                  <a:pt x="2415075" y="1427531"/>
                  <a:pt x="2357855" y="1484751"/>
                </a:cubicBezTo>
                <a:lnTo>
                  <a:pt x="2342469" y="1497445"/>
                </a:lnTo>
                <a:lnTo>
                  <a:pt x="2396465" y="1556870"/>
                </a:lnTo>
                <a:cubicBezTo>
                  <a:pt x="2430558" y="1607335"/>
                  <a:pt x="2450466" y="1668171"/>
                  <a:pt x="2450466" y="1733657"/>
                </a:cubicBezTo>
                <a:cubicBezTo>
                  <a:pt x="2450466" y="1799143"/>
                  <a:pt x="2430558" y="1859979"/>
                  <a:pt x="2396465" y="1910444"/>
                </a:cubicBezTo>
                <a:lnTo>
                  <a:pt x="2342469" y="1969869"/>
                </a:lnTo>
                <a:lnTo>
                  <a:pt x="2357855" y="1982563"/>
                </a:lnTo>
                <a:cubicBezTo>
                  <a:pt x="2415075" y="2039783"/>
                  <a:pt x="2450466" y="2118832"/>
                  <a:pt x="2450466" y="2206146"/>
                </a:cubicBezTo>
                <a:cubicBezTo>
                  <a:pt x="2450466" y="2293460"/>
                  <a:pt x="2415075" y="2372509"/>
                  <a:pt x="2357855" y="2429729"/>
                </a:cubicBezTo>
                <a:lnTo>
                  <a:pt x="2342469" y="2442423"/>
                </a:lnTo>
                <a:lnTo>
                  <a:pt x="2396465" y="2501848"/>
                </a:lnTo>
                <a:cubicBezTo>
                  <a:pt x="2430558" y="2552313"/>
                  <a:pt x="2450466" y="2613149"/>
                  <a:pt x="2450466" y="2678635"/>
                </a:cubicBezTo>
                <a:cubicBezTo>
                  <a:pt x="2450466" y="2744121"/>
                  <a:pt x="2430558" y="2804957"/>
                  <a:pt x="2396465" y="2855422"/>
                </a:cubicBezTo>
                <a:lnTo>
                  <a:pt x="2342469" y="2914847"/>
                </a:lnTo>
                <a:lnTo>
                  <a:pt x="2357855" y="2927541"/>
                </a:lnTo>
                <a:cubicBezTo>
                  <a:pt x="2415075" y="2984761"/>
                  <a:pt x="2450466" y="3063809"/>
                  <a:pt x="2450466" y="3151124"/>
                </a:cubicBezTo>
                <a:cubicBezTo>
                  <a:pt x="2450466" y="3238438"/>
                  <a:pt x="2415075" y="3317487"/>
                  <a:pt x="2357855" y="3374707"/>
                </a:cubicBezTo>
                <a:lnTo>
                  <a:pt x="2342469" y="3387401"/>
                </a:lnTo>
                <a:lnTo>
                  <a:pt x="2396465" y="3446826"/>
                </a:lnTo>
                <a:cubicBezTo>
                  <a:pt x="2430558" y="3497291"/>
                  <a:pt x="2450466" y="3558127"/>
                  <a:pt x="2450466" y="3623613"/>
                </a:cubicBezTo>
                <a:cubicBezTo>
                  <a:pt x="2450466" y="3710927"/>
                  <a:pt x="2415075" y="3789976"/>
                  <a:pt x="2357855" y="3847196"/>
                </a:cubicBezTo>
                <a:lnTo>
                  <a:pt x="2342469" y="3859890"/>
                </a:lnTo>
                <a:lnTo>
                  <a:pt x="2396465" y="3919315"/>
                </a:lnTo>
                <a:cubicBezTo>
                  <a:pt x="2430558" y="3969780"/>
                  <a:pt x="2450466" y="4030616"/>
                  <a:pt x="2450466" y="4096102"/>
                </a:cubicBezTo>
                <a:cubicBezTo>
                  <a:pt x="2450466" y="4183416"/>
                  <a:pt x="2415075" y="4262465"/>
                  <a:pt x="2357855" y="4319685"/>
                </a:cubicBezTo>
                <a:lnTo>
                  <a:pt x="2342469" y="4332379"/>
                </a:lnTo>
                <a:lnTo>
                  <a:pt x="2396465" y="4391804"/>
                </a:lnTo>
                <a:cubicBezTo>
                  <a:pt x="2430558" y="4442269"/>
                  <a:pt x="2450466" y="4503105"/>
                  <a:pt x="2450466" y="4568591"/>
                </a:cubicBezTo>
                <a:cubicBezTo>
                  <a:pt x="2450466" y="4655905"/>
                  <a:pt x="2415075" y="4734954"/>
                  <a:pt x="2357855" y="4792174"/>
                </a:cubicBezTo>
                <a:lnTo>
                  <a:pt x="2342469" y="4804868"/>
                </a:lnTo>
                <a:lnTo>
                  <a:pt x="2396465" y="4864293"/>
                </a:lnTo>
                <a:cubicBezTo>
                  <a:pt x="2430558" y="4914757"/>
                  <a:pt x="2450466" y="4975594"/>
                  <a:pt x="2450466" y="5041080"/>
                </a:cubicBezTo>
                <a:cubicBezTo>
                  <a:pt x="2450466" y="5106566"/>
                  <a:pt x="2430558" y="5167402"/>
                  <a:pt x="2396465" y="5217867"/>
                </a:cubicBezTo>
                <a:lnTo>
                  <a:pt x="2342469" y="5277291"/>
                </a:lnTo>
                <a:lnTo>
                  <a:pt x="2357855" y="5289986"/>
                </a:lnTo>
                <a:cubicBezTo>
                  <a:pt x="2415075" y="5347206"/>
                  <a:pt x="2450466" y="5426254"/>
                  <a:pt x="2450466" y="5513569"/>
                </a:cubicBezTo>
                <a:cubicBezTo>
                  <a:pt x="2450466" y="5600883"/>
                  <a:pt x="2415075" y="5679932"/>
                  <a:pt x="2357855" y="5737152"/>
                </a:cubicBezTo>
                <a:lnTo>
                  <a:pt x="2342469" y="5749846"/>
                </a:lnTo>
                <a:lnTo>
                  <a:pt x="2396465" y="5809270"/>
                </a:lnTo>
                <a:cubicBezTo>
                  <a:pt x="2430558" y="5859735"/>
                  <a:pt x="2450466" y="5920572"/>
                  <a:pt x="2450466" y="5986058"/>
                </a:cubicBezTo>
                <a:cubicBezTo>
                  <a:pt x="2450466" y="6073372"/>
                  <a:pt x="2415075" y="6152421"/>
                  <a:pt x="2357855" y="6209640"/>
                </a:cubicBezTo>
                <a:lnTo>
                  <a:pt x="2342469" y="6222334"/>
                </a:lnTo>
                <a:lnTo>
                  <a:pt x="2396465" y="6281759"/>
                </a:lnTo>
                <a:cubicBezTo>
                  <a:pt x="2430558" y="6332224"/>
                  <a:pt x="2450466" y="6393061"/>
                  <a:pt x="2450466" y="6458547"/>
                </a:cubicBezTo>
                <a:cubicBezTo>
                  <a:pt x="2450466" y="6545861"/>
                  <a:pt x="2415075" y="6624910"/>
                  <a:pt x="2357855" y="6682129"/>
                </a:cubicBezTo>
                <a:lnTo>
                  <a:pt x="2342469" y="6694824"/>
                </a:lnTo>
                <a:lnTo>
                  <a:pt x="2396465" y="6754248"/>
                </a:lnTo>
                <a:cubicBezTo>
                  <a:pt x="2430558" y="6804714"/>
                  <a:pt x="2450466" y="6865550"/>
                  <a:pt x="2450466" y="6931036"/>
                </a:cubicBezTo>
                <a:cubicBezTo>
                  <a:pt x="2450466" y="7018351"/>
                  <a:pt x="2415075" y="7097399"/>
                  <a:pt x="2357855" y="7154618"/>
                </a:cubicBezTo>
                <a:lnTo>
                  <a:pt x="2342469" y="7167313"/>
                </a:lnTo>
                <a:lnTo>
                  <a:pt x="2396465" y="7226738"/>
                </a:lnTo>
                <a:cubicBezTo>
                  <a:pt x="2430558" y="7277202"/>
                  <a:pt x="2450466" y="7338039"/>
                  <a:pt x="2450466" y="7403525"/>
                </a:cubicBezTo>
                <a:cubicBezTo>
                  <a:pt x="2450466" y="7490839"/>
                  <a:pt x="2415075" y="7569888"/>
                  <a:pt x="2357855" y="7627107"/>
                </a:cubicBezTo>
                <a:lnTo>
                  <a:pt x="2342469" y="7639802"/>
                </a:lnTo>
                <a:lnTo>
                  <a:pt x="2396465" y="7699227"/>
                </a:lnTo>
                <a:cubicBezTo>
                  <a:pt x="2430558" y="7749692"/>
                  <a:pt x="2450466" y="7810528"/>
                  <a:pt x="2450466" y="7876010"/>
                </a:cubicBezTo>
                <a:cubicBezTo>
                  <a:pt x="2450466" y="7963324"/>
                  <a:pt x="2415075" y="8042373"/>
                  <a:pt x="2357855" y="8099594"/>
                </a:cubicBezTo>
                <a:lnTo>
                  <a:pt x="2342469" y="8112287"/>
                </a:lnTo>
                <a:lnTo>
                  <a:pt x="2396465" y="8171713"/>
                </a:lnTo>
                <a:cubicBezTo>
                  <a:pt x="2430558" y="8222177"/>
                  <a:pt x="2450466" y="8283014"/>
                  <a:pt x="2450466" y="8348499"/>
                </a:cubicBezTo>
                <a:cubicBezTo>
                  <a:pt x="2450466" y="8435813"/>
                  <a:pt x="2415075" y="8514862"/>
                  <a:pt x="2357855" y="8572082"/>
                </a:cubicBezTo>
                <a:lnTo>
                  <a:pt x="2342469" y="8584776"/>
                </a:lnTo>
                <a:lnTo>
                  <a:pt x="2396465" y="8644201"/>
                </a:lnTo>
                <a:cubicBezTo>
                  <a:pt x="2430558" y="8694666"/>
                  <a:pt x="2450466" y="8755502"/>
                  <a:pt x="2450466" y="8820988"/>
                </a:cubicBezTo>
                <a:cubicBezTo>
                  <a:pt x="2450466" y="8908302"/>
                  <a:pt x="2415075" y="8987351"/>
                  <a:pt x="2357855" y="9044572"/>
                </a:cubicBezTo>
                <a:lnTo>
                  <a:pt x="2342469" y="9057266"/>
                </a:lnTo>
                <a:lnTo>
                  <a:pt x="2396465" y="9116691"/>
                </a:lnTo>
                <a:cubicBezTo>
                  <a:pt x="2430558" y="9167155"/>
                  <a:pt x="2450466" y="9227990"/>
                  <a:pt x="2450466" y="9293478"/>
                </a:cubicBezTo>
                <a:cubicBezTo>
                  <a:pt x="2450466" y="9380792"/>
                  <a:pt x="2415075" y="9459840"/>
                  <a:pt x="2357855" y="9517060"/>
                </a:cubicBezTo>
                <a:lnTo>
                  <a:pt x="2342469" y="9529754"/>
                </a:lnTo>
                <a:lnTo>
                  <a:pt x="2396465" y="9589179"/>
                </a:lnTo>
                <a:cubicBezTo>
                  <a:pt x="2430558" y="9639644"/>
                  <a:pt x="2450466" y="9700479"/>
                  <a:pt x="2450466" y="9765966"/>
                </a:cubicBezTo>
                <a:cubicBezTo>
                  <a:pt x="2450466" y="9853281"/>
                  <a:pt x="2415075" y="9932329"/>
                  <a:pt x="2357855" y="9989549"/>
                </a:cubicBezTo>
                <a:lnTo>
                  <a:pt x="2342469" y="10002243"/>
                </a:lnTo>
                <a:lnTo>
                  <a:pt x="2396465" y="10061668"/>
                </a:lnTo>
                <a:cubicBezTo>
                  <a:pt x="2430558" y="10112133"/>
                  <a:pt x="2450466" y="10172969"/>
                  <a:pt x="2450466" y="10238455"/>
                </a:cubicBezTo>
                <a:cubicBezTo>
                  <a:pt x="2450466" y="10325769"/>
                  <a:pt x="2415075" y="10404818"/>
                  <a:pt x="2357855" y="10462038"/>
                </a:cubicBezTo>
                <a:lnTo>
                  <a:pt x="2342469" y="10474732"/>
                </a:lnTo>
                <a:lnTo>
                  <a:pt x="2396465" y="10534156"/>
                </a:lnTo>
                <a:cubicBezTo>
                  <a:pt x="2430558" y="10584621"/>
                  <a:pt x="2450466" y="10645457"/>
                  <a:pt x="2450466" y="10710943"/>
                </a:cubicBezTo>
                <a:cubicBezTo>
                  <a:pt x="2450466" y="10798258"/>
                  <a:pt x="2415075" y="10877306"/>
                  <a:pt x="2357855" y="10934526"/>
                </a:cubicBezTo>
                <a:lnTo>
                  <a:pt x="2342469" y="10947220"/>
                </a:lnTo>
                <a:lnTo>
                  <a:pt x="2396465" y="11006645"/>
                </a:lnTo>
                <a:cubicBezTo>
                  <a:pt x="2430558" y="11057110"/>
                  <a:pt x="2450466" y="11117946"/>
                  <a:pt x="2450466" y="11183432"/>
                </a:cubicBezTo>
                <a:lnTo>
                  <a:pt x="2448748" y="11200470"/>
                </a:lnTo>
                <a:lnTo>
                  <a:pt x="2450466" y="11217508"/>
                </a:lnTo>
                <a:cubicBezTo>
                  <a:pt x="2450466" y="11392137"/>
                  <a:pt x="2308901" y="11533702"/>
                  <a:pt x="2134272" y="11533702"/>
                </a:cubicBezTo>
                <a:cubicBezTo>
                  <a:pt x="2046957" y="11533702"/>
                  <a:pt x="1967909" y="11498311"/>
                  <a:pt x="1910689" y="11441091"/>
                </a:cubicBezTo>
                <a:lnTo>
                  <a:pt x="1907010" y="11436632"/>
                </a:lnTo>
                <a:lnTo>
                  <a:pt x="1903336" y="11441084"/>
                </a:lnTo>
                <a:cubicBezTo>
                  <a:pt x="1846116" y="11498304"/>
                  <a:pt x="1767068" y="11533695"/>
                  <a:pt x="1679753" y="11533695"/>
                </a:cubicBezTo>
                <a:cubicBezTo>
                  <a:pt x="1592439" y="11533695"/>
                  <a:pt x="1513390" y="11498304"/>
                  <a:pt x="1456170" y="11441084"/>
                </a:cubicBezTo>
                <a:lnTo>
                  <a:pt x="1452497" y="11436631"/>
                </a:lnTo>
                <a:lnTo>
                  <a:pt x="1448816" y="11441093"/>
                </a:lnTo>
                <a:cubicBezTo>
                  <a:pt x="1391596" y="11498313"/>
                  <a:pt x="1312548" y="11533704"/>
                  <a:pt x="1225233" y="11533704"/>
                </a:cubicBezTo>
                <a:cubicBezTo>
                  <a:pt x="1137918" y="11533704"/>
                  <a:pt x="1058870" y="11498313"/>
                  <a:pt x="1001650" y="11441093"/>
                </a:cubicBezTo>
                <a:lnTo>
                  <a:pt x="997973" y="11436636"/>
                </a:lnTo>
                <a:lnTo>
                  <a:pt x="994297" y="11441092"/>
                </a:lnTo>
                <a:cubicBezTo>
                  <a:pt x="937077" y="11498312"/>
                  <a:pt x="858028" y="11533704"/>
                  <a:pt x="770714" y="11533704"/>
                </a:cubicBezTo>
                <a:cubicBezTo>
                  <a:pt x="683399" y="11533704"/>
                  <a:pt x="604351" y="11498312"/>
                  <a:pt x="547131" y="11441092"/>
                </a:cubicBezTo>
                <a:lnTo>
                  <a:pt x="543453" y="11436635"/>
                </a:lnTo>
                <a:lnTo>
                  <a:pt x="539777" y="11441091"/>
                </a:lnTo>
                <a:cubicBezTo>
                  <a:pt x="482557" y="11498311"/>
                  <a:pt x="403508" y="11533702"/>
                  <a:pt x="316194" y="11533702"/>
                </a:cubicBezTo>
                <a:cubicBezTo>
                  <a:pt x="141565" y="11533702"/>
                  <a:pt x="0" y="11392137"/>
                  <a:pt x="0" y="112175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6" name="Rectangle: Rounded Corners 16">
            <a:extLst>
              <a:ext uri="{FF2B5EF4-FFF2-40B4-BE49-F238E27FC236}">
                <a16:creationId xmlns:a16="http://schemas.microsoft.com/office/drawing/2014/main" id="{52CAD6BF-4978-4E5C-A586-13CA03A9B3FE}"/>
              </a:ext>
            </a:extLst>
          </p:cNvPr>
          <p:cNvSpPr/>
          <p:nvPr/>
        </p:nvSpPr>
        <p:spPr>
          <a:xfrm>
            <a:off x="264000" y="650240"/>
            <a:ext cx="11664000" cy="2708850"/>
          </a:xfrm>
          <a:custGeom>
            <a:avLst/>
            <a:gdLst>
              <a:gd name="connsiteX0" fmla="*/ 0 w 11447362"/>
              <a:gd name="connsiteY0" fmla="*/ 437897 h 6169306"/>
              <a:gd name="connsiteX1" fmla="*/ 437897 w 11447362"/>
              <a:gd name="connsiteY1" fmla="*/ 0 h 6169306"/>
              <a:gd name="connsiteX2" fmla="*/ 11009465 w 11447362"/>
              <a:gd name="connsiteY2" fmla="*/ 0 h 6169306"/>
              <a:gd name="connsiteX3" fmla="*/ 11447362 w 11447362"/>
              <a:gd name="connsiteY3" fmla="*/ 437897 h 6169306"/>
              <a:gd name="connsiteX4" fmla="*/ 11447362 w 11447362"/>
              <a:gd name="connsiteY4" fmla="*/ 5731409 h 6169306"/>
              <a:gd name="connsiteX5" fmla="*/ 11009465 w 11447362"/>
              <a:gd name="connsiteY5" fmla="*/ 6169306 h 6169306"/>
              <a:gd name="connsiteX6" fmla="*/ 437897 w 11447362"/>
              <a:gd name="connsiteY6" fmla="*/ 6169306 h 6169306"/>
              <a:gd name="connsiteX7" fmla="*/ 0 w 11447362"/>
              <a:gd name="connsiteY7" fmla="*/ 5731409 h 6169306"/>
              <a:gd name="connsiteX8" fmla="*/ 0 w 11447362"/>
              <a:gd name="connsiteY8" fmla="*/ 437897 h 6169306"/>
              <a:gd name="connsiteX0" fmla="*/ 0 w 11447362"/>
              <a:gd name="connsiteY0" fmla="*/ 525222 h 6256631"/>
              <a:gd name="connsiteX1" fmla="*/ 437897 w 11447362"/>
              <a:gd name="connsiteY1" fmla="*/ 87325 h 6256631"/>
              <a:gd name="connsiteX2" fmla="*/ 5744515 w 11447362"/>
              <a:gd name="connsiteY2" fmla="*/ 0 h 6256631"/>
              <a:gd name="connsiteX3" fmla="*/ 11009465 w 11447362"/>
              <a:gd name="connsiteY3" fmla="*/ 87325 h 6256631"/>
              <a:gd name="connsiteX4" fmla="*/ 11447362 w 11447362"/>
              <a:gd name="connsiteY4" fmla="*/ 525222 h 6256631"/>
              <a:gd name="connsiteX5" fmla="*/ 11447362 w 11447362"/>
              <a:gd name="connsiteY5" fmla="*/ 5818734 h 6256631"/>
              <a:gd name="connsiteX6" fmla="*/ 11009465 w 11447362"/>
              <a:gd name="connsiteY6" fmla="*/ 6256631 h 6256631"/>
              <a:gd name="connsiteX7" fmla="*/ 437897 w 11447362"/>
              <a:gd name="connsiteY7" fmla="*/ 6256631 h 6256631"/>
              <a:gd name="connsiteX8" fmla="*/ 0 w 11447362"/>
              <a:gd name="connsiteY8" fmla="*/ 5818734 h 6256631"/>
              <a:gd name="connsiteX9" fmla="*/ 0 w 11447362"/>
              <a:gd name="connsiteY9" fmla="*/ 525222 h 6256631"/>
              <a:gd name="connsiteX0" fmla="*/ 0 w 11447362"/>
              <a:gd name="connsiteY0" fmla="*/ 525222 h 6319521"/>
              <a:gd name="connsiteX1" fmla="*/ 437897 w 11447362"/>
              <a:gd name="connsiteY1" fmla="*/ 87325 h 6319521"/>
              <a:gd name="connsiteX2" fmla="*/ 5744515 w 11447362"/>
              <a:gd name="connsiteY2" fmla="*/ 0 h 6319521"/>
              <a:gd name="connsiteX3" fmla="*/ 11009465 w 11447362"/>
              <a:gd name="connsiteY3" fmla="*/ 87325 h 6319521"/>
              <a:gd name="connsiteX4" fmla="*/ 11447362 w 11447362"/>
              <a:gd name="connsiteY4" fmla="*/ 525222 h 6319521"/>
              <a:gd name="connsiteX5" fmla="*/ 11447362 w 11447362"/>
              <a:gd name="connsiteY5" fmla="*/ 5818734 h 6319521"/>
              <a:gd name="connsiteX6" fmla="*/ 11009465 w 11447362"/>
              <a:gd name="connsiteY6" fmla="*/ 6256631 h 6319521"/>
              <a:gd name="connsiteX7" fmla="*/ 5815635 w 11447362"/>
              <a:gd name="connsiteY7" fmla="*/ 6319521 h 6319521"/>
              <a:gd name="connsiteX8" fmla="*/ 437897 w 11447362"/>
              <a:gd name="connsiteY8" fmla="*/ 6256631 h 6319521"/>
              <a:gd name="connsiteX9" fmla="*/ 0 w 11447362"/>
              <a:gd name="connsiteY9" fmla="*/ 5818734 h 6319521"/>
              <a:gd name="connsiteX10" fmla="*/ 0 w 11447362"/>
              <a:gd name="connsiteY10" fmla="*/ 525222 h 6319521"/>
              <a:gd name="connsiteX0" fmla="*/ 0 w 11484934"/>
              <a:gd name="connsiteY0" fmla="*/ 525222 h 6319521"/>
              <a:gd name="connsiteX1" fmla="*/ 437897 w 11484934"/>
              <a:gd name="connsiteY1" fmla="*/ 87325 h 6319521"/>
              <a:gd name="connsiteX2" fmla="*/ 5744515 w 11484934"/>
              <a:gd name="connsiteY2" fmla="*/ 0 h 6319521"/>
              <a:gd name="connsiteX3" fmla="*/ 11009465 w 11484934"/>
              <a:gd name="connsiteY3" fmla="*/ 87325 h 6319521"/>
              <a:gd name="connsiteX4" fmla="*/ 11447362 w 11484934"/>
              <a:gd name="connsiteY4" fmla="*/ 525222 h 6319521"/>
              <a:gd name="connsiteX5" fmla="*/ 11484915 w 11484934"/>
              <a:gd name="connsiteY5" fmla="*/ 3312161 h 6319521"/>
              <a:gd name="connsiteX6" fmla="*/ 11447362 w 11484934"/>
              <a:gd name="connsiteY6" fmla="*/ 5818734 h 6319521"/>
              <a:gd name="connsiteX7" fmla="*/ 11009465 w 11484934"/>
              <a:gd name="connsiteY7" fmla="*/ 6256631 h 6319521"/>
              <a:gd name="connsiteX8" fmla="*/ 5815635 w 11484934"/>
              <a:gd name="connsiteY8" fmla="*/ 6319521 h 6319521"/>
              <a:gd name="connsiteX9" fmla="*/ 437897 w 11484934"/>
              <a:gd name="connsiteY9" fmla="*/ 6256631 h 6319521"/>
              <a:gd name="connsiteX10" fmla="*/ 0 w 11484934"/>
              <a:gd name="connsiteY10" fmla="*/ 5818734 h 6319521"/>
              <a:gd name="connsiteX11" fmla="*/ 0 w 11484934"/>
              <a:gd name="connsiteY11" fmla="*/ 525222 h 6319521"/>
              <a:gd name="connsiteX0" fmla="*/ 77165 w 11562099"/>
              <a:gd name="connsiteY0" fmla="*/ 525222 h 6319521"/>
              <a:gd name="connsiteX1" fmla="*/ 515062 w 11562099"/>
              <a:gd name="connsiteY1" fmla="*/ 87325 h 6319521"/>
              <a:gd name="connsiteX2" fmla="*/ 5821680 w 11562099"/>
              <a:gd name="connsiteY2" fmla="*/ 0 h 6319521"/>
              <a:gd name="connsiteX3" fmla="*/ 11086630 w 11562099"/>
              <a:gd name="connsiteY3" fmla="*/ 87325 h 6319521"/>
              <a:gd name="connsiteX4" fmla="*/ 11524527 w 11562099"/>
              <a:gd name="connsiteY4" fmla="*/ 525222 h 6319521"/>
              <a:gd name="connsiteX5" fmla="*/ 11562080 w 11562099"/>
              <a:gd name="connsiteY5" fmla="*/ 3312161 h 6319521"/>
              <a:gd name="connsiteX6" fmla="*/ 11524527 w 11562099"/>
              <a:gd name="connsiteY6" fmla="*/ 5818734 h 6319521"/>
              <a:gd name="connsiteX7" fmla="*/ 11086630 w 11562099"/>
              <a:gd name="connsiteY7" fmla="*/ 6256631 h 6319521"/>
              <a:gd name="connsiteX8" fmla="*/ 5892800 w 11562099"/>
              <a:gd name="connsiteY8" fmla="*/ 6319521 h 6319521"/>
              <a:gd name="connsiteX9" fmla="*/ 515062 w 11562099"/>
              <a:gd name="connsiteY9" fmla="*/ 6256631 h 6319521"/>
              <a:gd name="connsiteX10" fmla="*/ 77165 w 11562099"/>
              <a:gd name="connsiteY10" fmla="*/ 5818734 h 6319521"/>
              <a:gd name="connsiteX11" fmla="*/ 0 w 11562099"/>
              <a:gd name="connsiteY11" fmla="*/ 3180081 h 6319521"/>
              <a:gd name="connsiteX12" fmla="*/ 77165 w 11562099"/>
              <a:gd name="connsiteY12" fmla="*/ 525222 h 6319521"/>
              <a:gd name="connsiteX0" fmla="*/ 77165 w 11562099"/>
              <a:gd name="connsiteY0" fmla="*/ 440396 h 6234695"/>
              <a:gd name="connsiteX1" fmla="*/ 515062 w 11562099"/>
              <a:gd name="connsiteY1" fmla="*/ 2499 h 6234695"/>
              <a:gd name="connsiteX2" fmla="*/ 5851731 w 11562099"/>
              <a:gd name="connsiteY2" fmla="*/ 0 h 6234695"/>
              <a:gd name="connsiteX3" fmla="*/ 11086630 w 11562099"/>
              <a:gd name="connsiteY3" fmla="*/ 2499 h 6234695"/>
              <a:gd name="connsiteX4" fmla="*/ 11524527 w 11562099"/>
              <a:gd name="connsiteY4" fmla="*/ 440396 h 6234695"/>
              <a:gd name="connsiteX5" fmla="*/ 11562080 w 11562099"/>
              <a:gd name="connsiteY5" fmla="*/ 3227335 h 6234695"/>
              <a:gd name="connsiteX6" fmla="*/ 11524527 w 11562099"/>
              <a:gd name="connsiteY6" fmla="*/ 5733908 h 6234695"/>
              <a:gd name="connsiteX7" fmla="*/ 11086630 w 11562099"/>
              <a:gd name="connsiteY7" fmla="*/ 6171805 h 6234695"/>
              <a:gd name="connsiteX8" fmla="*/ 5892800 w 11562099"/>
              <a:gd name="connsiteY8" fmla="*/ 6234695 h 6234695"/>
              <a:gd name="connsiteX9" fmla="*/ 515062 w 11562099"/>
              <a:gd name="connsiteY9" fmla="*/ 6171805 h 6234695"/>
              <a:gd name="connsiteX10" fmla="*/ 77165 w 11562099"/>
              <a:gd name="connsiteY10" fmla="*/ 5733908 h 6234695"/>
              <a:gd name="connsiteX11" fmla="*/ 0 w 11562099"/>
              <a:gd name="connsiteY11" fmla="*/ 3095255 h 6234695"/>
              <a:gd name="connsiteX12" fmla="*/ 77165 w 11562099"/>
              <a:gd name="connsiteY12" fmla="*/ 440396 h 623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62099" h="6234695">
                <a:moveTo>
                  <a:pt x="77165" y="440396"/>
                </a:moveTo>
                <a:cubicBezTo>
                  <a:pt x="77165" y="198552"/>
                  <a:pt x="273218" y="2499"/>
                  <a:pt x="515062" y="2499"/>
                </a:cubicBezTo>
                <a:lnTo>
                  <a:pt x="5851731" y="0"/>
                </a:lnTo>
                <a:lnTo>
                  <a:pt x="11086630" y="2499"/>
                </a:lnTo>
                <a:cubicBezTo>
                  <a:pt x="11328474" y="2499"/>
                  <a:pt x="11524527" y="198552"/>
                  <a:pt x="11524527" y="440396"/>
                </a:cubicBezTo>
                <a:cubicBezTo>
                  <a:pt x="11523498" y="1355829"/>
                  <a:pt x="11563109" y="2311902"/>
                  <a:pt x="11562080" y="3227335"/>
                </a:cubicBezTo>
                <a:lnTo>
                  <a:pt x="11524527" y="5733908"/>
                </a:lnTo>
                <a:cubicBezTo>
                  <a:pt x="11524527" y="5975752"/>
                  <a:pt x="11328474" y="6171805"/>
                  <a:pt x="11086630" y="6171805"/>
                </a:cubicBezTo>
                <a:cubicBezTo>
                  <a:pt x="9351967" y="6172448"/>
                  <a:pt x="7627463" y="6234052"/>
                  <a:pt x="5892800" y="6234695"/>
                </a:cubicBezTo>
                <a:lnTo>
                  <a:pt x="515062" y="6171805"/>
                </a:lnTo>
                <a:cubicBezTo>
                  <a:pt x="273218" y="6171805"/>
                  <a:pt x="77165" y="5975752"/>
                  <a:pt x="77165" y="5733908"/>
                </a:cubicBezTo>
                <a:cubicBezTo>
                  <a:pt x="75150" y="4854357"/>
                  <a:pt x="2015" y="3974806"/>
                  <a:pt x="0" y="3095255"/>
                </a:cubicBezTo>
                <a:lnTo>
                  <a:pt x="77165" y="4403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3B7797-A0DC-4187-929E-47C4AAB9A1C1}"/>
              </a:ext>
            </a:extLst>
          </p:cNvPr>
          <p:cNvGrpSpPr/>
          <p:nvPr/>
        </p:nvGrpSpPr>
        <p:grpSpPr>
          <a:xfrm>
            <a:off x="603993" y="1737443"/>
            <a:ext cx="1715564" cy="610256"/>
            <a:chOff x="4748283" y="3889960"/>
            <a:chExt cx="2008412" cy="610256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454401F-0371-46C2-8788-FF8E6244E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8A16F59-53F5-44DD-9EA7-375D11863B3A}"/>
                </a:ext>
              </a:extLst>
            </p:cNvPr>
            <p:cNvSpPr txBox="1"/>
            <p:nvPr/>
          </p:nvSpPr>
          <p:spPr>
            <a:xfrm>
              <a:off x="4757160" y="3976996"/>
              <a:ext cx="19995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22EA027-6AB1-4E67-AEF4-919ABB14893B}"/>
              </a:ext>
            </a:extLst>
          </p:cNvPr>
          <p:cNvSpPr txBox="1"/>
          <p:nvPr/>
        </p:nvSpPr>
        <p:spPr>
          <a:xfrm>
            <a:off x="2368953" y="1822871"/>
            <a:ext cx="880160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ต้องเติมน้ำอีกเท่าไร น้ำถึงเต็มตู้ปลา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8810536-D5AA-4F18-A15F-8492B6283DC2}"/>
              </a:ext>
            </a:extLst>
          </p:cNvPr>
          <p:cNvGrpSpPr/>
          <p:nvPr/>
        </p:nvGrpSpPr>
        <p:grpSpPr>
          <a:xfrm>
            <a:off x="603993" y="2462630"/>
            <a:ext cx="1715564" cy="600165"/>
            <a:chOff x="4748283" y="3889960"/>
            <a:chExt cx="2008412" cy="600165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FF3AC5F-452B-4384-9EEB-726903CAB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CD05728-041E-426A-8E33-7D9DF95FB9CE}"/>
                </a:ext>
              </a:extLst>
            </p:cNvPr>
            <p:cNvSpPr txBox="1"/>
            <p:nvPr/>
          </p:nvSpPr>
          <p:spPr>
            <a:xfrm>
              <a:off x="4757160" y="3961756"/>
              <a:ext cx="19995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6AC7DFB-0FEB-40B2-ACA6-1CC346D24484}"/>
              </a:ext>
            </a:extLst>
          </p:cNvPr>
          <p:cNvSpPr txBox="1"/>
          <p:nvPr/>
        </p:nvSpPr>
        <p:spPr>
          <a:xfrm>
            <a:off x="2368954" y="2565607"/>
            <a:ext cx="869644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ตู้ปลามีความจุ 10 ลิตร ปัจจุบันมีน้ำอยู่ 6 ลิตร 620 มิลลิลิตร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484E89F-8B9F-4F25-9758-F7542A9F5401}"/>
              </a:ext>
            </a:extLst>
          </p:cNvPr>
          <p:cNvGrpSpPr/>
          <p:nvPr/>
        </p:nvGrpSpPr>
        <p:grpSpPr>
          <a:xfrm>
            <a:off x="206769" y="149630"/>
            <a:ext cx="11373504" cy="1434251"/>
            <a:chOff x="206769" y="149630"/>
            <a:chExt cx="11373504" cy="143425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AED48B2-75B0-4B8A-8131-026D2CC83F54}"/>
                </a:ext>
              </a:extLst>
            </p:cNvPr>
            <p:cNvGrpSpPr/>
            <p:nvPr/>
          </p:nvGrpSpPr>
          <p:grpSpPr>
            <a:xfrm>
              <a:off x="861617" y="361704"/>
              <a:ext cx="10718656" cy="1222177"/>
              <a:chOff x="861617" y="321064"/>
              <a:chExt cx="10718656" cy="1222177"/>
            </a:xfrm>
          </p:grpSpPr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63CDA9FF-FB78-4D20-8A5A-9A9FF8AC28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</a:blip>
              <a:stretch>
                <a:fillRect/>
              </a:stretch>
            </p:blipFill>
            <p:spPr>
              <a:xfrm>
                <a:off x="861617" y="321064"/>
                <a:ext cx="9777597" cy="1222177"/>
              </a:xfrm>
              <a:prstGeom prst="rect">
                <a:avLst/>
              </a:prstGeom>
            </p:spPr>
          </p:pic>
          <p:sp>
            <p:nvSpPr>
              <p:cNvPr id="83" name="หัวข้อ">
                <a:extLst>
                  <a:ext uri="{FF2B5EF4-FFF2-40B4-BE49-F238E27FC236}">
                    <a16:creationId xmlns:a16="http://schemas.microsoft.com/office/drawing/2014/main" id="{F7335193-1C92-4918-A3D1-6282D8085BF2}"/>
                  </a:ext>
                </a:extLst>
              </p:cNvPr>
              <p:cNvSpPr txBox="1"/>
              <p:nvPr/>
            </p:nvSpPr>
            <p:spPr>
              <a:xfrm>
                <a:off x="1683934" y="485227"/>
                <a:ext cx="9896339" cy="95410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ตู้ปลามีความจุ 10 ลิตร ปัจจุบันมีน้ำอยู่ 6 ลิตร 620 มิลลิลิตร </a:t>
                </a:r>
              </a:p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ต้องเติมน้ำอีกเท่าไร น้ำถึงเต็มตู้ปลา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11E033A-51BE-49E0-AE4B-153A101005C7}"/>
                </a:ext>
              </a:extLst>
            </p:cNvPr>
            <p:cNvGrpSpPr/>
            <p:nvPr/>
          </p:nvGrpSpPr>
          <p:grpSpPr>
            <a:xfrm>
              <a:off x="206769" y="149630"/>
              <a:ext cx="1314423" cy="1259656"/>
              <a:chOff x="206769" y="149630"/>
              <a:chExt cx="1314423" cy="1259656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67A593E5-65B8-4B5F-96B7-2FE8778E9B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769" y="149630"/>
                <a:ext cx="1314423" cy="1259656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EF59646-EFA0-40A6-AC25-A6DC9A421462}"/>
                  </a:ext>
                </a:extLst>
              </p:cNvPr>
              <p:cNvSpPr txBox="1"/>
              <p:nvPr/>
            </p:nvSpPr>
            <p:spPr>
              <a:xfrm>
                <a:off x="600447" y="359676"/>
                <a:ext cx="538314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5</a:t>
                </a:r>
              </a:p>
            </p:txBody>
          </p:sp>
        </p:grp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2045F775-94FF-42B1-BA6F-9B5D585833D5}"/>
              </a:ext>
            </a:extLst>
          </p:cNvPr>
          <p:cNvSpPr/>
          <p:nvPr/>
        </p:nvSpPr>
        <p:spPr>
          <a:xfrm>
            <a:off x="1796470" y="5178050"/>
            <a:ext cx="5692347" cy="504000"/>
          </a:xfrm>
          <a:prstGeom prst="rect">
            <a:avLst/>
          </a:prstGeom>
          <a:solidFill>
            <a:srgbClr val="99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 ลิตร 620 มิลลิลิตร</a:t>
            </a:r>
            <a:endParaRPr lang="en-US" sz="24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E803CFF-785A-4FDE-B444-0997874035FD}"/>
              </a:ext>
            </a:extLst>
          </p:cNvPr>
          <p:cNvGrpSpPr/>
          <p:nvPr/>
        </p:nvGrpSpPr>
        <p:grpSpPr>
          <a:xfrm rot="10800000">
            <a:off x="1796462" y="3775401"/>
            <a:ext cx="8698809" cy="854809"/>
            <a:chOff x="1012834" y="5284037"/>
            <a:chExt cx="6217029" cy="854809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FEBCDF9-2F67-4A0B-AE15-0311051A354A}"/>
                </a:ext>
              </a:extLst>
            </p:cNvPr>
            <p:cNvSpPr txBox="1"/>
            <p:nvPr/>
          </p:nvSpPr>
          <p:spPr>
            <a:xfrm rot="10800000">
              <a:off x="1086773" y="5646403"/>
              <a:ext cx="6143083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ตู้ปลามีความจุ </a:t>
              </a:r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724C4B46-988C-496A-8857-1FD2E413B7F4}"/>
                </a:ext>
              </a:extLst>
            </p:cNvPr>
            <p:cNvGrpSpPr/>
            <p:nvPr/>
          </p:nvGrpSpPr>
          <p:grpSpPr>
            <a:xfrm>
              <a:off x="1012834" y="5284037"/>
              <a:ext cx="6217029" cy="767733"/>
              <a:chOff x="1785991" y="5844539"/>
              <a:chExt cx="4116963" cy="540000"/>
            </a:xfrm>
          </p:grpSpPr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C3C4D273-BC88-43E5-8538-FC659B8AF1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02953" y="5844539"/>
                <a:ext cx="0" cy="540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2C29BC72-D9B6-40BE-B184-B6A34F8CD8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8793" y="5844539"/>
                <a:ext cx="0" cy="540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190FA5FC-A9D1-4316-92F1-550F127E2EA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785991" y="6076074"/>
                <a:ext cx="411696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CF10BA04-1150-49F2-B126-56DEAB155964}"/>
              </a:ext>
            </a:extLst>
          </p:cNvPr>
          <p:cNvSpPr/>
          <p:nvPr/>
        </p:nvSpPr>
        <p:spPr>
          <a:xfrm>
            <a:off x="1796469" y="4504760"/>
            <a:ext cx="8698808" cy="5040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10 ลิตร</a:t>
            </a:r>
            <a:endParaRPr lang="en-US" sz="24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E2D6C4F-8336-49CE-BCE2-E6993088ED0D}"/>
              </a:ext>
            </a:extLst>
          </p:cNvPr>
          <p:cNvGrpSpPr/>
          <p:nvPr/>
        </p:nvGrpSpPr>
        <p:grpSpPr>
          <a:xfrm rot="10800000">
            <a:off x="1796468" y="5713264"/>
            <a:ext cx="5925131" cy="664211"/>
            <a:chOff x="1086773" y="5125825"/>
            <a:chExt cx="6143083" cy="925945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B606319-6399-48E0-8CAD-83E2FA4BBF73}"/>
                </a:ext>
              </a:extLst>
            </p:cNvPr>
            <p:cNvSpPr txBox="1"/>
            <p:nvPr/>
          </p:nvSpPr>
          <p:spPr>
            <a:xfrm rot="10800000">
              <a:off x="1086773" y="5125825"/>
              <a:ext cx="6143083" cy="6864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ปัจจุบันมีน้ำอยู่</a:t>
              </a: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D7079B65-41AB-437F-8ECA-3A8332C9D5C7}"/>
                </a:ext>
              </a:extLst>
            </p:cNvPr>
            <p:cNvGrpSpPr/>
            <p:nvPr/>
          </p:nvGrpSpPr>
          <p:grpSpPr>
            <a:xfrm>
              <a:off x="1330699" y="5284037"/>
              <a:ext cx="5899157" cy="767733"/>
              <a:chOff x="1996487" y="5844539"/>
              <a:chExt cx="3906467" cy="540000"/>
            </a:xfrm>
          </p:grpSpPr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7D7793DB-AC2E-490B-ABF5-97E0FB254B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02953" y="5844539"/>
                <a:ext cx="0" cy="540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32D49DFF-90F9-4836-9825-4956A98452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6487" y="5844539"/>
                <a:ext cx="0" cy="540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89FB2961-92E8-489E-89EB-2D3DA71EF10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001924" y="6275322"/>
                <a:ext cx="390103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D7B01D31-5589-4DB8-8EDB-2FC65FD4BFED}"/>
              </a:ext>
            </a:extLst>
          </p:cNvPr>
          <p:cNvSpPr/>
          <p:nvPr/>
        </p:nvSpPr>
        <p:spPr>
          <a:xfrm>
            <a:off x="7486326" y="5178050"/>
            <a:ext cx="3008950" cy="503999"/>
          </a:xfrm>
          <a:prstGeom prst="rect">
            <a:avLst/>
          </a:prstGeom>
          <a:solidFill>
            <a:srgbClr val="FF5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ต้องเติมน้ำอีก</a:t>
            </a:r>
            <a:endParaRPr lang="en-US" sz="2400" b="0" dirty="0">
              <a:solidFill>
                <a:schemeClr val="bg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9107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53" grpId="0"/>
      <p:bldP spid="57" grpId="0"/>
      <p:bldP spid="48" grpId="0" animBg="1"/>
      <p:bldP spid="58" grpId="0" animBg="1"/>
      <p:bldP spid="93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 descr="Map&#10;&#10;Description automatically generated">
            <a:extLst>
              <a:ext uri="{FF2B5EF4-FFF2-40B4-BE49-F238E27FC236}">
                <a16:creationId xmlns:a16="http://schemas.microsoft.com/office/drawing/2014/main" id="{B105A85F-E828-4319-87D5-297D723A16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6203" r="10311" b="6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923280"/>
            <a:ext cx="11493661" cy="4573016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A621DD58-A1F8-462C-8C61-12098A86DFAD}"/>
              </a:ext>
            </a:extLst>
          </p:cNvPr>
          <p:cNvSpPr txBox="1"/>
          <p:nvPr/>
        </p:nvSpPr>
        <p:spPr>
          <a:xfrm>
            <a:off x="3703558" y="2230391"/>
            <a:ext cx="12641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ลิตร</a:t>
            </a:r>
          </a:p>
        </p:txBody>
      </p:sp>
      <p:sp>
        <p:nvSpPr>
          <p:cNvPr id="34" name="หัวข้อ">
            <a:extLst>
              <a:ext uri="{FF2B5EF4-FFF2-40B4-BE49-F238E27FC236}">
                <a16:creationId xmlns:a16="http://schemas.microsoft.com/office/drawing/2014/main" id="{982D045B-87A1-4F0C-B4BE-66CBB961F817}"/>
              </a:ext>
            </a:extLst>
          </p:cNvPr>
          <p:cNvSpPr txBox="1"/>
          <p:nvPr/>
        </p:nvSpPr>
        <p:spPr>
          <a:xfrm>
            <a:off x="5765235" y="3480678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-</a:t>
            </a:r>
          </a:p>
        </p:txBody>
      </p: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07651366-A8E4-4082-9D08-3CABD553C177}"/>
              </a:ext>
            </a:extLst>
          </p:cNvPr>
          <p:cNvSpPr txBox="1"/>
          <p:nvPr/>
        </p:nvSpPr>
        <p:spPr>
          <a:xfrm>
            <a:off x="3603711" y="463063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166BE5-B54D-410F-92BF-8F493A877D59}"/>
              </a:ext>
            </a:extLst>
          </p:cNvPr>
          <p:cNvGrpSpPr/>
          <p:nvPr/>
        </p:nvGrpSpPr>
        <p:grpSpPr>
          <a:xfrm>
            <a:off x="4023757" y="4630638"/>
            <a:ext cx="2009148" cy="529301"/>
            <a:chOff x="7365242" y="4224238"/>
            <a:chExt cx="2009148" cy="52930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C46DB34-742D-4A59-9D1D-6063B845677C}"/>
                </a:ext>
              </a:extLst>
            </p:cNvPr>
            <p:cNvGrpSpPr/>
            <p:nvPr/>
          </p:nvGrpSpPr>
          <p:grpSpPr>
            <a:xfrm>
              <a:off x="7365242" y="4676554"/>
              <a:ext cx="2009148" cy="76985"/>
              <a:chOff x="7391891" y="5591532"/>
              <a:chExt cx="2036299" cy="76985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999092F-0FED-491B-8BBC-A1433DB01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1891" y="5591532"/>
                <a:ext cx="20362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3B490BB-BD18-496F-B34C-EF0923F59E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1891" y="5668517"/>
                <a:ext cx="20362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หัวข้อ">
              <a:extLst>
                <a:ext uri="{FF2B5EF4-FFF2-40B4-BE49-F238E27FC236}">
                  <a16:creationId xmlns:a16="http://schemas.microsoft.com/office/drawing/2014/main" id="{52730CAF-F32E-47E5-917A-7D2596482E3C}"/>
                </a:ext>
              </a:extLst>
            </p:cNvPr>
            <p:cNvSpPr txBox="1"/>
            <p:nvPr/>
          </p:nvSpPr>
          <p:spPr>
            <a:xfrm>
              <a:off x="8118121" y="4224238"/>
              <a:ext cx="124484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380</a:t>
              </a:r>
            </a:p>
          </p:txBody>
        </p:sp>
      </p:grp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25BFEFA7-AA3F-4384-A892-341FC117AA03}"/>
              </a:ext>
            </a:extLst>
          </p:cNvPr>
          <p:cNvSpPr txBox="1"/>
          <p:nvPr/>
        </p:nvSpPr>
        <p:spPr>
          <a:xfrm>
            <a:off x="4765731" y="2230391"/>
            <a:ext cx="186576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มิลลิลิตร</a:t>
            </a:r>
          </a:p>
        </p:txBody>
      </p:sp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852FCA51-6F23-4405-B40F-513FB3E49F0C}"/>
              </a:ext>
            </a:extLst>
          </p:cNvPr>
          <p:cNvSpPr txBox="1"/>
          <p:nvPr/>
        </p:nvSpPr>
        <p:spPr>
          <a:xfrm>
            <a:off x="3603711" y="33251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10</a:t>
            </a:r>
          </a:p>
        </p:txBody>
      </p:sp>
      <p:sp>
        <p:nvSpPr>
          <p:cNvPr id="33" name="หัวข้อ">
            <a:extLst>
              <a:ext uri="{FF2B5EF4-FFF2-40B4-BE49-F238E27FC236}">
                <a16:creationId xmlns:a16="http://schemas.microsoft.com/office/drawing/2014/main" id="{E08E0BDB-A128-4F5A-83F6-F64841F9A662}"/>
              </a:ext>
            </a:extLst>
          </p:cNvPr>
          <p:cNvSpPr txBox="1"/>
          <p:nvPr/>
        </p:nvSpPr>
        <p:spPr>
          <a:xfrm>
            <a:off x="5023442" y="33251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C82266C-58D4-425E-9AA3-625F2FEA126C}"/>
              </a:ext>
            </a:extLst>
          </p:cNvPr>
          <p:cNvSpPr txBox="1"/>
          <p:nvPr/>
        </p:nvSpPr>
        <p:spPr>
          <a:xfrm>
            <a:off x="1390376" y="3325172"/>
            <a:ext cx="269957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ตู้ปลามีความจุ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24C64DE-46CE-4720-8347-68A55B2A4357}"/>
              </a:ext>
            </a:extLst>
          </p:cNvPr>
          <p:cNvGrpSpPr/>
          <p:nvPr/>
        </p:nvGrpSpPr>
        <p:grpSpPr>
          <a:xfrm>
            <a:off x="1390376" y="2230391"/>
            <a:ext cx="936000" cy="523220"/>
            <a:chOff x="1071532" y="3038331"/>
            <a:chExt cx="1056082" cy="523220"/>
          </a:xfrm>
        </p:grpSpPr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4F0C0DE3-3D6A-4D31-9F0D-1CB9D8B2949F}"/>
                </a:ext>
              </a:extLst>
            </p:cNvPr>
            <p:cNvSpPr txBox="1"/>
            <p:nvPr/>
          </p:nvSpPr>
          <p:spPr>
            <a:xfrm>
              <a:off x="1071532" y="3038331"/>
              <a:ext cx="105608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D771FD0-6987-4EC7-A3AB-7C544BAB1B4E}"/>
                </a:ext>
              </a:extLst>
            </p:cNvPr>
            <p:cNvGrpSpPr/>
            <p:nvPr/>
          </p:nvGrpSpPr>
          <p:grpSpPr>
            <a:xfrm>
              <a:off x="1140174" y="3488205"/>
              <a:ext cx="864000" cy="54000"/>
              <a:chOff x="7144755" y="5591532"/>
              <a:chExt cx="2700000" cy="76985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9A2FD5C-9023-453F-8CF0-54BD202E01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1C76C9E-3875-44B1-9E9C-AC9621533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13C8C6-7670-4F6D-B6E4-EB8E978B9BD1}"/>
              </a:ext>
            </a:extLst>
          </p:cNvPr>
          <p:cNvGrpSpPr/>
          <p:nvPr/>
        </p:nvGrpSpPr>
        <p:grpSpPr>
          <a:xfrm>
            <a:off x="1390376" y="5568370"/>
            <a:ext cx="936000" cy="523220"/>
            <a:chOff x="621219" y="5838223"/>
            <a:chExt cx="936000" cy="523220"/>
          </a:xfrm>
        </p:grpSpPr>
        <p:sp>
          <p:nvSpPr>
            <p:cNvPr id="63" name="หัวข้อ">
              <a:extLst>
                <a:ext uri="{FF2B5EF4-FFF2-40B4-BE49-F238E27FC236}">
                  <a16:creationId xmlns:a16="http://schemas.microsoft.com/office/drawing/2014/main" id="{E6CE400A-2E86-43CC-9A12-FCF9F7299CB0}"/>
                </a:ext>
              </a:extLst>
            </p:cNvPr>
            <p:cNvSpPr txBox="1"/>
            <p:nvPr/>
          </p:nvSpPr>
          <p:spPr>
            <a:xfrm>
              <a:off x="621219" y="5838223"/>
              <a:ext cx="93600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7676F08-5D6E-4942-B090-1AD3C811D762}"/>
                </a:ext>
              </a:extLst>
            </p:cNvPr>
            <p:cNvGrpSpPr/>
            <p:nvPr/>
          </p:nvGrpSpPr>
          <p:grpSpPr>
            <a:xfrm>
              <a:off x="677185" y="6275615"/>
              <a:ext cx="720000" cy="54000"/>
              <a:chOff x="7144755" y="5591532"/>
              <a:chExt cx="2700000" cy="76985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DD4FB39-086B-4CEE-84B0-FB4E464204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5B67724-B1CE-4874-B961-C281E7A9CA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11EF4FB2-9C64-490A-9902-637358B85453}"/>
              </a:ext>
            </a:extLst>
          </p:cNvPr>
          <p:cNvSpPr txBox="1"/>
          <p:nvPr/>
        </p:nvSpPr>
        <p:spPr>
          <a:xfrm>
            <a:off x="2326376" y="5568370"/>
            <a:ext cx="742324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ต้องเติมน้ำอีก 3 ลิตร 380 มิลลิลิตร น้ำถึงเต็มตู้ปลา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89915F6D-A11A-49AF-85B1-921C5D918872}"/>
              </a:ext>
            </a:extLst>
          </p:cNvPr>
          <p:cNvSpPr txBox="1"/>
          <p:nvPr/>
        </p:nvSpPr>
        <p:spPr>
          <a:xfrm>
            <a:off x="1390377" y="3977905"/>
            <a:ext cx="241788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ปัจจุบันมีน้ำอยู่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144AC833-4698-4236-BDBE-8F6F48787CFE}"/>
              </a:ext>
            </a:extLst>
          </p:cNvPr>
          <p:cNvSpPr txBox="1"/>
          <p:nvPr/>
        </p:nvSpPr>
        <p:spPr>
          <a:xfrm>
            <a:off x="1390376" y="4630638"/>
            <a:ext cx="283078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ต้องเติมน้ำอีก</a:t>
            </a:r>
          </a:p>
        </p:txBody>
      </p: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094580DC-0309-442C-B02C-0E349667E504}"/>
              </a:ext>
            </a:extLst>
          </p:cNvPr>
          <p:cNvSpPr txBox="1"/>
          <p:nvPr/>
        </p:nvSpPr>
        <p:spPr>
          <a:xfrm>
            <a:off x="5023442" y="3977905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620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EC7FFA-5059-40D3-9F84-5881DECCE3D6}"/>
              </a:ext>
            </a:extLst>
          </p:cNvPr>
          <p:cNvGrpSpPr/>
          <p:nvPr/>
        </p:nvGrpSpPr>
        <p:grpSpPr>
          <a:xfrm>
            <a:off x="3615903" y="3977905"/>
            <a:ext cx="2417003" cy="523220"/>
            <a:chOff x="6713548" y="3571505"/>
            <a:chExt cx="2417003" cy="52322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D2D4E4-C0BA-402E-9BC5-D1B48D64DD83}"/>
                </a:ext>
              </a:extLst>
            </p:cNvPr>
            <p:cNvCxnSpPr>
              <a:cxnSpLocks/>
            </p:cNvCxnSpPr>
            <p:nvPr/>
          </p:nvCxnSpPr>
          <p:spPr>
            <a:xfrm>
              <a:off x="7121403" y="4042652"/>
              <a:ext cx="20091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E16FAF5E-7A6B-4103-83C5-085C29B9EDFC}"/>
                </a:ext>
              </a:extLst>
            </p:cNvPr>
            <p:cNvSpPr txBox="1"/>
            <p:nvPr/>
          </p:nvSpPr>
          <p:spPr>
            <a:xfrm>
              <a:off x="6713548" y="3571505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6</a:t>
              </a:r>
            </a:p>
          </p:txBody>
        </p:sp>
      </p:grpSp>
      <p:sp>
        <p:nvSpPr>
          <p:cNvPr id="59" name="หัวข้อ">
            <a:extLst>
              <a:ext uri="{FF2B5EF4-FFF2-40B4-BE49-F238E27FC236}">
                <a16:creationId xmlns:a16="http://schemas.microsoft.com/office/drawing/2014/main" id="{2F3E12B6-2A04-43FA-A8BC-6ABAC4D19F11}"/>
              </a:ext>
            </a:extLst>
          </p:cNvPr>
          <p:cNvSpPr txBox="1"/>
          <p:nvPr/>
        </p:nvSpPr>
        <p:spPr>
          <a:xfrm>
            <a:off x="3603711" y="2869997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</a:p>
        </p:txBody>
      </p: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F2C796E3-5C0C-4648-B5D6-239BC4C4C1EB}"/>
              </a:ext>
            </a:extLst>
          </p:cNvPr>
          <p:cNvSpPr txBox="1"/>
          <p:nvPr/>
        </p:nvSpPr>
        <p:spPr>
          <a:xfrm>
            <a:off x="4760570" y="2869997"/>
            <a:ext cx="12641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1,000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80D243F-D2CE-4CD2-907A-2176B1014F8F}"/>
              </a:ext>
            </a:extLst>
          </p:cNvPr>
          <p:cNvCxnSpPr>
            <a:cxnSpLocks/>
          </p:cNvCxnSpPr>
          <p:nvPr/>
        </p:nvCxnSpPr>
        <p:spPr>
          <a:xfrm flipV="1">
            <a:off x="5668756" y="3464785"/>
            <a:ext cx="348911" cy="2453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72A9B582-0944-442A-93A6-02FD0D932823}"/>
              </a:ext>
            </a:extLst>
          </p:cNvPr>
          <p:cNvCxnSpPr>
            <a:cxnSpLocks/>
          </p:cNvCxnSpPr>
          <p:nvPr/>
        </p:nvCxnSpPr>
        <p:spPr>
          <a:xfrm flipV="1">
            <a:off x="4010787" y="3414697"/>
            <a:ext cx="616787" cy="2954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729B452-4666-4B63-8D97-58D139C9D16B}"/>
              </a:ext>
            </a:extLst>
          </p:cNvPr>
          <p:cNvGrpSpPr/>
          <p:nvPr/>
        </p:nvGrpSpPr>
        <p:grpSpPr>
          <a:xfrm>
            <a:off x="6531504" y="2720152"/>
            <a:ext cx="3218114" cy="1402147"/>
            <a:chOff x="7091962" y="3561539"/>
            <a:chExt cx="2586714" cy="1402147"/>
          </a:xfrm>
        </p:grpSpPr>
        <p:sp>
          <p:nvSpPr>
            <p:cNvPr id="71" name="Speech Bubble: Rectangle with Corners Rounded 70">
              <a:extLst>
                <a:ext uri="{FF2B5EF4-FFF2-40B4-BE49-F238E27FC236}">
                  <a16:creationId xmlns:a16="http://schemas.microsoft.com/office/drawing/2014/main" id="{1C1AFB4B-DF78-4398-BC2E-8DB25911882F}"/>
                </a:ext>
              </a:extLst>
            </p:cNvPr>
            <p:cNvSpPr/>
            <p:nvPr/>
          </p:nvSpPr>
          <p:spPr>
            <a:xfrm>
              <a:off x="7091962" y="3561539"/>
              <a:ext cx="2586714" cy="1402147"/>
            </a:xfrm>
            <a:custGeom>
              <a:avLst/>
              <a:gdLst>
                <a:gd name="connsiteX0" fmla="*/ 0 w 2586714"/>
                <a:gd name="connsiteY0" fmla="*/ 233696 h 1402147"/>
                <a:gd name="connsiteX1" fmla="*/ 233696 w 2586714"/>
                <a:gd name="connsiteY1" fmla="*/ 0 h 1402147"/>
                <a:gd name="connsiteX2" fmla="*/ 431119 w 2586714"/>
                <a:gd name="connsiteY2" fmla="*/ 0 h 1402147"/>
                <a:gd name="connsiteX3" fmla="*/ 431119 w 2586714"/>
                <a:gd name="connsiteY3" fmla="*/ 0 h 1402147"/>
                <a:gd name="connsiteX4" fmla="*/ 1077798 w 2586714"/>
                <a:gd name="connsiteY4" fmla="*/ 0 h 1402147"/>
                <a:gd name="connsiteX5" fmla="*/ 1677151 w 2586714"/>
                <a:gd name="connsiteY5" fmla="*/ 0 h 1402147"/>
                <a:gd name="connsiteX6" fmla="*/ 2353018 w 2586714"/>
                <a:gd name="connsiteY6" fmla="*/ 0 h 1402147"/>
                <a:gd name="connsiteX7" fmla="*/ 2586714 w 2586714"/>
                <a:gd name="connsiteY7" fmla="*/ 233696 h 1402147"/>
                <a:gd name="connsiteX8" fmla="*/ 2586714 w 2586714"/>
                <a:gd name="connsiteY8" fmla="*/ 233691 h 1402147"/>
                <a:gd name="connsiteX9" fmla="*/ 2586714 w 2586714"/>
                <a:gd name="connsiteY9" fmla="*/ 233691 h 1402147"/>
                <a:gd name="connsiteX10" fmla="*/ 2586714 w 2586714"/>
                <a:gd name="connsiteY10" fmla="*/ 584228 h 1402147"/>
                <a:gd name="connsiteX11" fmla="*/ 2586714 w 2586714"/>
                <a:gd name="connsiteY11" fmla="*/ 1168451 h 1402147"/>
                <a:gd name="connsiteX12" fmla="*/ 2353018 w 2586714"/>
                <a:gd name="connsiteY12" fmla="*/ 1402147 h 1402147"/>
                <a:gd name="connsiteX13" fmla="*/ 1753665 w 2586714"/>
                <a:gd name="connsiteY13" fmla="*/ 1402147 h 1402147"/>
                <a:gd name="connsiteX14" fmla="*/ 1077798 w 2586714"/>
                <a:gd name="connsiteY14" fmla="*/ 1402147 h 1402147"/>
                <a:gd name="connsiteX15" fmla="*/ 431119 w 2586714"/>
                <a:gd name="connsiteY15" fmla="*/ 1402147 h 1402147"/>
                <a:gd name="connsiteX16" fmla="*/ 431119 w 2586714"/>
                <a:gd name="connsiteY16" fmla="*/ 1402147 h 1402147"/>
                <a:gd name="connsiteX17" fmla="*/ 233696 w 2586714"/>
                <a:gd name="connsiteY17" fmla="*/ 1402147 h 1402147"/>
                <a:gd name="connsiteX18" fmla="*/ 0 w 2586714"/>
                <a:gd name="connsiteY18" fmla="*/ 1168451 h 1402147"/>
                <a:gd name="connsiteX19" fmla="*/ 0 w 2586714"/>
                <a:gd name="connsiteY19" fmla="*/ 584228 h 1402147"/>
                <a:gd name="connsiteX20" fmla="*/ -383636 w 2586714"/>
                <a:gd name="connsiteY20" fmla="*/ 418863 h 1402147"/>
                <a:gd name="connsiteX21" fmla="*/ 0 w 2586714"/>
                <a:gd name="connsiteY21" fmla="*/ 233691 h 1402147"/>
                <a:gd name="connsiteX22" fmla="*/ 0 w 2586714"/>
                <a:gd name="connsiteY22" fmla="*/ 233696 h 140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86714" h="1402147" fill="none" extrusionOk="0">
                  <a:moveTo>
                    <a:pt x="0" y="233696"/>
                  </a:moveTo>
                  <a:cubicBezTo>
                    <a:pt x="23359" y="98499"/>
                    <a:pt x="92257" y="8332"/>
                    <a:pt x="233696" y="0"/>
                  </a:cubicBezTo>
                  <a:cubicBezTo>
                    <a:pt x="287194" y="-2618"/>
                    <a:pt x="384197" y="6188"/>
                    <a:pt x="431119" y="0"/>
                  </a:cubicBezTo>
                  <a:lnTo>
                    <a:pt x="431119" y="0"/>
                  </a:lnTo>
                  <a:cubicBezTo>
                    <a:pt x="693552" y="21323"/>
                    <a:pt x="907015" y="-14522"/>
                    <a:pt x="1077798" y="0"/>
                  </a:cubicBezTo>
                  <a:cubicBezTo>
                    <a:pt x="1338300" y="-25110"/>
                    <a:pt x="1404329" y="-15883"/>
                    <a:pt x="1677151" y="0"/>
                  </a:cubicBezTo>
                  <a:cubicBezTo>
                    <a:pt x="1949973" y="15883"/>
                    <a:pt x="2087044" y="-10796"/>
                    <a:pt x="2353018" y="0"/>
                  </a:cubicBezTo>
                  <a:cubicBezTo>
                    <a:pt x="2481232" y="-3229"/>
                    <a:pt x="2581494" y="111060"/>
                    <a:pt x="2586714" y="233696"/>
                  </a:cubicBezTo>
                  <a:lnTo>
                    <a:pt x="2586714" y="233691"/>
                  </a:lnTo>
                  <a:lnTo>
                    <a:pt x="2586714" y="233691"/>
                  </a:lnTo>
                  <a:cubicBezTo>
                    <a:pt x="2578086" y="386174"/>
                    <a:pt x="2603792" y="442408"/>
                    <a:pt x="2586714" y="584228"/>
                  </a:cubicBezTo>
                  <a:cubicBezTo>
                    <a:pt x="2574601" y="741500"/>
                    <a:pt x="2593618" y="895629"/>
                    <a:pt x="2586714" y="1168451"/>
                  </a:cubicBezTo>
                  <a:cubicBezTo>
                    <a:pt x="2585956" y="1308892"/>
                    <a:pt x="2511376" y="1390875"/>
                    <a:pt x="2353018" y="1402147"/>
                  </a:cubicBezTo>
                  <a:cubicBezTo>
                    <a:pt x="2143809" y="1376896"/>
                    <a:pt x="1893300" y="1413190"/>
                    <a:pt x="1753665" y="1402147"/>
                  </a:cubicBezTo>
                  <a:cubicBezTo>
                    <a:pt x="1614030" y="1391104"/>
                    <a:pt x="1333374" y="1394686"/>
                    <a:pt x="1077798" y="1402147"/>
                  </a:cubicBezTo>
                  <a:cubicBezTo>
                    <a:pt x="798416" y="1419435"/>
                    <a:pt x="741391" y="1425851"/>
                    <a:pt x="431119" y="1402147"/>
                  </a:cubicBezTo>
                  <a:lnTo>
                    <a:pt x="431119" y="1402147"/>
                  </a:lnTo>
                  <a:cubicBezTo>
                    <a:pt x="373509" y="1403335"/>
                    <a:pt x="308488" y="1410235"/>
                    <a:pt x="233696" y="1402147"/>
                  </a:cubicBezTo>
                  <a:cubicBezTo>
                    <a:pt x="95416" y="1396798"/>
                    <a:pt x="4178" y="1294661"/>
                    <a:pt x="0" y="1168451"/>
                  </a:cubicBezTo>
                  <a:cubicBezTo>
                    <a:pt x="9978" y="1037969"/>
                    <a:pt x="-12113" y="855636"/>
                    <a:pt x="0" y="584228"/>
                  </a:cubicBezTo>
                  <a:cubicBezTo>
                    <a:pt x="-188478" y="519485"/>
                    <a:pt x="-215615" y="509800"/>
                    <a:pt x="-383636" y="418863"/>
                  </a:cubicBezTo>
                  <a:cubicBezTo>
                    <a:pt x="-201518" y="343653"/>
                    <a:pt x="-126631" y="307057"/>
                    <a:pt x="0" y="233691"/>
                  </a:cubicBezTo>
                  <a:lnTo>
                    <a:pt x="0" y="233696"/>
                  </a:lnTo>
                  <a:close/>
                </a:path>
                <a:path w="2586714" h="1402147" stroke="0" extrusionOk="0">
                  <a:moveTo>
                    <a:pt x="0" y="233696"/>
                  </a:moveTo>
                  <a:cubicBezTo>
                    <a:pt x="1191" y="117725"/>
                    <a:pt x="101730" y="-1758"/>
                    <a:pt x="233696" y="0"/>
                  </a:cubicBezTo>
                  <a:cubicBezTo>
                    <a:pt x="280202" y="1779"/>
                    <a:pt x="335230" y="9484"/>
                    <a:pt x="431119" y="0"/>
                  </a:cubicBezTo>
                  <a:lnTo>
                    <a:pt x="431119" y="0"/>
                  </a:lnTo>
                  <a:cubicBezTo>
                    <a:pt x="576018" y="-19743"/>
                    <a:pt x="842724" y="9878"/>
                    <a:pt x="1077798" y="0"/>
                  </a:cubicBezTo>
                  <a:cubicBezTo>
                    <a:pt x="1373298" y="30409"/>
                    <a:pt x="1595192" y="31741"/>
                    <a:pt x="1728160" y="0"/>
                  </a:cubicBezTo>
                  <a:cubicBezTo>
                    <a:pt x="1861128" y="-31741"/>
                    <a:pt x="2060121" y="19195"/>
                    <a:pt x="2353018" y="0"/>
                  </a:cubicBezTo>
                  <a:cubicBezTo>
                    <a:pt x="2466527" y="8893"/>
                    <a:pt x="2605712" y="91263"/>
                    <a:pt x="2586714" y="233696"/>
                  </a:cubicBezTo>
                  <a:lnTo>
                    <a:pt x="2586714" y="233691"/>
                  </a:lnTo>
                  <a:lnTo>
                    <a:pt x="2586714" y="233691"/>
                  </a:lnTo>
                  <a:cubicBezTo>
                    <a:pt x="2575039" y="305222"/>
                    <a:pt x="2581265" y="513530"/>
                    <a:pt x="2586714" y="584228"/>
                  </a:cubicBezTo>
                  <a:cubicBezTo>
                    <a:pt x="2602433" y="707732"/>
                    <a:pt x="2583167" y="940917"/>
                    <a:pt x="2586714" y="1168451"/>
                  </a:cubicBezTo>
                  <a:cubicBezTo>
                    <a:pt x="2580054" y="1268523"/>
                    <a:pt x="2478892" y="1401228"/>
                    <a:pt x="2353018" y="1402147"/>
                  </a:cubicBezTo>
                  <a:cubicBezTo>
                    <a:pt x="2067007" y="1397261"/>
                    <a:pt x="2025163" y="1427833"/>
                    <a:pt x="1715408" y="1402147"/>
                  </a:cubicBezTo>
                  <a:cubicBezTo>
                    <a:pt x="1405653" y="1376462"/>
                    <a:pt x="1237953" y="1411239"/>
                    <a:pt x="1077798" y="1402147"/>
                  </a:cubicBezTo>
                  <a:cubicBezTo>
                    <a:pt x="878665" y="1376253"/>
                    <a:pt x="646113" y="1394362"/>
                    <a:pt x="431119" y="1402147"/>
                  </a:cubicBezTo>
                  <a:lnTo>
                    <a:pt x="431119" y="1402147"/>
                  </a:lnTo>
                  <a:cubicBezTo>
                    <a:pt x="348601" y="1397917"/>
                    <a:pt x="293325" y="1410592"/>
                    <a:pt x="233696" y="1402147"/>
                  </a:cubicBezTo>
                  <a:cubicBezTo>
                    <a:pt x="80092" y="1420942"/>
                    <a:pt x="-16463" y="1270090"/>
                    <a:pt x="0" y="1168451"/>
                  </a:cubicBezTo>
                  <a:cubicBezTo>
                    <a:pt x="4890" y="888771"/>
                    <a:pt x="-24014" y="744232"/>
                    <a:pt x="0" y="584228"/>
                  </a:cubicBezTo>
                  <a:cubicBezTo>
                    <a:pt x="-170258" y="510060"/>
                    <a:pt x="-304318" y="475110"/>
                    <a:pt x="-383636" y="418863"/>
                  </a:cubicBezTo>
                  <a:cubicBezTo>
                    <a:pt x="-222703" y="337319"/>
                    <a:pt x="-102267" y="261893"/>
                    <a:pt x="0" y="233691"/>
                  </a:cubicBezTo>
                  <a:lnTo>
                    <a:pt x="0" y="233696"/>
                  </a:lnTo>
                  <a:close/>
                </a:path>
              </a:pathLst>
            </a:custGeom>
            <a:solidFill>
              <a:srgbClr val="ACFCE8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64831"/>
                        <a:gd name="adj2" fmla="val -20127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72" name="หัวข้อ">
              <a:extLst>
                <a:ext uri="{FF2B5EF4-FFF2-40B4-BE49-F238E27FC236}">
                  <a16:creationId xmlns:a16="http://schemas.microsoft.com/office/drawing/2014/main" id="{B0C17EDF-1CBA-426E-A9DA-2C05967D2ACA}"/>
                </a:ext>
              </a:extLst>
            </p:cNvPr>
            <p:cNvSpPr txBox="1"/>
            <p:nvPr/>
          </p:nvSpPr>
          <p:spPr>
            <a:xfrm>
              <a:off x="7125043" y="3674655"/>
              <a:ext cx="2553633" cy="124649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10 ลิตร</a:t>
              </a:r>
            </a:p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เท่ากับ</a:t>
              </a:r>
            </a:p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9 ลิตร 1,000 มิลลิลิตร 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ABD7386-C6FF-4AF7-9C5E-889358A193B1}"/>
              </a:ext>
            </a:extLst>
          </p:cNvPr>
          <p:cNvGrpSpPr/>
          <p:nvPr/>
        </p:nvGrpSpPr>
        <p:grpSpPr>
          <a:xfrm>
            <a:off x="206769" y="149630"/>
            <a:ext cx="11373504" cy="1434251"/>
            <a:chOff x="206769" y="149630"/>
            <a:chExt cx="11373504" cy="143425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869F662-4E10-4FFD-88DF-9C5223AFC138}"/>
                </a:ext>
              </a:extLst>
            </p:cNvPr>
            <p:cNvGrpSpPr/>
            <p:nvPr/>
          </p:nvGrpSpPr>
          <p:grpSpPr>
            <a:xfrm>
              <a:off x="861617" y="361704"/>
              <a:ext cx="10718656" cy="1222177"/>
              <a:chOff x="861617" y="321064"/>
              <a:chExt cx="10718656" cy="1222177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6BECD574-0B65-4D4B-AC6B-DC54D15AAB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</a:blip>
              <a:stretch>
                <a:fillRect/>
              </a:stretch>
            </p:blipFill>
            <p:spPr>
              <a:xfrm>
                <a:off x="861617" y="321064"/>
                <a:ext cx="9777597" cy="1222177"/>
              </a:xfrm>
              <a:prstGeom prst="rect">
                <a:avLst/>
              </a:prstGeom>
            </p:spPr>
          </p:pic>
          <p:sp>
            <p:nvSpPr>
              <p:cNvPr id="57" name="หัวข้อ">
                <a:extLst>
                  <a:ext uri="{FF2B5EF4-FFF2-40B4-BE49-F238E27FC236}">
                    <a16:creationId xmlns:a16="http://schemas.microsoft.com/office/drawing/2014/main" id="{BA2461C0-24C7-41AE-8320-599D263034D6}"/>
                  </a:ext>
                </a:extLst>
              </p:cNvPr>
              <p:cNvSpPr txBox="1"/>
              <p:nvPr/>
            </p:nvSpPr>
            <p:spPr>
              <a:xfrm>
                <a:off x="1683934" y="485227"/>
                <a:ext cx="9896339" cy="95410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ตู้ปลามีความจุ 10 ลิตร ปัจจุบันมีน้ำอยู่ 6 ลิตร 620 มิลลิลิตร </a:t>
                </a:r>
              </a:p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ต้องเติมน้ำอีกเท่าไร น้ำถึงเต็มตู้ปลา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458E956-B7F9-4015-BF88-8347E599A848}"/>
                </a:ext>
              </a:extLst>
            </p:cNvPr>
            <p:cNvGrpSpPr/>
            <p:nvPr/>
          </p:nvGrpSpPr>
          <p:grpSpPr>
            <a:xfrm>
              <a:off x="206769" y="149630"/>
              <a:ext cx="1314423" cy="1259656"/>
              <a:chOff x="206769" y="149630"/>
              <a:chExt cx="1314423" cy="1259656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B77B4AF9-32B1-4153-B51E-63785B8325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769" y="149630"/>
                <a:ext cx="1314423" cy="1259656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3E849EA-C5AD-40BD-A45D-B9F7E402CE3B}"/>
                  </a:ext>
                </a:extLst>
              </p:cNvPr>
              <p:cNvSpPr txBox="1"/>
              <p:nvPr/>
            </p:nvSpPr>
            <p:spPr>
              <a:xfrm>
                <a:off x="600447" y="359676"/>
                <a:ext cx="538314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59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40" grpId="0"/>
      <p:bldP spid="42" grpId="0"/>
      <p:bldP spid="32" grpId="0"/>
      <p:bldP spid="33" grpId="0"/>
      <p:bldP spid="43" grpId="0"/>
      <p:bldP spid="67" grpId="0"/>
      <p:bldP spid="68" grpId="0"/>
      <p:bldP spid="69" grpId="0"/>
      <p:bldP spid="70" grpId="0"/>
      <p:bldP spid="59" grpId="0"/>
      <p:bldP spid="60" grpId="0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406DC53-132B-4626-8F14-390F3BD949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6203" r="10311" b="6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556EBAB1-EBF1-4007-A9DA-E73E3FC514CE}"/>
              </a:ext>
            </a:extLst>
          </p:cNvPr>
          <p:cNvSpPr/>
          <p:nvPr/>
        </p:nvSpPr>
        <p:spPr>
          <a:xfrm rot="5400000">
            <a:off x="4719040" y="-571611"/>
            <a:ext cx="2708472" cy="11556000"/>
          </a:xfrm>
          <a:custGeom>
            <a:avLst/>
            <a:gdLst>
              <a:gd name="connsiteX0" fmla="*/ 0 w 2450466"/>
              <a:gd name="connsiteY0" fmla="*/ 11217508 h 11533704"/>
              <a:gd name="connsiteX1" fmla="*/ 551 w 2450466"/>
              <a:gd name="connsiteY1" fmla="*/ 11212043 h 11533704"/>
              <a:gd name="connsiteX2" fmla="*/ 0 w 2450466"/>
              <a:gd name="connsiteY2" fmla="*/ 11206578 h 11533704"/>
              <a:gd name="connsiteX3" fmla="*/ 92611 w 2450466"/>
              <a:gd name="connsiteY3" fmla="*/ 10982996 h 11533704"/>
              <a:gd name="connsiteX4" fmla="*/ 107957 w 2450466"/>
              <a:gd name="connsiteY4" fmla="*/ 10970334 h 11533704"/>
              <a:gd name="connsiteX5" fmla="*/ 92611 w 2450466"/>
              <a:gd name="connsiteY5" fmla="*/ 10957673 h 11533704"/>
              <a:gd name="connsiteX6" fmla="*/ 0 w 2450466"/>
              <a:gd name="connsiteY6" fmla="*/ 10734090 h 11533704"/>
              <a:gd name="connsiteX7" fmla="*/ 92611 w 2450466"/>
              <a:gd name="connsiteY7" fmla="*/ 10510507 h 11533704"/>
              <a:gd name="connsiteX8" fmla="*/ 107957 w 2450466"/>
              <a:gd name="connsiteY8" fmla="*/ 10497846 h 11533704"/>
              <a:gd name="connsiteX9" fmla="*/ 92611 w 2450466"/>
              <a:gd name="connsiteY9" fmla="*/ 10485184 h 11533704"/>
              <a:gd name="connsiteX10" fmla="*/ 0 w 2450466"/>
              <a:gd name="connsiteY10" fmla="*/ 10261602 h 11533704"/>
              <a:gd name="connsiteX11" fmla="*/ 92611 w 2450466"/>
              <a:gd name="connsiteY11" fmla="*/ 10038018 h 11533704"/>
              <a:gd name="connsiteX12" fmla="*/ 107957 w 2450466"/>
              <a:gd name="connsiteY12" fmla="*/ 10025357 h 11533704"/>
              <a:gd name="connsiteX13" fmla="*/ 92611 w 2450466"/>
              <a:gd name="connsiteY13" fmla="*/ 10012695 h 11533704"/>
              <a:gd name="connsiteX14" fmla="*/ 0 w 2450466"/>
              <a:gd name="connsiteY14" fmla="*/ 9789112 h 11533704"/>
              <a:gd name="connsiteX15" fmla="*/ 92611 w 2450466"/>
              <a:gd name="connsiteY15" fmla="*/ 9565530 h 11533704"/>
              <a:gd name="connsiteX16" fmla="*/ 107957 w 2450466"/>
              <a:gd name="connsiteY16" fmla="*/ 9552867 h 11533704"/>
              <a:gd name="connsiteX17" fmla="*/ 92611 w 2450466"/>
              <a:gd name="connsiteY17" fmla="*/ 9540206 h 11533704"/>
              <a:gd name="connsiteX18" fmla="*/ 0 w 2450466"/>
              <a:gd name="connsiteY18" fmla="*/ 9316623 h 11533704"/>
              <a:gd name="connsiteX19" fmla="*/ 92611 w 2450466"/>
              <a:gd name="connsiteY19" fmla="*/ 9093041 h 11533704"/>
              <a:gd name="connsiteX20" fmla="*/ 107957 w 2450466"/>
              <a:gd name="connsiteY20" fmla="*/ 9080380 h 11533704"/>
              <a:gd name="connsiteX21" fmla="*/ 92611 w 2450466"/>
              <a:gd name="connsiteY21" fmla="*/ 9067718 h 11533704"/>
              <a:gd name="connsiteX22" fmla="*/ 0 w 2450466"/>
              <a:gd name="connsiteY22" fmla="*/ 8844134 h 11533704"/>
              <a:gd name="connsiteX23" fmla="*/ 92611 w 2450466"/>
              <a:gd name="connsiteY23" fmla="*/ 8620551 h 11533704"/>
              <a:gd name="connsiteX24" fmla="*/ 107957 w 2450466"/>
              <a:gd name="connsiteY24" fmla="*/ 8607890 h 11533704"/>
              <a:gd name="connsiteX25" fmla="*/ 92611 w 2450466"/>
              <a:gd name="connsiteY25" fmla="*/ 8595229 h 11533704"/>
              <a:gd name="connsiteX26" fmla="*/ 0 w 2450466"/>
              <a:gd name="connsiteY26" fmla="*/ 8371646 h 11533704"/>
              <a:gd name="connsiteX27" fmla="*/ 92611 w 2450466"/>
              <a:gd name="connsiteY27" fmla="*/ 8148063 h 11533704"/>
              <a:gd name="connsiteX28" fmla="*/ 107957 w 2450466"/>
              <a:gd name="connsiteY28" fmla="*/ 8135401 h 11533704"/>
              <a:gd name="connsiteX29" fmla="*/ 92611 w 2450466"/>
              <a:gd name="connsiteY29" fmla="*/ 8122739 h 11533704"/>
              <a:gd name="connsiteX30" fmla="*/ 0 w 2450466"/>
              <a:gd name="connsiteY30" fmla="*/ 7899156 h 11533704"/>
              <a:gd name="connsiteX31" fmla="*/ 92611 w 2450466"/>
              <a:gd name="connsiteY31" fmla="*/ 7675580 h 11533704"/>
              <a:gd name="connsiteX32" fmla="*/ 107957 w 2450466"/>
              <a:gd name="connsiteY32" fmla="*/ 7662919 h 11533704"/>
              <a:gd name="connsiteX33" fmla="*/ 92611 w 2450466"/>
              <a:gd name="connsiteY33" fmla="*/ 7650257 h 11533704"/>
              <a:gd name="connsiteX34" fmla="*/ 0 w 2450466"/>
              <a:gd name="connsiteY34" fmla="*/ 7426674 h 11533704"/>
              <a:gd name="connsiteX35" fmla="*/ 92611 w 2450466"/>
              <a:gd name="connsiteY35" fmla="*/ 7203092 h 11533704"/>
              <a:gd name="connsiteX36" fmla="*/ 107957 w 2450466"/>
              <a:gd name="connsiteY36" fmla="*/ 7190430 h 11533704"/>
              <a:gd name="connsiteX37" fmla="*/ 92611 w 2450466"/>
              <a:gd name="connsiteY37" fmla="*/ 7177768 h 11533704"/>
              <a:gd name="connsiteX38" fmla="*/ 0 w 2450466"/>
              <a:gd name="connsiteY38" fmla="*/ 6954186 h 11533704"/>
              <a:gd name="connsiteX39" fmla="*/ 92611 w 2450466"/>
              <a:gd name="connsiteY39" fmla="*/ 6730602 h 11533704"/>
              <a:gd name="connsiteX40" fmla="*/ 107957 w 2450466"/>
              <a:gd name="connsiteY40" fmla="*/ 6717941 h 11533704"/>
              <a:gd name="connsiteX41" fmla="*/ 92611 w 2450466"/>
              <a:gd name="connsiteY41" fmla="*/ 6705279 h 11533704"/>
              <a:gd name="connsiteX42" fmla="*/ 0 w 2450466"/>
              <a:gd name="connsiteY42" fmla="*/ 6481697 h 11533704"/>
              <a:gd name="connsiteX43" fmla="*/ 92611 w 2450466"/>
              <a:gd name="connsiteY43" fmla="*/ 6258113 h 11533704"/>
              <a:gd name="connsiteX44" fmla="*/ 107957 w 2450466"/>
              <a:gd name="connsiteY44" fmla="*/ 6245451 h 11533704"/>
              <a:gd name="connsiteX45" fmla="*/ 92611 w 2450466"/>
              <a:gd name="connsiteY45" fmla="*/ 6232790 h 11533704"/>
              <a:gd name="connsiteX46" fmla="*/ 0 w 2450466"/>
              <a:gd name="connsiteY46" fmla="*/ 6009207 h 11533704"/>
              <a:gd name="connsiteX47" fmla="*/ 92611 w 2450466"/>
              <a:gd name="connsiteY47" fmla="*/ 5785624 h 11533704"/>
              <a:gd name="connsiteX48" fmla="*/ 107957 w 2450466"/>
              <a:gd name="connsiteY48" fmla="*/ 5772963 h 11533704"/>
              <a:gd name="connsiteX49" fmla="*/ 92611 w 2450466"/>
              <a:gd name="connsiteY49" fmla="*/ 5760302 h 11533704"/>
              <a:gd name="connsiteX50" fmla="*/ 0 w 2450466"/>
              <a:gd name="connsiteY50" fmla="*/ 5536719 h 11533704"/>
              <a:gd name="connsiteX51" fmla="*/ 92611 w 2450466"/>
              <a:gd name="connsiteY51" fmla="*/ 5313136 h 11533704"/>
              <a:gd name="connsiteX52" fmla="*/ 107957 w 2450466"/>
              <a:gd name="connsiteY52" fmla="*/ 5300474 h 11533704"/>
              <a:gd name="connsiteX53" fmla="*/ 92611 w 2450466"/>
              <a:gd name="connsiteY53" fmla="*/ 5287813 h 11533704"/>
              <a:gd name="connsiteX54" fmla="*/ 0 w 2450466"/>
              <a:gd name="connsiteY54" fmla="*/ 5064230 h 11533704"/>
              <a:gd name="connsiteX55" fmla="*/ 92611 w 2450466"/>
              <a:gd name="connsiteY55" fmla="*/ 4840647 h 11533704"/>
              <a:gd name="connsiteX56" fmla="*/ 107957 w 2450466"/>
              <a:gd name="connsiteY56" fmla="*/ 4827985 h 11533704"/>
              <a:gd name="connsiteX57" fmla="*/ 92611 w 2450466"/>
              <a:gd name="connsiteY57" fmla="*/ 4815324 h 11533704"/>
              <a:gd name="connsiteX58" fmla="*/ 0 w 2450466"/>
              <a:gd name="connsiteY58" fmla="*/ 4591741 h 11533704"/>
              <a:gd name="connsiteX59" fmla="*/ 92611 w 2450466"/>
              <a:gd name="connsiteY59" fmla="*/ 4368158 h 11533704"/>
              <a:gd name="connsiteX60" fmla="*/ 107957 w 2450466"/>
              <a:gd name="connsiteY60" fmla="*/ 4355496 h 11533704"/>
              <a:gd name="connsiteX61" fmla="*/ 92611 w 2450466"/>
              <a:gd name="connsiteY61" fmla="*/ 4342835 h 11533704"/>
              <a:gd name="connsiteX62" fmla="*/ 0 w 2450466"/>
              <a:gd name="connsiteY62" fmla="*/ 4119252 h 11533704"/>
              <a:gd name="connsiteX63" fmla="*/ 92611 w 2450466"/>
              <a:gd name="connsiteY63" fmla="*/ 3895669 h 11533704"/>
              <a:gd name="connsiteX64" fmla="*/ 107957 w 2450466"/>
              <a:gd name="connsiteY64" fmla="*/ 3883007 h 11533704"/>
              <a:gd name="connsiteX65" fmla="*/ 92611 w 2450466"/>
              <a:gd name="connsiteY65" fmla="*/ 3870346 h 11533704"/>
              <a:gd name="connsiteX66" fmla="*/ 0 w 2450466"/>
              <a:gd name="connsiteY66" fmla="*/ 3646763 h 11533704"/>
              <a:gd name="connsiteX67" fmla="*/ 92611 w 2450466"/>
              <a:gd name="connsiteY67" fmla="*/ 3423180 h 11533704"/>
              <a:gd name="connsiteX68" fmla="*/ 107957 w 2450466"/>
              <a:gd name="connsiteY68" fmla="*/ 3410518 h 11533704"/>
              <a:gd name="connsiteX69" fmla="*/ 92611 w 2450466"/>
              <a:gd name="connsiteY69" fmla="*/ 3397857 h 11533704"/>
              <a:gd name="connsiteX70" fmla="*/ 0 w 2450466"/>
              <a:gd name="connsiteY70" fmla="*/ 3174274 h 11533704"/>
              <a:gd name="connsiteX71" fmla="*/ 92611 w 2450466"/>
              <a:gd name="connsiteY71" fmla="*/ 2950691 h 11533704"/>
              <a:gd name="connsiteX72" fmla="*/ 107957 w 2450466"/>
              <a:gd name="connsiteY72" fmla="*/ 2938029 h 11533704"/>
              <a:gd name="connsiteX73" fmla="*/ 92611 w 2450466"/>
              <a:gd name="connsiteY73" fmla="*/ 2925368 h 11533704"/>
              <a:gd name="connsiteX74" fmla="*/ 0 w 2450466"/>
              <a:gd name="connsiteY74" fmla="*/ 2701785 h 11533704"/>
              <a:gd name="connsiteX75" fmla="*/ 92611 w 2450466"/>
              <a:gd name="connsiteY75" fmla="*/ 2478202 h 11533704"/>
              <a:gd name="connsiteX76" fmla="*/ 107957 w 2450466"/>
              <a:gd name="connsiteY76" fmla="*/ 2465541 h 11533704"/>
              <a:gd name="connsiteX77" fmla="*/ 92611 w 2450466"/>
              <a:gd name="connsiteY77" fmla="*/ 2452879 h 11533704"/>
              <a:gd name="connsiteX78" fmla="*/ 0 w 2450466"/>
              <a:gd name="connsiteY78" fmla="*/ 2229296 h 11533704"/>
              <a:gd name="connsiteX79" fmla="*/ 92611 w 2450466"/>
              <a:gd name="connsiteY79" fmla="*/ 2005713 h 11533704"/>
              <a:gd name="connsiteX80" fmla="*/ 107957 w 2450466"/>
              <a:gd name="connsiteY80" fmla="*/ 1993051 h 11533704"/>
              <a:gd name="connsiteX81" fmla="*/ 92611 w 2450466"/>
              <a:gd name="connsiteY81" fmla="*/ 1980390 h 11533704"/>
              <a:gd name="connsiteX82" fmla="*/ 0 w 2450466"/>
              <a:gd name="connsiteY82" fmla="*/ 1756807 h 11533704"/>
              <a:gd name="connsiteX83" fmla="*/ 92611 w 2450466"/>
              <a:gd name="connsiteY83" fmla="*/ 1533224 h 11533704"/>
              <a:gd name="connsiteX84" fmla="*/ 107957 w 2450466"/>
              <a:gd name="connsiteY84" fmla="*/ 1520562 h 11533704"/>
              <a:gd name="connsiteX85" fmla="*/ 92611 w 2450466"/>
              <a:gd name="connsiteY85" fmla="*/ 1507901 h 11533704"/>
              <a:gd name="connsiteX86" fmla="*/ 0 w 2450466"/>
              <a:gd name="connsiteY86" fmla="*/ 1284318 h 11533704"/>
              <a:gd name="connsiteX87" fmla="*/ 92611 w 2450466"/>
              <a:gd name="connsiteY87" fmla="*/ 1060735 h 11533704"/>
              <a:gd name="connsiteX88" fmla="*/ 107957 w 2450466"/>
              <a:gd name="connsiteY88" fmla="*/ 1048073 h 11533704"/>
              <a:gd name="connsiteX89" fmla="*/ 92611 w 2450466"/>
              <a:gd name="connsiteY89" fmla="*/ 1035412 h 11533704"/>
              <a:gd name="connsiteX90" fmla="*/ 0 w 2450466"/>
              <a:gd name="connsiteY90" fmla="*/ 811829 h 11533704"/>
              <a:gd name="connsiteX91" fmla="*/ 92611 w 2450466"/>
              <a:gd name="connsiteY91" fmla="*/ 588246 h 11533704"/>
              <a:gd name="connsiteX92" fmla="*/ 121984 w 2450466"/>
              <a:gd name="connsiteY92" fmla="*/ 564012 h 11533704"/>
              <a:gd name="connsiteX93" fmla="*/ 92611 w 2450466"/>
              <a:gd name="connsiteY93" fmla="*/ 539777 h 11533704"/>
              <a:gd name="connsiteX94" fmla="*/ 0 w 2450466"/>
              <a:gd name="connsiteY94" fmla="*/ 316194 h 11533704"/>
              <a:gd name="connsiteX95" fmla="*/ 316194 w 2450466"/>
              <a:gd name="connsiteY95" fmla="*/ 0 h 11533704"/>
              <a:gd name="connsiteX96" fmla="*/ 517323 w 2450466"/>
              <a:gd name="connsiteY96" fmla="*/ 72203 h 11533704"/>
              <a:gd name="connsiteX97" fmla="*/ 541208 w 2450466"/>
              <a:gd name="connsiteY97" fmla="*/ 99792 h 11533704"/>
              <a:gd name="connsiteX98" fmla="*/ 547131 w 2450466"/>
              <a:gd name="connsiteY98" fmla="*/ 92612 h 11533704"/>
              <a:gd name="connsiteX99" fmla="*/ 770714 w 2450466"/>
              <a:gd name="connsiteY99" fmla="*/ 1 h 11533704"/>
              <a:gd name="connsiteX100" fmla="*/ 971843 w 2450466"/>
              <a:gd name="connsiteY100" fmla="*/ 72204 h 11533704"/>
              <a:gd name="connsiteX101" fmla="*/ 995727 w 2450466"/>
              <a:gd name="connsiteY101" fmla="*/ 99792 h 11533704"/>
              <a:gd name="connsiteX102" fmla="*/ 1001650 w 2450466"/>
              <a:gd name="connsiteY102" fmla="*/ 92612 h 11533704"/>
              <a:gd name="connsiteX103" fmla="*/ 1225233 w 2450466"/>
              <a:gd name="connsiteY103" fmla="*/ 1 h 11533704"/>
              <a:gd name="connsiteX104" fmla="*/ 1426361 w 2450466"/>
              <a:gd name="connsiteY104" fmla="*/ 72204 h 11533704"/>
              <a:gd name="connsiteX105" fmla="*/ 1450246 w 2450466"/>
              <a:gd name="connsiteY105" fmla="*/ 99792 h 11533704"/>
              <a:gd name="connsiteX106" fmla="*/ 1456170 w 2450466"/>
              <a:gd name="connsiteY106" fmla="*/ 92612 h 11533704"/>
              <a:gd name="connsiteX107" fmla="*/ 1679753 w 2450466"/>
              <a:gd name="connsiteY107" fmla="*/ 1 h 11533704"/>
              <a:gd name="connsiteX108" fmla="*/ 1903336 w 2450466"/>
              <a:gd name="connsiteY108" fmla="*/ 92612 h 11533704"/>
              <a:gd name="connsiteX109" fmla="*/ 1909259 w 2450466"/>
              <a:gd name="connsiteY109" fmla="*/ 99791 h 11533704"/>
              <a:gd name="connsiteX110" fmla="*/ 1933143 w 2450466"/>
              <a:gd name="connsiteY110" fmla="*/ 72203 h 11533704"/>
              <a:gd name="connsiteX111" fmla="*/ 2134272 w 2450466"/>
              <a:gd name="connsiteY111" fmla="*/ 0 h 11533704"/>
              <a:gd name="connsiteX112" fmla="*/ 2450466 w 2450466"/>
              <a:gd name="connsiteY112" fmla="*/ 316194 h 11533704"/>
              <a:gd name="connsiteX113" fmla="*/ 2357855 w 2450466"/>
              <a:gd name="connsiteY113" fmla="*/ 539777 h 11533704"/>
              <a:gd name="connsiteX114" fmla="*/ 2342471 w 2450466"/>
              <a:gd name="connsiteY114" fmla="*/ 552469 h 11533704"/>
              <a:gd name="connsiteX115" fmla="*/ 2396465 w 2450466"/>
              <a:gd name="connsiteY115" fmla="*/ 611892 h 11533704"/>
              <a:gd name="connsiteX116" fmla="*/ 2450466 w 2450466"/>
              <a:gd name="connsiteY116" fmla="*/ 788679 h 11533704"/>
              <a:gd name="connsiteX117" fmla="*/ 2357855 w 2450466"/>
              <a:gd name="connsiteY117" fmla="*/ 1012262 h 11533704"/>
              <a:gd name="connsiteX118" fmla="*/ 2342469 w 2450466"/>
              <a:gd name="connsiteY118" fmla="*/ 1024956 h 11533704"/>
              <a:gd name="connsiteX119" fmla="*/ 2396465 w 2450466"/>
              <a:gd name="connsiteY119" fmla="*/ 1084381 h 11533704"/>
              <a:gd name="connsiteX120" fmla="*/ 2450466 w 2450466"/>
              <a:gd name="connsiteY120" fmla="*/ 1261168 h 11533704"/>
              <a:gd name="connsiteX121" fmla="*/ 2357855 w 2450466"/>
              <a:gd name="connsiteY121" fmla="*/ 1484751 h 11533704"/>
              <a:gd name="connsiteX122" fmla="*/ 2342469 w 2450466"/>
              <a:gd name="connsiteY122" fmla="*/ 1497445 h 11533704"/>
              <a:gd name="connsiteX123" fmla="*/ 2396465 w 2450466"/>
              <a:gd name="connsiteY123" fmla="*/ 1556870 h 11533704"/>
              <a:gd name="connsiteX124" fmla="*/ 2450466 w 2450466"/>
              <a:gd name="connsiteY124" fmla="*/ 1733657 h 11533704"/>
              <a:gd name="connsiteX125" fmla="*/ 2396465 w 2450466"/>
              <a:gd name="connsiteY125" fmla="*/ 1910444 h 11533704"/>
              <a:gd name="connsiteX126" fmla="*/ 2342469 w 2450466"/>
              <a:gd name="connsiteY126" fmla="*/ 1969869 h 11533704"/>
              <a:gd name="connsiteX127" fmla="*/ 2357855 w 2450466"/>
              <a:gd name="connsiteY127" fmla="*/ 1982563 h 11533704"/>
              <a:gd name="connsiteX128" fmla="*/ 2450466 w 2450466"/>
              <a:gd name="connsiteY128" fmla="*/ 2206146 h 11533704"/>
              <a:gd name="connsiteX129" fmla="*/ 2357855 w 2450466"/>
              <a:gd name="connsiteY129" fmla="*/ 2429729 h 11533704"/>
              <a:gd name="connsiteX130" fmla="*/ 2342469 w 2450466"/>
              <a:gd name="connsiteY130" fmla="*/ 2442423 h 11533704"/>
              <a:gd name="connsiteX131" fmla="*/ 2396465 w 2450466"/>
              <a:gd name="connsiteY131" fmla="*/ 2501848 h 11533704"/>
              <a:gd name="connsiteX132" fmla="*/ 2450466 w 2450466"/>
              <a:gd name="connsiteY132" fmla="*/ 2678635 h 11533704"/>
              <a:gd name="connsiteX133" fmla="*/ 2396465 w 2450466"/>
              <a:gd name="connsiteY133" fmla="*/ 2855422 h 11533704"/>
              <a:gd name="connsiteX134" fmla="*/ 2342469 w 2450466"/>
              <a:gd name="connsiteY134" fmla="*/ 2914847 h 11533704"/>
              <a:gd name="connsiteX135" fmla="*/ 2357855 w 2450466"/>
              <a:gd name="connsiteY135" fmla="*/ 2927541 h 11533704"/>
              <a:gd name="connsiteX136" fmla="*/ 2450466 w 2450466"/>
              <a:gd name="connsiteY136" fmla="*/ 3151124 h 11533704"/>
              <a:gd name="connsiteX137" fmla="*/ 2357855 w 2450466"/>
              <a:gd name="connsiteY137" fmla="*/ 3374707 h 11533704"/>
              <a:gd name="connsiteX138" fmla="*/ 2342469 w 2450466"/>
              <a:gd name="connsiteY138" fmla="*/ 3387401 h 11533704"/>
              <a:gd name="connsiteX139" fmla="*/ 2396465 w 2450466"/>
              <a:gd name="connsiteY139" fmla="*/ 3446826 h 11533704"/>
              <a:gd name="connsiteX140" fmla="*/ 2450466 w 2450466"/>
              <a:gd name="connsiteY140" fmla="*/ 3623613 h 11533704"/>
              <a:gd name="connsiteX141" fmla="*/ 2357855 w 2450466"/>
              <a:gd name="connsiteY141" fmla="*/ 3847196 h 11533704"/>
              <a:gd name="connsiteX142" fmla="*/ 2342469 w 2450466"/>
              <a:gd name="connsiteY142" fmla="*/ 3859890 h 11533704"/>
              <a:gd name="connsiteX143" fmla="*/ 2396465 w 2450466"/>
              <a:gd name="connsiteY143" fmla="*/ 3919315 h 11533704"/>
              <a:gd name="connsiteX144" fmla="*/ 2450466 w 2450466"/>
              <a:gd name="connsiteY144" fmla="*/ 4096102 h 11533704"/>
              <a:gd name="connsiteX145" fmla="*/ 2357855 w 2450466"/>
              <a:gd name="connsiteY145" fmla="*/ 4319685 h 11533704"/>
              <a:gd name="connsiteX146" fmla="*/ 2342469 w 2450466"/>
              <a:gd name="connsiteY146" fmla="*/ 4332379 h 11533704"/>
              <a:gd name="connsiteX147" fmla="*/ 2396465 w 2450466"/>
              <a:gd name="connsiteY147" fmla="*/ 4391804 h 11533704"/>
              <a:gd name="connsiteX148" fmla="*/ 2450466 w 2450466"/>
              <a:gd name="connsiteY148" fmla="*/ 4568591 h 11533704"/>
              <a:gd name="connsiteX149" fmla="*/ 2357855 w 2450466"/>
              <a:gd name="connsiteY149" fmla="*/ 4792174 h 11533704"/>
              <a:gd name="connsiteX150" fmla="*/ 2342469 w 2450466"/>
              <a:gd name="connsiteY150" fmla="*/ 4804868 h 11533704"/>
              <a:gd name="connsiteX151" fmla="*/ 2396465 w 2450466"/>
              <a:gd name="connsiteY151" fmla="*/ 4864293 h 11533704"/>
              <a:gd name="connsiteX152" fmla="*/ 2450466 w 2450466"/>
              <a:gd name="connsiteY152" fmla="*/ 5041080 h 11533704"/>
              <a:gd name="connsiteX153" fmla="*/ 2396465 w 2450466"/>
              <a:gd name="connsiteY153" fmla="*/ 5217867 h 11533704"/>
              <a:gd name="connsiteX154" fmla="*/ 2342469 w 2450466"/>
              <a:gd name="connsiteY154" fmla="*/ 5277291 h 11533704"/>
              <a:gd name="connsiteX155" fmla="*/ 2357855 w 2450466"/>
              <a:gd name="connsiteY155" fmla="*/ 5289986 h 11533704"/>
              <a:gd name="connsiteX156" fmla="*/ 2450466 w 2450466"/>
              <a:gd name="connsiteY156" fmla="*/ 5513569 h 11533704"/>
              <a:gd name="connsiteX157" fmla="*/ 2357855 w 2450466"/>
              <a:gd name="connsiteY157" fmla="*/ 5737152 h 11533704"/>
              <a:gd name="connsiteX158" fmla="*/ 2342469 w 2450466"/>
              <a:gd name="connsiteY158" fmla="*/ 5749846 h 11533704"/>
              <a:gd name="connsiteX159" fmla="*/ 2396465 w 2450466"/>
              <a:gd name="connsiteY159" fmla="*/ 5809270 h 11533704"/>
              <a:gd name="connsiteX160" fmla="*/ 2450466 w 2450466"/>
              <a:gd name="connsiteY160" fmla="*/ 5986058 h 11533704"/>
              <a:gd name="connsiteX161" fmla="*/ 2357855 w 2450466"/>
              <a:gd name="connsiteY161" fmla="*/ 6209640 h 11533704"/>
              <a:gd name="connsiteX162" fmla="*/ 2342469 w 2450466"/>
              <a:gd name="connsiteY162" fmla="*/ 6222334 h 11533704"/>
              <a:gd name="connsiteX163" fmla="*/ 2396465 w 2450466"/>
              <a:gd name="connsiteY163" fmla="*/ 6281759 h 11533704"/>
              <a:gd name="connsiteX164" fmla="*/ 2450466 w 2450466"/>
              <a:gd name="connsiteY164" fmla="*/ 6458547 h 11533704"/>
              <a:gd name="connsiteX165" fmla="*/ 2357855 w 2450466"/>
              <a:gd name="connsiteY165" fmla="*/ 6682129 h 11533704"/>
              <a:gd name="connsiteX166" fmla="*/ 2342469 w 2450466"/>
              <a:gd name="connsiteY166" fmla="*/ 6694824 h 11533704"/>
              <a:gd name="connsiteX167" fmla="*/ 2396465 w 2450466"/>
              <a:gd name="connsiteY167" fmla="*/ 6754248 h 11533704"/>
              <a:gd name="connsiteX168" fmla="*/ 2450466 w 2450466"/>
              <a:gd name="connsiteY168" fmla="*/ 6931036 h 11533704"/>
              <a:gd name="connsiteX169" fmla="*/ 2357855 w 2450466"/>
              <a:gd name="connsiteY169" fmla="*/ 7154618 h 11533704"/>
              <a:gd name="connsiteX170" fmla="*/ 2342469 w 2450466"/>
              <a:gd name="connsiteY170" fmla="*/ 7167313 h 11533704"/>
              <a:gd name="connsiteX171" fmla="*/ 2396465 w 2450466"/>
              <a:gd name="connsiteY171" fmla="*/ 7226738 h 11533704"/>
              <a:gd name="connsiteX172" fmla="*/ 2450466 w 2450466"/>
              <a:gd name="connsiteY172" fmla="*/ 7403525 h 11533704"/>
              <a:gd name="connsiteX173" fmla="*/ 2357855 w 2450466"/>
              <a:gd name="connsiteY173" fmla="*/ 7627107 h 11533704"/>
              <a:gd name="connsiteX174" fmla="*/ 2342469 w 2450466"/>
              <a:gd name="connsiteY174" fmla="*/ 7639802 h 11533704"/>
              <a:gd name="connsiteX175" fmla="*/ 2396465 w 2450466"/>
              <a:gd name="connsiteY175" fmla="*/ 7699227 h 11533704"/>
              <a:gd name="connsiteX176" fmla="*/ 2450466 w 2450466"/>
              <a:gd name="connsiteY176" fmla="*/ 7876010 h 11533704"/>
              <a:gd name="connsiteX177" fmla="*/ 2357855 w 2450466"/>
              <a:gd name="connsiteY177" fmla="*/ 8099594 h 11533704"/>
              <a:gd name="connsiteX178" fmla="*/ 2342469 w 2450466"/>
              <a:gd name="connsiteY178" fmla="*/ 8112287 h 11533704"/>
              <a:gd name="connsiteX179" fmla="*/ 2396465 w 2450466"/>
              <a:gd name="connsiteY179" fmla="*/ 8171713 h 11533704"/>
              <a:gd name="connsiteX180" fmla="*/ 2450466 w 2450466"/>
              <a:gd name="connsiteY180" fmla="*/ 8348499 h 11533704"/>
              <a:gd name="connsiteX181" fmla="*/ 2357855 w 2450466"/>
              <a:gd name="connsiteY181" fmla="*/ 8572082 h 11533704"/>
              <a:gd name="connsiteX182" fmla="*/ 2342469 w 2450466"/>
              <a:gd name="connsiteY182" fmla="*/ 8584776 h 11533704"/>
              <a:gd name="connsiteX183" fmla="*/ 2396465 w 2450466"/>
              <a:gd name="connsiteY183" fmla="*/ 8644201 h 11533704"/>
              <a:gd name="connsiteX184" fmla="*/ 2450466 w 2450466"/>
              <a:gd name="connsiteY184" fmla="*/ 8820988 h 11533704"/>
              <a:gd name="connsiteX185" fmla="*/ 2357855 w 2450466"/>
              <a:gd name="connsiteY185" fmla="*/ 9044572 h 11533704"/>
              <a:gd name="connsiteX186" fmla="*/ 2342469 w 2450466"/>
              <a:gd name="connsiteY186" fmla="*/ 9057266 h 11533704"/>
              <a:gd name="connsiteX187" fmla="*/ 2396465 w 2450466"/>
              <a:gd name="connsiteY187" fmla="*/ 9116691 h 11533704"/>
              <a:gd name="connsiteX188" fmla="*/ 2450466 w 2450466"/>
              <a:gd name="connsiteY188" fmla="*/ 9293478 h 11533704"/>
              <a:gd name="connsiteX189" fmla="*/ 2357855 w 2450466"/>
              <a:gd name="connsiteY189" fmla="*/ 9517060 h 11533704"/>
              <a:gd name="connsiteX190" fmla="*/ 2342469 w 2450466"/>
              <a:gd name="connsiteY190" fmla="*/ 9529754 h 11533704"/>
              <a:gd name="connsiteX191" fmla="*/ 2396465 w 2450466"/>
              <a:gd name="connsiteY191" fmla="*/ 9589179 h 11533704"/>
              <a:gd name="connsiteX192" fmla="*/ 2450466 w 2450466"/>
              <a:gd name="connsiteY192" fmla="*/ 9765966 h 11533704"/>
              <a:gd name="connsiteX193" fmla="*/ 2357855 w 2450466"/>
              <a:gd name="connsiteY193" fmla="*/ 9989549 h 11533704"/>
              <a:gd name="connsiteX194" fmla="*/ 2342469 w 2450466"/>
              <a:gd name="connsiteY194" fmla="*/ 10002243 h 11533704"/>
              <a:gd name="connsiteX195" fmla="*/ 2396465 w 2450466"/>
              <a:gd name="connsiteY195" fmla="*/ 10061668 h 11533704"/>
              <a:gd name="connsiteX196" fmla="*/ 2450466 w 2450466"/>
              <a:gd name="connsiteY196" fmla="*/ 10238455 h 11533704"/>
              <a:gd name="connsiteX197" fmla="*/ 2357855 w 2450466"/>
              <a:gd name="connsiteY197" fmla="*/ 10462038 h 11533704"/>
              <a:gd name="connsiteX198" fmla="*/ 2342469 w 2450466"/>
              <a:gd name="connsiteY198" fmla="*/ 10474732 h 11533704"/>
              <a:gd name="connsiteX199" fmla="*/ 2396465 w 2450466"/>
              <a:gd name="connsiteY199" fmla="*/ 10534156 h 11533704"/>
              <a:gd name="connsiteX200" fmla="*/ 2450466 w 2450466"/>
              <a:gd name="connsiteY200" fmla="*/ 10710943 h 11533704"/>
              <a:gd name="connsiteX201" fmla="*/ 2357855 w 2450466"/>
              <a:gd name="connsiteY201" fmla="*/ 10934526 h 11533704"/>
              <a:gd name="connsiteX202" fmla="*/ 2342469 w 2450466"/>
              <a:gd name="connsiteY202" fmla="*/ 10947220 h 11533704"/>
              <a:gd name="connsiteX203" fmla="*/ 2396465 w 2450466"/>
              <a:gd name="connsiteY203" fmla="*/ 11006645 h 11533704"/>
              <a:gd name="connsiteX204" fmla="*/ 2450466 w 2450466"/>
              <a:gd name="connsiteY204" fmla="*/ 11183432 h 11533704"/>
              <a:gd name="connsiteX205" fmla="*/ 2448748 w 2450466"/>
              <a:gd name="connsiteY205" fmla="*/ 11200470 h 11533704"/>
              <a:gd name="connsiteX206" fmla="*/ 2450466 w 2450466"/>
              <a:gd name="connsiteY206" fmla="*/ 11217508 h 11533704"/>
              <a:gd name="connsiteX207" fmla="*/ 2134272 w 2450466"/>
              <a:gd name="connsiteY207" fmla="*/ 11533702 h 11533704"/>
              <a:gd name="connsiteX208" fmla="*/ 1910689 w 2450466"/>
              <a:gd name="connsiteY208" fmla="*/ 11441091 h 11533704"/>
              <a:gd name="connsiteX209" fmla="*/ 1907010 w 2450466"/>
              <a:gd name="connsiteY209" fmla="*/ 11436632 h 11533704"/>
              <a:gd name="connsiteX210" fmla="*/ 1903336 w 2450466"/>
              <a:gd name="connsiteY210" fmla="*/ 11441084 h 11533704"/>
              <a:gd name="connsiteX211" fmla="*/ 1679753 w 2450466"/>
              <a:gd name="connsiteY211" fmla="*/ 11533695 h 11533704"/>
              <a:gd name="connsiteX212" fmla="*/ 1456170 w 2450466"/>
              <a:gd name="connsiteY212" fmla="*/ 11441084 h 11533704"/>
              <a:gd name="connsiteX213" fmla="*/ 1452497 w 2450466"/>
              <a:gd name="connsiteY213" fmla="*/ 11436631 h 11533704"/>
              <a:gd name="connsiteX214" fmla="*/ 1448816 w 2450466"/>
              <a:gd name="connsiteY214" fmla="*/ 11441093 h 11533704"/>
              <a:gd name="connsiteX215" fmla="*/ 1225233 w 2450466"/>
              <a:gd name="connsiteY215" fmla="*/ 11533704 h 11533704"/>
              <a:gd name="connsiteX216" fmla="*/ 1001650 w 2450466"/>
              <a:gd name="connsiteY216" fmla="*/ 11441093 h 11533704"/>
              <a:gd name="connsiteX217" fmla="*/ 997973 w 2450466"/>
              <a:gd name="connsiteY217" fmla="*/ 11436636 h 11533704"/>
              <a:gd name="connsiteX218" fmla="*/ 994297 w 2450466"/>
              <a:gd name="connsiteY218" fmla="*/ 11441092 h 11533704"/>
              <a:gd name="connsiteX219" fmla="*/ 770714 w 2450466"/>
              <a:gd name="connsiteY219" fmla="*/ 11533704 h 11533704"/>
              <a:gd name="connsiteX220" fmla="*/ 547131 w 2450466"/>
              <a:gd name="connsiteY220" fmla="*/ 11441092 h 11533704"/>
              <a:gd name="connsiteX221" fmla="*/ 543453 w 2450466"/>
              <a:gd name="connsiteY221" fmla="*/ 11436635 h 11533704"/>
              <a:gd name="connsiteX222" fmla="*/ 539777 w 2450466"/>
              <a:gd name="connsiteY222" fmla="*/ 11441091 h 11533704"/>
              <a:gd name="connsiteX223" fmla="*/ 316194 w 2450466"/>
              <a:gd name="connsiteY223" fmla="*/ 11533702 h 11533704"/>
              <a:gd name="connsiteX224" fmla="*/ 0 w 2450466"/>
              <a:gd name="connsiteY224" fmla="*/ 11217508 h 11533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2450466" h="11533704">
                <a:moveTo>
                  <a:pt x="0" y="11217508"/>
                </a:moveTo>
                <a:lnTo>
                  <a:pt x="551" y="11212043"/>
                </a:lnTo>
                <a:lnTo>
                  <a:pt x="0" y="11206578"/>
                </a:lnTo>
                <a:cubicBezTo>
                  <a:pt x="0" y="11119264"/>
                  <a:pt x="35391" y="11040215"/>
                  <a:pt x="92611" y="10982996"/>
                </a:cubicBezTo>
                <a:lnTo>
                  <a:pt x="107957" y="10970334"/>
                </a:lnTo>
                <a:lnTo>
                  <a:pt x="92611" y="10957673"/>
                </a:lnTo>
                <a:cubicBezTo>
                  <a:pt x="35391" y="10900452"/>
                  <a:pt x="0" y="10821404"/>
                  <a:pt x="0" y="10734090"/>
                </a:cubicBezTo>
                <a:cubicBezTo>
                  <a:pt x="0" y="10646775"/>
                  <a:pt x="35391" y="10567727"/>
                  <a:pt x="92611" y="10510507"/>
                </a:cubicBezTo>
                <a:lnTo>
                  <a:pt x="107957" y="10497846"/>
                </a:lnTo>
                <a:lnTo>
                  <a:pt x="92611" y="10485184"/>
                </a:lnTo>
                <a:cubicBezTo>
                  <a:pt x="35391" y="10427965"/>
                  <a:pt x="0" y="10348916"/>
                  <a:pt x="0" y="10261602"/>
                </a:cubicBezTo>
                <a:cubicBezTo>
                  <a:pt x="0" y="10174286"/>
                  <a:pt x="35391" y="10095238"/>
                  <a:pt x="92611" y="10038018"/>
                </a:cubicBezTo>
                <a:lnTo>
                  <a:pt x="107957" y="10025357"/>
                </a:lnTo>
                <a:lnTo>
                  <a:pt x="92611" y="10012695"/>
                </a:lnTo>
                <a:cubicBezTo>
                  <a:pt x="35391" y="9955476"/>
                  <a:pt x="0" y="9876426"/>
                  <a:pt x="0" y="9789112"/>
                </a:cubicBezTo>
                <a:cubicBezTo>
                  <a:pt x="0" y="9701798"/>
                  <a:pt x="35391" y="9622748"/>
                  <a:pt x="92611" y="9565530"/>
                </a:cubicBezTo>
                <a:lnTo>
                  <a:pt x="107957" y="9552867"/>
                </a:lnTo>
                <a:lnTo>
                  <a:pt x="92611" y="9540206"/>
                </a:lnTo>
                <a:cubicBezTo>
                  <a:pt x="35391" y="9482987"/>
                  <a:pt x="0" y="9403938"/>
                  <a:pt x="0" y="9316623"/>
                </a:cubicBezTo>
                <a:cubicBezTo>
                  <a:pt x="0" y="9229309"/>
                  <a:pt x="35391" y="9150260"/>
                  <a:pt x="92611" y="9093041"/>
                </a:cubicBezTo>
                <a:lnTo>
                  <a:pt x="107957" y="9080380"/>
                </a:lnTo>
                <a:lnTo>
                  <a:pt x="92611" y="9067718"/>
                </a:lnTo>
                <a:cubicBezTo>
                  <a:pt x="35391" y="9010498"/>
                  <a:pt x="0" y="8931450"/>
                  <a:pt x="0" y="8844134"/>
                </a:cubicBezTo>
                <a:cubicBezTo>
                  <a:pt x="0" y="8756821"/>
                  <a:pt x="35391" y="8677772"/>
                  <a:pt x="92611" y="8620551"/>
                </a:cubicBezTo>
                <a:lnTo>
                  <a:pt x="107957" y="8607890"/>
                </a:lnTo>
                <a:lnTo>
                  <a:pt x="92611" y="8595229"/>
                </a:lnTo>
                <a:cubicBezTo>
                  <a:pt x="35391" y="8538009"/>
                  <a:pt x="0" y="8458960"/>
                  <a:pt x="0" y="8371646"/>
                </a:cubicBezTo>
                <a:cubicBezTo>
                  <a:pt x="0" y="8284331"/>
                  <a:pt x="35391" y="8205283"/>
                  <a:pt x="92611" y="8148063"/>
                </a:cubicBezTo>
                <a:lnTo>
                  <a:pt x="107957" y="8135401"/>
                </a:lnTo>
                <a:lnTo>
                  <a:pt x="92611" y="8122739"/>
                </a:lnTo>
                <a:cubicBezTo>
                  <a:pt x="35391" y="8065520"/>
                  <a:pt x="0" y="7986470"/>
                  <a:pt x="0" y="7899156"/>
                </a:cubicBezTo>
                <a:cubicBezTo>
                  <a:pt x="0" y="7811849"/>
                  <a:pt x="35391" y="7732801"/>
                  <a:pt x="92611" y="7675580"/>
                </a:cubicBezTo>
                <a:lnTo>
                  <a:pt x="107957" y="7662919"/>
                </a:lnTo>
                <a:lnTo>
                  <a:pt x="92611" y="7650257"/>
                </a:lnTo>
                <a:cubicBezTo>
                  <a:pt x="35391" y="7593038"/>
                  <a:pt x="0" y="7513989"/>
                  <a:pt x="0" y="7426674"/>
                </a:cubicBezTo>
                <a:cubicBezTo>
                  <a:pt x="0" y="7339360"/>
                  <a:pt x="35391" y="7260312"/>
                  <a:pt x="92611" y="7203092"/>
                </a:cubicBezTo>
                <a:lnTo>
                  <a:pt x="107957" y="7190430"/>
                </a:lnTo>
                <a:lnTo>
                  <a:pt x="92611" y="7177768"/>
                </a:lnTo>
                <a:cubicBezTo>
                  <a:pt x="35391" y="7120548"/>
                  <a:pt x="0" y="7041500"/>
                  <a:pt x="0" y="6954186"/>
                </a:cubicBezTo>
                <a:cubicBezTo>
                  <a:pt x="0" y="6866871"/>
                  <a:pt x="35391" y="6787823"/>
                  <a:pt x="92611" y="6730602"/>
                </a:cubicBezTo>
                <a:lnTo>
                  <a:pt x="107957" y="6717941"/>
                </a:lnTo>
                <a:lnTo>
                  <a:pt x="92611" y="6705279"/>
                </a:lnTo>
                <a:cubicBezTo>
                  <a:pt x="35391" y="6648060"/>
                  <a:pt x="0" y="6569011"/>
                  <a:pt x="0" y="6481697"/>
                </a:cubicBezTo>
                <a:cubicBezTo>
                  <a:pt x="0" y="6394382"/>
                  <a:pt x="35391" y="6315334"/>
                  <a:pt x="92611" y="6258113"/>
                </a:cubicBezTo>
                <a:lnTo>
                  <a:pt x="107957" y="6245451"/>
                </a:lnTo>
                <a:lnTo>
                  <a:pt x="92611" y="6232790"/>
                </a:lnTo>
                <a:cubicBezTo>
                  <a:pt x="35391" y="6175571"/>
                  <a:pt x="0" y="6096522"/>
                  <a:pt x="0" y="6009207"/>
                </a:cubicBezTo>
                <a:cubicBezTo>
                  <a:pt x="0" y="5921893"/>
                  <a:pt x="35391" y="5842845"/>
                  <a:pt x="92611" y="5785624"/>
                </a:cubicBezTo>
                <a:lnTo>
                  <a:pt x="107957" y="5772963"/>
                </a:lnTo>
                <a:lnTo>
                  <a:pt x="92611" y="5760302"/>
                </a:lnTo>
                <a:cubicBezTo>
                  <a:pt x="35391" y="5703082"/>
                  <a:pt x="0" y="5624033"/>
                  <a:pt x="0" y="5536719"/>
                </a:cubicBezTo>
                <a:cubicBezTo>
                  <a:pt x="0" y="5449404"/>
                  <a:pt x="35391" y="5370356"/>
                  <a:pt x="92611" y="5313136"/>
                </a:cubicBezTo>
                <a:lnTo>
                  <a:pt x="107957" y="5300474"/>
                </a:lnTo>
                <a:lnTo>
                  <a:pt x="92611" y="5287813"/>
                </a:lnTo>
                <a:cubicBezTo>
                  <a:pt x="35391" y="5230593"/>
                  <a:pt x="0" y="5151544"/>
                  <a:pt x="0" y="5064230"/>
                </a:cubicBezTo>
                <a:cubicBezTo>
                  <a:pt x="0" y="4976915"/>
                  <a:pt x="35391" y="4897867"/>
                  <a:pt x="92611" y="4840647"/>
                </a:cubicBezTo>
                <a:lnTo>
                  <a:pt x="107957" y="4827985"/>
                </a:lnTo>
                <a:lnTo>
                  <a:pt x="92611" y="4815324"/>
                </a:lnTo>
                <a:cubicBezTo>
                  <a:pt x="35391" y="4758104"/>
                  <a:pt x="0" y="4679055"/>
                  <a:pt x="0" y="4591741"/>
                </a:cubicBezTo>
                <a:cubicBezTo>
                  <a:pt x="0" y="4504426"/>
                  <a:pt x="35391" y="4425378"/>
                  <a:pt x="92611" y="4368158"/>
                </a:cubicBezTo>
                <a:lnTo>
                  <a:pt x="107957" y="4355496"/>
                </a:lnTo>
                <a:lnTo>
                  <a:pt x="92611" y="4342835"/>
                </a:lnTo>
                <a:cubicBezTo>
                  <a:pt x="35392" y="4285615"/>
                  <a:pt x="0" y="4206566"/>
                  <a:pt x="0" y="4119252"/>
                </a:cubicBezTo>
                <a:cubicBezTo>
                  <a:pt x="0" y="4031937"/>
                  <a:pt x="35392" y="3952889"/>
                  <a:pt x="92611" y="3895669"/>
                </a:cubicBezTo>
                <a:lnTo>
                  <a:pt x="107957" y="3883007"/>
                </a:lnTo>
                <a:lnTo>
                  <a:pt x="92611" y="3870346"/>
                </a:lnTo>
                <a:cubicBezTo>
                  <a:pt x="35392" y="3813126"/>
                  <a:pt x="0" y="3734077"/>
                  <a:pt x="0" y="3646763"/>
                </a:cubicBezTo>
                <a:cubicBezTo>
                  <a:pt x="0" y="3559448"/>
                  <a:pt x="35392" y="3480400"/>
                  <a:pt x="92611" y="3423180"/>
                </a:cubicBezTo>
                <a:lnTo>
                  <a:pt x="107957" y="3410518"/>
                </a:lnTo>
                <a:lnTo>
                  <a:pt x="92611" y="3397857"/>
                </a:lnTo>
                <a:cubicBezTo>
                  <a:pt x="35392" y="3340637"/>
                  <a:pt x="0" y="3261588"/>
                  <a:pt x="0" y="3174274"/>
                </a:cubicBezTo>
                <a:cubicBezTo>
                  <a:pt x="0" y="3086959"/>
                  <a:pt x="35392" y="3007911"/>
                  <a:pt x="92611" y="2950691"/>
                </a:cubicBezTo>
                <a:lnTo>
                  <a:pt x="107957" y="2938029"/>
                </a:lnTo>
                <a:lnTo>
                  <a:pt x="92611" y="2925368"/>
                </a:lnTo>
                <a:cubicBezTo>
                  <a:pt x="35392" y="2868148"/>
                  <a:pt x="0" y="2789099"/>
                  <a:pt x="0" y="2701785"/>
                </a:cubicBezTo>
                <a:cubicBezTo>
                  <a:pt x="0" y="2614470"/>
                  <a:pt x="35392" y="2535422"/>
                  <a:pt x="92611" y="2478202"/>
                </a:cubicBezTo>
                <a:lnTo>
                  <a:pt x="107957" y="2465541"/>
                </a:lnTo>
                <a:lnTo>
                  <a:pt x="92611" y="2452879"/>
                </a:lnTo>
                <a:cubicBezTo>
                  <a:pt x="35392" y="2395659"/>
                  <a:pt x="0" y="2316611"/>
                  <a:pt x="0" y="2229296"/>
                </a:cubicBezTo>
                <a:cubicBezTo>
                  <a:pt x="0" y="2141981"/>
                  <a:pt x="35392" y="2062933"/>
                  <a:pt x="92611" y="2005713"/>
                </a:cubicBezTo>
                <a:lnTo>
                  <a:pt x="107957" y="1993051"/>
                </a:lnTo>
                <a:lnTo>
                  <a:pt x="92611" y="1980390"/>
                </a:lnTo>
                <a:cubicBezTo>
                  <a:pt x="35392" y="1923170"/>
                  <a:pt x="0" y="1844121"/>
                  <a:pt x="0" y="1756807"/>
                </a:cubicBezTo>
                <a:cubicBezTo>
                  <a:pt x="0" y="1669493"/>
                  <a:pt x="35392" y="1590444"/>
                  <a:pt x="92611" y="1533224"/>
                </a:cubicBezTo>
                <a:lnTo>
                  <a:pt x="107957" y="1520562"/>
                </a:lnTo>
                <a:lnTo>
                  <a:pt x="92611" y="1507901"/>
                </a:lnTo>
                <a:cubicBezTo>
                  <a:pt x="35392" y="1450681"/>
                  <a:pt x="0" y="1371633"/>
                  <a:pt x="0" y="1284318"/>
                </a:cubicBezTo>
                <a:cubicBezTo>
                  <a:pt x="0" y="1197004"/>
                  <a:pt x="35392" y="1117955"/>
                  <a:pt x="92611" y="1060735"/>
                </a:cubicBezTo>
                <a:lnTo>
                  <a:pt x="107957" y="1048073"/>
                </a:lnTo>
                <a:lnTo>
                  <a:pt x="92611" y="1035412"/>
                </a:lnTo>
                <a:cubicBezTo>
                  <a:pt x="35392" y="978192"/>
                  <a:pt x="0" y="899143"/>
                  <a:pt x="0" y="811829"/>
                </a:cubicBezTo>
                <a:cubicBezTo>
                  <a:pt x="0" y="724514"/>
                  <a:pt x="35392" y="645466"/>
                  <a:pt x="92611" y="588246"/>
                </a:cubicBezTo>
                <a:lnTo>
                  <a:pt x="121984" y="564012"/>
                </a:lnTo>
                <a:lnTo>
                  <a:pt x="92611" y="539777"/>
                </a:lnTo>
                <a:cubicBezTo>
                  <a:pt x="35392" y="482557"/>
                  <a:pt x="0" y="403508"/>
                  <a:pt x="0" y="316194"/>
                </a:cubicBezTo>
                <a:cubicBezTo>
                  <a:pt x="0" y="141565"/>
                  <a:pt x="141565" y="0"/>
                  <a:pt x="316194" y="0"/>
                </a:cubicBezTo>
                <a:cubicBezTo>
                  <a:pt x="392595" y="0"/>
                  <a:pt x="462666" y="27096"/>
                  <a:pt x="517323" y="72203"/>
                </a:cubicBezTo>
                <a:lnTo>
                  <a:pt x="541208" y="99792"/>
                </a:lnTo>
                <a:lnTo>
                  <a:pt x="547131" y="92612"/>
                </a:lnTo>
                <a:cubicBezTo>
                  <a:pt x="604351" y="35392"/>
                  <a:pt x="683400" y="1"/>
                  <a:pt x="770714" y="1"/>
                </a:cubicBezTo>
                <a:cubicBezTo>
                  <a:pt x="847115" y="1"/>
                  <a:pt x="917186" y="27098"/>
                  <a:pt x="971843" y="72204"/>
                </a:cubicBezTo>
                <a:lnTo>
                  <a:pt x="995727" y="99792"/>
                </a:lnTo>
                <a:lnTo>
                  <a:pt x="1001650" y="92612"/>
                </a:lnTo>
                <a:cubicBezTo>
                  <a:pt x="1058870" y="35392"/>
                  <a:pt x="1137919" y="1"/>
                  <a:pt x="1225233" y="1"/>
                </a:cubicBezTo>
                <a:cubicBezTo>
                  <a:pt x="1301633" y="1"/>
                  <a:pt x="1371704" y="27098"/>
                  <a:pt x="1426361" y="72204"/>
                </a:cubicBezTo>
                <a:lnTo>
                  <a:pt x="1450246" y="99792"/>
                </a:lnTo>
                <a:lnTo>
                  <a:pt x="1456170" y="92612"/>
                </a:lnTo>
                <a:cubicBezTo>
                  <a:pt x="1513390" y="35392"/>
                  <a:pt x="1592439" y="1"/>
                  <a:pt x="1679753" y="1"/>
                </a:cubicBezTo>
                <a:cubicBezTo>
                  <a:pt x="1767068" y="1"/>
                  <a:pt x="1846116" y="35392"/>
                  <a:pt x="1903336" y="92612"/>
                </a:cubicBezTo>
                <a:lnTo>
                  <a:pt x="1909259" y="99791"/>
                </a:lnTo>
                <a:lnTo>
                  <a:pt x="1933143" y="72203"/>
                </a:lnTo>
                <a:cubicBezTo>
                  <a:pt x="1987801" y="27096"/>
                  <a:pt x="2057872" y="0"/>
                  <a:pt x="2134272" y="0"/>
                </a:cubicBezTo>
                <a:cubicBezTo>
                  <a:pt x="2308901" y="0"/>
                  <a:pt x="2450466" y="141565"/>
                  <a:pt x="2450466" y="316194"/>
                </a:cubicBezTo>
                <a:cubicBezTo>
                  <a:pt x="2450466" y="403508"/>
                  <a:pt x="2415075" y="482557"/>
                  <a:pt x="2357855" y="539777"/>
                </a:cubicBezTo>
                <a:lnTo>
                  <a:pt x="2342471" y="552469"/>
                </a:lnTo>
                <a:lnTo>
                  <a:pt x="2396465" y="611892"/>
                </a:lnTo>
                <a:cubicBezTo>
                  <a:pt x="2430558" y="662357"/>
                  <a:pt x="2450466" y="723193"/>
                  <a:pt x="2450466" y="788679"/>
                </a:cubicBezTo>
                <a:cubicBezTo>
                  <a:pt x="2450466" y="875994"/>
                  <a:pt x="2415075" y="955042"/>
                  <a:pt x="2357855" y="1012262"/>
                </a:cubicBezTo>
                <a:lnTo>
                  <a:pt x="2342469" y="1024956"/>
                </a:lnTo>
                <a:lnTo>
                  <a:pt x="2396465" y="1084381"/>
                </a:lnTo>
                <a:cubicBezTo>
                  <a:pt x="2430558" y="1134846"/>
                  <a:pt x="2450466" y="1195682"/>
                  <a:pt x="2450466" y="1261168"/>
                </a:cubicBezTo>
                <a:cubicBezTo>
                  <a:pt x="2450466" y="1348482"/>
                  <a:pt x="2415075" y="1427531"/>
                  <a:pt x="2357855" y="1484751"/>
                </a:cubicBezTo>
                <a:lnTo>
                  <a:pt x="2342469" y="1497445"/>
                </a:lnTo>
                <a:lnTo>
                  <a:pt x="2396465" y="1556870"/>
                </a:lnTo>
                <a:cubicBezTo>
                  <a:pt x="2430558" y="1607335"/>
                  <a:pt x="2450466" y="1668171"/>
                  <a:pt x="2450466" y="1733657"/>
                </a:cubicBezTo>
                <a:cubicBezTo>
                  <a:pt x="2450466" y="1799143"/>
                  <a:pt x="2430558" y="1859979"/>
                  <a:pt x="2396465" y="1910444"/>
                </a:cubicBezTo>
                <a:lnTo>
                  <a:pt x="2342469" y="1969869"/>
                </a:lnTo>
                <a:lnTo>
                  <a:pt x="2357855" y="1982563"/>
                </a:lnTo>
                <a:cubicBezTo>
                  <a:pt x="2415075" y="2039783"/>
                  <a:pt x="2450466" y="2118832"/>
                  <a:pt x="2450466" y="2206146"/>
                </a:cubicBezTo>
                <a:cubicBezTo>
                  <a:pt x="2450466" y="2293460"/>
                  <a:pt x="2415075" y="2372509"/>
                  <a:pt x="2357855" y="2429729"/>
                </a:cubicBezTo>
                <a:lnTo>
                  <a:pt x="2342469" y="2442423"/>
                </a:lnTo>
                <a:lnTo>
                  <a:pt x="2396465" y="2501848"/>
                </a:lnTo>
                <a:cubicBezTo>
                  <a:pt x="2430558" y="2552313"/>
                  <a:pt x="2450466" y="2613149"/>
                  <a:pt x="2450466" y="2678635"/>
                </a:cubicBezTo>
                <a:cubicBezTo>
                  <a:pt x="2450466" y="2744121"/>
                  <a:pt x="2430558" y="2804957"/>
                  <a:pt x="2396465" y="2855422"/>
                </a:cubicBezTo>
                <a:lnTo>
                  <a:pt x="2342469" y="2914847"/>
                </a:lnTo>
                <a:lnTo>
                  <a:pt x="2357855" y="2927541"/>
                </a:lnTo>
                <a:cubicBezTo>
                  <a:pt x="2415075" y="2984761"/>
                  <a:pt x="2450466" y="3063809"/>
                  <a:pt x="2450466" y="3151124"/>
                </a:cubicBezTo>
                <a:cubicBezTo>
                  <a:pt x="2450466" y="3238438"/>
                  <a:pt x="2415075" y="3317487"/>
                  <a:pt x="2357855" y="3374707"/>
                </a:cubicBezTo>
                <a:lnTo>
                  <a:pt x="2342469" y="3387401"/>
                </a:lnTo>
                <a:lnTo>
                  <a:pt x="2396465" y="3446826"/>
                </a:lnTo>
                <a:cubicBezTo>
                  <a:pt x="2430558" y="3497291"/>
                  <a:pt x="2450466" y="3558127"/>
                  <a:pt x="2450466" y="3623613"/>
                </a:cubicBezTo>
                <a:cubicBezTo>
                  <a:pt x="2450466" y="3710927"/>
                  <a:pt x="2415075" y="3789976"/>
                  <a:pt x="2357855" y="3847196"/>
                </a:cubicBezTo>
                <a:lnTo>
                  <a:pt x="2342469" y="3859890"/>
                </a:lnTo>
                <a:lnTo>
                  <a:pt x="2396465" y="3919315"/>
                </a:lnTo>
                <a:cubicBezTo>
                  <a:pt x="2430558" y="3969780"/>
                  <a:pt x="2450466" y="4030616"/>
                  <a:pt x="2450466" y="4096102"/>
                </a:cubicBezTo>
                <a:cubicBezTo>
                  <a:pt x="2450466" y="4183416"/>
                  <a:pt x="2415075" y="4262465"/>
                  <a:pt x="2357855" y="4319685"/>
                </a:cubicBezTo>
                <a:lnTo>
                  <a:pt x="2342469" y="4332379"/>
                </a:lnTo>
                <a:lnTo>
                  <a:pt x="2396465" y="4391804"/>
                </a:lnTo>
                <a:cubicBezTo>
                  <a:pt x="2430558" y="4442269"/>
                  <a:pt x="2450466" y="4503105"/>
                  <a:pt x="2450466" y="4568591"/>
                </a:cubicBezTo>
                <a:cubicBezTo>
                  <a:pt x="2450466" y="4655905"/>
                  <a:pt x="2415075" y="4734954"/>
                  <a:pt x="2357855" y="4792174"/>
                </a:cubicBezTo>
                <a:lnTo>
                  <a:pt x="2342469" y="4804868"/>
                </a:lnTo>
                <a:lnTo>
                  <a:pt x="2396465" y="4864293"/>
                </a:lnTo>
                <a:cubicBezTo>
                  <a:pt x="2430558" y="4914757"/>
                  <a:pt x="2450466" y="4975594"/>
                  <a:pt x="2450466" y="5041080"/>
                </a:cubicBezTo>
                <a:cubicBezTo>
                  <a:pt x="2450466" y="5106566"/>
                  <a:pt x="2430558" y="5167402"/>
                  <a:pt x="2396465" y="5217867"/>
                </a:cubicBezTo>
                <a:lnTo>
                  <a:pt x="2342469" y="5277291"/>
                </a:lnTo>
                <a:lnTo>
                  <a:pt x="2357855" y="5289986"/>
                </a:lnTo>
                <a:cubicBezTo>
                  <a:pt x="2415075" y="5347206"/>
                  <a:pt x="2450466" y="5426254"/>
                  <a:pt x="2450466" y="5513569"/>
                </a:cubicBezTo>
                <a:cubicBezTo>
                  <a:pt x="2450466" y="5600883"/>
                  <a:pt x="2415075" y="5679932"/>
                  <a:pt x="2357855" y="5737152"/>
                </a:cubicBezTo>
                <a:lnTo>
                  <a:pt x="2342469" y="5749846"/>
                </a:lnTo>
                <a:lnTo>
                  <a:pt x="2396465" y="5809270"/>
                </a:lnTo>
                <a:cubicBezTo>
                  <a:pt x="2430558" y="5859735"/>
                  <a:pt x="2450466" y="5920572"/>
                  <a:pt x="2450466" y="5986058"/>
                </a:cubicBezTo>
                <a:cubicBezTo>
                  <a:pt x="2450466" y="6073372"/>
                  <a:pt x="2415075" y="6152421"/>
                  <a:pt x="2357855" y="6209640"/>
                </a:cubicBezTo>
                <a:lnTo>
                  <a:pt x="2342469" y="6222334"/>
                </a:lnTo>
                <a:lnTo>
                  <a:pt x="2396465" y="6281759"/>
                </a:lnTo>
                <a:cubicBezTo>
                  <a:pt x="2430558" y="6332224"/>
                  <a:pt x="2450466" y="6393061"/>
                  <a:pt x="2450466" y="6458547"/>
                </a:cubicBezTo>
                <a:cubicBezTo>
                  <a:pt x="2450466" y="6545861"/>
                  <a:pt x="2415075" y="6624910"/>
                  <a:pt x="2357855" y="6682129"/>
                </a:cubicBezTo>
                <a:lnTo>
                  <a:pt x="2342469" y="6694824"/>
                </a:lnTo>
                <a:lnTo>
                  <a:pt x="2396465" y="6754248"/>
                </a:lnTo>
                <a:cubicBezTo>
                  <a:pt x="2430558" y="6804714"/>
                  <a:pt x="2450466" y="6865550"/>
                  <a:pt x="2450466" y="6931036"/>
                </a:cubicBezTo>
                <a:cubicBezTo>
                  <a:pt x="2450466" y="7018351"/>
                  <a:pt x="2415075" y="7097399"/>
                  <a:pt x="2357855" y="7154618"/>
                </a:cubicBezTo>
                <a:lnTo>
                  <a:pt x="2342469" y="7167313"/>
                </a:lnTo>
                <a:lnTo>
                  <a:pt x="2396465" y="7226738"/>
                </a:lnTo>
                <a:cubicBezTo>
                  <a:pt x="2430558" y="7277202"/>
                  <a:pt x="2450466" y="7338039"/>
                  <a:pt x="2450466" y="7403525"/>
                </a:cubicBezTo>
                <a:cubicBezTo>
                  <a:pt x="2450466" y="7490839"/>
                  <a:pt x="2415075" y="7569888"/>
                  <a:pt x="2357855" y="7627107"/>
                </a:cubicBezTo>
                <a:lnTo>
                  <a:pt x="2342469" y="7639802"/>
                </a:lnTo>
                <a:lnTo>
                  <a:pt x="2396465" y="7699227"/>
                </a:lnTo>
                <a:cubicBezTo>
                  <a:pt x="2430558" y="7749692"/>
                  <a:pt x="2450466" y="7810528"/>
                  <a:pt x="2450466" y="7876010"/>
                </a:cubicBezTo>
                <a:cubicBezTo>
                  <a:pt x="2450466" y="7963324"/>
                  <a:pt x="2415075" y="8042373"/>
                  <a:pt x="2357855" y="8099594"/>
                </a:cubicBezTo>
                <a:lnTo>
                  <a:pt x="2342469" y="8112287"/>
                </a:lnTo>
                <a:lnTo>
                  <a:pt x="2396465" y="8171713"/>
                </a:lnTo>
                <a:cubicBezTo>
                  <a:pt x="2430558" y="8222177"/>
                  <a:pt x="2450466" y="8283014"/>
                  <a:pt x="2450466" y="8348499"/>
                </a:cubicBezTo>
                <a:cubicBezTo>
                  <a:pt x="2450466" y="8435813"/>
                  <a:pt x="2415075" y="8514862"/>
                  <a:pt x="2357855" y="8572082"/>
                </a:cubicBezTo>
                <a:lnTo>
                  <a:pt x="2342469" y="8584776"/>
                </a:lnTo>
                <a:lnTo>
                  <a:pt x="2396465" y="8644201"/>
                </a:lnTo>
                <a:cubicBezTo>
                  <a:pt x="2430558" y="8694666"/>
                  <a:pt x="2450466" y="8755502"/>
                  <a:pt x="2450466" y="8820988"/>
                </a:cubicBezTo>
                <a:cubicBezTo>
                  <a:pt x="2450466" y="8908302"/>
                  <a:pt x="2415075" y="8987351"/>
                  <a:pt x="2357855" y="9044572"/>
                </a:cubicBezTo>
                <a:lnTo>
                  <a:pt x="2342469" y="9057266"/>
                </a:lnTo>
                <a:lnTo>
                  <a:pt x="2396465" y="9116691"/>
                </a:lnTo>
                <a:cubicBezTo>
                  <a:pt x="2430558" y="9167155"/>
                  <a:pt x="2450466" y="9227990"/>
                  <a:pt x="2450466" y="9293478"/>
                </a:cubicBezTo>
                <a:cubicBezTo>
                  <a:pt x="2450466" y="9380792"/>
                  <a:pt x="2415075" y="9459840"/>
                  <a:pt x="2357855" y="9517060"/>
                </a:cubicBezTo>
                <a:lnTo>
                  <a:pt x="2342469" y="9529754"/>
                </a:lnTo>
                <a:lnTo>
                  <a:pt x="2396465" y="9589179"/>
                </a:lnTo>
                <a:cubicBezTo>
                  <a:pt x="2430558" y="9639644"/>
                  <a:pt x="2450466" y="9700479"/>
                  <a:pt x="2450466" y="9765966"/>
                </a:cubicBezTo>
                <a:cubicBezTo>
                  <a:pt x="2450466" y="9853281"/>
                  <a:pt x="2415075" y="9932329"/>
                  <a:pt x="2357855" y="9989549"/>
                </a:cubicBezTo>
                <a:lnTo>
                  <a:pt x="2342469" y="10002243"/>
                </a:lnTo>
                <a:lnTo>
                  <a:pt x="2396465" y="10061668"/>
                </a:lnTo>
                <a:cubicBezTo>
                  <a:pt x="2430558" y="10112133"/>
                  <a:pt x="2450466" y="10172969"/>
                  <a:pt x="2450466" y="10238455"/>
                </a:cubicBezTo>
                <a:cubicBezTo>
                  <a:pt x="2450466" y="10325769"/>
                  <a:pt x="2415075" y="10404818"/>
                  <a:pt x="2357855" y="10462038"/>
                </a:cubicBezTo>
                <a:lnTo>
                  <a:pt x="2342469" y="10474732"/>
                </a:lnTo>
                <a:lnTo>
                  <a:pt x="2396465" y="10534156"/>
                </a:lnTo>
                <a:cubicBezTo>
                  <a:pt x="2430558" y="10584621"/>
                  <a:pt x="2450466" y="10645457"/>
                  <a:pt x="2450466" y="10710943"/>
                </a:cubicBezTo>
                <a:cubicBezTo>
                  <a:pt x="2450466" y="10798258"/>
                  <a:pt x="2415075" y="10877306"/>
                  <a:pt x="2357855" y="10934526"/>
                </a:cubicBezTo>
                <a:lnTo>
                  <a:pt x="2342469" y="10947220"/>
                </a:lnTo>
                <a:lnTo>
                  <a:pt x="2396465" y="11006645"/>
                </a:lnTo>
                <a:cubicBezTo>
                  <a:pt x="2430558" y="11057110"/>
                  <a:pt x="2450466" y="11117946"/>
                  <a:pt x="2450466" y="11183432"/>
                </a:cubicBezTo>
                <a:lnTo>
                  <a:pt x="2448748" y="11200470"/>
                </a:lnTo>
                <a:lnTo>
                  <a:pt x="2450466" y="11217508"/>
                </a:lnTo>
                <a:cubicBezTo>
                  <a:pt x="2450466" y="11392137"/>
                  <a:pt x="2308901" y="11533702"/>
                  <a:pt x="2134272" y="11533702"/>
                </a:cubicBezTo>
                <a:cubicBezTo>
                  <a:pt x="2046957" y="11533702"/>
                  <a:pt x="1967909" y="11498311"/>
                  <a:pt x="1910689" y="11441091"/>
                </a:cubicBezTo>
                <a:lnTo>
                  <a:pt x="1907010" y="11436632"/>
                </a:lnTo>
                <a:lnTo>
                  <a:pt x="1903336" y="11441084"/>
                </a:lnTo>
                <a:cubicBezTo>
                  <a:pt x="1846116" y="11498304"/>
                  <a:pt x="1767068" y="11533695"/>
                  <a:pt x="1679753" y="11533695"/>
                </a:cubicBezTo>
                <a:cubicBezTo>
                  <a:pt x="1592439" y="11533695"/>
                  <a:pt x="1513390" y="11498304"/>
                  <a:pt x="1456170" y="11441084"/>
                </a:cubicBezTo>
                <a:lnTo>
                  <a:pt x="1452497" y="11436631"/>
                </a:lnTo>
                <a:lnTo>
                  <a:pt x="1448816" y="11441093"/>
                </a:lnTo>
                <a:cubicBezTo>
                  <a:pt x="1391596" y="11498313"/>
                  <a:pt x="1312548" y="11533704"/>
                  <a:pt x="1225233" y="11533704"/>
                </a:cubicBezTo>
                <a:cubicBezTo>
                  <a:pt x="1137918" y="11533704"/>
                  <a:pt x="1058870" y="11498313"/>
                  <a:pt x="1001650" y="11441093"/>
                </a:cubicBezTo>
                <a:lnTo>
                  <a:pt x="997973" y="11436636"/>
                </a:lnTo>
                <a:lnTo>
                  <a:pt x="994297" y="11441092"/>
                </a:lnTo>
                <a:cubicBezTo>
                  <a:pt x="937077" y="11498312"/>
                  <a:pt x="858028" y="11533704"/>
                  <a:pt x="770714" y="11533704"/>
                </a:cubicBezTo>
                <a:cubicBezTo>
                  <a:pt x="683399" y="11533704"/>
                  <a:pt x="604351" y="11498312"/>
                  <a:pt x="547131" y="11441092"/>
                </a:cubicBezTo>
                <a:lnTo>
                  <a:pt x="543453" y="11436635"/>
                </a:lnTo>
                <a:lnTo>
                  <a:pt x="539777" y="11441091"/>
                </a:lnTo>
                <a:cubicBezTo>
                  <a:pt x="482557" y="11498311"/>
                  <a:pt x="403508" y="11533702"/>
                  <a:pt x="316194" y="11533702"/>
                </a:cubicBezTo>
                <a:cubicBezTo>
                  <a:pt x="141565" y="11533702"/>
                  <a:pt x="0" y="11392137"/>
                  <a:pt x="0" y="112175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6" name="Rectangle: Rounded Corners 16">
            <a:extLst>
              <a:ext uri="{FF2B5EF4-FFF2-40B4-BE49-F238E27FC236}">
                <a16:creationId xmlns:a16="http://schemas.microsoft.com/office/drawing/2014/main" id="{52CAD6BF-4978-4E5C-A586-13CA03A9B3FE}"/>
              </a:ext>
            </a:extLst>
          </p:cNvPr>
          <p:cNvSpPr/>
          <p:nvPr/>
        </p:nvSpPr>
        <p:spPr>
          <a:xfrm>
            <a:off x="264000" y="650240"/>
            <a:ext cx="11664000" cy="2950408"/>
          </a:xfrm>
          <a:custGeom>
            <a:avLst/>
            <a:gdLst>
              <a:gd name="connsiteX0" fmla="*/ 0 w 11447362"/>
              <a:gd name="connsiteY0" fmla="*/ 437897 h 6169306"/>
              <a:gd name="connsiteX1" fmla="*/ 437897 w 11447362"/>
              <a:gd name="connsiteY1" fmla="*/ 0 h 6169306"/>
              <a:gd name="connsiteX2" fmla="*/ 11009465 w 11447362"/>
              <a:gd name="connsiteY2" fmla="*/ 0 h 6169306"/>
              <a:gd name="connsiteX3" fmla="*/ 11447362 w 11447362"/>
              <a:gd name="connsiteY3" fmla="*/ 437897 h 6169306"/>
              <a:gd name="connsiteX4" fmla="*/ 11447362 w 11447362"/>
              <a:gd name="connsiteY4" fmla="*/ 5731409 h 6169306"/>
              <a:gd name="connsiteX5" fmla="*/ 11009465 w 11447362"/>
              <a:gd name="connsiteY5" fmla="*/ 6169306 h 6169306"/>
              <a:gd name="connsiteX6" fmla="*/ 437897 w 11447362"/>
              <a:gd name="connsiteY6" fmla="*/ 6169306 h 6169306"/>
              <a:gd name="connsiteX7" fmla="*/ 0 w 11447362"/>
              <a:gd name="connsiteY7" fmla="*/ 5731409 h 6169306"/>
              <a:gd name="connsiteX8" fmla="*/ 0 w 11447362"/>
              <a:gd name="connsiteY8" fmla="*/ 437897 h 6169306"/>
              <a:gd name="connsiteX0" fmla="*/ 0 w 11447362"/>
              <a:gd name="connsiteY0" fmla="*/ 525222 h 6256631"/>
              <a:gd name="connsiteX1" fmla="*/ 437897 w 11447362"/>
              <a:gd name="connsiteY1" fmla="*/ 87325 h 6256631"/>
              <a:gd name="connsiteX2" fmla="*/ 5744515 w 11447362"/>
              <a:gd name="connsiteY2" fmla="*/ 0 h 6256631"/>
              <a:gd name="connsiteX3" fmla="*/ 11009465 w 11447362"/>
              <a:gd name="connsiteY3" fmla="*/ 87325 h 6256631"/>
              <a:gd name="connsiteX4" fmla="*/ 11447362 w 11447362"/>
              <a:gd name="connsiteY4" fmla="*/ 525222 h 6256631"/>
              <a:gd name="connsiteX5" fmla="*/ 11447362 w 11447362"/>
              <a:gd name="connsiteY5" fmla="*/ 5818734 h 6256631"/>
              <a:gd name="connsiteX6" fmla="*/ 11009465 w 11447362"/>
              <a:gd name="connsiteY6" fmla="*/ 6256631 h 6256631"/>
              <a:gd name="connsiteX7" fmla="*/ 437897 w 11447362"/>
              <a:gd name="connsiteY7" fmla="*/ 6256631 h 6256631"/>
              <a:gd name="connsiteX8" fmla="*/ 0 w 11447362"/>
              <a:gd name="connsiteY8" fmla="*/ 5818734 h 6256631"/>
              <a:gd name="connsiteX9" fmla="*/ 0 w 11447362"/>
              <a:gd name="connsiteY9" fmla="*/ 525222 h 6256631"/>
              <a:gd name="connsiteX0" fmla="*/ 0 w 11447362"/>
              <a:gd name="connsiteY0" fmla="*/ 525222 h 6319521"/>
              <a:gd name="connsiteX1" fmla="*/ 437897 w 11447362"/>
              <a:gd name="connsiteY1" fmla="*/ 87325 h 6319521"/>
              <a:gd name="connsiteX2" fmla="*/ 5744515 w 11447362"/>
              <a:gd name="connsiteY2" fmla="*/ 0 h 6319521"/>
              <a:gd name="connsiteX3" fmla="*/ 11009465 w 11447362"/>
              <a:gd name="connsiteY3" fmla="*/ 87325 h 6319521"/>
              <a:gd name="connsiteX4" fmla="*/ 11447362 w 11447362"/>
              <a:gd name="connsiteY4" fmla="*/ 525222 h 6319521"/>
              <a:gd name="connsiteX5" fmla="*/ 11447362 w 11447362"/>
              <a:gd name="connsiteY5" fmla="*/ 5818734 h 6319521"/>
              <a:gd name="connsiteX6" fmla="*/ 11009465 w 11447362"/>
              <a:gd name="connsiteY6" fmla="*/ 6256631 h 6319521"/>
              <a:gd name="connsiteX7" fmla="*/ 5815635 w 11447362"/>
              <a:gd name="connsiteY7" fmla="*/ 6319521 h 6319521"/>
              <a:gd name="connsiteX8" fmla="*/ 437897 w 11447362"/>
              <a:gd name="connsiteY8" fmla="*/ 6256631 h 6319521"/>
              <a:gd name="connsiteX9" fmla="*/ 0 w 11447362"/>
              <a:gd name="connsiteY9" fmla="*/ 5818734 h 6319521"/>
              <a:gd name="connsiteX10" fmla="*/ 0 w 11447362"/>
              <a:gd name="connsiteY10" fmla="*/ 525222 h 6319521"/>
              <a:gd name="connsiteX0" fmla="*/ 0 w 11484934"/>
              <a:gd name="connsiteY0" fmla="*/ 525222 h 6319521"/>
              <a:gd name="connsiteX1" fmla="*/ 437897 w 11484934"/>
              <a:gd name="connsiteY1" fmla="*/ 87325 h 6319521"/>
              <a:gd name="connsiteX2" fmla="*/ 5744515 w 11484934"/>
              <a:gd name="connsiteY2" fmla="*/ 0 h 6319521"/>
              <a:gd name="connsiteX3" fmla="*/ 11009465 w 11484934"/>
              <a:gd name="connsiteY3" fmla="*/ 87325 h 6319521"/>
              <a:gd name="connsiteX4" fmla="*/ 11447362 w 11484934"/>
              <a:gd name="connsiteY4" fmla="*/ 525222 h 6319521"/>
              <a:gd name="connsiteX5" fmla="*/ 11484915 w 11484934"/>
              <a:gd name="connsiteY5" fmla="*/ 3312161 h 6319521"/>
              <a:gd name="connsiteX6" fmla="*/ 11447362 w 11484934"/>
              <a:gd name="connsiteY6" fmla="*/ 5818734 h 6319521"/>
              <a:gd name="connsiteX7" fmla="*/ 11009465 w 11484934"/>
              <a:gd name="connsiteY7" fmla="*/ 6256631 h 6319521"/>
              <a:gd name="connsiteX8" fmla="*/ 5815635 w 11484934"/>
              <a:gd name="connsiteY8" fmla="*/ 6319521 h 6319521"/>
              <a:gd name="connsiteX9" fmla="*/ 437897 w 11484934"/>
              <a:gd name="connsiteY9" fmla="*/ 6256631 h 6319521"/>
              <a:gd name="connsiteX10" fmla="*/ 0 w 11484934"/>
              <a:gd name="connsiteY10" fmla="*/ 5818734 h 6319521"/>
              <a:gd name="connsiteX11" fmla="*/ 0 w 11484934"/>
              <a:gd name="connsiteY11" fmla="*/ 525222 h 6319521"/>
              <a:gd name="connsiteX0" fmla="*/ 77165 w 11562099"/>
              <a:gd name="connsiteY0" fmla="*/ 525222 h 6319521"/>
              <a:gd name="connsiteX1" fmla="*/ 515062 w 11562099"/>
              <a:gd name="connsiteY1" fmla="*/ 87325 h 6319521"/>
              <a:gd name="connsiteX2" fmla="*/ 5821680 w 11562099"/>
              <a:gd name="connsiteY2" fmla="*/ 0 h 6319521"/>
              <a:gd name="connsiteX3" fmla="*/ 11086630 w 11562099"/>
              <a:gd name="connsiteY3" fmla="*/ 87325 h 6319521"/>
              <a:gd name="connsiteX4" fmla="*/ 11524527 w 11562099"/>
              <a:gd name="connsiteY4" fmla="*/ 525222 h 6319521"/>
              <a:gd name="connsiteX5" fmla="*/ 11562080 w 11562099"/>
              <a:gd name="connsiteY5" fmla="*/ 3312161 h 6319521"/>
              <a:gd name="connsiteX6" fmla="*/ 11524527 w 11562099"/>
              <a:gd name="connsiteY6" fmla="*/ 5818734 h 6319521"/>
              <a:gd name="connsiteX7" fmla="*/ 11086630 w 11562099"/>
              <a:gd name="connsiteY7" fmla="*/ 6256631 h 6319521"/>
              <a:gd name="connsiteX8" fmla="*/ 5892800 w 11562099"/>
              <a:gd name="connsiteY8" fmla="*/ 6319521 h 6319521"/>
              <a:gd name="connsiteX9" fmla="*/ 515062 w 11562099"/>
              <a:gd name="connsiteY9" fmla="*/ 6256631 h 6319521"/>
              <a:gd name="connsiteX10" fmla="*/ 77165 w 11562099"/>
              <a:gd name="connsiteY10" fmla="*/ 5818734 h 6319521"/>
              <a:gd name="connsiteX11" fmla="*/ 0 w 11562099"/>
              <a:gd name="connsiteY11" fmla="*/ 3180081 h 6319521"/>
              <a:gd name="connsiteX12" fmla="*/ 77165 w 11562099"/>
              <a:gd name="connsiteY12" fmla="*/ 525222 h 6319521"/>
              <a:gd name="connsiteX0" fmla="*/ 77165 w 11562099"/>
              <a:gd name="connsiteY0" fmla="*/ 440396 h 6234695"/>
              <a:gd name="connsiteX1" fmla="*/ 515062 w 11562099"/>
              <a:gd name="connsiteY1" fmla="*/ 2499 h 6234695"/>
              <a:gd name="connsiteX2" fmla="*/ 5851731 w 11562099"/>
              <a:gd name="connsiteY2" fmla="*/ 0 h 6234695"/>
              <a:gd name="connsiteX3" fmla="*/ 11086630 w 11562099"/>
              <a:gd name="connsiteY3" fmla="*/ 2499 h 6234695"/>
              <a:gd name="connsiteX4" fmla="*/ 11524527 w 11562099"/>
              <a:gd name="connsiteY4" fmla="*/ 440396 h 6234695"/>
              <a:gd name="connsiteX5" fmla="*/ 11562080 w 11562099"/>
              <a:gd name="connsiteY5" fmla="*/ 3227335 h 6234695"/>
              <a:gd name="connsiteX6" fmla="*/ 11524527 w 11562099"/>
              <a:gd name="connsiteY6" fmla="*/ 5733908 h 6234695"/>
              <a:gd name="connsiteX7" fmla="*/ 11086630 w 11562099"/>
              <a:gd name="connsiteY7" fmla="*/ 6171805 h 6234695"/>
              <a:gd name="connsiteX8" fmla="*/ 5892800 w 11562099"/>
              <a:gd name="connsiteY8" fmla="*/ 6234695 h 6234695"/>
              <a:gd name="connsiteX9" fmla="*/ 515062 w 11562099"/>
              <a:gd name="connsiteY9" fmla="*/ 6171805 h 6234695"/>
              <a:gd name="connsiteX10" fmla="*/ 77165 w 11562099"/>
              <a:gd name="connsiteY10" fmla="*/ 5733908 h 6234695"/>
              <a:gd name="connsiteX11" fmla="*/ 0 w 11562099"/>
              <a:gd name="connsiteY11" fmla="*/ 3095255 h 6234695"/>
              <a:gd name="connsiteX12" fmla="*/ 77165 w 11562099"/>
              <a:gd name="connsiteY12" fmla="*/ 440396 h 623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62099" h="6234695">
                <a:moveTo>
                  <a:pt x="77165" y="440396"/>
                </a:moveTo>
                <a:cubicBezTo>
                  <a:pt x="77165" y="198552"/>
                  <a:pt x="273218" y="2499"/>
                  <a:pt x="515062" y="2499"/>
                </a:cubicBezTo>
                <a:lnTo>
                  <a:pt x="5851731" y="0"/>
                </a:lnTo>
                <a:lnTo>
                  <a:pt x="11086630" y="2499"/>
                </a:lnTo>
                <a:cubicBezTo>
                  <a:pt x="11328474" y="2499"/>
                  <a:pt x="11524527" y="198552"/>
                  <a:pt x="11524527" y="440396"/>
                </a:cubicBezTo>
                <a:cubicBezTo>
                  <a:pt x="11523498" y="1355829"/>
                  <a:pt x="11563109" y="2311902"/>
                  <a:pt x="11562080" y="3227335"/>
                </a:cubicBezTo>
                <a:lnTo>
                  <a:pt x="11524527" y="5733908"/>
                </a:lnTo>
                <a:cubicBezTo>
                  <a:pt x="11524527" y="5975752"/>
                  <a:pt x="11328474" y="6171805"/>
                  <a:pt x="11086630" y="6171805"/>
                </a:cubicBezTo>
                <a:cubicBezTo>
                  <a:pt x="9351967" y="6172448"/>
                  <a:pt x="7627463" y="6234052"/>
                  <a:pt x="5892800" y="6234695"/>
                </a:cubicBezTo>
                <a:lnTo>
                  <a:pt x="515062" y="6171805"/>
                </a:lnTo>
                <a:cubicBezTo>
                  <a:pt x="273218" y="6171805"/>
                  <a:pt x="77165" y="5975752"/>
                  <a:pt x="77165" y="5733908"/>
                </a:cubicBezTo>
                <a:cubicBezTo>
                  <a:pt x="75150" y="4854357"/>
                  <a:pt x="2015" y="3974806"/>
                  <a:pt x="0" y="3095255"/>
                </a:cubicBezTo>
                <a:lnTo>
                  <a:pt x="77165" y="4403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3B7797-A0DC-4187-929E-47C4AAB9A1C1}"/>
              </a:ext>
            </a:extLst>
          </p:cNvPr>
          <p:cNvGrpSpPr/>
          <p:nvPr/>
        </p:nvGrpSpPr>
        <p:grpSpPr>
          <a:xfrm>
            <a:off x="603993" y="1688803"/>
            <a:ext cx="1715564" cy="610256"/>
            <a:chOff x="4748283" y="3889960"/>
            <a:chExt cx="2008412" cy="610256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454401F-0371-46C2-8788-FF8E6244E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8A16F59-53F5-44DD-9EA7-375D11863B3A}"/>
                </a:ext>
              </a:extLst>
            </p:cNvPr>
            <p:cNvSpPr txBox="1"/>
            <p:nvPr/>
          </p:nvSpPr>
          <p:spPr>
            <a:xfrm>
              <a:off x="4757160" y="3976996"/>
              <a:ext cx="19995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22EA027-6AB1-4E67-AEF4-919ABB14893B}"/>
              </a:ext>
            </a:extLst>
          </p:cNvPr>
          <p:cNvSpPr txBox="1"/>
          <p:nvPr/>
        </p:nvSpPr>
        <p:spPr>
          <a:xfrm>
            <a:off x="2368953" y="1774231"/>
            <a:ext cx="880160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แม่ซื้อน้ำแตงโมเท่าไร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8810536-D5AA-4F18-A15F-8492B6283DC2}"/>
              </a:ext>
            </a:extLst>
          </p:cNvPr>
          <p:cNvGrpSpPr/>
          <p:nvPr/>
        </p:nvGrpSpPr>
        <p:grpSpPr>
          <a:xfrm>
            <a:off x="603993" y="2413990"/>
            <a:ext cx="1715564" cy="600165"/>
            <a:chOff x="4748283" y="3889960"/>
            <a:chExt cx="2008412" cy="600165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FF3AC5F-452B-4384-9EEB-726903CAB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CD05728-041E-426A-8E33-7D9DF95FB9CE}"/>
                </a:ext>
              </a:extLst>
            </p:cNvPr>
            <p:cNvSpPr txBox="1"/>
            <p:nvPr/>
          </p:nvSpPr>
          <p:spPr>
            <a:xfrm>
              <a:off x="4757160" y="3961756"/>
              <a:ext cx="19995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6AC7DFB-0FEB-40B2-ACA6-1CC346D24484}"/>
              </a:ext>
            </a:extLst>
          </p:cNvPr>
          <p:cNvSpPr txBox="1"/>
          <p:nvPr/>
        </p:nvSpPr>
        <p:spPr>
          <a:xfrm>
            <a:off x="2368954" y="2516967"/>
            <a:ext cx="9401512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แม่ซื้อน้ำส้ม 6 ลิตร 100 มิลลิลิตร ซื้อน้ำส้มน้อยกว่าน้ำแตงโม</a:t>
            </a:r>
          </a:p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950 มิลลิลิตร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29F63C2-D663-4E17-B7AD-66EDF8F4A38D}"/>
              </a:ext>
            </a:extLst>
          </p:cNvPr>
          <p:cNvGrpSpPr/>
          <p:nvPr/>
        </p:nvGrpSpPr>
        <p:grpSpPr>
          <a:xfrm>
            <a:off x="206769" y="149630"/>
            <a:ext cx="11373504" cy="1434251"/>
            <a:chOff x="206769" y="149630"/>
            <a:chExt cx="11373504" cy="143425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84A2C16-4113-4B09-8ECF-7DFA89AD3893}"/>
                </a:ext>
              </a:extLst>
            </p:cNvPr>
            <p:cNvGrpSpPr/>
            <p:nvPr/>
          </p:nvGrpSpPr>
          <p:grpSpPr>
            <a:xfrm>
              <a:off x="861617" y="361704"/>
              <a:ext cx="10718656" cy="1222177"/>
              <a:chOff x="861617" y="321064"/>
              <a:chExt cx="10718656" cy="1222177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59BDF453-769C-4AC6-9A6D-5748FC2D8E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</a:blip>
              <a:stretch>
                <a:fillRect/>
              </a:stretch>
            </p:blipFill>
            <p:spPr>
              <a:xfrm>
                <a:off x="861617" y="321064"/>
                <a:ext cx="9777597" cy="1222177"/>
              </a:xfrm>
              <a:prstGeom prst="rect">
                <a:avLst/>
              </a:prstGeom>
            </p:spPr>
          </p:pic>
          <p:sp>
            <p:nvSpPr>
              <p:cNvPr id="47" name="หัวข้อ">
                <a:extLst>
                  <a:ext uri="{FF2B5EF4-FFF2-40B4-BE49-F238E27FC236}">
                    <a16:creationId xmlns:a16="http://schemas.microsoft.com/office/drawing/2014/main" id="{FFB205FA-0EA4-4D35-A6E5-96262BFBB2E7}"/>
                  </a:ext>
                </a:extLst>
              </p:cNvPr>
              <p:cNvSpPr txBox="1"/>
              <p:nvPr/>
            </p:nvSpPr>
            <p:spPr>
              <a:xfrm>
                <a:off x="1552786" y="485227"/>
                <a:ext cx="10027487" cy="95410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แม่ซื้อน้ำส้ม 6 ลิตร 100 มิลลิลิตร ซื้อน้ำส้มน้อยกว่าน้ำแตงโม</a:t>
                </a:r>
              </a:p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950 มิลลิลิตร แม่ซื้อน้ำแตงโมเท่าไร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EF01B9D-561A-42B0-BB8E-08C18F5DFDE5}"/>
                </a:ext>
              </a:extLst>
            </p:cNvPr>
            <p:cNvGrpSpPr/>
            <p:nvPr/>
          </p:nvGrpSpPr>
          <p:grpSpPr>
            <a:xfrm>
              <a:off x="206769" y="149630"/>
              <a:ext cx="1314423" cy="1259656"/>
              <a:chOff x="206769" y="149630"/>
              <a:chExt cx="1314423" cy="1259656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0ED14161-1B83-49B7-A686-F1E6EB98F6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769" y="149630"/>
                <a:ext cx="1314423" cy="1259656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A7B6736-2A3C-4184-B374-8F135C3DDB64}"/>
                  </a:ext>
                </a:extLst>
              </p:cNvPr>
              <p:cNvSpPr txBox="1"/>
              <p:nvPr/>
            </p:nvSpPr>
            <p:spPr>
              <a:xfrm>
                <a:off x="600447" y="359676"/>
                <a:ext cx="538314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6</a:t>
                </a:r>
              </a:p>
            </p:txBody>
          </p: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3E78E46-759B-4969-B4B9-5979229A5AF8}"/>
              </a:ext>
            </a:extLst>
          </p:cNvPr>
          <p:cNvGrpSpPr/>
          <p:nvPr/>
        </p:nvGrpSpPr>
        <p:grpSpPr>
          <a:xfrm>
            <a:off x="421736" y="4313403"/>
            <a:ext cx="10875285" cy="1762967"/>
            <a:chOff x="546714" y="4243955"/>
            <a:chExt cx="10402077" cy="1762967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C876DA0-1B49-4A16-9B7C-CA62F28411A6}"/>
                </a:ext>
              </a:extLst>
            </p:cNvPr>
            <p:cNvSpPr/>
            <p:nvPr/>
          </p:nvSpPr>
          <p:spPr>
            <a:xfrm>
              <a:off x="2122740" y="5430922"/>
              <a:ext cx="8787916" cy="57600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E3CE767-4A5D-44AA-8E8A-8A235217AD66}"/>
                </a:ext>
              </a:extLst>
            </p:cNvPr>
            <p:cNvSpPr/>
            <p:nvPr/>
          </p:nvSpPr>
          <p:spPr>
            <a:xfrm>
              <a:off x="2122741" y="4666192"/>
              <a:ext cx="5375454" cy="5760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6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6 ลิตร 100 มิลลิลิตร</a:t>
              </a:r>
              <a:endParaRPr lang="en-US" sz="2600" b="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F13AC859-DCC4-497E-A70C-2BD79882C57A}"/>
                </a:ext>
              </a:extLst>
            </p:cNvPr>
            <p:cNvGrpSpPr/>
            <p:nvPr/>
          </p:nvGrpSpPr>
          <p:grpSpPr>
            <a:xfrm>
              <a:off x="7381532" y="4243955"/>
              <a:ext cx="3567259" cy="1186967"/>
              <a:chOff x="7381532" y="4243955"/>
              <a:chExt cx="3567259" cy="1186967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00DA964-9107-4A9B-8414-16E1A264C30E}"/>
                  </a:ext>
                </a:extLst>
              </p:cNvPr>
              <p:cNvSpPr txBox="1"/>
              <p:nvPr/>
            </p:nvSpPr>
            <p:spPr>
              <a:xfrm>
                <a:off x="7381532" y="4262263"/>
                <a:ext cx="356725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ซื้อน้ำส้มน้อยกว่าน้ำแตงโม</a:t>
                </a:r>
              </a:p>
              <a:p>
                <a:pPr algn="ctr"/>
                <a:r>
                  <a:rPr lang="th-TH" sz="24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950 มิลลิลิตร</a:t>
                </a:r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30889A89-5AEF-48D0-947E-CE84B3EBFC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09953" y="4243955"/>
                <a:ext cx="0" cy="118696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7B697AA9-82EB-4B2D-A348-638742F101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98195" y="5120474"/>
                <a:ext cx="341175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09EF8F9-1CDF-4B3E-8127-209554C21307}"/>
                </a:ext>
              </a:extLst>
            </p:cNvPr>
            <p:cNvSpPr txBox="1"/>
            <p:nvPr/>
          </p:nvSpPr>
          <p:spPr>
            <a:xfrm>
              <a:off x="747548" y="4744196"/>
              <a:ext cx="1293912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6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น้ำส้ม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F214C7A-E23E-4C85-BAD6-897DF197B34C}"/>
                </a:ext>
              </a:extLst>
            </p:cNvPr>
            <p:cNvSpPr txBox="1"/>
            <p:nvPr/>
          </p:nvSpPr>
          <p:spPr>
            <a:xfrm>
              <a:off x="546714" y="5462230"/>
              <a:ext cx="1494746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6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น้ำแตงโม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457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53" grpId="0"/>
      <p:bldP spid="57" grpId="0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Map&#10;&#10;Description automatically generated">
            <a:extLst>
              <a:ext uri="{FF2B5EF4-FFF2-40B4-BE49-F238E27FC236}">
                <a16:creationId xmlns:a16="http://schemas.microsoft.com/office/drawing/2014/main" id="{23775B9B-1BB0-4F7F-909C-9DE74D61E5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6203" r="10311" b="6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77858"/>
            <a:ext cx="11493661" cy="4718438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A621DD58-A1F8-462C-8C61-12098A86DFAD}"/>
              </a:ext>
            </a:extLst>
          </p:cNvPr>
          <p:cNvSpPr txBox="1"/>
          <p:nvPr/>
        </p:nvSpPr>
        <p:spPr>
          <a:xfrm>
            <a:off x="5137794" y="2096125"/>
            <a:ext cx="110970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ลิตร</a:t>
            </a:r>
          </a:p>
        </p:txBody>
      </p:sp>
      <p:sp>
        <p:nvSpPr>
          <p:cNvPr id="34" name="หัวข้อ">
            <a:extLst>
              <a:ext uri="{FF2B5EF4-FFF2-40B4-BE49-F238E27FC236}">
                <a16:creationId xmlns:a16="http://schemas.microsoft.com/office/drawing/2014/main" id="{982D045B-87A1-4F0C-B4BE-66CBB961F817}"/>
              </a:ext>
            </a:extLst>
          </p:cNvPr>
          <p:cNvSpPr txBox="1"/>
          <p:nvPr/>
        </p:nvSpPr>
        <p:spPr>
          <a:xfrm>
            <a:off x="7179984" y="2980652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+</a:t>
            </a:r>
          </a:p>
        </p:txBody>
      </p: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07651366-A8E4-4082-9D08-3CABD553C177}"/>
              </a:ext>
            </a:extLst>
          </p:cNvPr>
          <p:cNvSpPr txBox="1"/>
          <p:nvPr/>
        </p:nvSpPr>
        <p:spPr>
          <a:xfrm>
            <a:off x="5441399" y="4130612"/>
            <a:ext cx="44883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</a:p>
        </p:txBody>
      </p:sp>
      <p:sp>
        <p:nvSpPr>
          <p:cNvPr id="41" name="หัวข้อ">
            <a:extLst>
              <a:ext uri="{FF2B5EF4-FFF2-40B4-BE49-F238E27FC236}">
                <a16:creationId xmlns:a16="http://schemas.microsoft.com/office/drawing/2014/main" id="{52730CAF-F32E-47E5-917A-7D2596482E3C}"/>
              </a:ext>
            </a:extLst>
          </p:cNvPr>
          <p:cNvSpPr txBox="1"/>
          <p:nvPr/>
        </p:nvSpPr>
        <p:spPr>
          <a:xfrm>
            <a:off x="6157095" y="4130612"/>
            <a:ext cx="124484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1,050</a:t>
            </a:r>
          </a:p>
        </p:txBody>
      </p: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25BFEFA7-AA3F-4384-A892-341FC117AA03}"/>
              </a:ext>
            </a:extLst>
          </p:cNvPr>
          <p:cNvSpPr txBox="1"/>
          <p:nvPr/>
        </p:nvSpPr>
        <p:spPr>
          <a:xfrm>
            <a:off x="6088290" y="2096125"/>
            <a:ext cx="174055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มิลลิลิตร</a:t>
            </a:r>
          </a:p>
        </p:txBody>
      </p:sp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852FCA51-6F23-4405-B40F-513FB3E49F0C}"/>
              </a:ext>
            </a:extLst>
          </p:cNvPr>
          <p:cNvSpPr txBox="1"/>
          <p:nvPr/>
        </p:nvSpPr>
        <p:spPr>
          <a:xfrm>
            <a:off x="5043457" y="2825146"/>
            <a:ext cx="8467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</a:p>
        </p:txBody>
      </p:sp>
      <p:sp>
        <p:nvSpPr>
          <p:cNvPr id="33" name="หัวข้อ">
            <a:extLst>
              <a:ext uri="{FF2B5EF4-FFF2-40B4-BE49-F238E27FC236}">
                <a16:creationId xmlns:a16="http://schemas.microsoft.com/office/drawing/2014/main" id="{E08E0BDB-A128-4F5A-83F6-F64841F9A662}"/>
              </a:ext>
            </a:extLst>
          </p:cNvPr>
          <p:cNvSpPr txBox="1"/>
          <p:nvPr/>
        </p:nvSpPr>
        <p:spPr>
          <a:xfrm>
            <a:off x="6407711" y="2825146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100</a:t>
            </a: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C82266C-58D4-425E-9AA3-625F2FEA126C}"/>
              </a:ext>
            </a:extLst>
          </p:cNvPr>
          <p:cNvSpPr txBox="1"/>
          <p:nvPr/>
        </p:nvSpPr>
        <p:spPr>
          <a:xfrm>
            <a:off x="1069186" y="2825146"/>
            <a:ext cx="421186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แม่ซื้อน้ำส้ม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24C64DE-46CE-4720-8347-68A55B2A4357}"/>
              </a:ext>
            </a:extLst>
          </p:cNvPr>
          <p:cNvGrpSpPr/>
          <p:nvPr/>
        </p:nvGrpSpPr>
        <p:grpSpPr>
          <a:xfrm>
            <a:off x="1069186" y="2096125"/>
            <a:ext cx="936000" cy="523220"/>
            <a:chOff x="1071532" y="3038331"/>
            <a:chExt cx="1056082" cy="523220"/>
          </a:xfrm>
        </p:grpSpPr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4F0C0DE3-3D6A-4D31-9F0D-1CB9D8B2949F}"/>
                </a:ext>
              </a:extLst>
            </p:cNvPr>
            <p:cNvSpPr txBox="1"/>
            <p:nvPr/>
          </p:nvSpPr>
          <p:spPr>
            <a:xfrm>
              <a:off x="1071532" y="3038331"/>
              <a:ext cx="105608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D771FD0-6987-4EC7-A3AB-7C544BAB1B4E}"/>
                </a:ext>
              </a:extLst>
            </p:cNvPr>
            <p:cNvGrpSpPr/>
            <p:nvPr/>
          </p:nvGrpSpPr>
          <p:grpSpPr>
            <a:xfrm>
              <a:off x="1140174" y="3488205"/>
              <a:ext cx="864000" cy="54000"/>
              <a:chOff x="7144755" y="5591532"/>
              <a:chExt cx="2700000" cy="76985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9A2FD5C-9023-453F-8CF0-54BD202E01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1C76C9E-3875-44B1-9E9C-AC9621533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13C8C6-7670-4F6D-B6E4-EB8E978B9BD1}"/>
              </a:ext>
            </a:extLst>
          </p:cNvPr>
          <p:cNvGrpSpPr/>
          <p:nvPr/>
        </p:nvGrpSpPr>
        <p:grpSpPr>
          <a:xfrm>
            <a:off x="1069186" y="5598569"/>
            <a:ext cx="936000" cy="523220"/>
            <a:chOff x="621219" y="5838223"/>
            <a:chExt cx="936000" cy="523220"/>
          </a:xfrm>
        </p:grpSpPr>
        <p:sp>
          <p:nvSpPr>
            <p:cNvPr id="63" name="หัวข้อ">
              <a:extLst>
                <a:ext uri="{FF2B5EF4-FFF2-40B4-BE49-F238E27FC236}">
                  <a16:creationId xmlns:a16="http://schemas.microsoft.com/office/drawing/2014/main" id="{E6CE400A-2E86-43CC-9A12-FCF9F7299CB0}"/>
                </a:ext>
              </a:extLst>
            </p:cNvPr>
            <p:cNvSpPr txBox="1"/>
            <p:nvPr/>
          </p:nvSpPr>
          <p:spPr>
            <a:xfrm>
              <a:off x="621219" y="5838223"/>
              <a:ext cx="93600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7676F08-5D6E-4942-B090-1AD3C811D762}"/>
                </a:ext>
              </a:extLst>
            </p:cNvPr>
            <p:cNvGrpSpPr/>
            <p:nvPr/>
          </p:nvGrpSpPr>
          <p:grpSpPr>
            <a:xfrm>
              <a:off x="677185" y="6275615"/>
              <a:ext cx="720000" cy="54000"/>
              <a:chOff x="7144755" y="5591532"/>
              <a:chExt cx="2700000" cy="76985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DD4FB39-086B-4CEE-84B0-FB4E464204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5B67724-B1CE-4874-B961-C281E7A9CA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11EF4FB2-9C64-490A-9902-637358B85453}"/>
              </a:ext>
            </a:extLst>
          </p:cNvPr>
          <p:cNvSpPr txBox="1"/>
          <p:nvPr/>
        </p:nvSpPr>
        <p:spPr>
          <a:xfrm>
            <a:off x="1895782" y="5598569"/>
            <a:ext cx="944277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แม่ซื้อน้ำแตงโม 7 ลิตร 50 มิลลิลิตร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89915F6D-A11A-49AF-85B1-921C5D918872}"/>
              </a:ext>
            </a:extLst>
          </p:cNvPr>
          <p:cNvSpPr txBox="1"/>
          <p:nvPr/>
        </p:nvSpPr>
        <p:spPr>
          <a:xfrm>
            <a:off x="1069186" y="3477879"/>
            <a:ext cx="402166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ซื้อน้ำส้มน้อยกว่าน้ำแตงโม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FDBFBB-198E-4CDB-9EA5-3A28930F9702}"/>
              </a:ext>
            </a:extLst>
          </p:cNvPr>
          <p:cNvGrpSpPr/>
          <p:nvPr/>
        </p:nvGrpSpPr>
        <p:grpSpPr>
          <a:xfrm>
            <a:off x="1069187" y="4130612"/>
            <a:ext cx="6365225" cy="529301"/>
            <a:chOff x="1069187" y="4455732"/>
            <a:chExt cx="6365225" cy="52930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C46DB34-742D-4A59-9D1D-6063B845677C}"/>
                </a:ext>
              </a:extLst>
            </p:cNvPr>
            <p:cNvGrpSpPr/>
            <p:nvPr/>
          </p:nvGrpSpPr>
          <p:grpSpPr>
            <a:xfrm>
              <a:off x="5495991" y="4908048"/>
              <a:ext cx="1938421" cy="76985"/>
              <a:chOff x="8384580" y="5591532"/>
              <a:chExt cx="1964616" cy="76985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999092F-0FED-491B-8BBC-A1433DB01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84580" y="5591532"/>
                <a:ext cx="196461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3B490BB-BD18-496F-B34C-EF0923F59E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84580" y="5668517"/>
                <a:ext cx="196461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หัวข้อ">
              <a:extLst>
                <a:ext uri="{FF2B5EF4-FFF2-40B4-BE49-F238E27FC236}">
                  <a16:creationId xmlns:a16="http://schemas.microsoft.com/office/drawing/2014/main" id="{144AC833-4698-4236-BDBE-8F6F48787CFE}"/>
                </a:ext>
              </a:extLst>
            </p:cNvPr>
            <p:cNvSpPr txBox="1"/>
            <p:nvPr/>
          </p:nvSpPr>
          <p:spPr>
            <a:xfrm>
              <a:off x="1069187" y="4455732"/>
              <a:ext cx="3543454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แม่ซื้อน้ำแตงโม</a:t>
              </a:r>
            </a:p>
          </p:txBody>
        </p:sp>
      </p:grpSp>
      <p:sp>
        <p:nvSpPr>
          <p:cNvPr id="74" name="หัวข้อ">
            <a:extLst>
              <a:ext uri="{FF2B5EF4-FFF2-40B4-BE49-F238E27FC236}">
                <a16:creationId xmlns:a16="http://schemas.microsoft.com/office/drawing/2014/main" id="{16D98A2E-2B7E-406D-8703-FE31C8891499}"/>
              </a:ext>
            </a:extLst>
          </p:cNvPr>
          <p:cNvSpPr txBox="1"/>
          <p:nvPr/>
        </p:nvSpPr>
        <p:spPr>
          <a:xfrm>
            <a:off x="5410920" y="4807560"/>
            <a:ext cx="48492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EC54C8A-8C9D-42DF-8378-056BD1A59F50}"/>
              </a:ext>
            </a:extLst>
          </p:cNvPr>
          <p:cNvGrpSpPr/>
          <p:nvPr/>
        </p:nvGrpSpPr>
        <p:grpSpPr>
          <a:xfrm>
            <a:off x="5508004" y="4783344"/>
            <a:ext cx="1938420" cy="530920"/>
            <a:chOff x="6700191" y="4876970"/>
            <a:chExt cx="1938420" cy="53092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31FBD95-970A-4042-B370-C5F95A3C4FAF}"/>
                </a:ext>
              </a:extLst>
            </p:cNvPr>
            <p:cNvGrpSpPr/>
            <p:nvPr/>
          </p:nvGrpSpPr>
          <p:grpSpPr>
            <a:xfrm>
              <a:off x="6700191" y="5330905"/>
              <a:ext cx="1938420" cy="76985"/>
              <a:chOff x="7880140" y="5591532"/>
              <a:chExt cx="1964615" cy="76985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DC5BF1BF-02B0-4034-986F-4D97FE370B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0141" y="5591532"/>
                <a:ext cx="196461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5968714-41C0-4D21-8B9F-B58B1B80A3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0140" y="5668517"/>
                <a:ext cx="196461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หัวข้อ">
              <a:extLst>
                <a:ext uri="{FF2B5EF4-FFF2-40B4-BE49-F238E27FC236}">
                  <a16:creationId xmlns:a16="http://schemas.microsoft.com/office/drawing/2014/main" id="{4E751F52-6639-4110-B10E-46557F266D25}"/>
                </a:ext>
              </a:extLst>
            </p:cNvPr>
            <p:cNvSpPr txBox="1"/>
            <p:nvPr/>
          </p:nvSpPr>
          <p:spPr>
            <a:xfrm>
              <a:off x="7590251" y="4876970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50</a:t>
              </a:r>
            </a:p>
          </p:txBody>
        </p:sp>
      </p:grpSp>
      <p:sp>
        <p:nvSpPr>
          <p:cNvPr id="76" name="หัวข้อ">
            <a:extLst>
              <a:ext uri="{FF2B5EF4-FFF2-40B4-BE49-F238E27FC236}">
                <a16:creationId xmlns:a16="http://schemas.microsoft.com/office/drawing/2014/main" id="{F5F2A1A9-0DBC-466C-B7A5-DD110F4583F0}"/>
              </a:ext>
            </a:extLst>
          </p:cNvPr>
          <p:cNvSpPr txBox="1"/>
          <p:nvPr/>
        </p:nvSpPr>
        <p:spPr>
          <a:xfrm>
            <a:off x="1069186" y="4783344"/>
            <a:ext cx="179471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หรือ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9C2A63-FA1C-4E8C-82EC-607361BC61EE}"/>
              </a:ext>
            </a:extLst>
          </p:cNvPr>
          <p:cNvGrpSpPr/>
          <p:nvPr/>
        </p:nvGrpSpPr>
        <p:grpSpPr>
          <a:xfrm>
            <a:off x="5508004" y="3477879"/>
            <a:ext cx="1938421" cy="523220"/>
            <a:chOff x="5508004" y="3477879"/>
            <a:chExt cx="1938421" cy="523220"/>
          </a:xfrm>
        </p:grpSpPr>
        <p:sp>
          <p:nvSpPr>
            <p:cNvPr id="70" name="หัวข้อ">
              <a:extLst>
                <a:ext uri="{FF2B5EF4-FFF2-40B4-BE49-F238E27FC236}">
                  <a16:creationId xmlns:a16="http://schemas.microsoft.com/office/drawing/2014/main" id="{094580DC-0309-442C-B02C-0E349667E504}"/>
                </a:ext>
              </a:extLst>
            </p:cNvPr>
            <p:cNvSpPr txBox="1"/>
            <p:nvPr/>
          </p:nvSpPr>
          <p:spPr>
            <a:xfrm>
              <a:off x="6407711" y="3477879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950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D2D4E4-C0BA-402E-9BC5-D1B48D64DD83}"/>
                </a:ext>
              </a:extLst>
            </p:cNvPr>
            <p:cNvCxnSpPr>
              <a:cxnSpLocks/>
            </p:cNvCxnSpPr>
            <p:nvPr/>
          </p:nvCxnSpPr>
          <p:spPr>
            <a:xfrm>
              <a:off x="5508004" y="3949026"/>
              <a:ext cx="193842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089D824-49A4-42E9-8894-F2C0A8C54BAF}"/>
              </a:ext>
            </a:extLst>
          </p:cNvPr>
          <p:cNvGrpSpPr/>
          <p:nvPr/>
        </p:nvGrpSpPr>
        <p:grpSpPr>
          <a:xfrm>
            <a:off x="7866471" y="3674785"/>
            <a:ext cx="2046013" cy="1004712"/>
            <a:chOff x="7972985" y="3523440"/>
            <a:chExt cx="2032570" cy="1004712"/>
          </a:xfrm>
        </p:grpSpPr>
        <p:sp>
          <p:nvSpPr>
            <p:cNvPr id="79" name="Speech Bubble: Rectangle with Corners Rounded 78">
              <a:extLst>
                <a:ext uri="{FF2B5EF4-FFF2-40B4-BE49-F238E27FC236}">
                  <a16:creationId xmlns:a16="http://schemas.microsoft.com/office/drawing/2014/main" id="{0490E7DC-559B-455C-8264-82D90BCB5689}"/>
                </a:ext>
              </a:extLst>
            </p:cNvPr>
            <p:cNvSpPr/>
            <p:nvPr/>
          </p:nvSpPr>
          <p:spPr>
            <a:xfrm>
              <a:off x="7972985" y="3523440"/>
              <a:ext cx="2002289" cy="1004712"/>
            </a:xfrm>
            <a:custGeom>
              <a:avLst/>
              <a:gdLst>
                <a:gd name="connsiteX0" fmla="*/ 0 w 2002289"/>
                <a:gd name="connsiteY0" fmla="*/ 167455 h 1004712"/>
                <a:gd name="connsiteX1" fmla="*/ 167455 w 2002289"/>
                <a:gd name="connsiteY1" fmla="*/ 0 h 1004712"/>
                <a:gd name="connsiteX2" fmla="*/ 333715 w 2002289"/>
                <a:gd name="connsiteY2" fmla="*/ 0 h 1004712"/>
                <a:gd name="connsiteX3" fmla="*/ 333715 w 2002289"/>
                <a:gd name="connsiteY3" fmla="*/ 0 h 1004712"/>
                <a:gd name="connsiteX4" fmla="*/ 834287 w 2002289"/>
                <a:gd name="connsiteY4" fmla="*/ 0 h 1004712"/>
                <a:gd name="connsiteX5" fmla="*/ 1304544 w 2002289"/>
                <a:gd name="connsiteY5" fmla="*/ 0 h 1004712"/>
                <a:gd name="connsiteX6" fmla="*/ 1834834 w 2002289"/>
                <a:gd name="connsiteY6" fmla="*/ 0 h 1004712"/>
                <a:gd name="connsiteX7" fmla="*/ 2002289 w 2002289"/>
                <a:gd name="connsiteY7" fmla="*/ 167455 h 1004712"/>
                <a:gd name="connsiteX8" fmla="*/ 2002289 w 2002289"/>
                <a:gd name="connsiteY8" fmla="*/ 586082 h 1004712"/>
                <a:gd name="connsiteX9" fmla="*/ 2002289 w 2002289"/>
                <a:gd name="connsiteY9" fmla="*/ 586082 h 1004712"/>
                <a:gd name="connsiteX10" fmla="*/ 2002289 w 2002289"/>
                <a:gd name="connsiteY10" fmla="*/ 837260 h 1004712"/>
                <a:gd name="connsiteX11" fmla="*/ 2002289 w 2002289"/>
                <a:gd name="connsiteY11" fmla="*/ 837257 h 1004712"/>
                <a:gd name="connsiteX12" fmla="*/ 1834834 w 2002289"/>
                <a:gd name="connsiteY12" fmla="*/ 1004712 h 1004712"/>
                <a:gd name="connsiteX13" fmla="*/ 1364577 w 2002289"/>
                <a:gd name="connsiteY13" fmla="*/ 1004712 h 1004712"/>
                <a:gd name="connsiteX14" fmla="*/ 834287 w 2002289"/>
                <a:gd name="connsiteY14" fmla="*/ 1004712 h 1004712"/>
                <a:gd name="connsiteX15" fmla="*/ 333715 w 2002289"/>
                <a:gd name="connsiteY15" fmla="*/ 1004712 h 1004712"/>
                <a:gd name="connsiteX16" fmla="*/ 333715 w 2002289"/>
                <a:gd name="connsiteY16" fmla="*/ 1004712 h 1004712"/>
                <a:gd name="connsiteX17" fmla="*/ 167455 w 2002289"/>
                <a:gd name="connsiteY17" fmla="*/ 1004712 h 1004712"/>
                <a:gd name="connsiteX18" fmla="*/ 0 w 2002289"/>
                <a:gd name="connsiteY18" fmla="*/ 837257 h 1004712"/>
                <a:gd name="connsiteX19" fmla="*/ 0 w 2002289"/>
                <a:gd name="connsiteY19" fmla="*/ 837260 h 1004712"/>
                <a:gd name="connsiteX20" fmla="*/ -513647 w 2002289"/>
                <a:gd name="connsiteY20" fmla="*/ 737891 h 1004712"/>
                <a:gd name="connsiteX21" fmla="*/ 0 w 2002289"/>
                <a:gd name="connsiteY21" fmla="*/ 586082 h 1004712"/>
                <a:gd name="connsiteX22" fmla="*/ 0 w 2002289"/>
                <a:gd name="connsiteY22" fmla="*/ 167455 h 100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002289" h="1004712" fill="none" extrusionOk="0">
                  <a:moveTo>
                    <a:pt x="0" y="167455"/>
                  </a:moveTo>
                  <a:cubicBezTo>
                    <a:pt x="15029" y="71028"/>
                    <a:pt x="62402" y="8465"/>
                    <a:pt x="167455" y="0"/>
                  </a:cubicBezTo>
                  <a:cubicBezTo>
                    <a:pt x="242246" y="4938"/>
                    <a:pt x="258717" y="-6479"/>
                    <a:pt x="333715" y="0"/>
                  </a:cubicBezTo>
                  <a:lnTo>
                    <a:pt x="333715" y="0"/>
                  </a:lnTo>
                  <a:cubicBezTo>
                    <a:pt x="533310" y="19392"/>
                    <a:pt x="587127" y="-20387"/>
                    <a:pt x="834287" y="0"/>
                  </a:cubicBezTo>
                  <a:cubicBezTo>
                    <a:pt x="982620" y="2887"/>
                    <a:pt x="1107566" y="-4612"/>
                    <a:pt x="1304544" y="0"/>
                  </a:cubicBezTo>
                  <a:cubicBezTo>
                    <a:pt x="1501522" y="4612"/>
                    <a:pt x="1616619" y="-15852"/>
                    <a:pt x="1834834" y="0"/>
                  </a:cubicBezTo>
                  <a:cubicBezTo>
                    <a:pt x="1925695" y="-6141"/>
                    <a:pt x="1996419" y="82204"/>
                    <a:pt x="2002289" y="167455"/>
                  </a:cubicBezTo>
                  <a:cubicBezTo>
                    <a:pt x="2016912" y="365644"/>
                    <a:pt x="2017375" y="439964"/>
                    <a:pt x="2002289" y="586082"/>
                  </a:cubicBezTo>
                  <a:lnTo>
                    <a:pt x="2002289" y="586082"/>
                  </a:lnTo>
                  <a:cubicBezTo>
                    <a:pt x="1995433" y="639344"/>
                    <a:pt x="2013263" y="729732"/>
                    <a:pt x="2002289" y="837260"/>
                  </a:cubicBezTo>
                  <a:lnTo>
                    <a:pt x="2002289" y="837257"/>
                  </a:lnTo>
                  <a:cubicBezTo>
                    <a:pt x="2001346" y="943894"/>
                    <a:pt x="1942660" y="998808"/>
                    <a:pt x="1834834" y="1004712"/>
                  </a:cubicBezTo>
                  <a:cubicBezTo>
                    <a:pt x="1657652" y="999984"/>
                    <a:pt x="1502117" y="985790"/>
                    <a:pt x="1364577" y="1004712"/>
                  </a:cubicBezTo>
                  <a:cubicBezTo>
                    <a:pt x="1227037" y="1023634"/>
                    <a:pt x="1080811" y="996563"/>
                    <a:pt x="834287" y="1004712"/>
                  </a:cubicBezTo>
                  <a:cubicBezTo>
                    <a:pt x="732457" y="981140"/>
                    <a:pt x="461947" y="1002507"/>
                    <a:pt x="333715" y="1004712"/>
                  </a:cubicBezTo>
                  <a:lnTo>
                    <a:pt x="333715" y="1004712"/>
                  </a:lnTo>
                  <a:cubicBezTo>
                    <a:pt x="288178" y="1001416"/>
                    <a:pt x="204944" y="1001236"/>
                    <a:pt x="167455" y="1004712"/>
                  </a:cubicBezTo>
                  <a:cubicBezTo>
                    <a:pt x="55101" y="993175"/>
                    <a:pt x="11483" y="921888"/>
                    <a:pt x="0" y="837257"/>
                  </a:cubicBezTo>
                  <a:lnTo>
                    <a:pt x="0" y="837260"/>
                  </a:lnTo>
                  <a:cubicBezTo>
                    <a:pt x="-172625" y="811885"/>
                    <a:pt x="-319184" y="767545"/>
                    <a:pt x="-513647" y="737891"/>
                  </a:cubicBezTo>
                  <a:cubicBezTo>
                    <a:pt x="-396701" y="677995"/>
                    <a:pt x="-187994" y="654313"/>
                    <a:pt x="0" y="586082"/>
                  </a:cubicBezTo>
                  <a:cubicBezTo>
                    <a:pt x="14768" y="403008"/>
                    <a:pt x="-7102" y="262073"/>
                    <a:pt x="0" y="167455"/>
                  </a:cubicBezTo>
                  <a:close/>
                </a:path>
                <a:path w="2002289" h="1004712" stroke="0" extrusionOk="0">
                  <a:moveTo>
                    <a:pt x="0" y="167455"/>
                  </a:moveTo>
                  <a:cubicBezTo>
                    <a:pt x="247" y="77691"/>
                    <a:pt x="60562" y="-8739"/>
                    <a:pt x="167455" y="0"/>
                  </a:cubicBezTo>
                  <a:cubicBezTo>
                    <a:pt x="246260" y="2284"/>
                    <a:pt x="277980" y="-2680"/>
                    <a:pt x="333715" y="0"/>
                  </a:cubicBezTo>
                  <a:lnTo>
                    <a:pt x="333715" y="0"/>
                  </a:lnTo>
                  <a:cubicBezTo>
                    <a:pt x="487049" y="12802"/>
                    <a:pt x="623020" y="9267"/>
                    <a:pt x="834287" y="0"/>
                  </a:cubicBezTo>
                  <a:cubicBezTo>
                    <a:pt x="950254" y="-22397"/>
                    <a:pt x="1221169" y="6946"/>
                    <a:pt x="1344566" y="0"/>
                  </a:cubicBezTo>
                  <a:cubicBezTo>
                    <a:pt x="1467963" y="-6946"/>
                    <a:pt x="1665823" y="5995"/>
                    <a:pt x="1834834" y="0"/>
                  </a:cubicBezTo>
                  <a:cubicBezTo>
                    <a:pt x="1908421" y="10801"/>
                    <a:pt x="2010866" y="68937"/>
                    <a:pt x="2002289" y="167455"/>
                  </a:cubicBezTo>
                  <a:cubicBezTo>
                    <a:pt x="2019047" y="365361"/>
                    <a:pt x="2014904" y="493637"/>
                    <a:pt x="2002289" y="586082"/>
                  </a:cubicBezTo>
                  <a:lnTo>
                    <a:pt x="2002289" y="586082"/>
                  </a:lnTo>
                  <a:cubicBezTo>
                    <a:pt x="2011961" y="657030"/>
                    <a:pt x="1997120" y="737866"/>
                    <a:pt x="2002289" y="837260"/>
                  </a:cubicBezTo>
                  <a:lnTo>
                    <a:pt x="2002289" y="837257"/>
                  </a:lnTo>
                  <a:cubicBezTo>
                    <a:pt x="1997449" y="908669"/>
                    <a:pt x="1913474" y="1000730"/>
                    <a:pt x="1834834" y="1004712"/>
                  </a:cubicBezTo>
                  <a:cubicBezTo>
                    <a:pt x="1726006" y="1002425"/>
                    <a:pt x="1484853" y="987609"/>
                    <a:pt x="1334561" y="1004712"/>
                  </a:cubicBezTo>
                  <a:cubicBezTo>
                    <a:pt x="1184269" y="1021815"/>
                    <a:pt x="973539" y="1005804"/>
                    <a:pt x="834287" y="1004712"/>
                  </a:cubicBezTo>
                  <a:cubicBezTo>
                    <a:pt x="728072" y="989045"/>
                    <a:pt x="447157" y="1009902"/>
                    <a:pt x="333715" y="1004712"/>
                  </a:cubicBezTo>
                  <a:lnTo>
                    <a:pt x="333715" y="1004712"/>
                  </a:lnTo>
                  <a:cubicBezTo>
                    <a:pt x="256760" y="1002374"/>
                    <a:pt x="225882" y="1004093"/>
                    <a:pt x="167455" y="1004712"/>
                  </a:cubicBezTo>
                  <a:cubicBezTo>
                    <a:pt x="57382" y="1018185"/>
                    <a:pt x="-8697" y="915251"/>
                    <a:pt x="0" y="837257"/>
                  </a:cubicBezTo>
                  <a:lnTo>
                    <a:pt x="0" y="837260"/>
                  </a:lnTo>
                  <a:cubicBezTo>
                    <a:pt x="-157526" y="781542"/>
                    <a:pt x="-365068" y="751690"/>
                    <a:pt x="-513647" y="737891"/>
                  </a:cubicBezTo>
                  <a:cubicBezTo>
                    <a:pt x="-316304" y="673710"/>
                    <a:pt x="-230588" y="654094"/>
                    <a:pt x="0" y="586082"/>
                  </a:cubicBezTo>
                  <a:cubicBezTo>
                    <a:pt x="17560" y="380660"/>
                    <a:pt x="9600" y="264664"/>
                    <a:pt x="0" y="167455"/>
                  </a:cubicBezTo>
                  <a:close/>
                </a:path>
              </a:pathLst>
            </a:custGeom>
            <a:solidFill>
              <a:srgbClr val="ACFCE8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75653"/>
                        <a:gd name="adj2" fmla="val 23443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80" name="หัวข้อ">
              <a:extLst>
                <a:ext uri="{FF2B5EF4-FFF2-40B4-BE49-F238E27FC236}">
                  <a16:creationId xmlns:a16="http://schemas.microsoft.com/office/drawing/2014/main" id="{D6333013-E988-4901-BA68-49B944A21876}"/>
                </a:ext>
              </a:extLst>
            </p:cNvPr>
            <p:cNvSpPr txBox="1"/>
            <p:nvPr/>
          </p:nvSpPr>
          <p:spPr>
            <a:xfrm>
              <a:off x="8003265" y="3590455"/>
              <a:ext cx="2002290" cy="86177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1,000 มล. </a:t>
              </a:r>
              <a:endParaRPr lang="en-US" sz="2500" dirty="0">
                <a:latin typeface="Itim" panose="00000500000000000000" pitchFamily="2" charset="-34"/>
                <a:cs typeface="Itim" panose="00000500000000000000" pitchFamily="2" charset="-34"/>
              </a:endParaRPr>
            </a:p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เท่ากับ</a:t>
              </a:r>
              <a:r>
                <a:rPr lang="en-US" sz="2500" dirty="0">
                  <a:latin typeface="Itim" panose="00000500000000000000" pitchFamily="2" charset="-34"/>
                  <a:cs typeface="Itim" panose="00000500000000000000" pitchFamily="2" charset="-34"/>
                </a:rPr>
                <a:t> 1</a:t>
              </a: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 ลิตร</a:t>
              </a:r>
              <a:endParaRPr lang="th-TH" sz="25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69D71DF-25FA-40ED-BA7F-D389279BFAAB}"/>
              </a:ext>
            </a:extLst>
          </p:cNvPr>
          <p:cNvGrpSpPr/>
          <p:nvPr/>
        </p:nvGrpSpPr>
        <p:grpSpPr>
          <a:xfrm>
            <a:off x="206769" y="149630"/>
            <a:ext cx="11373504" cy="1434251"/>
            <a:chOff x="206769" y="149630"/>
            <a:chExt cx="11373504" cy="143425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F39F8903-B765-4B3B-9536-7A8E658E3D5F}"/>
                </a:ext>
              </a:extLst>
            </p:cNvPr>
            <p:cNvGrpSpPr/>
            <p:nvPr/>
          </p:nvGrpSpPr>
          <p:grpSpPr>
            <a:xfrm>
              <a:off x="861617" y="361704"/>
              <a:ext cx="10718656" cy="1222177"/>
              <a:chOff x="861617" y="321064"/>
              <a:chExt cx="10718656" cy="1222177"/>
            </a:xfrm>
          </p:grpSpPr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A920DA60-638C-4616-A39A-2E74E5B8DA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</a:blip>
              <a:stretch>
                <a:fillRect/>
              </a:stretch>
            </p:blipFill>
            <p:spPr>
              <a:xfrm>
                <a:off x="861617" y="321064"/>
                <a:ext cx="9777597" cy="1222177"/>
              </a:xfrm>
              <a:prstGeom prst="rect">
                <a:avLst/>
              </a:prstGeom>
            </p:spPr>
          </p:pic>
          <p:sp>
            <p:nvSpPr>
              <p:cNvPr id="88" name="หัวข้อ">
                <a:extLst>
                  <a:ext uri="{FF2B5EF4-FFF2-40B4-BE49-F238E27FC236}">
                    <a16:creationId xmlns:a16="http://schemas.microsoft.com/office/drawing/2014/main" id="{515711E9-5727-4374-8334-EB892B7145D2}"/>
                  </a:ext>
                </a:extLst>
              </p:cNvPr>
              <p:cNvSpPr txBox="1"/>
              <p:nvPr/>
            </p:nvSpPr>
            <p:spPr>
              <a:xfrm>
                <a:off x="1552786" y="485227"/>
                <a:ext cx="10027487" cy="95410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แม่ซื้อน้ำส้ม 6 ลิตร 100 มิลลิลิตร ซื้อน้ำส้มน้อยกว่าน้ำแตงโม</a:t>
                </a:r>
              </a:p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950 มิลลิลิตร แม่ซื้อน้ำแตงโมเท่าไร</a:t>
                </a: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7C57FBB-13C9-4B33-84A2-704994F29935}"/>
                </a:ext>
              </a:extLst>
            </p:cNvPr>
            <p:cNvGrpSpPr/>
            <p:nvPr/>
          </p:nvGrpSpPr>
          <p:grpSpPr>
            <a:xfrm>
              <a:off x="206769" y="149630"/>
              <a:ext cx="1314423" cy="1259656"/>
              <a:chOff x="206769" y="149630"/>
              <a:chExt cx="1314423" cy="1259656"/>
            </a:xfrm>
          </p:grpSpPr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514140F7-C2D7-47CA-AA3D-F98307903D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769" y="149630"/>
                <a:ext cx="1314423" cy="1259656"/>
              </a:xfrm>
              <a:prstGeom prst="rect">
                <a:avLst/>
              </a:prstGeom>
            </p:spPr>
          </p:pic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2BDE85E1-1346-4FAC-965A-B62EDF25E05A}"/>
                  </a:ext>
                </a:extLst>
              </p:cNvPr>
              <p:cNvSpPr txBox="1"/>
              <p:nvPr/>
            </p:nvSpPr>
            <p:spPr>
              <a:xfrm>
                <a:off x="600447" y="359676"/>
                <a:ext cx="538314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37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40" grpId="0"/>
      <p:bldP spid="41" grpId="0"/>
      <p:bldP spid="42" grpId="0"/>
      <p:bldP spid="32" grpId="0"/>
      <p:bldP spid="33" grpId="0"/>
      <p:bldP spid="43" grpId="0"/>
      <p:bldP spid="67" grpId="0"/>
      <p:bldP spid="68" grpId="0"/>
      <p:bldP spid="74" grpId="0"/>
      <p:bldP spid="76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406DC53-132B-4626-8F14-390F3BD949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6203" r="10311" b="6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556EBAB1-EBF1-4007-A9DA-E73E3FC514CE}"/>
              </a:ext>
            </a:extLst>
          </p:cNvPr>
          <p:cNvSpPr/>
          <p:nvPr/>
        </p:nvSpPr>
        <p:spPr>
          <a:xfrm rot="5400000">
            <a:off x="4719040" y="-571611"/>
            <a:ext cx="2708472" cy="11556000"/>
          </a:xfrm>
          <a:custGeom>
            <a:avLst/>
            <a:gdLst>
              <a:gd name="connsiteX0" fmla="*/ 0 w 2450466"/>
              <a:gd name="connsiteY0" fmla="*/ 11217508 h 11533704"/>
              <a:gd name="connsiteX1" fmla="*/ 551 w 2450466"/>
              <a:gd name="connsiteY1" fmla="*/ 11212043 h 11533704"/>
              <a:gd name="connsiteX2" fmla="*/ 0 w 2450466"/>
              <a:gd name="connsiteY2" fmla="*/ 11206578 h 11533704"/>
              <a:gd name="connsiteX3" fmla="*/ 92611 w 2450466"/>
              <a:gd name="connsiteY3" fmla="*/ 10982996 h 11533704"/>
              <a:gd name="connsiteX4" fmla="*/ 107957 w 2450466"/>
              <a:gd name="connsiteY4" fmla="*/ 10970334 h 11533704"/>
              <a:gd name="connsiteX5" fmla="*/ 92611 w 2450466"/>
              <a:gd name="connsiteY5" fmla="*/ 10957673 h 11533704"/>
              <a:gd name="connsiteX6" fmla="*/ 0 w 2450466"/>
              <a:gd name="connsiteY6" fmla="*/ 10734090 h 11533704"/>
              <a:gd name="connsiteX7" fmla="*/ 92611 w 2450466"/>
              <a:gd name="connsiteY7" fmla="*/ 10510507 h 11533704"/>
              <a:gd name="connsiteX8" fmla="*/ 107957 w 2450466"/>
              <a:gd name="connsiteY8" fmla="*/ 10497846 h 11533704"/>
              <a:gd name="connsiteX9" fmla="*/ 92611 w 2450466"/>
              <a:gd name="connsiteY9" fmla="*/ 10485184 h 11533704"/>
              <a:gd name="connsiteX10" fmla="*/ 0 w 2450466"/>
              <a:gd name="connsiteY10" fmla="*/ 10261602 h 11533704"/>
              <a:gd name="connsiteX11" fmla="*/ 92611 w 2450466"/>
              <a:gd name="connsiteY11" fmla="*/ 10038018 h 11533704"/>
              <a:gd name="connsiteX12" fmla="*/ 107957 w 2450466"/>
              <a:gd name="connsiteY12" fmla="*/ 10025357 h 11533704"/>
              <a:gd name="connsiteX13" fmla="*/ 92611 w 2450466"/>
              <a:gd name="connsiteY13" fmla="*/ 10012695 h 11533704"/>
              <a:gd name="connsiteX14" fmla="*/ 0 w 2450466"/>
              <a:gd name="connsiteY14" fmla="*/ 9789112 h 11533704"/>
              <a:gd name="connsiteX15" fmla="*/ 92611 w 2450466"/>
              <a:gd name="connsiteY15" fmla="*/ 9565530 h 11533704"/>
              <a:gd name="connsiteX16" fmla="*/ 107957 w 2450466"/>
              <a:gd name="connsiteY16" fmla="*/ 9552867 h 11533704"/>
              <a:gd name="connsiteX17" fmla="*/ 92611 w 2450466"/>
              <a:gd name="connsiteY17" fmla="*/ 9540206 h 11533704"/>
              <a:gd name="connsiteX18" fmla="*/ 0 w 2450466"/>
              <a:gd name="connsiteY18" fmla="*/ 9316623 h 11533704"/>
              <a:gd name="connsiteX19" fmla="*/ 92611 w 2450466"/>
              <a:gd name="connsiteY19" fmla="*/ 9093041 h 11533704"/>
              <a:gd name="connsiteX20" fmla="*/ 107957 w 2450466"/>
              <a:gd name="connsiteY20" fmla="*/ 9080380 h 11533704"/>
              <a:gd name="connsiteX21" fmla="*/ 92611 w 2450466"/>
              <a:gd name="connsiteY21" fmla="*/ 9067718 h 11533704"/>
              <a:gd name="connsiteX22" fmla="*/ 0 w 2450466"/>
              <a:gd name="connsiteY22" fmla="*/ 8844134 h 11533704"/>
              <a:gd name="connsiteX23" fmla="*/ 92611 w 2450466"/>
              <a:gd name="connsiteY23" fmla="*/ 8620551 h 11533704"/>
              <a:gd name="connsiteX24" fmla="*/ 107957 w 2450466"/>
              <a:gd name="connsiteY24" fmla="*/ 8607890 h 11533704"/>
              <a:gd name="connsiteX25" fmla="*/ 92611 w 2450466"/>
              <a:gd name="connsiteY25" fmla="*/ 8595229 h 11533704"/>
              <a:gd name="connsiteX26" fmla="*/ 0 w 2450466"/>
              <a:gd name="connsiteY26" fmla="*/ 8371646 h 11533704"/>
              <a:gd name="connsiteX27" fmla="*/ 92611 w 2450466"/>
              <a:gd name="connsiteY27" fmla="*/ 8148063 h 11533704"/>
              <a:gd name="connsiteX28" fmla="*/ 107957 w 2450466"/>
              <a:gd name="connsiteY28" fmla="*/ 8135401 h 11533704"/>
              <a:gd name="connsiteX29" fmla="*/ 92611 w 2450466"/>
              <a:gd name="connsiteY29" fmla="*/ 8122739 h 11533704"/>
              <a:gd name="connsiteX30" fmla="*/ 0 w 2450466"/>
              <a:gd name="connsiteY30" fmla="*/ 7899156 h 11533704"/>
              <a:gd name="connsiteX31" fmla="*/ 92611 w 2450466"/>
              <a:gd name="connsiteY31" fmla="*/ 7675580 h 11533704"/>
              <a:gd name="connsiteX32" fmla="*/ 107957 w 2450466"/>
              <a:gd name="connsiteY32" fmla="*/ 7662919 h 11533704"/>
              <a:gd name="connsiteX33" fmla="*/ 92611 w 2450466"/>
              <a:gd name="connsiteY33" fmla="*/ 7650257 h 11533704"/>
              <a:gd name="connsiteX34" fmla="*/ 0 w 2450466"/>
              <a:gd name="connsiteY34" fmla="*/ 7426674 h 11533704"/>
              <a:gd name="connsiteX35" fmla="*/ 92611 w 2450466"/>
              <a:gd name="connsiteY35" fmla="*/ 7203092 h 11533704"/>
              <a:gd name="connsiteX36" fmla="*/ 107957 w 2450466"/>
              <a:gd name="connsiteY36" fmla="*/ 7190430 h 11533704"/>
              <a:gd name="connsiteX37" fmla="*/ 92611 w 2450466"/>
              <a:gd name="connsiteY37" fmla="*/ 7177768 h 11533704"/>
              <a:gd name="connsiteX38" fmla="*/ 0 w 2450466"/>
              <a:gd name="connsiteY38" fmla="*/ 6954186 h 11533704"/>
              <a:gd name="connsiteX39" fmla="*/ 92611 w 2450466"/>
              <a:gd name="connsiteY39" fmla="*/ 6730602 h 11533704"/>
              <a:gd name="connsiteX40" fmla="*/ 107957 w 2450466"/>
              <a:gd name="connsiteY40" fmla="*/ 6717941 h 11533704"/>
              <a:gd name="connsiteX41" fmla="*/ 92611 w 2450466"/>
              <a:gd name="connsiteY41" fmla="*/ 6705279 h 11533704"/>
              <a:gd name="connsiteX42" fmla="*/ 0 w 2450466"/>
              <a:gd name="connsiteY42" fmla="*/ 6481697 h 11533704"/>
              <a:gd name="connsiteX43" fmla="*/ 92611 w 2450466"/>
              <a:gd name="connsiteY43" fmla="*/ 6258113 h 11533704"/>
              <a:gd name="connsiteX44" fmla="*/ 107957 w 2450466"/>
              <a:gd name="connsiteY44" fmla="*/ 6245451 h 11533704"/>
              <a:gd name="connsiteX45" fmla="*/ 92611 w 2450466"/>
              <a:gd name="connsiteY45" fmla="*/ 6232790 h 11533704"/>
              <a:gd name="connsiteX46" fmla="*/ 0 w 2450466"/>
              <a:gd name="connsiteY46" fmla="*/ 6009207 h 11533704"/>
              <a:gd name="connsiteX47" fmla="*/ 92611 w 2450466"/>
              <a:gd name="connsiteY47" fmla="*/ 5785624 h 11533704"/>
              <a:gd name="connsiteX48" fmla="*/ 107957 w 2450466"/>
              <a:gd name="connsiteY48" fmla="*/ 5772963 h 11533704"/>
              <a:gd name="connsiteX49" fmla="*/ 92611 w 2450466"/>
              <a:gd name="connsiteY49" fmla="*/ 5760302 h 11533704"/>
              <a:gd name="connsiteX50" fmla="*/ 0 w 2450466"/>
              <a:gd name="connsiteY50" fmla="*/ 5536719 h 11533704"/>
              <a:gd name="connsiteX51" fmla="*/ 92611 w 2450466"/>
              <a:gd name="connsiteY51" fmla="*/ 5313136 h 11533704"/>
              <a:gd name="connsiteX52" fmla="*/ 107957 w 2450466"/>
              <a:gd name="connsiteY52" fmla="*/ 5300474 h 11533704"/>
              <a:gd name="connsiteX53" fmla="*/ 92611 w 2450466"/>
              <a:gd name="connsiteY53" fmla="*/ 5287813 h 11533704"/>
              <a:gd name="connsiteX54" fmla="*/ 0 w 2450466"/>
              <a:gd name="connsiteY54" fmla="*/ 5064230 h 11533704"/>
              <a:gd name="connsiteX55" fmla="*/ 92611 w 2450466"/>
              <a:gd name="connsiteY55" fmla="*/ 4840647 h 11533704"/>
              <a:gd name="connsiteX56" fmla="*/ 107957 w 2450466"/>
              <a:gd name="connsiteY56" fmla="*/ 4827985 h 11533704"/>
              <a:gd name="connsiteX57" fmla="*/ 92611 w 2450466"/>
              <a:gd name="connsiteY57" fmla="*/ 4815324 h 11533704"/>
              <a:gd name="connsiteX58" fmla="*/ 0 w 2450466"/>
              <a:gd name="connsiteY58" fmla="*/ 4591741 h 11533704"/>
              <a:gd name="connsiteX59" fmla="*/ 92611 w 2450466"/>
              <a:gd name="connsiteY59" fmla="*/ 4368158 h 11533704"/>
              <a:gd name="connsiteX60" fmla="*/ 107957 w 2450466"/>
              <a:gd name="connsiteY60" fmla="*/ 4355496 h 11533704"/>
              <a:gd name="connsiteX61" fmla="*/ 92611 w 2450466"/>
              <a:gd name="connsiteY61" fmla="*/ 4342835 h 11533704"/>
              <a:gd name="connsiteX62" fmla="*/ 0 w 2450466"/>
              <a:gd name="connsiteY62" fmla="*/ 4119252 h 11533704"/>
              <a:gd name="connsiteX63" fmla="*/ 92611 w 2450466"/>
              <a:gd name="connsiteY63" fmla="*/ 3895669 h 11533704"/>
              <a:gd name="connsiteX64" fmla="*/ 107957 w 2450466"/>
              <a:gd name="connsiteY64" fmla="*/ 3883007 h 11533704"/>
              <a:gd name="connsiteX65" fmla="*/ 92611 w 2450466"/>
              <a:gd name="connsiteY65" fmla="*/ 3870346 h 11533704"/>
              <a:gd name="connsiteX66" fmla="*/ 0 w 2450466"/>
              <a:gd name="connsiteY66" fmla="*/ 3646763 h 11533704"/>
              <a:gd name="connsiteX67" fmla="*/ 92611 w 2450466"/>
              <a:gd name="connsiteY67" fmla="*/ 3423180 h 11533704"/>
              <a:gd name="connsiteX68" fmla="*/ 107957 w 2450466"/>
              <a:gd name="connsiteY68" fmla="*/ 3410518 h 11533704"/>
              <a:gd name="connsiteX69" fmla="*/ 92611 w 2450466"/>
              <a:gd name="connsiteY69" fmla="*/ 3397857 h 11533704"/>
              <a:gd name="connsiteX70" fmla="*/ 0 w 2450466"/>
              <a:gd name="connsiteY70" fmla="*/ 3174274 h 11533704"/>
              <a:gd name="connsiteX71" fmla="*/ 92611 w 2450466"/>
              <a:gd name="connsiteY71" fmla="*/ 2950691 h 11533704"/>
              <a:gd name="connsiteX72" fmla="*/ 107957 w 2450466"/>
              <a:gd name="connsiteY72" fmla="*/ 2938029 h 11533704"/>
              <a:gd name="connsiteX73" fmla="*/ 92611 w 2450466"/>
              <a:gd name="connsiteY73" fmla="*/ 2925368 h 11533704"/>
              <a:gd name="connsiteX74" fmla="*/ 0 w 2450466"/>
              <a:gd name="connsiteY74" fmla="*/ 2701785 h 11533704"/>
              <a:gd name="connsiteX75" fmla="*/ 92611 w 2450466"/>
              <a:gd name="connsiteY75" fmla="*/ 2478202 h 11533704"/>
              <a:gd name="connsiteX76" fmla="*/ 107957 w 2450466"/>
              <a:gd name="connsiteY76" fmla="*/ 2465541 h 11533704"/>
              <a:gd name="connsiteX77" fmla="*/ 92611 w 2450466"/>
              <a:gd name="connsiteY77" fmla="*/ 2452879 h 11533704"/>
              <a:gd name="connsiteX78" fmla="*/ 0 w 2450466"/>
              <a:gd name="connsiteY78" fmla="*/ 2229296 h 11533704"/>
              <a:gd name="connsiteX79" fmla="*/ 92611 w 2450466"/>
              <a:gd name="connsiteY79" fmla="*/ 2005713 h 11533704"/>
              <a:gd name="connsiteX80" fmla="*/ 107957 w 2450466"/>
              <a:gd name="connsiteY80" fmla="*/ 1993051 h 11533704"/>
              <a:gd name="connsiteX81" fmla="*/ 92611 w 2450466"/>
              <a:gd name="connsiteY81" fmla="*/ 1980390 h 11533704"/>
              <a:gd name="connsiteX82" fmla="*/ 0 w 2450466"/>
              <a:gd name="connsiteY82" fmla="*/ 1756807 h 11533704"/>
              <a:gd name="connsiteX83" fmla="*/ 92611 w 2450466"/>
              <a:gd name="connsiteY83" fmla="*/ 1533224 h 11533704"/>
              <a:gd name="connsiteX84" fmla="*/ 107957 w 2450466"/>
              <a:gd name="connsiteY84" fmla="*/ 1520562 h 11533704"/>
              <a:gd name="connsiteX85" fmla="*/ 92611 w 2450466"/>
              <a:gd name="connsiteY85" fmla="*/ 1507901 h 11533704"/>
              <a:gd name="connsiteX86" fmla="*/ 0 w 2450466"/>
              <a:gd name="connsiteY86" fmla="*/ 1284318 h 11533704"/>
              <a:gd name="connsiteX87" fmla="*/ 92611 w 2450466"/>
              <a:gd name="connsiteY87" fmla="*/ 1060735 h 11533704"/>
              <a:gd name="connsiteX88" fmla="*/ 107957 w 2450466"/>
              <a:gd name="connsiteY88" fmla="*/ 1048073 h 11533704"/>
              <a:gd name="connsiteX89" fmla="*/ 92611 w 2450466"/>
              <a:gd name="connsiteY89" fmla="*/ 1035412 h 11533704"/>
              <a:gd name="connsiteX90" fmla="*/ 0 w 2450466"/>
              <a:gd name="connsiteY90" fmla="*/ 811829 h 11533704"/>
              <a:gd name="connsiteX91" fmla="*/ 92611 w 2450466"/>
              <a:gd name="connsiteY91" fmla="*/ 588246 h 11533704"/>
              <a:gd name="connsiteX92" fmla="*/ 121984 w 2450466"/>
              <a:gd name="connsiteY92" fmla="*/ 564012 h 11533704"/>
              <a:gd name="connsiteX93" fmla="*/ 92611 w 2450466"/>
              <a:gd name="connsiteY93" fmla="*/ 539777 h 11533704"/>
              <a:gd name="connsiteX94" fmla="*/ 0 w 2450466"/>
              <a:gd name="connsiteY94" fmla="*/ 316194 h 11533704"/>
              <a:gd name="connsiteX95" fmla="*/ 316194 w 2450466"/>
              <a:gd name="connsiteY95" fmla="*/ 0 h 11533704"/>
              <a:gd name="connsiteX96" fmla="*/ 517323 w 2450466"/>
              <a:gd name="connsiteY96" fmla="*/ 72203 h 11533704"/>
              <a:gd name="connsiteX97" fmla="*/ 541208 w 2450466"/>
              <a:gd name="connsiteY97" fmla="*/ 99792 h 11533704"/>
              <a:gd name="connsiteX98" fmla="*/ 547131 w 2450466"/>
              <a:gd name="connsiteY98" fmla="*/ 92612 h 11533704"/>
              <a:gd name="connsiteX99" fmla="*/ 770714 w 2450466"/>
              <a:gd name="connsiteY99" fmla="*/ 1 h 11533704"/>
              <a:gd name="connsiteX100" fmla="*/ 971843 w 2450466"/>
              <a:gd name="connsiteY100" fmla="*/ 72204 h 11533704"/>
              <a:gd name="connsiteX101" fmla="*/ 995727 w 2450466"/>
              <a:gd name="connsiteY101" fmla="*/ 99792 h 11533704"/>
              <a:gd name="connsiteX102" fmla="*/ 1001650 w 2450466"/>
              <a:gd name="connsiteY102" fmla="*/ 92612 h 11533704"/>
              <a:gd name="connsiteX103" fmla="*/ 1225233 w 2450466"/>
              <a:gd name="connsiteY103" fmla="*/ 1 h 11533704"/>
              <a:gd name="connsiteX104" fmla="*/ 1426361 w 2450466"/>
              <a:gd name="connsiteY104" fmla="*/ 72204 h 11533704"/>
              <a:gd name="connsiteX105" fmla="*/ 1450246 w 2450466"/>
              <a:gd name="connsiteY105" fmla="*/ 99792 h 11533704"/>
              <a:gd name="connsiteX106" fmla="*/ 1456170 w 2450466"/>
              <a:gd name="connsiteY106" fmla="*/ 92612 h 11533704"/>
              <a:gd name="connsiteX107" fmla="*/ 1679753 w 2450466"/>
              <a:gd name="connsiteY107" fmla="*/ 1 h 11533704"/>
              <a:gd name="connsiteX108" fmla="*/ 1903336 w 2450466"/>
              <a:gd name="connsiteY108" fmla="*/ 92612 h 11533704"/>
              <a:gd name="connsiteX109" fmla="*/ 1909259 w 2450466"/>
              <a:gd name="connsiteY109" fmla="*/ 99791 h 11533704"/>
              <a:gd name="connsiteX110" fmla="*/ 1933143 w 2450466"/>
              <a:gd name="connsiteY110" fmla="*/ 72203 h 11533704"/>
              <a:gd name="connsiteX111" fmla="*/ 2134272 w 2450466"/>
              <a:gd name="connsiteY111" fmla="*/ 0 h 11533704"/>
              <a:gd name="connsiteX112" fmla="*/ 2450466 w 2450466"/>
              <a:gd name="connsiteY112" fmla="*/ 316194 h 11533704"/>
              <a:gd name="connsiteX113" fmla="*/ 2357855 w 2450466"/>
              <a:gd name="connsiteY113" fmla="*/ 539777 h 11533704"/>
              <a:gd name="connsiteX114" fmla="*/ 2342471 w 2450466"/>
              <a:gd name="connsiteY114" fmla="*/ 552469 h 11533704"/>
              <a:gd name="connsiteX115" fmla="*/ 2396465 w 2450466"/>
              <a:gd name="connsiteY115" fmla="*/ 611892 h 11533704"/>
              <a:gd name="connsiteX116" fmla="*/ 2450466 w 2450466"/>
              <a:gd name="connsiteY116" fmla="*/ 788679 h 11533704"/>
              <a:gd name="connsiteX117" fmla="*/ 2357855 w 2450466"/>
              <a:gd name="connsiteY117" fmla="*/ 1012262 h 11533704"/>
              <a:gd name="connsiteX118" fmla="*/ 2342469 w 2450466"/>
              <a:gd name="connsiteY118" fmla="*/ 1024956 h 11533704"/>
              <a:gd name="connsiteX119" fmla="*/ 2396465 w 2450466"/>
              <a:gd name="connsiteY119" fmla="*/ 1084381 h 11533704"/>
              <a:gd name="connsiteX120" fmla="*/ 2450466 w 2450466"/>
              <a:gd name="connsiteY120" fmla="*/ 1261168 h 11533704"/>
              <a:gd name="connsiteX121" fmla="*/ 2357855 w 2450466"/>
              <a:gd name="connsiteY121" fmla="*/ 1484751 h 11533704"/>
              <a:gd name="connsiteX122" fmla="*/ 2342469 w 2450466"/>
              <a:gd name="connsiteY122" fmla="*/ 1497445 h 11533704"/>
              <a:gd name="connsiteX123" fmla="*/ 2396465 w 2450466"/>
              <a:gd name="connsiteY123" fmla="*/ 1556870 h 11533704"/>
              <a:gd name="connsiteX124" fmla="*/ 2450466 w 2450466"/>
              <a:gd name="connsiteY124" fmla="*/ 1733657 h 11533704"/>
              <a:gd name="connsiteX125" fmla="*/ 2396465 w 2450466"/>
              <a:gd name="connsiteY125" fmla="*/ 1910444 h 11533704"/>
              <a:gd name="connsiteX126" fmla="*/ 2342469 w 2450466"/>
              <a:gd name="connsiteY126" fmla="*/ 1969869 h 11533704"/>
              <a:gd name="connsiteX127" fmla="*/ 2357855 w 2450466"/>
              <a:gd name="connsiteY127" fmla="*/ 1982563 h 11533704"/>
              <a:gd name="connsiteX128" fmla="*/ 2450466 w 2450466"/>
              <a:gd name="connsiteY128" fmla="*/ 2206146 h 11533704"/>
              <a:gd name="connsiteX129" fmla="*/ 2357855 w 2450466"/>
              <a:gd name="connsiteY129" fmla="*/ 2429729 h 11533704"/>
              <a:gd name="connsiteX130" fmla="*/ 2342469 w 2450466"/>
              <a:gd name="connsiteY130" fmla="*/ 2442423 h 11533704"/>
              <a:gd name="connsiteX131" fmla="*/ 2396465 w 2450466"/>
              <a:gd name="connsiteY131" fmla="*/ 2501848 h 11533704"/>
              <a:gd name="connsiteX132" fmla="*/ 2450466 w 2450466"/>
              <a:gd name="connsiteY132" fmla="*/ 2678635 h 11533704"/>
              <a:gd name="connsiteX133" fmla="*/ 2396465 w 2450466"/>
              <a:gd name="connsiteY133" fmla="*/ 2855422 h 11533704"/>
              <a:gd name="connsiteX134" fmla="*/ 2342469 w 2450466"/>
              <a:gd name="connsiteY134" fmla="*/ 2914847 h 11533704"/>
              <a:gd name="connsiteX135" fmla="*/ 2357855 w 2450466"/>
              <a:gd name="connsiteY135" fmla="*/ 2927541 h 11533704"/>
              <a:gd name="connsiteX136" fmla="*/ 2450466 w 2450466"/>
              <a:gd name="connsiteY136" fmla="*/ 3151124 h 11533704"/>
              <a:gd name="connsiteX137" fmla="*/ 2357855 w 2450466"/>
              <a:gd name="connsiteY137" fmla="*/ 3374707 h 11533704"/>
              <a:gd name="connsiteX138" fmla="*/ 2342469 w 2450466"/>
              <a:gd name="connsiteY138" fmla="*/ 3387401 h 11533704"/>
              <a:gd name="connsiteX139" fmla="*/ 2396465 w 2450466"/>
              <a:gd name="connsiteY139" fmla="*/ 3446826 h 11533704"/>
              <a:gd name="connsiteX140" fmla="*/ 2450466 w 2450466"/>
              <a:gd name="connsiteY140" fmla="*/ 3623613 h 11533704"/>
              <a:gd name="connsiteX141" fmla="*/ 2357855 w 2450466"/>
              <a:gd name="connsiteY141" fmla="*/ 3847196 h 11533704"/>
              <a:gd name="connsiteX142" fmla="*/ 2342469 w 2450466"/>
              <a:gd name="connsiteY142" fmla="*/ 3859890 h 11533704"/>
              <a:gd name="connsiteX143" fmla="*/ 2396465 w 2450466"/>
              <a:gd name="connsiteY143" fmla="*/ 3919315 h 11533704"/>
              <a:gd name="connsiteX144" fmla="*/ 2450466 w 2450466"/>
              <a:gd name="connsiteY144" fmla="*/ 4096102 h 11533704"/>
              <a:gd name="connsiteX145" fmla="*/ 2357855 w 2450466"/>
              <a:gd name="connsiteY145" fmla="*/ 4319685 h 11533704"/>
              <a:gd name="connsiteX146" fmla="*/ 2342469 w 2450466"/>
              <a:gd name="connsiteY146" fmla="*/ 4332379 h 11533704"/>
              <a:gd name="connsiteX147" fmla="*/ 2396465 w 2450466"/>
              <a:gd name="connsiteY147" fmla="*/ 4391804 h 11533704"/>
              <a:gd name="connsiteX148" fmla="*/ 2450466 w 2450466"/>
              <a:gd name="connsiteY148" fmla="*/ 4568591 h 11533704"/>
              <a:gd name="connsiteX149" fmla="*/ 2357855 w 2450466"/>
              <a:gd name="connsiteY149" fmla="*/ 4792174 h 11533704"/>
              <a:gd name="connsiteX150" fmla="*/ 2342469 w 2450466"/>
              <a:gd name="connsiteY150" fmla="*/ 4804868 h 11533704"/>
              <a:gd name="connsiteX151" fmla="*/ 2396465 w 2450466"/>
              <a:gd name="connsiteY151" fmla="*/ 4864293 h 11533704"/>
              <a:gd name="connsiteX152" fmla="*/ 2450466 w 2450466"/>
              <a:gd name="connsiteY152" fmla="*/ 5041080 h 11533704"/>
              <a:gd name="connsiteX153" fmla="*/ 2396465 w 2450466"/>
              <a:gd name="connsiteY153" fmla="*/ 5217867 h 11533704"/>
              <a:gd name="connsiteX154" fmla="*/ 2342469 w 2450466"/>
              <a:gd name="connsiteY154" fmla="*/ 5277291 h 11533704"/>
              <a:gd name="connsiteX155" fmla="*/ 2357855 w 2450466"/>
              <a:gd name="connsiteY155" fmla="*/ 5289986 h 11533704"/>
              <a:gd name="connsiteX156" fmla="*/ 2450466 w 2450466"/>
              <a:gd name="connsiteY156" fmla="*/ 5513569 h 11533704"/>
              <a:gd name="connsiteX157" fmla="*/ 2357855 w 2450466"/>
              <a:gd name="connsiteY157" fmla="*/ 5737152 h 11533704"/>
              <a:gd name="connsiteX158" fmla="*/ 2342469 w 2450466"/>
              <a:gd name="connsiteY158" fmla="*/ 5749846 h 11533704"/>
              <a:gd name="connsiteX159" fmla="*/ 2396465 w 2450466"/>
              <a:gd name="connsiteY159" fmla="*/ 5809270 h 11533704"/>
              <a:gd name="connsiteX160" fmla="*/ 2450466 w 2450466"/>
              <a:gd name="connsiteY160" fmla="*/ 5986058 h 11533704"/>
              <a:gd name="connsiteX161" fmla="*/ 2357855 w 2450466"/>
              <a:gd name="connsiteY161" fmla="*/ 6209640 h 11533704"/>
              <a:gd name="connsiteX162" fmla="*/ 2342469 w 2450466"/>
              <a:gd name="connsiteY162" fmla="*/ 6222334 h 11533704"/>
              <a:gd name="connsiteX163" fmla="*/ 2396465 w 2450466"/>
              <a:gd name="connsiteY163" fmla="*/ 6281759 h 11533704"/>
              <a:gd name="connsiteX164" fmla="*/ 2450466 w 2450466"/>
              <a:gd name="connsiteY164" fmla="*/ 6458547 h 11533704"/>
              <a:gd name="connsiteX165" fmla="*/ 2357855 w 2450466"/>
              <a:gd name="connsiteY165" fmla="*/ 6682129 h 11533704"/>
              <a:gd name="connsiteX166" fmla="*/ 2342469 w 2450466"/>
              <a:gd name="connsiteY166" fmla="*/ 6694824 h 11533704"/>
              <a:gd name="connsiteX167" fmla="*/ 2396465 w 2450466"/>
              <a:gd name="connsiteY167" fmla="*/ 6754248 h 11533704"/>
              <a:gd name="connsiteX168" fmla="*/ 2450466 w 2450466"/>
              <a:gd name="connsiteY168" fmla="*/ 6931036 h 11533704"/>
              <a:gd name="connsiteX169" fmla="*/ 2357855 w 2450466"/>
              <a:gd name="connsiteY169" fmla="*/ 7154618 h 11533704"/>
              <a:gd name="connsiteX170" fmla="*/ 2342469 w 2450466"/>
              <a:gd name="connsiteY170" fmla="*/ 7167313 h 11533704"/>
              <a:gd name="connsiteX171" fmla="*/ 2396465 w 2450466"/>
              <a:gd name="connsiteY171" fmla="*/ 7226738 h 11533704"/>
              <a:gd name="connsiteX172" fmla="*/ 2450466 w 2450466"/>
              <a:gd name="connsiteY172" fmla="*/ 7403525 h 11533704"/>
              <a:gd name="connsiteX173" fmla="*/ 2357855 w 2450466"/>
              <a:gd name="connsiteY173" fmla="*/ 7627107 h 11533704"/>
              <a:gd name="connsiteX174" fmla="*/ 2342469 w 2450466"/>
              <a:gd name="connsiteY174" fmla="*/ 7639802 h 11533704"/>
              <a:gd name="connsiteX175" fmla="*/ 2396465 w 2450466"/>
              <a:gd name="connsiteY175" fmla="*/ 7699227 h 11533704"/>
              <a:gd name="connsiteX176" fmla="*/ 2450466 w 2450466"/>
              <a:gd name="connsiteY176" fmla="*/ 7876010 h 11533704"/>
              <a:gd name="connsiteX177" fmla="*/ 2357855 w 2450466"/>
              <a:gd name="connsiteY177" fmla="*/ 8099594 h 11533704"/>
              <a:gd name="connsiteX178" fmla="*/ 2342469 w 2450466"/>
              <a:gd name="connsiteY178" fmla="*/ 8112287 h 11533704"/>
              <a:gd name="connsiteX179" fmla="*/ 2396465 w 2450466"/>
              <a:gd name="connsiteY179" fmla="*/ 8171713 h 11533704"/>
              <a:gd name="connsiteX180" fmla="*/ 2450466 w 2450466"/>
              <a:gd name="connsiteY180" fmla="*/ 8348499 h 11533704"/>
              <a:gd name="connsiteX181" fmla="*/ 2357855 w 2450466"/>
              <a:gd name="connsiteY181" fmla="*/ 8572082 h 11533704"/>
              <a:gd name="connsiteX182" fmla="*/ 2342469 w 2450466"/>
              <a:gd name="connsiteY182" fmla="*/ 8584776 h 11533704"/>
              <a:gd name="connsiteX183" fmla="*/ 2396465 w 2450466"/>
              <a:gd name="connsiteY183" fmla="*/ 8644201 h 11533704"/>
              <a:gd name="connsiteX184" fmla="*/ 2450466 w 2450466"/>
              <a:gd name="connsiteY184" fmla="*/ 8820988 h 11533704"/>
              <a:gd name="connsiteX185" fmla="*/ 2357855 w 2450466"/>
              <a:gd name="connsiteY185" fmla="*/ 9044572 h 11533704"/>
              <a:gd name="connsiteX186" fmla="*/ 2342469 w 2450466"/>
              <a:gd name="connsiteY186" fmla="*/ 9057266 h 11533704"/>
              <a:gd name="connsiteX187" fmla="*/ 2396465 w 2450466"/>
              <a:gd name="connsiteY187" fmla="*/ 9116691 h 11533704"/>
              <a:gd name="connsiteX188" fmla="*/ 2450466 w 2450466"/>
              <a:gd name="connsiteY188" fmla="*/ 9293478 h 11533704"/>
              <a:gd name="connsiteX189" fmla="*/ 2357855 w 2450466"/>
              <a:gd name="connsiteY189" fmla="*/ 9517060 h 11533704"/>
              <a:gd name="connsiteX190" fmla="*/ 2342469 w 2450466"/>
              <a:gd name="connsiteY190" fmla="*/ 9529754 h 11533704"/>
              <a:gd name="connsiteX191" fmla="*/ 2396465 w 2450466"/>
              <a:gd name="connsiteY191" fmla="*/ 9589179 h 11533704"/>
              <a:gd name="connsiteX192" fmla="*/ 2450466 w 2450466"/>
              <a:gd name="connsiteY192" fmla="*/ 9765966 h 11533704"/>
              <a:gd name="connsiteX193" fmla="*/ 2357855 w 2450466"/>
              <a:gd name="connsiteY193" fmla="*/ 9989549 h 11533704"/>
              <a:gd name="connsiteX194" fmla="*/ 2342469 w 2450466"/>
              <a:gd name="connsiteY194" fmla="*/ 10002243 h 11533704"/>
              <a:gd name="connsiteX195" fmla="*/ 2396465 w 2450466"/>
              <a:gd name="connsiteY195" fmla="*/ 10061668 h 11533704"/>
              <a:gd name="connsiteX196" fmla="*/ 2450466 w 2450466"/>
              <a:gd name="connsiteY196" fmla="*/ 10238455 h 11533704"/>
              <a:gd name="connsiteX197" fmla="*/ 2357855 w 2450466"/>
              <a:gd name="connsiteY197" fmla="*/ 10462038 h 11533704"/>
              <a:gd name="connsiteX198" fmla="*/ 2342469 w 2450466"/>
              <a:gd name="connsiteY198" fmla="*/ 10474732 h 11533704"/>
              <a:gd name="connsiteX199" fmla="*/ 2396465 w 2450466"/>
              <a:gd name="connsiteY199" fmla="*/ 10534156 h 11533704"/>
              <a:gd name="connsiteX200" fmla="*/ 2450466 w 2450466"/>
              <a:gd name="connsiteY200" fmla="*/ 10710943 h 11533704"/>
              <a:gd name="connsiteX201" fmla="*/ 2357855 w 2450466"/>
              <a:gd name="connsiteY201" fmla="*/ 10934526 h 11533704"/>
              <a:gd name="connsiteX202" fmla="*/ 2342469 w 2450466"/>
              <a:gd name="connsiteY202" fmla="*/ 10947220 h 11533704"/>
              <a:gd name="connsiteX203" fmla="*/ 2396465 w 2450466"/>
              <a:gd name="connsiteY203" fmla="*/ 11006645 h 11533704"/>
              <a:gd name="connsiteX204" fmla="*/ 2450466 w 2450466"/>
              <a:gd name="connsiteY204" fmla="*/ 11183432 h 11533704"/>
              <a:gd name="connsiteX205" fmla="*/ 2448748 w 2450466"/>
              <a:gd name="connsiteY205" fmla="*/ 11200470 h 11533704"/>
              <a:gd name="connsiteX206" fmla="*/ 2450466 w 2450466"/>
              <a:gd name="connsiteY206" fmla="*/ 11217508 h 11533704"/>
              <a:gd name="connsiteX207" fmla="*/ 2134272 w 2450466"/>
              <a:gd name="connsiteY207" fmla="*/ 11533702 h 11533704"/>
              <a:gd name="connsiteX208" fmla="*/ 1910689 w 2450466"/>
              <a:gd name="connsiteY208" fmla="*/ 11441091 h 11533704"/>
              <a:gd name="connsiteX209" fmla="*/ 1907010 w 2450466"/>
              <a:gd name="connsiteY209" fmla="*/ 11436632 h 11533704"/>
              <a:gd name="connsiteX210" fmla="*/ 1903336 w 2450466"/>
              <a:gd name="connsiteY210" fmla="*/ 11441084 h 11533704"/>
              <a:gd name="connsiteX211" fmla="*/ 1679753 w 2450466"/>
              <a:gd name="connsiteY211" fmla="*/ 11533695 h 11533704"/>
              <a:gd name="connsiteX212" fmla="*/ 1456170 w 2450466"/>
              <a:gd name="connsiteY212" fmla="*/ 11441084 h 11533704"/>
              <a:gd name="connsiteX213" fmla="*/ 1452497 w 2450466"/>
              <a:gd name="connsiteY213" fmla="*/ 11436631 h 11533704"/>
              <a:gd name="connsiteX214" fmla="*/ 1448816 w 2450466"/>
              <a:gd name="connsiteY214" fmla="*/ 11441093 h 11533704"/>
              <a:gd name="connsiteX215" fmla="*/ 1225233 w 2450466"/>
              <a:gd name="connsiteY215" fmla="*/ 11533704 h 11533704"/>
              <a:gd name="connsiteX216" fmla="*/ 1001650 w 2450466"/>
              <a:gd name="connsiteY216" fmla="*/ 11441093 h 11533704"/>
              <a:gd name="connsiteX217" fmla="*/ 997973 w 2450466"/>
              <a:gd name="connsiteY217" fmla="*/ 11436636 h 11533704"/>
              <a:gd name="connsiteX218" fmla="*/ 994297 w 2450466"/>
              <a:gd name="connsiteY218" fmla="*/ 11441092 h 11533704"/>
              <a:gd name="connsiteX219" fmla="*/ 770714 w 2450466"/>
              <a:gd name="connsiteY219" fmla="*/ 11533704 h 11533704"/>
              <a:gd name="connsiteX220" fmla="*/ 547131 w 2450466"/>
              <a:gd name="connsiteY220" fmla="*/ 11441092 h 11533704"/>
              <a:gd name="connsiteX221" fmla="*/ 543453 w 2450466"/>
              <a:gd name="connsiteY221" fmla="*/ 11436635 h 11533704"/>
              <a:gd name="connsiteX222" fmla="*/ 539777 w 2450466"/>
              <a:gd name="connsiteY222" fmla="*/ 11441091 h 11533704"/>
              <a:gd name="connsiteX223" fmla="*/ 316194 w 2450466"/>
              <a:gd name="connsiteY223" fmla="*/ 11533702 h 11533704"/>
              <a:gd name="connsiteX224" fmla="*/ 0 w 2450466"/>
              <a:gd name="connsiteY224" fmla="*/ 11217508 h 11533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2450466" h="11533704">
                <a:moveTo>
                  <a:pt x="0" y="11217508"/>
                </a:moveTo>
                <a:lnTo>
                  <a:pt x="551" y="11212043"/>
                </a:lnTo>
                <a:lnTo>
                  <a:pt x="0" y="11206578"/>
                </a:lnTo>
                <a:cubicBezTo>
                  <a:pt x="0" y="11119264"/>
                  <a:pt x="35391" y="11040215"/>
                  <a:pt x="92611" y="10982996"/>
                </a:cubicBezTo>
                <a:lnTo>
                  <a:pt x="107957" y="10970334"/>
                </a:lnTo>
                <a:lnTo>
                  <a:pt x="92611" y="10957673"/>
                </a:lnTo>
                <a:cubicBezTo>
                  <a:pt x="35391" y="10900452"/>
                  <a:pt x="0" y="10821404"/>
                  <a:pt x="0" y="10734090"/>
                </a:cubicBezTo>
                <a:cubicBezTo>
                  <a:pt x="0" y="10646775"/>
                  <a:pt x="35391" y="10567727"/>
                  <a:pt x="92611" y="10510507"/>
                </a:cubicBezTo>
                <a:lnTo>
                  <a:pt x="107957" y="10497846"/>
                </a:lnTo>
                <a:lnTo>
                  <a:pt x="92611" y="10485184"/>
                </a:lnTo>
                <a:cubicBezTo>
                  <a:pt x="35391" y="10427965"/>
                  <a:pt x="0" y="10348916"/>
                  <a:pt x="0" y="10261602"/>
                </a:cubicBezTo>
                <a:cubicBezTo>
                  <a:pt x="0" y="10174286"/>
                  <a:pt x="35391" y="10095238"/>
                  <a:pt x="92611" y="10038018"/>
                </a:cubicBezTo>
                <a:lnTo>
                  <a:pt x="107957" y="10025357"/>
                </a:lnTo>
                <a:lnTo>
                  <a:pt x="92611" y="10012695"/>
                </a:lnTo>
                <a:cubicBezTo>
                  <a:pt x="35391" y="9955476"/>
                  <a:pt x="0" y="9876426"/>
                  <a:pt x="0" y="9789112"/>
                </a:cubicBezTo>
                <a:cubicBezTo>
                  <a:pt x="0" y="9701798"/>
                  <a:pt x="35391" y="9622748"/>
                  <a:pt x="92611" y="9565530"/>
                </a:cubicBezTo>
                <a:lnTo>
                  <a:pt x="107957" y="9552867"/>
                </a:lnTo>
                <a:lnTo>
                  <a:pt x="92611" y="9540206"/>
                </a:lnTo>
                <a:cubicBezTo>
                  <a:pt x="35391" y="9482987"/>
                  <a:pt x="0" y="9403938"/>
                  <a:pt x="0" y="9316623"/>
                </a:cubicBezTo>
                <a:cubicBezTo>
                  <a:pt x="0" y="9229309"/>
                  <a:pt x="35391" y="9150260"/>
                  <a:pt x="92611" y="9093041"/>
                </a:cubicBezTo>
                <a:lnTo>
                  <a:pt x="107957" y="9080380"/>
                </a:lnTo>
                <a:lnTo>
                  <a:pt x="92611" y="9067718"/>
                </a:lnTo>
                <a:cubicBezTo>
                  <a:pt x="35391" y="9010498"/>
                  <a:pt x="0" y="8931450"/>
                  <a:pt x="0" y="8844134"/>
                </a:cubicBezTo>
                <a:cubicBezTo>
                  <a:pt x="0" y="8756821"/>
                  <a:pt x="35391" y="8677772"/>
                  <a:pt x="92611" y="8620551"/>
                </a:cubicBezTo>
                <a:lnTo>
                  <a:pt x="107957" y="8607890"/>
                </a:lnTo>
                <a:lnTo>
                  <a:pt x="92611" y="8595229"/>
                </a:lnTo>
                <a:cubicBezTo>
                  <a:pt x="35391" y="8538009"/>
                  <a:pt x="0" y="8458960"/>
                  <a:pt x="0" y="8371646"/>
                </a:cubicBezTo>
                <a:cubicBezTo>
                  <a:pt x="0" y="8284331"/>
                  <a:pt x="35391" y="8205283"/>
                  <a:pt x="92611" y="8148063"/>
                </a:cubicBezTo>
                <a:lnTo>
                  <a:pt x="107957" y="8135401"/>
                </a:lnTo>
                <a:lnTo>
                  <a:pt x="92611" y="8122739"/>
                </a:lnTo>
                <a:cubicBezTo>
                  <a:pt x="35391" y="8065520"/>
                  <a:pt x="0" y="7986470"/>
                  <a:pt x="0" y="7899156"/>
                </a:cubicBezTo>
                <a:cubicBezTo>
                  <a:pt x="0" y="7811849"/>
                  <a:pt x="35391" y="7732801"/>
                  <a:pt x="92611" y="7675580"/>
                </a:cubicBezTo>
                <a:lnTo>
                  <a:pt x="107957" y="7662919"/>
                </a:lnTo>
                <a:lnTo>
                  <a:pt x="92611" y="7650257"/>
                </a:lnTo>
                <a:cubicBezTo>
                  <a:pt x="35391" y="7593038"/>
                  <a:pt x="0" y="7513989"/>
                  <a:pt x="0" y="7426674"/>
                </a:cubicBezTo>
                <a:cubicBezTo>
                  <a:pt x="0" y="7339360"/>
                  <a:pt x="35391" y="7260312"/>
                  <a:pt x="92611" y="7203092"/>
                </a:cubicBezTo>
                <a:lnTo>
                  <a:pt x="107957" y="7190430"/>
                </a:lnTo>
                <a:lnTo>
                  <a:pt x="92611" y="7177768"/>
                </a:lnTo>
                <a:cubicBezTo>
                  <a:pt x="35391" y="7120548"/>
                  <a:pt x="0" y="7041500"/>
                  <a:pt x="0" y="6954186"/>
                </a:cubicBezTo>
                <a:cubicBezTo>
                  <a:pt x="0" y="6866871"/>
                  <a:pt x="35391" y="6787823"/>
                  <a:pt x="92611" y="6730602"/>
                </a:cubicBezTo>
                <a:lnTo>
                  <a:pt x="107957" y="6717941"/>
                </a:lnTo>
                <a:lnTo>
                  <a:pt x="92611" y="6705279"/>
                </a:lnTo>
                <a:cubicBezTo>
                  <a:pt x="35391" y="6648060"/>
                  <a:pt x="0" y="6569011"/>
                  <a:pt x="0" y="6481697"/>
                </a:cubicBezTo>
                <a:cubicBezTo>
                  <a:pt x="0" y="6394382"/>
                  <a:pt x="35391" y="6315334"/>
                  <a:pt x="92611" y="6258113"/>
                </a:cubicBezTo>
                <a:lnTo>
                  <a:pt x="107957" y="6245451"/>
                </a:lnTo>
                <a:lnTo>
                  <a:pt x="92611" y="6232790"/>
                </a:lnTo>
                <a:cubicBezTo>
                  <a:pt x="35391" y="6175571"/>
                  <a:pt x="0" y="6096522"/>
                  <a:pt x="0" y="6009207"/>
                </a:cubicBezTo>
                <a:cubicBezTo>
                  <a:pt x="0" y="5921893"/>
                  <a:pt x="35391" y="5842845"/>
                  <a:pt x="92611" y="5785624"/>
                </a:cubicBezTo>
                <a:lnTo>
                  <a:pt x="107957" y="5772963"/>
                </a:lnTo>
                <a:lnTo>
                  <a:pt x="92611" y="5760302"/>
                </a:lnTo>
                <a:cubicBezTo>
                  <a:pt x="35391" y="5703082"/>
                  <a:pt x="0" y="5624033"/>
                  <a:pt x="0" y="5536719"/>
                </a:cubicBezTo>
                <a:cubicBezTo>
                  <a:pt x="0" y="5449404"/>
                  <a:pt x="35391" y="5370356"/>
                  <a:pt x="92611" y="5313136"/>
                </a:cubicBezTo>
                <a:lnTo>
                  <a:pt x="107957" y="5300474"/>
                </a:lnTo>
                <a:lnTo>
                  <a:pt x="92611" y="5287813"/>
                </a:lnTo>
                <a:cubicBezTo>
                  <a:pt x="35391" y="5230593"/>
                  <a:pt x="0" y="5151544"/>
                  <a:pt x="0" y="5064230"/>
                </a:cubicBezTo>
                <a:cubicBezTo>
                  <a:pt x="0" y="4976915"/>
                  <a:pt x="35391" y="4897867"/>
                  <a:pt x="92611" y="4840647"/>
                </a:cubicBezTo>
                <a:lnTo>
                  <a:pt x="107957" y="4827985"/>
                </a:lnTo>
                <a:lnTo>
                  <a:pt x="92611" y="4815324"/>
                </a:lnTo>
                <a:cubicBezTo>
                  <a:pt x="35391" y="4758104"/>
                  <a:pt x="0" y="4679055"/>
                  <a:pt x="0" y="4591741"/>
                </a:cubicBezTo>
                <a:cubicBezTo>
                  <a:pt x="0" y="4504426"/>
                  <a:pt x="35391" y="4425378"/>
                  <a:pt x="92611" y="4368158"/>
                </a:cubicBezTo>
                <a:lnTo>
                  <a:pt x="107957" y="4355496"/>
                </a:lnTo>
                <a:lnTo>
                  <a:pt x="92611" y="4342835"/>
                </a:lnTo>
                <a:cubicBezTo>
                  <a:pt x="35392" y="4285615"/>
                  <a:pt x="0" y="4206566"/>
                  <a:pt x="0" y="4119252"/>
                </a:cubicBezTo>
                <a:cubicBezTo>
                  <a:pt x="0" y="4031937"/>
                  <a:pt x="35392" y="3952889"/>
                  <a:pt x="92611" y="3895669"/>
                </a:cubicBezTo>
                <a:lnTo>
                  <a:pt x="107957" y="3883007"/>
                </a:lnTo>
                <a:lnTo>
                  <a:pt x="92611" y="3870346"/>
                </a:lnTo>
                <a:cubicBezTo>
                  <a:pt x="35392" y="3813126"/>
                  <a:pt x="0" y="3734077"/>
                  <a:pt x="0" y="3646763"/>
                </a:cubicBezTo>
                <a:cubicBezTo>
                  <a:pt x="0" y="3559448"/>
                  <a:pt x="35392" y="3480400"/>
                  <a:pt x="92611" y="3423180"/>
                </a:cubicBezTo>
                <a:lnTo>
                  <a:pt x="107957" y="3410518"/>
                </a:lnTo>
                <a:lnTo>
                  <a:pt x="92611" y="3397857"/>
                </a:lnTo>
                <a:cubicBezTo>
                  <a:pt x="35392" y="3340637"/>
                  <a:pt x="0" y="3261588"/>
                  <a:pt x="0" y="3174274"/>
                </a:cubicBezTo>
                <a:cubicBezTo>
                  <a:pt x="0" y="3086959"/>
                  <a:pt x="35392" y="3007911"/>
                  <a:pt x="92611" y="2950691"/>
                </a:cubicBezTo>
                <a:lnTo>
                  <a:pt x="107957" y="2938029"/>
                </a:lnTo>
                <a:lnTo>
                  <a:pt x="92611" y="2925368"/>
                </a:lnTo>
                <a:cubicBezTo>
                  <a:pt x="35392" y="2868148"/>
                  <a:pt x="0" y="2789099"/>
                  <a:pt x="0" y="2701785"/>
                </a:cubicBezTo>
                <a:cubicBezTo>
                  <a:pt x="0" y="2614470"/>
                  <a:pt x="35392" y="2535422"/>
                  <a:pt x="92611" y="2478202"/>
                </a:cubicBezTo>
                <a:lnTo>
                  <a:pt x="107957" y="2465541"/>
                </a:lnTo>
                <a:lnTo>
                  <a:pt x="92611" y="2452879"/>
                </a:lnTo>
                <a:cubicBezTo>
                  <a:pt x="35392" y="2395659"/>
                  <a:pt x="0" y="2316611"/>
                  <a:pt x="0" y="2229296"/>
                </a:cubicBezTo>
                <a:cubicBezTo>
                  <a:pt x="0" y="2141981"/>
                  <a:pt x="35392" y="2062933"/>
                  <a:pt x="92611" y="2005713"/>
                </a:cubicBezTo>
                <a:lnTo>
                  <a:pt x="107957" y="1993051"/>
                </a:lnTo>
                <a:lnTo>
                  <a:pt x="92611" y="1980390"/>
                </a:lnTo>
                <a:cubicBezTo>
                  <a:pt x="35392" y="1923170"/>
                  <a:pt x="0" y="1844121"/>
                  <a:pt x="0" y="1756807"/>
                </a:cubicBezTo>
                <a:cubicBezTo>
                  <a:pt x="0" y="1669493"/>
                  <a:pt x="35392" y="1590444"/>
                  <a:pt x="92611" y="1533224"/>
                </a:cubicBezTo>
                <a:lnTo>
                  <a:pt x="107957" y="1520562"/>
                </a:lnTo>
                <a:lnTo>
                  <a:pt x="92611" y="1507901"/>
                </a:lnTo>
                <a:cubicBezTo>
                  <a:pt x="35392" y="1450681"/>
                  <a:pt x="0" y="1371633"/>
                  <a:pt x="0" y="1284318"/>
                </a:cubicBezTo>
                <a:cubicBezTo>
                  <a:pt x="0" y="1197004"/>
                  <a:pt x="35392" y="1117955"/>
                  <a:pt x="92611" y="1060735"/>
                </a:cubicBezTo>
                <a:lnTo>
                  <a:pt x="107957" y="1048073"/>
                </a:lnTo>
                <a:lnTo>
                  <a:pt x="92611" y="1035412"/>
                </a:lnTo>
                <a:cubicBezTo>
                  <a:pt x="35392" y="978192"/>
                  <a:pt x="0" y="899143"/>
                  <a:pt x="0" y="811829"/>
                </a:cubicBezTo>
                <a:cubicBezTo>
                  <a:pt x="0" y="724514"/>
                  <a:pt x="35392" y="645466"/>
                  <a:pt x="92611" y="588246"/>
                </a:cubicBezTo>
                <a:lnTo>
                  <a:pt x="121984" y="564012"/>
                </a:lnTo>
                <a:lnTo>
                  <a:pt x="92611" y="539777"/>
                </a:lnTo>
                <a:cubicBezTo>
                  <a:pt x="35392" y="482557"/>
                  <a:pt x="0" y="403508"/>
                  <a:pt x="0" y="316194"/>
                </a:cubicBezTo>
                <a:cubicBezTo>
                  <a:pt x="0" y="141565"/>
                  <a:pt x="141565" y="0"/>
                  <a:pt x="316194" y="0"/>
                </a:cubicBezTo>
                <a:cubicBezTo>
                  <a:pt x="392595" y="0"/>
                  <a:pt x="462666" y="27096"/>
                  <a:pt x="517323" y="72203"/>
                </a:cubicBezTo>
                <a:lnTo>
                  <a:pt x="541208" y="99792"/>
                </a:lnTo>
                <a:lnTo>
                  <a:pt x="547131" y="92612"/>
                </a:lnTo>
                <a:cubicBezTo>
                  <a:pt x="604351" y="35392"/>
                  <a:pt x="683400" y="1"/>
                  <a:pt x="770714" y="1"/>
                </a:cubicBezTo>
                <a:cubicBezTo>
                  <a:pt x="847115" y="1"/>
                  <a:pt x="917186" y="27098"/>
                  <a:pt x="971843" y="72204"/>
                </a:cubicBezTo>
                <a:lnTo>
                  <a:pt x="995727" y="99792"/>
                </a:lnTo>
                <a:lnTo>
                  <a:pt x="1001650" y="92612"/>
                </a:lnTo>
                <a:cubicBezTo>
                  <a:pt x="1058870" y="35392"/>
                  <a:pt x="1137919" y="1"/>
                  <a:pt x="1225233" y="1"/>
                </a:cubicBezTo>
                <a:cubicBezTo>
                  <a:pt x="1301633" y="1"/>
                  <a:pt x="1371704" y="27098"/>
                  <a:pt x="1426361" y="72204"/>
                </a:cubicBezTo>
                <a:lnTo>
                  <a:pt x="1450246" y="99792"/>
                </a:lnTo>
                <a:lnTo>
                  <a:pt x="1456170" y="92612"/>
                </a:lnTo>
                <a:cubicBezTo>
                  <a:pt x="1513390" y="35392"/>
                  <a:pt x="1592439" y="1"/>
                  <a:pt x="1679753" y="1"/>
                </a:cubicBezTo>
                <a:cubicBezTo>
                  <a:pt x="1767068" y="1"/>
                  <a:pt x="1846116" y="35392"/>
                  <a:pt x="1903336" y="92612"/>
                </a:cubicBezTo>
                <a:lnTo>
                  <a:pt x="1909259" y="99791"/>
                </a:lnTo>
                <a:lnTo>
                  <a:pt x="1933143" y="72203"/>
                </a:lnTo>
                <a:cubicBezTo>
                  <a:pt x="1987801" y="27096"/>
                  <a:pt x="2057872" y="0"/>
                  <a:pt x="2134272" y="0"/>
                </a:cubicBezTo>
                <a:cubicBezTo>
                  <a:pt x="2308901" y="0"/>
                  <a:pt x="2450466" y="141565"/>
                  <a:pt x="2450466" y="316194"/>
                </a:cubicBezTo>
                <a:cubicBezTo>
                  <a:pt x="2450466" y="403508"/>
                  <a:pt x="2415075" y="482557"/>
                  <a:pt x="2357855" y="539777"/>
                </a:cubicBezTo>
                <a:lnTo>
                  <a:pt x="2342471" y="552469"/>
                </a:lnTo>
                <a:lnTo>
                  <a:pt x="2396465" y="611892"/>
                </a:lnTo>
                <a:cubicBezTo>
                  <a:pt x="2430558" y="662357"/>
                  <a:pt x="2450466" y="723193"/>
                  <a:pt x="2450466" y="788679"/>
                </a:cubicBezTo>
                <a:cubicBezTo>
                  <a:pt x="2450466" y="875994"/>
                  <a:pt x="2415075" y="955042"/>
                  <a:pt x="2357855" y="1012262"/>
                </a:cubicBezTo>
                <a:lnTo>
                  <a:pt x="2342469" y="1024956"/>
                </a:lnTo>
                <a:lnTo>
                  <a:pt x="2396465" y="1084381"/>
                </a:lnTo>
                <a:cubicBezTo>
                  <a:pt x="2430558" y="1134846"/>
                  <a:pt x="2450466" y="1195682"/>
                  <a:pt x="2450466" y="1261168"/>
                </a:cubicBezTo>
                <a:cubicBezTo>
                  <a:pt x="2450466" y="1348482"/>
                  <a:pt x="2415075" y="1427531"/>
                  <a:pt x="2357855" y="1484751"/>
                </a:cubicBezTo>
                <a:lnTo>
                  <a:pt x="2342469" y="1497445"/>
                </a:lnTo>
                <a:lnTo>
                  <a:pt x="2396465" y="1556870"/>
                </a:lnTo>
                <a:cubicBezTo>
                  <a:pt x="2430558" y="1607335"/>
                  <a:pt x="2450466" y="1668171"/>
                  <a:pt x="2450466" y="1733657"/>
                </a:cubicBezTo>
                <a:cubicBezTo>
                  <a:pt x="2450466" y="1799143"/>
                  <a:pt x="2430558" y="1859979"/>
                  <a:pt x="2396465" y="1910444"/>
                </a:cubicBezTo>
                <a:lnTo>
                  <a:pt x="2342469" y="1969869"/>
                </a:lnTo>
                <a:lnTo>
                  <a:pt x="2357855" y="1982563"/>
                </a:lnTo>
                <a:cubicBezTo>
                  <a:pt x="2415075" y="2039783"/>
                  <a:pt x="2450466" y="2118832"/>
                  <a:pt x="2450466" y="2206146"/>
                </a:cubicBezTo>
                <a:cubicBezTo>
                  <a:pt x="2450466" y="2293460"/>
                  <a:pt x="2415075" y="2372509"/>
                  <a:pt x="2357855" y="2429729"/>
                </a:cubicBezTo>
                <a:lnTo>
                  <a:pt x="2342469" y="2442423"/>
                </a:lnTo>
                <a:lnTo>
                  <a:pt x="2396465" y="2501848"/>
                </a:lnTo>
                <a:cubicBezTo>
                  <a:pt x="2430558" y="2552313"/>
                  <a:pt x="2450466" y="2613149"/>
                  <a:pt x="2450466" y="2678635"/>
                </a:cubicBezTo>
                <a:cubicBezTo>
                  <a:pt x="2450466" y="2744121"/>
                  <a:pt x="2430558" y="2804957"/>
                  <a:pt x="2396465" y="2855422"/>
                </a:cubicBezTo>
                <a:lnTo>
                  <a:pt x="2342469" y="2914847"/>
                </a:lnTo>
                <a:lnTo>
                  <a:pt x="2357855" y="2927541"/>
                </a:lnTo>
                <a:cubicBezTo>
                  <a:pt x="2415075" y="2984761"/>
                  <a:pt x="2450466" y="3063809"/>
                  <a:pt x="2450466" y="3151124"/>
                </a:cubicBezTo>
                <a:cubicBezTo>
                  <a:pt x="2450466" y="3238438"/>
                  <a:pt x="2415075" y="3317487"/>
                  <a:pt x="2357855" y="3374707"/>
                </a:cubicBezTo>
                <a:lnTo>
                  <a:pt x="2342469" y="3387401"/>
                </a:lnTo>
                <a:lnTo>
                  <a:pt x="2396465" y="3446826"/>
                </a:lnTo>
                <a:cubicBezTo>
                  <a:pt x="2430558" y="3497291"/>
                  <a:pt x="2450466" y="3558127"/>
                  <a:pt x="2450466" y="3623613"/>
                </a:cubicBezTo>
                <a:cubicBezTo>
                  <a:pt x="2450466" y="3710927"/>
                  <a:pt x="2415075" y="3789976"/>
                  <a:pt x="2357855" y="3847196"/>
                </a:cubicBezTo>
                <a:lnTo>
                  <a:pt x="2342469" y="3859890"/>
                </a:lnTo>
                <a:lnTo>
                  <a:pt x="2396465" y="3919315"/>
                </a:lnTo>
                <a:cubicBezTo>
                  <a:pt x="2430558" y="3969780"/>
                  <a:pt x="2450466" y="4030616"/>
                  <a:pt x="2450466" y="4096102"/>
                </a:cubicBezTo>
                <a:cubicBezTo>
                  <a:pt x="2450466" y="4183416"/>
                  <a:pt x="2415075" y="4262465"/>
                  <a:pt x="2357855" y="4319685"/>
                </a:cubicBezTo>
                <a:lnTo>
                  <a:pt x="2342469" y="4332379"/>
                </a:lnTo>
                <a:lnTo>
                  <a:pt x="2396465" y="4391804"/>
                </a:lnTo>
                <a:cubicBezTo>
                  <a:pt x="2430558" y="4442269"/>
                  <a:pt x="2450466" y="4503105"/>
                  <a:pt x="2450466" y="4568591"/>
                </a:cubicBezTo>
                <a:cubicBezTo>
                  <a:pt x="2450466" y="4655905"/>
                  <a:pt x="2415075" y="4734954"/>
                  <a:pt x="2357855" y="4792174"/>
                </a:cubicBezTo>
                <a:lnTo>
                  <a:pt x="2342469" y="4804868"/>
                </a:lnTo>
                <a:lnTo>
                  <a:pt x="2396465" y="4864293"/>
                </a:lnTo>
                <a:cubicBezTo>
                  <a:pt x="2430558" y="4914757"/>
                  <a:pt x="2450466" y="4975594"/>
                  <a:pt x="2450466" y="5041080"/>
                </a:cubicBezTo>
                <a:cubicBezTo>
                  <a:pt x="2450466" y="5106566"/>
                  <a:pt x="2430558" y="5167402"/>
                  <a:pt x="2396465" y="5217867"/>
                </a:cubicBezTo>
                <a:lnTo>
                  <a:pt x="2342469" y="5277291"/>
                </a:lnTo>
                <a:lnTo>
                  <a:pt x="2357855" y="5289986"/>
                </a:lnTo>
                <a:cubicBezTo>
                  <a:pt x="2415075" y="5347206"/>
                  <a:pt x="2450466" y="5426254"/>
                  <a:pt x="2450466" y="5513569"/>
                </a:cubicBezTo>
                <a:cubicBezTo>
                  <a:pt x="2450466" y="5600883"/>
                  <a:pt x="2415075" y="5679932"/>
                  <a:pt x="2357855" y="5737152"/>
                </a:cubicBezTo>
                <a:lnTo>
                  <a:pt x="2342469" y="5749846"/>
                </a:lnTo>
                <a:lnTo>
                  <a:pt x="2396465" y="5809270"/>
                </a:lnTo>
                <a:cubicBezTo>
                  <a:pt x="2430558" y="5859735"/>
                  <a:pt x="2450466" y="5920572"/>
                  <a:pt x="2450466" y="5986058"/>
                </a:cubicBezTo>
                <a:cubicBezTo>
                  <a:pt x="2450466" y="6073372"/>
                  <a:pt x="2415075" y="6152421"/>
                  <a:pt x="2357855" y="6209640"/>
                </a:cubicBezTo>
                <a:lnTo>
                  <a:pt x="2342469" y="6222334"/>
                </a:lnTo>
                <a:lnTo>
                  <a:pt x="2396465" y="6281759"/>
                </a:lnTo>
                <a:cubicBezTo>
                  <a:pt x="2430558" y="6332224"/>
                  <a:pt x="2450466" y="6393061"/>
                  <a:pt x="2450466" y="6458547"/>
                </a:cubicBezTo>
                <a:cubicBezTo>
                  <a:pt x="2450466" y="6545861"/>
                  <a:pt x="2415075" y="6624910"/>
                  <a:pt x="2357855" y="6682129"/>
                </a:cubicBezTo>
                <a:lnTo>
                  <a:pt x="2342469" y="6694824"/>
                </a:lnTo>
                <a:lnTo>
                  <a:pt x="2396465" y="6754248"/>
                </a:lnTo>
                <a:cubicBezTo>
                  <a:pt x="2430558" y="6804714"/>
                  <a:pt x="2450466" y="6865550"/>
                  <a:pt x="2450466" y="6931036"/>
                </a:cubicBezTo>
                <a:cubicBezTo>
                  <a:pt x="2450466" y="7018351"/>
                  <a:pt x="2415075" y="7097399"/>
                  <a:pt x="2357855" y="7154618"/>
                </a:cubicBezTo>
                <a:lnTo>
                  <a:pt x="2342469" y="7167313"/>
                </a:lnTo>
                <a:lnTo>
                  <a:pt x="2396465" y="7226738"/>
                </a:lnTo>
                <a:cubicBezTo>
                  <a:pt x="2430558" y="7277202"/>
                  <a:pt x="2450466" y="7338039"/>
                  <a:pt x="2450466" y="7403525"/>
                </a:cubicBezTo>
                <a:cubicBezTo>
                  <a:pt x="2450466" y="7490839"/>
                  <a:pt x="2415075" y="7569888"/>
                  <a:pt x="2357855" y="7627107"/>
                </a:cubicBezTo>
                <a:lnTo>
                  <a:pt x="2342469" y="7639802"/>
                </a:lnTo>
                <a:lnTo>
                  <a:pt x="2396465" y="7699227"/>
                </a:lnTo>
                <a:cubicBezTo>
                  <a:pt x="2430558" y="7749692"/>
                  <a:pt x="2450466" y="7810528"/>
                  <a:pt x="2450466" y="7876010"/>
                </a:cubicBezTo>
                <a:cubicBezTo>
                  <a:pt x="2450466" y="7963324"/>
                  <a:pt x="2415075" y="8042373"/>
                  <a:pt x="2357855" y="8099594"/>
                </a:cubicBezTo>
                <a:lnTo>
                  <a:pt x="2342469" y="8112287"/>
                </a:lnTo>
                <a:lnTo>
                  <a:pt x="2396465" y="8171713"/>
                </a:lnTo>
                <a:cubicBezTo>
                  <a:pt x="2430558" y="8222177"/>
                  <a:pt x="2450466" y="8283014"/>
                  <a:pt x="2450466" y="8348499"/>
                </a:cubicBezTo>
                <a:cubicBezTo>
                  <a:pt x="2450466" y="8435813"/>
                  <a:pt x="2415075" y="8514862"/>
                  <a:pt x="2357855" y="8572082"/>
                </a:cubicBezTo>
                <a:lnTo>
                  <a:pt x="2342469" y="8584776"/>
                </a:lnTo>
                <a:lnTo>
                  <a:pt x="2396465" y="8644201"/>
                </a:lnTo>
                <a:cubicBezTo>
                  <a:pt x="2430558" y="8694666"/>
                  <a:pt x="2450466" y="8755502"/>
                  <a:pt x="2450466" y="8820988"/>
                </a:cubicBezTo>
                <a:cubicBezTo>
                  <a:pt x="2450466" y="8908302"/>
                  <a:pt x="2415075" y="8987351"/>
                  <a:pt x="2357855" y="9044572"/>
                </a:cubicBezTo>
                <a:lnTo>
                  <a:pt x="2342469" y="9057266"/>
                </a:lnTo>
                <a:lnTo>
                  <a:pt x="2396465" y="9116691"/>
                </a:lnTo>
                <a:cubicBezTo>
                  <a:pt x="2430558" y="9167155"/>
                  <a:pt x="2450466" y="9227990"/>
                  <a:pt x="2450466" y="9293478"/>
                </a:cubicBezTo>
                <a:cubicBezTo>
                  <a:pt x="2450466" y="9380792"/>
                  <a:pt x="2415075" y="9459840"/>
                  <a:pt x="2357855" y="9517060"/>
                </a:cubicBezTo>
                <a:lnTo>
                  <a:pt x="2342469" y="9529754"/>
                </a:lnTo>
                <a:lnTo>
                  <a:pt x="2396465" y="9589179"/>
                </a:lnTo>
                <a:cubicBezTo>
                  <a:pt x="2430558" y="9639644"/>
                  <a:pt x="2450466" y="9700479"/>
                  <a:pt x="2450466" y="9765966"/>
                </a:cubicBezTo>
                <a:cubicBezTo>
                  <a:pt x="2450466" y="9853281"/>
                  <a:pt x="2415075" y="9932329"/>
                  <a:pt x="2357855" y="9989549"/>
                </a:cubicBezTo>
                <a:lnTo>
                  <a:pt x="2342469" y="10002243"/>
                </a:lnTo>
                <a:lnTo>
                  <a:pt x="2396465" y="10061668"/>
                </a:lnTo>
                <a:cubicBezTo>
                  <a:pt x="2430558" y="10112133"/>
                  <a:pt x="2450466" y="10172969"/>
                  <a:pt x="2450466" y="10238455"/>
                </a:cubicBezTo>
                <a:cubicBezTo>
                  <a:pt x="2450466" y="10325769"/>
                  <a:pt x="2415075" y="10404818"/>
                  <a:pt x="2357855" y="10462038"/>
                </a:cubicBezTo>
                <a:lnTo>
                  <a:pt x="2342469" y="10474732"/>
                </a:lnTo>
                <a:lnTo>
                  <a:pt x="2396465" y="10534156"/>
                </a:lnTo>
                <a:cubicBezTo>
                  <a:pt x="2430558" y="10584621"/>
                  <a:pt x="2450466" y="10645457"/>
                  <a:pt x="2450466" y="10710943"/>
                </a:cubicBezTo>
                <a:cubicBezTo>
                  <a:pt x="2450466" y="10798258"/>
                  <a:pt x="2415075" y="10877306"/>
                  <a:pt x="2357855" y="10934526"/>
                </a:cubicBezTo>
                <a:lnTo>
                  <a:pt x="2342469" y="10947220"/>
                </a:lnTo>
                <a:lnTo>
                  <a:pt x="2396465" y="11006645"/>
                </a:lnTo>
                <a:cubicBezTo>
                  <a:pt x="2430558" y="11057110"/>
                  <a:pt x="2450466" y="11117946"/>
                  <a:pt x="2450466" y="11183432"/>
                </a:cubicBezTo>
                <a:lnTo>
                  <a:pt x="2448748" y="11200470"/>
                </a:lnTo>
                <a:lnTo>
                  <a:pt x="2450466" y="11217508"/>
                </a:lnTo>
                <a:cubicBezTo>
                  <a:pt x="2450466" y="11392137"/>
                  <a:pt x="2308901" y="11533702"/>
                  <a:pt x="2134272" y="11533702"/>
                </a:cubicBezTo>
                <a:cubicBezTo>
                  <a:pt x="2046957" y="11533702"/>
                  <a:pt x="1967909" y="11498311"/>
                  <a:pt x="1910689" y="11441091"/>
                </a:cubicBezTo>
                <a:lnTo>
                  <a:pt x="1907010" y="11436632"/>
                </a:lnTo>
                <a:lnTo>
                  <a:pt x="1903336" y="11441084"/>
                </a:lnTo>
                <a:cubicBezTo>
                  <a:pt x="1846116" y="11498304"/>
                  <a:pt x="1767068" y="11533695"/>
                  <a:pt x="1679753" y="11533695"/>
                </a:cubicBezTo>
                <a:cubicBezTo>
                  <a:pt x="1592439" y="11533695"/>
                  <a:pt x="1513390" y="11498304"/>
                  <a:pt x="1456170" y="11441084"/>
                </a:cubicBezTo>
                <a:lnTo>
                  <a:pt x="1452497" y="11436631"/>
                </a:lnTo>
                <a:lnTo>
                  <a:pt x="1448816" y="11441093"/>
                </a:lnTo>
                <a:cubicBezTo>
                  <a:pt x="1391596" y="11498313"/>
                  <a:pt x="1312548" y="11533704"/>
                  <a:pt x="1225233" y="11533704"/>
                </a:cubicBezTo>
                <a:cubicBezTo>
                  <a:pt x="1137918" y="11533704"/>
                  <a:pt x="1058870" y="11498313"/>
                  <a:pt x="1001650" y="11441093"/>
                </a:cubicBezTo>
                <a:lnTo>
                  <a:pt x="997973" y="11436636"/>
                </a:lnTo>
                <a:lnTo>
                  <a:pt x="994297" y="11441092"/>
                </a:lnTo>
                <a:cubicBezTo>
                  <a:pt x="937077" y="11498312"/>
                  <a:pt x="858028" y="11533704"/>
                  <a:pt x="770714" y="11533704"/>
                </a:cubicBezTo>
                <a:cubicBezTo>
                  <a:pt x="683399" y="11533704"/>
                  <a:pt x="604351" y="11498312"/>
                  <a:pt x="547131" y="11441092"/>
                </a:cubicBezTo>
                <a:lnTo>
                  <a:pt x="543453" y="11436635"/>
                </a:lnTo>
                <a:lnTo>
                  <a:pt x="539777" y="11441091"/>
                </a:lnTo>
                <a:cubicBezTo>
                  <a:pt x="482557" y="11498311"/>
                  <a:pt x="403508" y="11533702"/>
                  <a:pt x="316194" y="11533702"/>
                </a:cubicBezTo>
                <a:cubicBezTo>
                  <a:pt x="141565" y="11533702"/>
                  <a:pt x="0" y="11392137"/>
                  <a:pt x="0" y="112175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6" name="Rectangle: Rounded Corners 16">
            <a:extLst>
              <a:ext uri="{FF2B5EF4-FFF2-40B4-BE49-F238E27FC236}">
                <a16:creationId xmlns:a16="http://schemas.microsoft.com/office/drawing/2014/main" id="{52CAD6BF-4978-4E5C-A586-13CA03A9B3FE}"/>
              </a:ext>
            </a:extLst>
          </p:cNvPr>
          <p:cNvSpPr/>
          <p:nvPr/>
        </p:nvSpPr>
        <p:spPr>
          <a:xfrm>
            <a:off x="264000" y="650240"/>
            <a:ext cx="11664000" cy="2950408"/>
          </a:xfrm>
          <a:custGeom>
            <a:avLst/>
            <a:gdLst>
              <a:gd name="connsiteX0" fmla="*/ 0 w 11447362"/>
              <a:gd name="connsiteY0" fmla="*/ 437897 h 6169306"/>
              <a:gd name="connsiteX1" fmla="*/ 437897 w 11447362"/>
              <a:gd name="connsiteY1" fmla="*/ 0 h 6169306"/>
              <a:gd name="connsiteX2" fmla="*/ 11009465 w 11447362"/>
              <a:gd name="connsiteY2" fmla="*/ 0 h 6169306"/>
              <a:gd name="connsiteX3" fmla="*/ 11447362 w 11447362"/>
              <a:gd name="connsiteY3" fmla="*/ 437897 h 6169306"/>
              <a:gd name="connsiteX4" fmla="*/ 11447362 w 11447362"/>
              <a:gd name="connsiteY4" fmla="*/ 5731409 h 6169306"/>
              <a:gd name="connsiteX5" fmla="*/ 11009465 w 11447362"/>
              <a:gd name="connsiteY5" fmla="*/ 6169306 h 6169306"/>
              <a:gd name="connsiteX6" fmla="*/ 437897 w 11447362"/>
              <a:gd name="connsiteY6" fmla="*/ 6169306 h 6169306"/>
              <a:gd name="connsiteX7" fmla="*/ 0 w 11447362"/>
              <a:gd name="connsiteY7" fmla="*/ 5731409 h 6169306"/>
              <a:gd name="connsiteX8" fmla="*/ 0 w 11447362"/>
              <a:gd name="connsiteY8" fmla="*/ 437897 h 6169306"/>
              <a:gd name="connsiteX0" fmla="*/ 0 w 11447362"/>
              <a:gd name="connsiteY0" fmla="*/ 525222 h 6256631"/>
              <a:gd name="connsiteX1" fmla="*/ 437897 w 11447362"/>
              <a:gd name="connsiteY1" fmla="*/ 87325 h 6256631"/>
              <a:gd name="connsiteX2" fmla="*/ 5744515 w 11447362"/>
              <a:gd name="connsiteY2" fmla="*/ 0 h 6256631"/>
              <a:gd name="connsiteX3" fmla="*/ 11009465 w 11447362"/>
              <a:gd name="connsiteY3" fmla="*/ 87325 h 6256631"/>
              <a:gd name="connsiteX4" fmla="*/ 11447362 w 11447362"/>
              <a:gd name="connsiteY4" fmla="*/ 525222 h 6256631"/>
              <a:gd name="connsiteX5" fmla="*/ 11447362 w 11447362"/>
              <a:gd name="connsiteY5" fmla="*/ 5818734 h 6256631"/>
              <a:gd name="connsiteX6" fmla="*/ 11009465 w 11447362"/>
              <a:gd name="connsiteY6" fmla="*/ 6256631 h 6256631"/>
              <a:gd name="connsiteX7" fmla="*/ 437897 w 11447362"/>
              <a:gd name="connsiteY7" fmla="*/ 6256631 h 6256631"/>
              <a:gd name="connsiteX8" fmla="*/ 0 w 11447362"/>
              <a:gd name="connsiteY8" fmla="*/ 5818734 h 6256631"/>
              <a:gd name="connsiteX9" fmla="*/ 0 w 11447362"/>
              <a:gd name="connsiteY9" fmla="*/ 525222 h 6256631"/>
              <a:gd name="connsiteX0" fmla="*/ 0 w 11447362"/>
              <a:gd name="connsiteY0" fmla="*/ 525222 h 6319521"/>
              <a:gd name="connsiteX1" fmla="*/ 437897 w 11447362"/>
              <a:gd name="connsiteY1" fmla="*/ 87325 h 6319521"/>
              <a:gd name="connsiteX2" fmla="*/ 5744515 w 11447362"/>
              <a:gd name="connsiteY2" fmla="*/ 0 h 6319521"/>
              <a:gd name="connsiteX3" fmla="*/ 11009465 w 11447362"/>
              <a:gd name="connsiteY3" fmla="*/ 87325 h 6319521"/>
              <a:gd name="connsiteX4" fmla="*/ 11447362 w 11447362"/>
              <a:gd name="connsiteY4" fmla="*/ 525222 h 6319521"/>
              <a:gd name="connsiteX5" fmla="*/ 11447362 w 11447362"/>
              <a:gd name="connsiteY5" fmla="*/ 5818734 h 6319521"/>
              <a:gd name="connsiteX6" fmla="*/ 11009465 w 11447362"/>
              <a:gd name="connsiteY6" fmla="*/ 6256631 h 6319521"/>
              <a:gd name="connsiteX7" fmla="*/ 5815635 w 11447362"/>
              <a:gd name="connsiteY7" fmla="*/ 6319521 h 6319521"/>
              <a:gd name="connsiteX8" fmla="*/ 437897 w 11447362"/>
              <a:gd name="connsiteY8" fmla="*/ 6256631 h 6319521"/>
              <a:gd name="connsiteX9" fmla="*/ 0 w 11447362"/>
              <a:gd name="connsiteY9" fmla="*/ 5818734 h 6319521"/>
              <a:gd name="connsiteX10" fmla="*/ 0 w 11447362"/>
              <a:gd name="connsiteY10" fmla="*/ 525222 h 6319521"/>
              <a:gd name="connsiteX0" fmla="*/ 0 w 11484934"/>
              <a:gd name="connsiteY0" fmla="*/ 525222 h 6319521"/>
              <a:gd name="connsiteX1" fmla="*/ 437897 w 11484934"/>
              <a:gd name="connsiteY1" fmla="*/ 87325 h 6319521"/>
              <a:gd name="connsiteX2" fmla="*/ 5744515 w 11484934"/>
              <a:gd name="connsiteY2" fmla="*/ 0 h 6319521"/>
              <a:gd name="connsiteX3" fmla="*/ 11009465 w 11484934"/>
              <a:gd name="connsiteY3" fmla="*/ 87325 h 6319521"/>
              <a:gd name="connsiteX4" fmla="*/ 11447362 w 11484934"/>
              <a:gd name="connsiteY4" fmla="*/ 525222 h 6319521"/>
              <a:gd name="connsiteX5" fmla="*/ 11484915 w 11484934"/>
              <a:gd name="connsiteY5" fmla="*/ 3312161 h 6319521"/>
              <a:gd name="connsiteX6" fmla="*/ 11447362 w 11484934"/>
              <a:gd name="connsiteY6" fmla="*/ 5818734 h 6319521"/>
              <a:gd name="connsiteX7" fmla="*/ 11009465 w 11484934"/>
              <a:gd name="connsiteY7" fmla="*/ 6256631 h 6319521"/>
              <a:gd name="connsiteX8" fmla="*/ 5815635 w 11484934"/>
              <a:gd name="connsiteY8" fmla="*/ 6319521 h 6319521"/>
              <a:gd name="connsiteX9" fmla="*/ 437897 w 11484934"/>
              <a:gd name="connsiteY9" fmla="*/ 6256631 h 6319521"/>
              <a:gd name="connsiteX10" fmla="*/ 0 w 11484934"/>
              <a:gd name="connsiteY10" fmla="*/ 5818734 h 6319521"/>
              <a:gd name="connsiteX11" fmla="*/ 0 w 11484934"/>
              <a:gd name="connsiteY11" fmla="*/ 525222 h 6319521"/>
              <a:gd name="connsiteX0" fmla="*/ 77165 w 11562099"/>
              <a:gd name="connsiteY0" fmla="*/ 525222 h 6319521"/>
              <a:gd name="connsiteX1" fmla="*/ 515062 w 11562099"/>
              <a:gd name="connsiteY1" fmla="*/ 87325 h 6319521"/>
              <a:gd name="connsiteX2" fmla="*/ 5821680 w 11562099"/>
              <a:gd name="connsiteY2" fmla="*/ 0 h 6319521"/>
              <a:gd name="connsiteX3" fmla="*/ 11086630 w 11562099"/>
              <a:gd name="connsiteY3" fmla="*/ 87325 h 6319521"/>
              <a:gd name="connsiteX4" fmla="*/ 11524527 w 11562099"/>
              <a:gd name="connsiteY4" fmla="*/ 525222 h 6319521"/>
              <a:gd name="connsiteX5" fmla="*/ 11562080 w 11562099"/>
              <a:gd name="connsiteY5" fmla="*/ 3312161 h 6319521"/>
              <a:gd name="connsiteX6" fmla="*/ 11524527 w 11562099"/>
              <a:gd name="connsiteY6" fmla="*/ 5818734 h 6319521"/>
              <a:gd name="connsiteX7" fmla="*/ 11086630 w 11562099"/>
              <a:gd name="connsiteY7" fmla="*/ 6256631 h 6319521"/>
              <a:gd name="connsiteX8" fmla="*/ 5892800 w 11562099"/>
              <a:gd name="connsiteY8" fmla="*/ 6319521 h 6319521"/>
              <a:gd name="connsiteX9" fmla="*/ 515062 w 11562099"/>
              <a:gd name="connsiteY9" fmla="*/ 6256631 h 6319521"/>
              <a:gd name="connsiteX10" fmla="*/ 77165 w 11562099"/>
              <a:gd name="connsiteY10" fmla="*/ 5818734 h 6319521"/>
              <a:gd name="connsiteX11" fmla="*/ 0 w 11562099"/>
              <a:gd name="connsiteY11" fmla="*/ 3180081 h 6319521"/>
              <a:gd name="connsiteX12" fmla="*/ 77165 w 11562099"/>
              <a:gd name="connsiteY12" fmla="*/ 525222 h 6319521"/>
              <a:gd name="connsiteX0" fmla="*/ 77165 w 11562099"/>
              <a:gd name="connsiteY0" fmla="*/ 440396 h 6234695"/>
              <a:gd name="connsiteX1" fmla="*/ 515062 w 11562099"/>
              <a:gd name="connsiteY1" fmla="*/ 2499 h 6234695"/>
              <a:gd name="connsiteX2" fmla="*/ 5851731 w 11562099"/>
              <a:gd name="connsiteY2" fmla="*/ 0 h 6234695"/>
              <a:gd name="connsiteX3" fmla="*/ 11086630 w 11562099"/>
              <a:gd name="connsiteY3" fmla="*/ 2499 h 6234695"/>
              <a:gd name="connsiteX4" fmla="*/ 11524527 w 11562099"/>
              <a:gd name="connsiteY4" fmla="*/ 440396 h 6234695"/>
              <a:gd name="connsiteX5" fmla="*/ 11562080 w 11562099"/>
              <a:gd name="connsiteY5" fmla="*/ 3227335 h 6234695"/>
              <a:gd name="connsiteX6" fmla="*/ 11524527 w 11562099"/>
              <a:gd name="connsiteY6" fmla="*/ 5733908 h 6234695"/>
              <a:gd name="connsiteX7" fmla="*/ 11086630 w 11562099"/>
              <a:gd name="connsiteY7" fmla="*/ 6171805 h 6234695"/>
              <a:gd name="connsiteX8" fmla="*/ 5892800 w 11562099"/>
              <a:gd name="connsiteY8" fmla="*/ 6234695 h 6234695"/>
              <a:gd name="connsiteX9" fmla="*/ 515062 w 11562099"/>
              <a:gd name="connsiteY9" fmla="*/ 6171805 h 6234695"/>
              <a:gd name="connsiteX10" fmla="*/ 77165 w 11562099"/>
              <a:gd name="connsiteY10" fmla="*/ 5733908 h 6234695"/>
              <a:gd name="connsiteX11" fmla="*/ 0 w 11562099"/>
              <a:gd name="connsiteY11" fmla="*/ 3095255 h 6234695"/>
              <a:gd name="connsiteX12" fmla="*/ 77165 w 11562099"/>
              <a:gd name="connsiteY12" fmla="*/ 440396 h 623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62099" h="6234695">
                <a:moveTo>
                  <a:pt x="77165" y="440396"/>
                </a:moveTo>
                <a:cubicBezTo>
                  <a:pt x="77165" y="198552"/>
                  <a:pt x="273218" y="2499"/>
                  <a:pt x="515062" y="2499"/>
                </a:cubicBezTo>
                <a:lnTo>
                  <a:pt x="5851731" y="0"/>
                </a:lnTo>
                <a:lnTo>
                  <a:pt x="11086630" y="2499"/>
                </a:lnTo>
                <a:cubicBezTo>
                  <a:pt x="11328474" y="2499"/>
                  <a:pt x="11524527" y="198552"/>
                  <a:pt x="11524527" y="440396"/>
                </a:cubicBezTo>
                <a:cubicBezTo>
                  <a:pt x="11523498" y="1355829"/>
                  <a:pt x="11563109" y="2311902"/>
                  <a:pt x="11562080" y="3227335"/>
                </a:cubicBezTo>
                <a:lnTo>
                  <a:pt x="11524527" y="5733908"/>
                </a:lnTo>
                <a:cubicBezTo>
                  <a:pt x="11524527" y="5975752"/>
                  <a:pt x="11328474" y="6171805"/>
                  <a:pt x="11086630" y="6171805"/>
                </a:cubicBezTo>
                <a:cubicBezTo>
                  <a:pt x="9351967" y="6172448"/>
                  <a:pt x="7627463" y="6234052"/>
                  <a:pt x="5892800" y="6234695"/>
                </a:cubicBezTo>
                <a:lnTo>
                  <a:pt x="515062" y="6171805"/>
                </a:lnTo>
                <a:cubicBezTo>
                  <a:pt x="273218" y="6171805"/>
                  <a:pt x="77165" y="5975752"/>
                  <a:pt x="77165" y="5733908"/>
                </a:cubicBezTo>
                <a:cubicBezTo>
                  <a:pt x="75150" y="4854357"/>
                  <a:pt x="2015" y="3974806"/>
                  <a:pt x="0" y="3095255"/>
                </a:cubicBezTo>
                <a:lnTo>
                  <a:pt x="77165" y="4403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3B7797-A0DC-4187-929E-47C4AAB9A1C1}"/>
              </a:ext>
            </a:extLst>
          </p:cNvPr>
          <p:cNvGrpSpPr/>
          <p:nvPr/>
        </p:nvGrpSpPr>
        <p:grpSpPr>
          <a:xfrm>
            <a:off x="603993" y="1688803"/>
            <a:ext cx="1715564" cy="610256"/>
            <a:chOff x="4748283" y="3889960"/>
            <a:chExt cx="2008412" cy="610256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454401F-0371-46C2-8788-FF8E6244E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8A16F59-53F5-44DD-9EA7-375D11863B3A}"/>
                </a:ext>
              </a:extLst>
            </p:cNvPr>
            <p:cNvSpPr txBox="1"/>
            <p:nvPr/>
          </p:nvSpPr>
          <p:spPr>
            <a:xfrm>
              <a:off x="4757160" y="3976996"/>
              <a:ext cx="19995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22EA027-6AB1-4E67-AEF4-919ABB14893B}"/>
              </a:ext>
            </a:extLst>
          </p:cNvPr>
          <p:cNvSpPr txBox="1"/>
          <p:nvPr/>
        </p:nvSpPr>
        <p:spPr>
          <a:xfrm>
            <a:off x="2368953" y="1774231"/>
            <a:ext cx="880160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ขวดใบแรกมีความจุเท่าไร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8810536-D5AA-4F18-A15F-8492B6283DC2}"/>
              </a:ext>
            </a:extLst>
          </p:cNvPr>
          <p:cNvGrpSpPr/>
          <p:nvPr/>
        </p:nvGrpSpPr>
        <p:grpSpPr>
          <a:xfrm>
            <a:off x="603993" y="2413990"/>
            <a:ext cx="1715564" cy="600165"/>
            <a:chOff x="4748283" y="3889960"/>
            <a:chExt cx="2008412" cy="600165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FF3AC5F-452B-4384-9EEB-726903CAB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CD05728-041E-426A-8E33-7D9DF95FB9CE}"/>
                </a:ext>
              </a:extLst>
            </p:cNvPr>
            <p:cNvSpPr txBox="1"/>
            <p:nvPr/>
          </p:nvSpPr>
          <p:spPr>
            <a:xfrm>
              <a:off x="4757160" y="3961756"/>
              <a:ext cx="19995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6AC7DFB-0FEB-40B2-ACA6-1CC346D24484}"/>
              </a:ext>
            </a:extLst>
          </p:cNvPr>
          <p:cNvSpPr txBox="1"/>
          <p:nvPr/>
        </p:nvSpPr>
        <p:spPr>
          <a:xfrm>
            <a:off x="2368954" y="2516967"/>
            <a:ext cx="9401512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ขวดใบแรกมีความจุน้อยกว่าขวดใบที่สองอยู่ 2 ลิตร 500 มิลลิลิตร</a:t>
            </a:r>
          </a:p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ถ้าขวดใบที่สองมีความจุ 3 ลิตร 200 มิลลิลิตร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29F63C2-D663-4E17-B7AD-66EDF8F4A38D}"/>
              </a:ext>
            </a:extLst>
          </p:cNvPr>
          <p:cNvGrpSpPr/>
          <p:nvPr/>
        </p:nvGrpSpPr>
        <p:grpSpPr>
          <a:xfrm>
            <a:off x="206769" y="149630"/>
            <a:ext cx="11563697" cy="1434251"/>
            <a:chOff x="206769" y="149630"/>
            <a:chExt cx="11563697" cy="143425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84A2C16-4113-4B09-8ECF-7DFA89AD3893}"/>
                </a:ext>
              </a:extLst>
            </p:cNvPr>
            <p:cNvGrpSpPr/>
            <p:nvPr/>
          </p:nvGrpSpPr>
          <p:grpSpPr>
            <a:xfrm>
              <a:off x="861617" y="361704"/>
              <a:ext cx="10908849" cy="1222177"/>
              <a:chOff x="861617" y="321064"/>
              <a:chExt cx="10908849" cy="1222177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59BDF453-769C-4AC6-9A6D-5748FC2D8E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</a:blip>
              <a:stretch>
                <a:fillRect/>
              </a:stretch>
            </p:blipFill>
            <p:spPr>
              <a:xfrm>
                <a:off x="861617" y="321064"/>
                <a:ext cx="10908849" cy="1222177"/>
              </a:xfrm>
              <a:prstGeom prst="rect">
                <a:avLst/>
              </a:prstGeom>
            </p:spPr>
          </p:pic>
          <p:sp>
            <p:nvSpPr>
              <p:cNvPr id="47" name="หัวข้อ">
                <a:extLst>
                  <a:ext uri="{FF2B5EF4-FFF2-40B4-BE49-F238E27FC236}">
                    <a16:creationId xmlns:a16="http://schemas.microsoft.com/office/drawing/2014/main" id="{FFB205FA-0EA4-4D35-A6E5-96262BFBB2E7}"/>
                  </a:ext>
                </a:extLst>
              </p:cNvPr>
              <p:cNvSpPr txBox="1"/>
              <p:nvPr/>
            </p:nvSpPr>
            <p:spPr>
              <a:xfrm>
                <a:off x="1552786" y="454747"/>
                <a:ext cx="10027487" cy="95410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ขวดใบแรกมีความจุน้อยกว่าขวดใบที่สองอยู่ 2 ลิตร 500 มิลลิลิตร</a:t>
                </a:r>
              </a:p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ถ้าขวดใบที่สองมีความจุ 3 ลิตร 200 มิลลิลิตร ขวดใบแรกมีความจุเท่าไร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EF01B9D-561A-42B0-BB8E-08C18F5DFDE5}"/>
                </a:ext>
              </a:extLst>
            </p:cNvPr>
            <p:cNvGrpSpPr/>
            <p:nvPr/>
          </p:nvGrpSpPr>
          <p:grpSpPr>
            <a:xfrm>
              <a:off x="206769" y="149630"/>
              <a:ext cx="1314423" cy="1259656"/>
              <a:chOff x="206769" y="149630"/>
              <a:chExt cx="1314423" cy="1259656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0ED14161-1B83-49B7-A686-F1E6EB98F6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769" y="149630"/>
                <a:ext cx="1314423" cy="1259656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A7B6736-2A3C-4184-B374-8F135C3DDB64}"/>
                  </a:ext>
                </a:extLst>
              </p:cNvPr>
              <p:cNvSpPr txBox="1"/>
              <p:nvPr/>
            </p:nvSpPr>
            <p:spPr>
              <a:xfrm>
                <a:off x="600447" y="359676"/>
                <a:ext cx="538314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7</a:t>
                </a:r>
              </a:p>
            </p:txBody>
          </p: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3E78E46-759B-4969-B4B9-5979229A5AF8}"/>
              </a:ext>
            </a:extLst>
          </p:cNvPr>
          <p:cNvGrpSpPr/>
          <p:nvPr/>
        </p:nvGrpSpPr>
        <p:grpSpPr>
          <a:xfrm>
            <a:off x="182881" y="4313403"/>
            <a:ext cx="11297020" cy="1762967"/>
            <a:chOff x="143329" y="4243955"/>
            <a:chExt cx="10805461" cy="1762967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C876DA0-1B49-4A16-9B7C-CA62F28411A6}"/>
                </a:ext>
              </a:extLst>
            </p:cNvPr>
            <p:cNvSpPr/>
            <p:nvPr/>
          </p:nvSpPr>
          <p:spPr>
            <a:xfrm>
              <a:off x="2122740" y="5430922"/>
              <a:ext cx="8787916" cy="57600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6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  <a:r>
                <a:rPr lang="th-TH" sz="26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ลิตร </a:t>
              </a:r>
              <a:r>
                <a:rPr lang="th-TH" sz="26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r>
                <a:rPr lang="th-TH" sz="26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00 มิลลิลิตร</a:t>
              </a:r>
              <a:endParaRPr lang="en-US" sz="2600" b="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E3CE767-4A5D-44AA-8E8A-8A235217AD66}"/>
                </a:ext>
              </a:extLst>
            </p:cNvPr>
            <p:cNvSpPr/>
            <p:nvPr/>
          </p:nvSpPr>
          <p:spPr>
            <a:xfrm>
              <a:off x="2122741" y="4666192"/>
              <a:ext cx="3325864" cy="5760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F13AC859-DCC4-497E-A70C-2BD79882C57A}"/>
                </a:ext>
              </a:extLst>
            </p:cNvPr>
            <p:cNvGrpSpPr/>
            <p:nvPr/>
          </p:nvGrpSpPr>
          <p:grpSpPr>
            <a:xfrm>
              <a:off x="5448604" y="4243955"/>
              <a:ext cx="5500186" cy="1186967"/>
              <a:chOff x="5448604" y="4243955"/>
              <a:chExt cx="5500186" cy="1186967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00DA964-9107-4A9B-8414-16E1A264C30E}"/>
                  </a:ext>
                </a:extLst>
              </p:cNvPr>
              <p:cNvSpPr txBox="1"/>
              <p:nvPr/>
            </p:nvSpPr>
            <p:spPr>
              <a:xfrm>
                <a:off x="5448604" y="4262263"/>
                <a:ext cx="5500186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ขวดใบแรกมีความจุน้อยกว่าขวดใบที่สองอยู่ </a:t>
                </a:r>
              </a:p>
              <a:p>
                <a:pPr algn="ctr"/>
                <a:r>
                  <a:rPr lang="th-TH" sz="24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2 ลิตร 500 มิลลิลิตร</a:t>
                </a:r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30889A89-5AEF-48D0-947E-CE84B3EBFC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09953" y="4243955"/>
                <a:ext cx="0" cy="118696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7B697AA9-82EB-4B2D-A348-638742F101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49310" y="5120474"/>
                <a:ext cx="546064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09EF8F9-1CDF-4B3E-8127-209554C21307}"/>
                </a:ext>
              </a:extLst>
            </p:cNvPr>
            <p:cNvSpPr txBox="1"/>
            <p:nvPr/>
          </p:nvSpPr>
          <p:spPr>
            <a:xfrm>
              <a:off x="425054" y="4744196"/>
              <a:ext cx="1616405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6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ขวดใบแรก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F214C7A-E23E-4C85-BAD6-897DF197B34C}"/>
                </a:ext>
              </a:extLst>
            </p:cNvPr>
            <p:cNvSpPr txBox="1"/>
            <p:nvPr/>
          </p:nvSpPr>
          <p:spPr>
            <a:xfrm>
              <a:off x="143329" y="5462230"/>
              <a:ext cx="1898133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6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ขวดใบที่สอง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294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53" grpId="0"/>
      <p:bldP spid="57" grpId="0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 descr="Map&#10;&#10;Description automatically generated">
            <a:extLst>
              <a:ext uri="{FF2B5EF4-FFF2-40B4-BE49-F238E27FC236}">
                <a16:creationId xmlns:a16="http://schemas.microsoft.com/office/drawing/2014/main" id="{B105A85F-E828-4319-87D5-297D723A16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6203" r="10311" b="6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923280"/>
            <a:ext cx="11493661" cy="4573016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A621DD58-A1F8-462C-8C61-12098A86DFAD}"/>
              </a:ext>
            </a:extLst>
          </p:cNvPr>
          <p:cNvSpPr txBox="1"/>
          <p:nvPr/>
        </p:nvSpPr>
        <p:spPr>
          <a:xfrm>
            <a:off x="6365734" y="2230391"/>
            <a:ext cx="12641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ลิตร</a:t>
            </a:r>
          </a:p>
        </p:txBody>
      </p:sp>
      <p:sp>
        <p:nvSpPr>
          <p:cNvPr id="34" name="หัวข้อ">
            <a:extLst>
              <a:ext uri="{FF2B5EF4-FFF2-40B4-BE49-F238E27FC236}">
                <a16:creationId xmlns:a16="http://schemas.microsoft.com/office/drawing/2014/main" id="{982D045B-87A1-4F0C-B4BE-66CBB961F817}"/>
              </a:ext>
            </a:extLst>
          </p:cNvPr>
          <p:cNvSpPr txBox="1"/>
          <p:nvPr/>
        </p:nvSpPr>
        <p:spPr>
          <a:xfrm>
            <a:off x="8427411" y="3480678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-</a:t>
            </a:r>
          </a:p>
        </p:txBody>
      </p: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07651366-A8E4-4082-9D08-3CABD553C177}"/>
              </a:ext>
            </a:extLst>
          </p:cNvPr>
          <p:cNvSpPr txBox="1"/>
          <p:nvPr/>
        </p:nvSpPr>
        <p:spPr>
          <a:xfrm>
            <a:off x="6265887" y="463063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166BE5-B54D-410F-92BF-8F493A877D59}"/>
              </a:ext>
            </a:extLst>
          </p:cNvPr>
          <p:cNvGrpSpPr/>
          <p:nvPr/>
        </p:nvGrpSpPr>
        <p:grpSpPr>
          <a:xfrm>
            <a:off x="6882884" y="4630638"/>
            <a:ext cx="1812199" cy="529301"/>
            <a:chOff x="7562193" y="4224238"/>
            <a:chExt cx="1812199" cy="52930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C46DB34-742D-4A59-9D1D-6063B845677C}"/>
                </a:ext>
              </a:extLst>
            </p:cNvPr>
            <p:cNvGrpSpPr/>
            <p:nvPr/>
          </p:nvGrpSpPr>
          <p:grpSpPr>
            <a:xfrm>
              <a:off x="7562193" y="4676554"/>
              <a:ext cx="1812199" cy="76985"/>
              <a:chOff x="7591502" y="5591532"/>
              <a:chExt cx="1836688" cy="76985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999092F-0FED-491B-8BBC-A1433DB01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91502" y="5591532"/>
                <a:ext cx="183668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3B490BB-BD18-496F-B34C-EF0923F59E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91502" y="5668517"/>
                <a:ext cx="183668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หัวข้อ">
              <a:extLst>
                <a:ext uri="{FF2B5EF4-FFF2-40B4-BE49-F238E27FC236}">
                  <a16:creationId xmlns:a16="http://schemas.microsoft.com/office/drawing/2014/main" id="{52730CAF-F32E-47E5-917A-7D2596482E3C}"/>
                </a:ext>
              </a:extLst>
            </p:cNvPr>
            <p:cNvSpPr txBox="1"/>
            <p:nvPr/>
          </p:nvSpPr>
          <p:spPr>
            <a:xfrm>
              <a:off x="8118121" y="4224238"/>
              <a:ext cx="124484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700</a:t>
              </a:r>
            </a:p>
          </p:txBody>
        </p:sp>
      </p:grp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25BFEFA7-AA3F-4384-A892-341FC117AA03}"/>
              </a:ext>
            </a:extLst>
          </p:cNvPr>
          <p:cNvSpPr txBox="1"/>
          <p:nvPr/>
        </p:nvSpPr>
        <p:spPr>
          <a:xfrm>
            <a:off x="7427907" y="2230391"/>
            <a:ext cx="186576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มิลลิลิตร</a:t>
            </a:r>
          </a:p>
        </p:txBody>
      </p:sp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852FCA51-6F23-4405-B40F-513FB3E49F0C}"/>
              </a:ext>
            </a:extLst>
          </p:cNvPr>
          <p:cNvSpPr txBox="1"/>
          <p:nvPr/>
        </p:nvSpPr>
        <p:spPr>
          <a:xfrm>
            <a:off x="6265887" y="33251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</a:p>
        </p:txBody>
      </p:sp>
      <p:sp>
        <p:nvSpPr>
          <p:cNvPr id="33" name="หัวข้อ">
            <a:extLst>
              <a:ext uri="{FF2B5EF4-FFF2-40B4-BE49-F238E27FC236}">
                <a16:creationId xmlns:a16="http://schemas.microsoft.com/office/drawing/2014/main" id="{E08E0BDB-A128-4F5A-83F6-F64841F9A662}"/>
              </a:ext>
            </a:extLst>
          </p:cNvPr>
          <p:cNvSpPr txBox="1"/>
          <p:nvPr/>
        </p:nvSpPr>
        <p:spPr>
          <a:xfrm>
            <a:off x="7685618" y="33251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200</a:t>
            </a: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C82266C-58D4-425E-9AA3-625F2FEA126C}"/>
              </a:ext>
            </a:extLst>
          </p:cNvPr>
          <p:cNvSpPr txBox="1"/>
          <p:nvPr/>
        </p:nvSpPr>
        <p:spPr>
          <a:xfrm>
            <a:off x="695894" y="3325172"/>
            <a:ext cx="435145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ขวดใบที่สองมีความจุ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24C64DE-46CE-4720-8347-68A55B2A4357}"/>
              </a:ext>
            </a:extLst>
          </p:cNvPr>
          <p:cNvGrpSpPr/>
          <p:nvPr/>
        </p:nvGrpSpPr>
        <p:grpSpPr>
          <a:xfrm>
            <a:off x="695894" y="2230391"/>
            <a:ext cx="936000" cy="523220"/>
            <a:chOff x="1071532" y="3038331"/>
            <a:chExt cx="1056082" cy="523220"/>
          </a:xfrm>
        </p:grpSpPr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4F0C0DE3-3D6A-4D31-9F0D-1CB9D8B2949F}"/>
                </a:ext>
              </a:extLst>
            </p:cNvPr>
            <p:cNvSpPr txBox="1"/>
            <p:nvPr/>
          </p:nvSpPr>
          <p:spPr>
            <a:xfrm>
              <a:off x="1071532" y="3038331"/>
              <a:ext cx="105608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D771FD0-6987-4EC7-A3AB-7C544BAB1B4E}"/>
                </a:ext>
              </a:extLst>
            </p:cNvPr>
            <p:cNvGrpSpPr/>
            <p:nvPr/>
          </p:nvGrpSpPr>
          <p:grpSpPr>
            <a:xfrm>
              <a:off x="1140174" y="3488205"/>
              <a:ext cx="864000" cy="54000"/>
              <a:chOff x="7144755" y="5591532"/>
              <a:chExt cx="2700000" cy="76985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9A2FD5C-9023-453F-8CF0-54BD202E01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1C76C9E-3875-44B1-9E9C-AC9621533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13C8C6-7670-4F6D-B6E4-EB8E978B9BD1}"/>
              </a:ext>
            </a:extLst>
          </p:cNvPr>
          <p:cNvGrpSpPr/>
          <p:nvPr/>
        </p:nvGrpSpPr>
        <p:grpSpPr>
          <a:xfrm>
            <a:off x="695894" y="5568370"/>
            <a:ext cx="936000" cy="523220"/>
            <a:chOff x="621219" y="5838223"/>
            <a:chExt cx="936000" cy="523220"/>
          </a:xfrm>
        </p:grpSpPr>
        <p:sp>
          <p:nvSpPr>
            <p:cNvPr id="63" name="หัวข้อ">
              <a:extLst>
                <a:ext uri="{FF2B5EF4-FFF2-40B4-BE49-F238E27FC236}">
                  <a16:creationId xmlns:a16="http://schemas.microsoft.com/office/drawing/2014/main" id="{E6CE400A-2E86-43CC-9A12-FCF9F7299CB0}"/>
                </a:ext>
              </a:extLst>
            </p:cNvPr>
            <p:cNvSpPr txBox="1"/>
            <p:nvPr/>
          </p:nvSpPr>
          <p:spPr>
            <a:xfrm>
              <a:off x="621219" y="5838223"/>
              <a:ext cx="93600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7676F08-5D6E-4942-B090-1AD3C811D762}"/>
                </a:ext>
              </a:extLst>
            </p:cNvPr>
            <p:cNvGrpSpPr/>
            <p:nvPr/>
          </p:nvGrpSpPr>
          <p:grpSpPr>
            <a:xfrm>
              <a:off x="677185" y="6275615"/>
              <a:ext cx="720000" cy="54000"/>
              <a:chOff x="7144755" y="5591532"/>
              <a:chExt cx="2700000" cy="76985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DD4FB39-086B-4CEE-84B0-FB4E464204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5B67724-B1CE-4874-B961-C281E7A9CA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11EF4FB2-9C64-490A-9902-637358B85453}"/>
              </a:ext>
            </a:extLst>
          </p:cNvPr>
          <p:cNvSpPr txBox="1"/>
          <p:nvPr/>
        </p:nvSpPr>
        <p:spPr>
          <a:xfrm>
            <a:off x="1631894" y="5568370"/>
            <a:ext cx="868114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ขวดใบแรกมีความจุ 700 มิลลิลิตร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89915F6D-A11A-49AF-85B1-921C5D918872}"/>
              </a:ext>
            </a:extLst>
          </p:cNvPr>
          <p:cNvSpPr txBox="1"/>
          <p:nvPr/>
        </p:nvSpPr>
        <p:spPr>
          <a:xfrm>
            <a:off x="695895" y="3977905"/>
            <a:ext cx="695595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ขวดใบแรกมีความจุน้อยกว่าขวดใบที่สองอยู่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144AC833-4698-4236-BDBE-8F6F48787CFE}"/>
              </a:ext>
            </a:extLst>
          </p:cNvPr>
          <p:cNvSpPr txBox="1"/>
          <p:nvPr/>
        </p:nvSpPr>
        <p:spPr>
          <a:xfrm>
            <a:off x="695894" y="4630638"/>
            <a:ext cx="326264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ขวดใบแรกมีความจุ</a:t>
            </a:r>
          </a:p>
        </p:txBody>
      </p: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094580DC-0309-442C-B02C-0E349667E504}"/>
              </a:ext>
            </a:extLst>
          </p:cNvPr>
          <p:cNvSpPr txBox="1"/>
          <p:nvPr/>
        </p:nvSpPr>
        <p:spPr>
          <a:xfrm>
            <a:off x="7685618" y="3977905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500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EC7FFA-5059-40D3-9F84-5881DECCE3D6}"/>
              </a:ext>
            </a:extLst>
          </p:cNvPr>
          <p:cNvGrpSpPr/>
          <p:nvPr/>
        </p:nvGrpSpPr>
        <p:grpSpPr>
          <a:xfrm>
            <a:off x="6278079" y="3977905"/>
            <a:ext cx="2417003" cy="523220"/>
            <a:chOff x="6713548" y="3571505"/>
            <a:chExt cx="2417003" cy="52322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D2D4E4-C0BA-402E-9BC5-D1B48D64DD83}"/>
                </a:ext>
              </a:extLst>
            </p:cNvPr>
            <p:cNvCxnSpPr>
              <a:cxnSpLocks/>
            </p:cNvCxnSpPr>
            <p:nvPr/>
          </p:nvCxnSpPr>
          <p:spPr>
            <a:xfrm>
              <a:off x="7318351" y="4042652"/>
              <a:ext cx="18122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E16FAF5E-7A6B-4103-83C5-085C29B9EDFC}"/>
                </a:ext>
              </a:extLst>
            </p:cNvPr>
            <p:cNvSpPr txBox="1"/>
            <p:nvPr/>
          </p:nvSpPr>
          <p:spPr>
            <a:xfrm>
              <a:off x="6713548" y="3571505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</a:p>
          </p:txBody>
        </p:sp>
      </p:grpSp>
      <p:sp>
        <p:nvSpPr>
          <p:cNvPr id="59" name="หัวข้อ">
            <a:extLst>
              <a:ext uri="{FF2B5EF4-FFF2-40B4-BE49-F238E27FC236}">
                <a16:creationId xmlns:a16="http://schemas.microsoft.com/office/drawing/2014/main" id="{2F3E12B6-2A04-43FA-A8BC-6ABAC4D19F11}"/>
              </a:ext>
            </a:extLst>
          </p:cNvPr>
          <p:cNvSpPr txBox="1"/>
          <p:nvPr/>
        </p:nvSpPr>
        <p:spPr>
          <a:xfrm>
            <a:off x="6265887" y="2869997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F2C796E3-5C0C-4648-B5D6-239BC4C4C1EB}"/>
              </a:ext>
            </a:extLst>
          </p:cNvPr>
          <p:cNvSpPr txBox="1"/>
          <p:nvPr/>
        </p:nvSpPr>
        <p:spPr>
          <a:xfrm>
            <a:off x="7422746" y="2869997"/>
            <a:ext cx="12641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1,200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80D243F-D2CE-4CD2-907A-2176B1014F8F}"/>
              </a:ext>
            </a:extLst>
          </p:cNvPr>
          <p:cNvCxnSpPr>
            <a:cxnSpLocks/>
          </p:cNvCxnSpPr>
          <p:nvPr/>
        </p:nvCxnSpPr>
        <p:spPr>
          <a:xfrm flipV="1">
            <a:off x="7803587" y="3464786"/>
            <a:ext cx="876256" cy="2453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72A9B582-0944-442A-93A6-02FD0D932823}"/>
              </a:ext>
            </a:extLst>
          </p:cNvPr>
          <p:cNvCxnSpPr>
            <a:cxnSpLocks/>
          </p:cNvCxnSpPr>
          <p:nvPr/>
        </p:nvCxnSpPr>
        <p:spPr>
          <a:xfrm flipV="1">
            <a:off x="6882882" y="3480678"/>
            <a:ext cx="335280" cy="2294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729B452-4666-4B63-8D97-58D139C9D16B}"/>
              </a:ext>
            </a:extLst>
          </p:cNvPr>
          <p:cNvGrpSpPr/>
          <p:nvPr/>
        </p:nvGrpSpPr>
        <p:grpSpPr>
          <a:xfrm>
            <a:off x="8979274" y="2734265"/>
            <a:ext cx="3080628" cy="1682776"/>
            <a:chOff x="7091962" y="3561539"/>
            <a:chExt cx="2586714" cy="1682776"/>
          </a:xfrm>
        </p:grpSpPr>
        <p:sp>
          <p:nvSpPr>
            <p:cNvPr id="71" name="Speech Bubble: Rectangle with Corners Rounded 70">
              <a:extLst>
                <a:ext uri="{FF2B5EF4-FFF2-40B4-BE49-F238E27FC236}">
                  <a16:creationId xmlns:a16="http://schemas.microsoft.com/office/drawing/2014/main" id="{1C1AFB4B-DF78-4398-BC2E-8DB25911882F}"/>
                </a:ext>
              </a:extLst>
            </p:cNvPr>
            <p:cNvSpPr/>
            <p:nvPr/>
          </p:nvSpPr>
          <p:spPr>
            <a:xfrm>
              <a:off x="7091962" y="3561539"/>
              <a:ext cx="2586714" cy="1402147"/>
            </a:xfrm>
            <a:custGeom>
              <a:avLst/>
              <a:gdLst>
                <a:gd name="connsiteX0" fmla="*/ 0 w 2586714"/>
                <a:gd name="connsiteY0" fmla="*/ 233696 h 1402147"/>
                <a:gd name="connsiteX1" fmla="*/ 233696 w 2586714"/>
                <a:gd name="connsiteY1" fmla="*/ 0 h 1402147"/>
                <a:gd name="connsiteX2" fmla="*/ 431119 w 2586714"/>
                <a:gd name="connsiteY2" fmla="*/ 0 h 1402147"/>
                <a:gd name="connsiteX3" fmla="*/ 431119 w 2586714"/>
                <a:gd name="connsiteY3" fmla="*/ 0 h 1402147"/>
                <a:gd name="connsiteX4" fmla="*/ 1077798 w 2586714"/>
                <a:gd name="connsiteY4" fmla="*/ 0 h 1402147"/>
                <a:gd name="connsiteX5" fmla="*/ 1677151 w 2586714"/>
                <a:gd name="connsiteY5" fmla="*/ 0 h 1402147"/>
                <a:gd name="connsiteX6" fmla="*/ 2353018 w 2586714"/>
                <a:gd name="connsiteY6" fmla="*/ 0 h 1402147"/>
                <a:gd name="connsiteX7" fmla="*/ 2586714 w 2586714"/>
                <a:gd name="connsiteY7" fmla="*/ 233696 h 1402147"/>
                <a:gd name="connsiteX8" fmla="*/ 2586714 w 2586714"/>
                <a:gd name="connsiteY8" fmla="*/ 233691 h 1402147"/>
                <a:gd name="connsiteX9" fmla="*/ 2586714 w 2586714"/>
                <a:gd name="connsiteY9" fmla="*/ 233691 h 1402147"/>
                <a:gd name="connsiteX10" fmla="*/ 2586714 w 2586714"/>
                <a:gd name="connsiteY10" fmla="*/ 584228 h 1402147"/>
                <a:gd name="connsiteX11" fmla="*/ 2586714 w 2586714"/>
                <a:gd name="connsiteY11" fmla="*/ 1168451 h 1402147"/>
                <a:gd name="connsiteX12" fmla="*/ 2353018 w 2586714"/>
                <a:gd name="connsiteY12" fmla="*/ 1402147 h 1402147"/>
                <a:gd name="connsiteX13" fmla="*/ 1753665 w 2586714"/>
                <a:gd name="connsiteY13" fmla="*/ 1402147 h 1402147"/>
                <a:gd name="connsiteX14" fmla="*/ 1077798 w 2586714"/>
                <a:gd name="connsiteY14" fmla="*/ 1402147 h 1402147"/>
                <a:gd name="connsiteX15" fmla="*/ 431119 w 2586714"/>
                <a:gd name="connsiteY15" fmla="*/ 1402147 h 1402147"/>
                <a:gd name="connsiteX16" fmla="*/ 431119 w 2586714"/>
                <a:gd name="connsiteY16" fmla="*/ 1402147 h 1402147"/>
                <a:gd name="connsiteX17" fmla="*/ 233696 w 2586714"/>
                <a:gd name="connsiteY17" fmla="*/ 1402147 h 1402147"/>
                <a:gd name="connsiteX18" fmla="*/ 0 w 2586714"/>
                <a:gd name="connsiteY18" fmla="*/ 1168451 h 1402147"/>
                <a:gd name="connsiteX19" fmla="*/ 0 w 2586714"/>
                <a:gd name="connsiteY19" fmla="*/ 584228 h 1402147"/>
                <a:gd name="connsiteX20" fmla="*/ -261103 w 2586714"/>
                <a:gd name="connsiteY20" fmla="*/ 428594 h 1402147"/>
                <a:gd name="connsiteX21" fmla="*/ 0 w 2586714"/>
                <a:gd name="connsiteY21" fmla="*/ 233691 h 1402147"/>
                <a:gd name="connsiteX22" fmla="*/ 0 w 2586714"/>
                <a:gd name="connsiteY22" fmla="*/ 233696 h 140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86714" h="1402147" fill="none" extrusionOk="0">
                  <a:moveTo>
                    <a:pt x="0" y="233696"/>
                  </a:moveTo>
                  <a:cubicBezTo>
                    <a:pt x="23359" y="98499"/>
                    <a:pt x="92257" y="8332"/>
                    <a:pt x="233696" y="0"/>
                  </a:cubicBezTo>
                  <a:cubicBezTo>
                    <a:pt x="287194" y="-2618"/>
                    <a:pt x="384197" y="6188"/>
                    <a:pt x="431119" y="0"/>
                  </a:cubicBezTo>
                  <a:lnTo>
                    <a:pt x="431119" y="0"/>
                  </a:lnTo>
                  <a:cubicBezTo>
                    <a:pt x="693552" y="21323"/>
                    <a:pt x="907015" y="-14522"/>
                    <a:pt x="1077798" y="0"/>
                  </a:cubicBezTo>
                  <a:cubicBezTo>
                    <a:pt x="1338300" y="-25110"/>
                    <a:pt x="1404329" y="-15883"/>
                    <a:pt x="1677151" y="0"/>
                  </a:cubicBezTo>
                  <a:cubicBezTo>
                    <a:pt x="1949973" y="15883"/>
                    <a:pt x="2087044" y="-10796"/>
                    <a:pt x="2353018" y="0"/>
                  </a:cubicBezTo>
                  <a:cubicBezTo>
                    <a:pt x="2481232" y="-3229"/>
                    <a:pt x="2581494" y="111060"/>
                    <a:pt x="2586714" y="233696"/>
                  </a:cubicBezTo>
                  <a:lnTo>
                    <a:pt x="2586714" y="233691"/>
                  </a:lnTo>
                  <a:lnTo>
                    <a:pt x="2586714" y="233691"/>
                  </a:lnTo>
                  <a:cubicBezTo>
                    <a:pt x="2578086" y="386174"/>
                    <a:pt x="2603792" y="442408"/>
                    <a:pt x="2586714" y="584228"/>
                  </a:cubicBezTo>
                  <a:cubicBezTo>
                    <a:pt x="2574601" y="741500"/>
                    <a:pt x="2593618" y="895629"/>
                    <a:pt x="2586714" y="1168451"/>
                  </a:cubicBezTo>
                  <a:cubicBezTo>
                    <a:pt x="2585956" y="1308892"/>
                    <a:pt x="2511376" y="1390875"/>
                    <a:pt x="2353018" y="1402147"/>
                  </a:cubicBezTo>
                  <a:cubicBezTo>
                    <a:pt x="2143809" y="1376896"/>
                    <a:pt x="1893300" y="1413190"/>
                    <a:pt x="1753665" y="1402147"/>
                  </a:cubicBezTo>
                  <a:cubicBezTo>
                    <a:pt x="1614030" y="1391104"/>
                    <a:pt x="1333374" y="1394686"/>
                    <a:pt x="1077798" y="1402147"/>
                  </a:cubicBezTo>
                  <a:cubicBezTo>
                    <a:pt x="798416" y="1419435"/>
                    <a:pt x="741391" y="1425851"/>
                    <a:pt x="431119" y="1402147"/>
                  </a:cubicBezTo>
                  <a:lnTo>
                    <a:pt x="431119" y="1402147"/>
                  </a:lnTo>
                  <a:cubicBezTo>
                    <a:pt x="373509" y="1403335"/>
                    <a:pt x="308488" y="1410235"/>
                    <a:pt x="233696" y="1402147"/>
                  </a:cubicBezTo>
                  <a:cubicBezTo>
                    <a:pt x="95416" y="1396798"/>
                    <a:pt x="4178" y="1294661"/>
                    <a:pt x="0" y="1168451"/>
                  </a:cubicBezTo>
                  <a:cubicBezTo>
                    <a:pt x="9978" y="1037969"/>
                    <a:pt x="-12113" y="855636"/>
                    <a:pt x="0" y="584228"/>
                  </a:cubicBezTo>
                  <a:cubicBezTo>
                    <a:pt x="-101353" y="511847"/>
                    <a:pt x="-148037" y="508667"/>
                    <a:pt x="-261103" y="428594"/>
                  </a:cubicBezTo>
                  <a:cubicBezTo>
                    <a:pt x="-155230" y="333518"/>
                    <a:pt x="-130951" y="313146"/>
                    <a:pt x="0" y="233691"/>
                  </a:cubicBezTo>
                  <a:lnTo>
                    <a:pt x="0" y="233696"/>
                  </a:lnTo>
                  <a:close/>
                </a:path>
                <a:path w="2586714" h="1402147" stroke="0" extrusionOk="0">
                  <a:moveTo>
                    <a:pt x="0" y="233696"/>
                  </a:moveTo>
                  <a:cubicBezTo>
                    <a:pt x="1191" y="117725"/>
                    <a:pt x="101730" y="-1758"/>
                    <a:pt x="233696" y="0"/>
                  </a:cubicBezTo>
                  <a:cubicBezTo>
                    <a:pt x="280202" y="1779"/>
                    <a:pt x="335230" y="9484"/>
                    <a:pt x="431119" y="0"/>
                  </a:cubicBezTo>
                  <a:lnTo>
                    <a:pt x="431119" y="0"/>
                  </a:lnTo>
                  <a:cubicBezTo>
                    <a:pt x="576018" y="-19743"/>
                    <a:pt x="842724" y="9878"/>
                    <a:pt x="1077798" y="0"/>
                  </a:cubicBezTo>
                  <a:cubicBezTo>
                    <a:pt x="1373298" y="30409"/>
                    <a:pt x="1595192" y="31741"/>
                    <a:pt x="1728160" y="0"/>
                  </a:cubicBezTo>
                  <a:cubicBezTo>
                    <a:pt x="1861128" y="-31741"/>
                    <a:pt x="2060121" y="19195"/>
                    <a:pt x="2353018" y="0"/>
                  </a:cubicBezTo>
                  <a:cubicBezTo>
                    <a:pt x="2466527" y="8893"/>
                    <a:pt x="2605712" y="91263"/>
                    <a:pt x="2586714" y="233696"/>
                  </a:cubicBezTo>
                  <a:lnTo>
                    <a:pt x="2586714" y="233691"/>
                  </a:lnTo>
                  <a:lnTo>
                    <a:pt x="2586714" y="233691"/>
                  </a:lnTo>
                  <a:cubicBezTo>
                    <a:pt x="2575039" y="305222"/>
                    <a:pt x="2581265" y="513530"/>
                    <a:pt x="2586714" y="584228"/>
                  </a:cubicBezTo>
                  <a:cubicBezTo>
                    <a:pt x="2602433" y="707732"/>
                    <a:pt x="2583167" y="940917"/>
                    <a:pt x="2586714" y="1168451"/>
                  </a:cubicBezTo>
                  <a:cubicBezTo>
                    <a:pt x="2580054" y="1268523"/>
                    <a:pt x="2478892" y="1401228"/>
                    <a:pt x="2353018" y="1402147"/>
                  </a:cubicBezTo>
                  <a:cubicBezTo>
                    <a:pt x="2067007" y="1397261"/>
                    <a:pt x="2025163" y="1427833"/>
                    <a:pt x="1715408" y="1402147"/>
                  </a:cubicBezTo>
                  <a:cubicBezTo>
                    <a:pt x="1405653" y="1376462"/>
                    <a:pt x="1237953" y="1411239"/>
                    <a:pt x="1077798" y="1402147"/>
                  </a:cubicBezTo>
                  <a:cubicBezTo>
                    <a:pt x="878665" y="1376253"/>
                    <a:pt x="646113" y="1394362"/>
                    <a:pt x="431119" y="1402147"/>
                  </a:cubicBezTo>
                  <a:lnTo>
                    <a:pt x="431119" y="1402147"/>
                  </a:lnTo>
                  <a:cubicBezTo>
                    <a:pt x="348601" y="1397917"/>
                    <a:pt x="293325" y="1410592"/>
                    <a:pt x="233696" y="1402147"/>
                  </a:cubicBezTo>
                  <a:cubicBezTo>
                    <a:pt x="80092" y="1420942"/>
                    <a:pt x="-16463" y="1270090"/>
                    <a:pt x="0" y="1168451"/>
                  </a:cubicBezTo>
                  <a:cubicBezTo>
                    <a:pt x="4890" y="888771"/>
                    <a:pt x="-24014" y="744232"/>
                    <a:pt x="0" y="584228"/>
                  </a:cubicBezTo>
                  <a:cubicBezTo>
                    <a:pt x="-109121" y="512282"/>
                    <a:pt x="-189033" y="474519"/>
                    <a:pt x="-261103" y="428594"/>
                  </a:cubicBezTo>
                  <a:cubicBezTo>
                    <a:pt x="-197306" y="374138"/>
                    <a:pt x="-76226" y="276175"/>
                    <a:pt x="0" y="233691"/>
                  </a:cubicBezTo>
                  <a:lnTo>
                    <a:pt x="0" y="233696"/>
                  </a:lnTo>
                  <a:close/>
                </a:path>
              </a:pathLst>
            </a:custGeom>
            <a:solidFill>
              <a:srgbClr val="ACFCE8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60094"/>
                        <a:gd name="adj2" fmla="val -19433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72" name="หัวข้อ">
              <a:extLst>
                <a:ext uri="{FF2B5EF4-FFF2-40B4-BE49-F238E27FC236}">
                  <a16:creationId xmlns:a16="http://schemas.microsoft.com/office/drawing/2014/main" id="{B0C17EDF-1CBA-426E-A9DA-2C05967D2ACA}"/>
                </a:ext>
              </a:extLst>
            </p:cNvPr>
            <p:cNvSpPr txBox="1"/>
            <p:nvPr/>
          </p:nvSpPr>
          <p:spPr>
            <a:xfrm>
              <a:off x="7125043" y="3674655"/>
              <a:ext cx="2553633" cy="156966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3 ลิตร 200 มิลลิลิตร</a:t>
              </a:r>
            </a:p>
            <a:p>
              <a:pPr algn="ctr"/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เท่ากับ</a:t>
              </a:r>
            </a:p>
            <a:p>
              <a:pPr algn="ctr"/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2 ลิตร 1,200 มิลลิลิตร 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7A6B1DA-1E61-4211-A810-6933D5EDA5CB}"/>
              </a:ext>
            </a:extLst>
          </p:cNvPr>
          <p:cNvGrpSpPr/>
          <p:nvPr/>
        </p:nvGrpSpPr>
        <p:grpSpPr>
          <a:xfrm>
            <a:off x="206769" y="149630"/>
            <a:ext cx="11563697" cy="1434251"/>
            <a:chOff x="206769" y="149630"/>
            <a:chExt cx="11563697" cy="1434251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9DCC976-A3F0-4790-B5F6-E7989217ED00}"/>
                </a:ext>
              </a:extLst>
            </p:cNvPr>
            <p:cNvGrpSpPr/>
            <p:nvPr/>
          </p:nvGrpSpPr>
          <p:grpSpPr>
            <a:xfrm>
              <a:off x="861617" y="361704"/>
              <a:ext cx="10908849" cy="1222177"/>
              <a:chOff x="861617" y="321064"/>
              <a:chExt cx="10908849" cy="1222177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09A7589F-A999-4C3F-9CB6-7969310716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</a:blip>
              <a:stretch>
                <a:fillRect/>
              </a:stretch>
            </p:blipFill>
            <p:spPr>
              <a:xfrm>
                <a:off x="861617" y="321064"/>
                <a:ext cx="10908849" cy="1222177"/>
              </a:xfrm>
              <a:prstGeom prst="rect">
                <a:avLst/>
              </a:prstGeom>
            </p:spPr>
          </p:pic>
          <p:sp>
            <p:nvSpPr>
              <p:cNvPr id="79" name="หัวข้อ">
                <a:extLst>
                  <a:ext uri="{FF2B5EF4-FFF2-40B4-BE49-F238E27FC236}">
                    <a16:creationId xmlns:a16="http://schemas.microsoft.com/office/drawing/2014/main" id="{3FAC3B26-1876-4CAC-97CC-833D237EB2F2}"/>
                  </a:ext>
                </a:extLst>
              </p:cNvPr>
              <p:cNvSpPr txBox="1"/>
              <p:nvPr/>
            </p:nvSpPr>
            <p:spPr>
              <a:xfrm>
                <a:off x="1552786" y="454747"/>
                <a:ext cx="10027487" cy="95410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ขวดใบแรกมีความจุน้อยกว่าขวดใบที่สองอยู่ 2 ลิตร 500 มิลลิลิตร</a:t>
                </a:r>
              </a:p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ถ้าขวดใบที่สองมีความจุ 3 ลิตร 200 มิลลิลิตร ขวดใบแรกมีความจุเท่าไร</a:t>
                </a: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5C6BFB2-28BB-467A-A7DE-71ED8D311773}"/>
                </a:ext>
              </a:extLst>
            </p:cNvPr>
            <p:cNvGrpSpPr/>
            <p:nvPr/>
          </p:nvGrpSpPr>
          <p:grpSpPr>
            <a:xfrm>
              <a:off x="206769" y="149630"/>
              <a:ext cx="1314423" cy="1259656"/>
              <a:chOff x="206769" y="149630"/>
              <a:chExt cx="1314423" cy="1259656"/>
            </a:xfrm>
          </p:grpSpPr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53ABF649-E29F-44C5-82C0-A2560C38B5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769" y="149630"/>
                <a:ext cx="1314423" cy="1259656"/>
              </a:xfrm>
              <a:prstGeom prst="rect">
                <a:avLst/>
              </a:prstGeom>
            </p:spPr>
          </p:pic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51D05A3-7BB6-482A-AEDD-83E333C87B9F}"/>
                  </a:ext>
                </a:extLst>
              </p:cNvPr>
              <p:cNvSpPr txBox="1"/>
              <p:nvPr/>
            </p:nvSpPr>
            <p:spPr>
              <a:xfrm>
                <a:off x="600447" y="359676"/>
                <a:ext cx="538314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7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499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40" grpId="0"/>
      <p:bldP spid="42" grpId="0"/>
      <p:bldP spid="32" grpId="0"/>
      <p:bldP spid="33" grpId="0"/>
      <p:bldP spid="43" grpId="0"/>
      <p:bldP spid="67" grpId="0"/>
      <p:bldP spid="68" grpId="0"/>
      <p:bldP spid="69" grpId="0"/>
      <p:bldP spid="70" grpId="0"/>
      <p:bldP spid="59" grpId="0"/>
      <p:bldP spid="60" grpId="0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406DC53-132B-4626-8F14-390F3BD949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6203" r="10311" b="6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556EBAB1-EBF1-4007-A9DA-E73E3FC514CE}"/>
              </a:ext>
            </a:extLst>
          </p:cNvPr>
          <p:cNvSpPr/>
          <p:nvPr/>
        </p:nvSpPr>
        <p:spPr>
          <a:xfrm rot="5400000">
            <a:off x="4719040" y="-571611"/>
            <a:ext cx="2708472" cy="11556000"/>
          </a:xfrm>
          <a:custGeom>
            <a:avLst/>
            <a:gdLst>
              <a:gd name="connsiteX0" fmla="*/ 0 w 2450466"/>
              <a:gd name="connsiteY0" fmla="*/ 11217508 h 11533704"/>
              <a:gd name="connsiteX1" fmla="*/ 551 w 2450466"/>
              <a:gd name="connsiteY1" fmla="*/ 11212043 h 11533704"/>
              <a:gd name="connsiteX2" fmla="*/ 0 w 2450466"/>
              <a:gd name="connsiteY2" fmla="*/ 11206578 h 11533704"/>
              <a:gd name="connsiteX3" fmla="*/ 92611 w 2450466"/>
              <a:gd name="connsiteY3" fmla="*/ 10982996 h 11533704"/>
              <a:gd name="connsiteX4" fmla="*/ 107957 w 2450466"/>
              <a:gd name="connsiteY4" fmla="*/ 10970334 h 11533704"/>
              <a:gd name="connsiteX5" fmla="*/ 92611 w 2450466"/>
              <a:gd name="connsiteY5" fmla="*/ 10957673 h 11533704"/>
              <a:gd name="connsiteX6" fmla="*/ 0 w 2450466"/>
              <a:gd name="connsiteY6" fmla="*/ 10734090 h 11533704"/>
              <a:gd name="connsiteX7" fmla="*/ 92611 w 2450466"/>
              <a:gd name="connsiteY7" fmla="*/ 10510507 h 11533704"/>
              <a:gd name="connsiteX8" fmla="*/ 107957 w 2450466"/>
              <a:gd name="connsiteY8" fmla="*/ 10497846 h 11533704"/>
              <a:gd name="connsiteX9" fmla="*/ 92611 w 2450466"/>
              <a:gd name="connsiteY9" fmla="*/ 10485184 h 11533704"/>
              <a:gd name="connsiteX10" fmla="*/ 0 w 2450466"/>
              <a:gd name="connsiteY10" fmla="*/ 10261602 h 11533704"/>
              <a:gd name="connsiteX11" fmla="*/ 92611 w 2450466"/>
              <a:gd name="connsiteY11" fmla="*/ 10038018 h 11533704"/>
              <a:gd name="connsiteX12" fmla="*/ 107957 w 2450466"/>
              <a:gd name="connsiteY12" fmla="*/ 10025357 h 11533704"/>
              <a:gd name="connsiteX13" fmla="*/ 92611 w 2450466"/>
              <a:gd name="connsiteY13" fmla="*/ 10012695 h 11533704"/>
              <a:gd name="connsiteX14" fmla="*/ 0 w 2450466"/>
              <a:gd name="connsiteY14" fmla="*/ 9789112 h 11533704"/>
              <a:gd name="connsiteX15" fmla="*/ 92611 w 2450466"/>
              <a:gd name="connsiteY15" fmla="*/ 9565530 h 11533704"/>
              <a:gd name="connsiteX16" fmla="*/ 107957 w 2450466"/>
              <a:gd name="connsiteY16" fmla="*/ 9552867 h 11533704"/>
              <a:gd name="connsiteX17" fmla="*/ 92611 w 2450466"/>
              <a:gd name="connsiteY17" fmla="*/ 9540206 h 11533704"/>
              <a:gd name="connsiteX18" fmla="*/ 0 w 2450466"/>
              <a:gd name="connsiteY18" fmla="*/ 9316623 h 11533704"/>
              <a:gd name="connsiteX19" fmla="*/ 92611 w 2450466"/>
              <a:gd name="connsiteY19" fmla="*/ 9093041 h 11533704"/>
              <a:gd name="connsiteX20" fmla="*/ 107957 w 2450466"/>
              <a:gd name="connsiteY20" fmla="*/ 9080380 h 11533704"/>
              <a:gd name="connsiteX21" fmla="*/ 92611 w 2450466"/>
              <a:gd name="connsiteY21" fmla="*/ 9067718 h 11533704"/>
              <a:gd name="connsiteX22" fmla="*/ 0 w 2450466"/>
              <a:gd name="connsiteY22" fmla="*/ 8844134 h 11533704"/>
              <a:gd name="connsiteX23" fmla="*/ 92611 w 2450466"/>
              <a:gd name="connsiteY23" fmla="*/ 8620551 h 11533704"/>
              <a:gd name="connsiteX24" fmla="*/ 107957 w 2450466"/>
              <a:gd name="connsiteY24" fmla="*/ 8607890 h 11533704"/>
              <a:gd name="connsiteX25" fmla="*/ 92611 w 2450466"/>
              <a:gd name="connsiteY25" fmla="*/ 8595229 h 11533704"/>
              <a:gd name="connsiteX26" fmla="*/ 0 w 2450466"/>
              <a:gd name="connsiteY26" fmla="*/ 8371646 h 11533704"/>
              <a:gd name="connsiteX27" fmla="*/ 92611 w 2450466"/>
              <a:gd name="connsiteY27" fmla="*/ 8148063 h 11533704"/>
              <a:gd name="connsiteX28" fmla="*/ 107957 w 2450466"/>
              <a:gd name="connsiteY28" fmla="*/ 8135401 h 11533704"/>
              <a:gd name="connsiteX29" fmla="*/ 92611 w 2450466"/>
              <a:gd name="connsiteY29" fmla="*/ 8122739 h 11533704"/>
              <a:gd name="connsiteX30" fmla="*/ 0 w 2450466"/>
              <a:gd name="connsiteY30" fmla="*/ 7899156 h 11533704"/>
              <a:gd name="connsiteX31" fmla="*/ 92611 w 2450466"/>
              <a:gd name="connsiteY31" fmla="*/ 7675580 h 11533704"/>
              <a:gd name="connsiteX32" fmla="*/ 107957 w 2450466"/>
              <a:gd name="connsiteY32" fmla="*/ 7662919 h 11533704"/>
              <a:gd name="connsiteX33" fmla="*/ 92611 w 2450466"/>
              <a:gd name="connsiteY33" fmla="*/ 7650257 h 11533704"/>
              <a:gd name="connsiteX34" fmla="*/ 0 w 2450466"/>
              <a:gd name="connsiteY34" fmla="*/ 7426674 h 11533704"/>
              <a:gd name="connsiteX35" fmla="*/ 92611 w 2450466"/>
              <a:gd name="connsiteY35" fmla="*/ 7203092 h 11533704"/>
              <a:gd name="connsiteX36" fmla="*/ 107957 w 2450466"/>
              <a:gd name="connsiteY36" fmla="*/ 7190430 h 11533704"/>
              <a:gd name="connsiteX37" fmla="*/ 92611 w 2450466"/>
              <a:gd name="connsiteY37" fmla="*/ 7177768 h 11533704"/>
              <a:gd name="connsiteX38" fmla="*/ 0 w 2450466"/>
              <a:gd name="connsiteY38" fmla="*/ 6954186 h 11533704"/>
              <a:gd name="connsiteX39" fmla="*/ 92611 w 2450466"/>
              <a:gd name="connsiteY39" fmla="*/ 6730602 h 11533704"/>
              <a:gd name="connsiteX40" fmla="*/ 107957 w 2450466"/>
              <a:gd name="connsiteY40" fmla="*/ 6717941 h 11533704"/>
              <a:gd name="connsiteX41" fmla="*/ 92611 w 2450466"/>
              <a:gd name="connsiteY41" fmla="*/ 6705279 h 11533704"/>
              <a:gd name="connsiteX42" fmla="*/ 0 w 2450466"/>
              <a:gd name="connsiteY42" fmla="*/ 6481697 h 11533704"/>
              <a:gd name="connsiteX43" fmla="*/ 92611 w 2450466"/>
              <a:gd name="connsiteY43" fmla="*/ 6258113 h 11533704"/>
              <a:gd name="connsiteX44" fmla="*/ 107957 w 2450466"/>
              <a:gd name="connsiteY44" fmla="*/ 6245451 h 11533704"/>
              <a:gd name="connsiteX45" fmla="*/ 92611 w 2450466"/>
              <a:gd name="connsiteY45" fmla="*/ 6232790 h 11533704"/>
              <a:gd name="connsiteX46" fmla="*/ 0 w 2450466"/>
              <a:gd name="connsiteY46" fmla="*/ 6009207 h 11533704"/>
              <a:gd name="connsiteX47" fmla="*/ 92611 w 2450466"/>
              <a:gd name="connsiteY47" fmla="*/ 5785624 h 11533704"/>
              <a:gd name="connsiteX48" fmla="*/ 107957 w 2450466"/>
              <a:gd name="connsiteY48" fmla="*/ 5772963 h 11533704"/>
              <a:gd name="connsiteX49" fmla="*/ 92611 w 2450466"/>
              <a:gd name="connsiteY49" fmla="*/ 5760302 h 11533704"/>
              <a:gd name="connsiteX50" fmla="*/ 0 w 2450466"/>
              <a:gd name="connsiteY50" fmla="*/ 5536719 h 11533704"/>
              <a:gd name="connsiteX51" fmla="*/ 92611 w 2450466"/>
              <a:gd name="connsiteY51" fmla="*/ 5313136 h 11533704"/>
              <a:gd name="connsiteX52" fmla="*/ 107957 w 2450466"/>
              <a:gd name="connsiteY52" fmla="*/ 5300474 h 11533704"/>
              <a:gd name="connsiteX53" fmla="*/ 92611 w 2450466"/>
              <a:gd name="connsiteY53" fmla="*/ 5287813 h 11533704"/>
              <a:gd name="connsiteX54" fmla="*/ 0 w 2450466"/>
              <a:gd name="connsiteY54" fmla="*/ 5064230 h 11533704"/>
              <a:gd name="connsiteX55" fmla="*/ 92611 w 2450466"/>
              <a:gd name="connsiteY55" fmla="*/ 4840647 h 11533704"/>
              <a:gd name="connsiteX56" fmla="*/ 107957 w 2450466"/>
              <a:gd name="connsiteY56" fmla="*/ 4827985 h 11533704"/>
              <a:gd name="connsiteX57" fmla="*/ 92611 w 2450466"/>
              <a:gd name="connsiteY57" fmla="*/ 4815324 h 11533704"/>
              <a:gd name="connsiteX58" fmla="*/ 0 w 2450466"/>
              <a:gd name="connsiteY58" fmla="*/ 4591741 h 11533704"/>
              <a:gd name="connsiteX59" fmla="*/ 92611 w 2450466"/>
              <a:gd name="connsiteY59" fmla="*/ 4368158 h 11533704"/>
              <a:gd name="connsiteX60" fmla="*/ 107957 w 2450466"/>
              <a:gd name="connsiteY60" fmla="*/ 4355496 h 11533704"/>
              <a:gd name="connsiteX61" fmla="*/ 92611 w 2450466"/>
              <a:gd name="connsiteY61" fmla="*/ 4342835 h 11533704"/>
              <a:gd name="connsiteX62" fmla="*/ 0 w 2450466"/>
              <a:gd name="connsiteY62" fmla="*/ 4119252 h 11533704"/>
              <a:gd name="connsiteX63" fmla="*/ 92611 w 2450466"/>
              <a:gd name="connsiteY63" fmla="*/ 3895669 h 11533704"/>
              <a:gd name="connsiteX64" fmla="*/ 107957 w 2450466"/>
              <a:gd name="connsiteY64" fmla="*/ 3883007 h 11533704"/>
              <a:gd name="connsiteX65" fmla="*/ 92611 w 2450466"/>
              <a:gd name="connsiteY65" fmla="*/ 3870346 h 11533704"/>
              <a:gd name="connsiteX66" fmla="*/ 0 w 2450466"/>
              <a:gd name="connsiteY66" fmla="*/ 3646763 h 11533704"/>
              <a:gd name="connsiteX67" fmla="*/ 92611 w 2450466"/>
              <a:gd name="connsiteY67" fmla="*/ 3423180 h 11533704"/>
              <a:gd name="connsiteX68" fmla="*/ 107957 w 2450466"/>
              <a:gd name="connsiteY68" fmla="*/ 3410518 h 11533704"/>
              <a:gd name="connsiteX69" fmla="*/ 92611 w 2450466"/>
              <a:gd name="connsiteY69" fmla="*/ 3397857 h 11533704"/>
              <a:gd name="connsiteX70" fmla="*/ 0 w 2450466"/>
              <a:gd name="connsiteY70" fmla="*/ 3174274 h 11533704"/>
              <a:gd name="connsiteX71" fmla="*/ 92611 w 2450466"/>
              <a:gd name="connsiteY71" fmla="*/ 2950691 h 11533704"/>
              <a:gd name="connsiteX72" fmla="*/ 107957 w 2450466"/>
              <a:gd name="connsiteY72" fmla="*/ 2938029 h 11533704"/>
              <a:gd name="connsiteX73" fmla="*/ 92611 w 2450466"/>
              <a:gd name="connsiteY73" fmla="*/ 2925368 h 11533704"/>
              <a:gd name="connsiteX74" fmla="*/ 0 w 2450466"/>
              <a:gd name="connsiteY74" fmla="*/ 2701785 h 11533704"/>
              <a:gd name="connsiteX75" fmla="*/ 92611 w 2450466"/>
              <a:gd name="connsiteY75" fmla="*/ 2478202 h 11533704"/>
              <a:gd name="connsiteX76" fmla="*/ 107957 w 2450466"/>
              <a:gd name="connsiteY76" fmla="*/ 2465541 h 11533704"/>
              <a:gd name="connsiteX77" fmla="*/ 92611 w 2450466"/>
              <a:gd name="connsiteY77" fmla="*/ 2452879 h 11533704"/>
              <a:gd name="connsiteX78" fmla="*/ 0 w 2450466"/>
              <a:gd name="connsiteY78" fmla="*/ 2229296 h 11533704"/>
              <a:gd name="connsiteX79" fmla="*/ 92611 w 2450466"/>
              <a:gd name="connsiteY79" fmla="*/ 2005713 h 11533704"/>
              <a:gd name="connsiteX80" fmla="*/ 107957 w 2450466"/>
              <a:gd name="connsiteY80" fmla="*/ 1993051 h 11533704"/>
              <a:gd name="connsiteX81" fmla="*/ 92611 w 2450466"/>
              <a:gd name="connsiteY81" fmla="*/ 1980390 h 11533704"/>
              <a:gd name="connsiteX82" fmla="*/ 0 w 2450466"/>
              <a:gd name="connsiteY82" fmla="*/ 1756807 h 11533704"/>
              <a:gd name="connsiteX83" fmla="*/ 92611 w 2450466"/>
              <a:gd name="connsiteY83" fmla="*/ 1533224 h 11533704"/>
              <a:gd name="connsiteX84" fmla="*/ 107957 w 2450466"/>
              <a:gd name="connsiteY84" fmla="*/ 1520562 h 11533704"/>
              <a:gd name="connsiteX85" fmla="*/ 92611 w 2450466"/>
              <a:gd name="connsiteY85" fmla="*/ 1507901 h 11533704"/>
              <a:gd name="connsiteX86" fmla="*/ 0 w 2450466"/>
              <a:gd name="connsiteY86" fmla="*/ 1284318 h 11533704"/>
              <a:gd name="connsiteX87" fmla="*/ 92611 w 2450466"/>
              <a:gd name="connsiteY87" fmla="*/ 1060735 h 11533704"/>
              <a:gd name="connsiteX88" fmla="*/ 107957 w 2450466"/>
              <a:gd name="connsiteY88" fmla="*/ 1048073 h 11533704"/>
              <a:gd name="connsiteX89" fmla="*/ 92611 w 2450466"/>
              <a:gd name="connsiteY89" fmla="*/ 1035412 h 11533704"/>
              <a:gd name="connsiteX90" fmla="*/ 0 w 2450466"/>
              <a:gd name="connsiteY90" fmla="*/ 811829 h 11533704"/>
              <a:gd name="connsiteX91" fmla="*/ 92611 w 2450466"/>
              <a:gd name="connsiteY91" fmla="*/ 588246 h 11533704"/>
              <a:gd name="connsiteX92" fmla="*/ 121984 w 2450466"/>
              <a:gd name="connsiteY92" fmla="*/ 564012 h 11533704"/>
              <a:gd name="connsiteX93" fmla="*/ 92611 w 2450466"/>
              <a:gd name="connsiteY93" fmla="*/ 539777 h 11533704"/>
              <a:gd name="connsiteX94" fmla="*/ 0 w 2450466"/>
              <a:gd name="connsiteY94" fmla="*/ 316194 h 11533704"/>
              <a:gd name="connsiteX95" fmla="*/ 316194 w 2450466"/>
              <a:gd name="connsiteY95" fmla="*/ 0 h 11533704"/>
              <a:gd name="connsiteX96" fmla="*/ 517323 w 2450466"/>
              <a:gd name="connsiteY96" fmla="*/ 72203 h 11533704"/>
              <a:gd name="connsiteX97" fmla="*/ 541208 w 2450466"/>
              <a:gd name="connsiteY97" fmla="*/ 99792 h 11533704"/>
              <a:gd name="connsiteX98" fmla="*/ 547131 w 2450466"/>
              <a:gd name="connsiteY98" fmla="*/ 92612 h 11533704"/>
              <a:gd name="connsiteX99" fmla="*/ 770714 w 2450466"/>
              <a:gd name="connsiteY99" fmla="*/ 1 h 11533704"/>
              <a:gd name="connsiteX100" fmla="*/ 971843 w 2450466"/>
              <a:gd name="connsiteY100" fmla="*/ 72204 h 11533704"/>
              <a:gd name="connsiteX101" fmla="*/ 995727 w 2450466"/>
              <a:gd name="connsiteY101" fmla="*/ 99792 h 11533704"/>
              <a:gd name="connsiteX102" fmla="*/ 1001650 w 2450466"/>
              <a:gd name="connsiteY102" fmla="*/ 92612 h 11533704"/>
              <a:gd name="connsiteX103" fmla="*/ 1225233 w 2450466"/>
              <a:gd name="connsiteY103" fmla="*/ 1 h 11533704"/>
              <a:gd name="connsiteX104" fmla="*/ 1426361 w 2450466"/>
              <a:gd name="connsiteY104" fmla="*/ 72204 h 11533704"/>
              <a:gd name="connsiteX105" fmla="*/ 1450246 w 2450466"/>
              <a:gd name="connsiteY105" fmla="*/ 99792 h 11533704"/>
              <a:gd name="connsiteX106" fmla="*/ 1456170 w 2450466"/>
              <a:gd name="connsiteY106" fmla="*/ 92612 h 11533704"/>
              <a:gd name="connsiteX107" fmla="*/ 1679753 w 2450466"/>
              <a:gd name="connsiteY107" fmla="*/ 1 h 11533704"/>
              <a:gd name="connsiteX108" fmla="*/ 1903336 w 2450466"/>
              <a:gd name="connsiteY108" fmla="*/ 92612 h 11533704"/>
              <a:gd name="connsiteX109" fmla="*/ 1909259 w 2450466"/>
              <a:gd name="connsiteY109" fmla="*/ 99791 h 11533704"/>
              <a:gd name="connsiteX110" fmla="*/ 1933143 w 2450466"/>
              <a:gd name="connsiteY110" fmla="*/ 72203 h 11533704"/>
              <a:gd name="connsiteX111" fmla="*/ 2134272 w 2450466"/>
              <a:gd name="connsiteY111" fmla="*/ 0 h 11533704"/>
              <a:gd name="connsiteX112" fmla="*/ 2450466 w 2450466"/>
              <a:gd name="connsiteY112" fmla="*/ 316194 h 11533704"/>
              <a:gd name="connsiteX113" fmla="*/ 2357855 w 2450466"/>
              <a:gd name="connsiteY113" fmla="*/ 539777 h 11533704"/>
              <a:gd name="connsiteX114" fmla="*/ 2342471 w 2450466"/>
              <a:gd name="connsiteY114" fmla="*/ 552469 h 11533704"/>
              <a:gd name="connsiteX115" fmla="*/ 2396465 w 2450466"/>
              <a:gd name="connsiteY115" fmla="*/ 611892 h 11533704"/>
              <a:gd name="connsiteX116" fmla="*/ 2450466 w 2450466"/>
              <a:gd name="connsiteY116" fmla="*/ 788679 h 11533704"/>
              <a:gd name="connsiteX117" fmla="*/ 2357855 w 2450466"/>
              <a:gd name="connsiteY117" fmla="*/ 1012262 h 11533704"/>
              <a:gd name="connsiteX118" fmla="*/ 2342469 w 2450466"/>
              <a:gd name="connsiteY118" fmla="*/ 1024956 h 11533704"/>
              <a:gd name="connsiteX119" fmla="*/ 2396465 w 2450466"/>
              <a:gd name="connsiteY119" fmla="*/ 1084381 h 11533704"/>
              <a:gd name="connsiteX120" fmla="*/ 2450466 w 2450466"/>
              <a:gd name="connsiteY120" fmla="*/ 1261168 h 11533704"/>
              <a:gd name="connsiteX121" fmla="*/ 2357855 w 2450466"/>
              <a:gd name="connsiteY121" fmla="*/ 1484751 h 11533704"/>
              <a:gd name="connsiteX122" fmla="*/ 2342469 w 2450466"/>
              <a:gd name="connsiteY122" fmla="*/ 1497445 h 11533704"/>
              <a:gd name="connsiteX123" fmla="*/ 2396465 w 2450466"/>
              <a:gd name="connsiteY123" fmla="*/ 1556870 h 11533704"/>
              <a:gd name="connsiteX124" fmla="*/ 2450466 w 2450466"/>
              <a:gd name="connsiteY124" fmla="*/ 1733657 h 11533704"/>
              <a:gd name="connsiteX125" fmla="*/ 2396465 w 2450466"/>
              <a:gd name="connsiteY125" fmla="*/ 1910444 h 11533704"/>
              <a:gd name="connsiteX126" fmla="*/ 2342469 w 2450466"/>
              <a:gd name="connsiteY126" fmla="*/ 1969869 h 11533704"/>
              <a:gd name="connsiteX127" fmla="*/ 2357855 w 2450466"/>
              <a:gd name="connsiteY127" fmla="*/ 1982563 h 11533704"/>
              <a:gd name="connsiteX128" fmla="*/ 2450466 w 2450466"/>
              <a:gd name="connsiteY128" fmla="*/ 2206146 h 11533704"/>
              <a:gd name="connsiteX129" fmla="*/ 2357855 w 2450466"/>
              <a:gd name="connsiteY129" fmla="*/ 2429729 h 11533704"/>
              <a:gd name="connsiteX130" fmla="*/ 2342469 w 2450466"/>
              <a:gd name="connsiteY130" fmla="*/ 2442423 h 11533704"/>
              <a:gd name="connsiteX131" fmla="*/ 2396465 w 2450466"/>
              <a:gd name="connsiteY131" fmla="*/ 2501848 h 11533704"/>
              <a:gd name="connsiteX132" fmla="*/ 2450466 w 2450466"/>
              <a:gd name="connsiteY132" fmla="*/ 2678635 h 11533704"/>
              <a:gd name="connsiteX133" fmla="*/ 2396465 w 2450466"/>
              <a:gd name="connsiteY133" fmla="*/ 2855422 h 11533704"/>
              <a:gd name="connsiteX134" fmla="*/ 2342469 w 2450466"/>
              <a:gd name="connsiteY134" fmla="*/ 2914847 h 11533704"/>
              <a:gd name="connsiteX135" fmla="*/ 2357855 w 2450466"/>
              <a:gd name="connsiteY135" fmla="*/ 2927541 h 11533704"/>
              <a:gd name="connsiteX136" fmla="*/ 2450466 w 2450466"/>
              <a:gd name="connsiteY136" fmla="*/ 3151124 h 11533704"/>
              <a:gd name="connsiteX137" fmla="*/ 2357855 w 2450466"/>
              <a:gd name="connsiteY137" fmla="*/ 3374707 h 11533704"/>
              <a:gd name="connsiteX138" fmla="*/ 2342469 w 2450466"/>
              <a:gd name="connsiteY138" fmla="*/ 3387401 h 11533704"/>
              <a:gd name="connsiteX139" fmla="*/ 2396465 w 2450466"/>
              <a:gd name="connsiteY139" fmla="*/ 3446826 h 11533704"/>
              <a:gd name="connsiteX140" fmla="*/ 2450466 w 2450466"/>
              <a:gd name="connsiteY140" fmla="*/ 3623613 h 11533704"/>
              <a:gd name="connsiteX141" fmla="*/ 2357855 w 2450466"/>
              <a:gd name="connsiteY141" fmla="*/ 3847196 h 11533704"/>
              <a:gd name="connsiteX142" fmla="*/ 2342469 w 2450466"/>
              <a:gd name="connsiteY142" fmla="*/ 3859890 h 11533704"/>
              <a:gd name="connsiteX143" fmla="*/ 2396465 w 2450466"/>
              <a:gd name="connsiteY143" fmla="*/ 3919315 h 11533704"/>
              <a:gd name="connsiteX144" fmla="*/ 2450466 w 2450466"/>
              <a:gd name="connsiteY144" fmla="*/ 4096102 h 11533704"/>
              <a:gd name="connsiteX145" fmla="*/ 2357855 w 2450466"/>
              <a:gd name="connsiteY145" fmla="*/ 4319685 h 11533704"/>
              <a:gd name="connsiteX146" fmla="*/ 2342469 w 2450466"/>
              <a:gd name="connsiteY146" fmla="*/ 4332379 h 11533704"/>
              <a:gd name="connsiteX147" fmla="*/ 2396465 w 2450466"/>
              <a:gd name="connsiteY147" fmla="*/ 4391804 h 11533704"/>
              <a:gd name="connsiteX148" fmla="*/ 2450466 w 2450466"/>
              <a:gd name="connsiteY148" fmla="*/ 4568591 h 11533704"/>
              <a:gd name="connsiteX149" fmla="*/ 2357855 w 2450466"/>
              <a:gd name="connsiteY149" fmla="*/ 4792174 h 11533704"/>
              <a:gd name="connsiteX150" fmla="*/ 2342469 w 2450466"/>
              <a:gd name="connsiteY150" fmla="*/ 4804868 h 11533704"/>
              <a:gd name="connsiteX151" fmla="*/ 2396465 w 2450466"/>
              <a:gd name="connsiteY151" fmla="*/ 4864293 h 11533704"/>
              <a:gd name="connsiteX152" fmla="*/ 2450466 w 2450466"/>
              <a:gd name="connsiteY152" fmla="*/ 5041080 h 11533704"/>
              <a:gd name="connsiteX153" fmla="*/ 2396465 w 2450466"/>
              <a:gd name="connsiteY153" fmla="*/ 5217867 h 11533704"/>
              <a:gd name="connsiteX154" fmla="*/ 2342469 w 2450466"/>
              <a:gd name="connsiteY154" fmla="*/ 5277291 h 11533704"/>
              <a:gd name="connsiteX155" fmla="*/ 2357855 w 2450466"/>
              <a:gd name="connsiteY155" fmla="*/ 5289986 h 11533704"/>
              <a:gd name="connsiteX156" fmla="*/ 2450466 w 2450466"/>
              <a:gd name="connsiteY156" fmla="*/ 5513569 h 11533704"/>
              <a:gd name="connsiteX157" fmla="*/ 2357855 w 2450466"/>
              <a:gd name="connsiteY157" fmla="*/ 5737152 h 11533704"/>
              <a:gd name="connsiteX158" fmla="*/ 2342469 w 2450466"/>
              <a:gd name="connsiteY158" fmla="*/ 5749846 h 11533704"/>
              <a:gd name="connsiteX159" fmla="*/ 2396465 w 2450466"/>
              <a:gd name="connsiteY159" fmla="*/ 5809270 h 11533704"/>
              <a:gd name="connsiteX160" fmla="*/ 2450466 w 2450466"/>
              <a:gd name="connsiteY160" fmla="*/ 5986058 h 11533704"/>
              <a:gd name="connsiteX161" fmla="*/ 2357855 w 2450466"/>
              <a:gd name="connsiteY161" fmla="*/ 6209640 h 11533704"/>
              <a:gd name="connsiteX162" fmla="*/ 2342469 w 2450466"/>
              <a:gd name="connsiteY162" fmla="*/ 6222334 h 11533704"/>
              <a:gd name="connsiteX163" fmla="*/ 2396465 w 2450466"/>
              <a:gd name="connsiteY163" fmla="*/ 6281759 h 11533704"/>
              <a:gd name="connsiteX164" fmla="*/ 2450466 w 2450466"/>
              <a:gd name="connsiteY164" fmla="*/ 6458547 h 11533704"/>
              <a:gd name="connsiteX165" fmla="*/ 2357855 w 2450466"/>
              <a:gd name="connsiteY165" fmla="*/ 6682129 h 11533704"/>
              <a:gd name="connsiteX166" fmla="*/ 2342469 w 2450466"/>
              <a:gd name="connsiteY166" fmla="*/ 6694824 h 11533704"/>
              <a:gd name="connsiteX167" fmla="*/ 2396465 w 2450466"/>
              <a:gd name="connsiteY167" fmla="*/ 6754248 h 11533704"/>
              <a:gd name="connsiteX168" fmla="*/ 2450466 w 2450466"/>
              <a:gd name="connsiteY168" fmla="*/ 6931036 h 11533704"/>
              <a:gd name="connsiteX169" fmla="*/ 2357855 w 2450466"/>
              <a:gd name="connsiteY169" fmla="*/ 7154618 h 11533704"/>
              <a:gd name="connsiteX170" fmla="*/ 2342469 w 2450466"/>
              <a:gd name="connsiteY170" fmla="*/ 7167313 h 11533704"/>
              <a:gd name="connsiteX171" fmla="*/ 2396465 w 2450466"/>
              <a:gd name="connsiteY171" fmla="*/ 7226738 h 11533704"/>
              <a:gd name="connsiteX172" fmla="*/ 2450466 w 2450466"/>
              <a:gd name="connsiteY172" fmla="*/ 7403525 h 11533704"/>
              <a:gd name="connsiteX173" fmla="*/ 2357855 w 2450466"/>
              <a:gd name="connsiteY173" fmla="*/ 7627107 h 11533704"/>
              <a:gd name="connsiteX174" fmla="*/ 2342469 w 2450466"/>
              <a:gd name="connsiteY174" fmla="*/ 7639802 h 11533704"/>
              <a:gd name="connsiteX175" fmla="*/ 2396465 w 2450466"/>
              <a:gd name="connsiteY175" fmla="*/ 7699227 h 11533704"/>
              <a:gd name="connsiteX176" fmla="*/ 2450466 w 2450466"/>
              <a:gd name="connsiteY176" fmla="*/ 7876010 h 11533704"/>
              <a:gd name="connsiteX177" fmla="*/ 2357855 w 2450466"/>
              <a:gd name="connsiteY177" fmla="*/ 8099594 h 11533704"/>
              <a:gd name="connsiteX178" fmla="*/ 2342469 w 2450466"/>
              <a:gd name="connsiteY178" fmla="*/ 8112287 h 11533704"/>
              <a:gd name="connsiteX179" fmla="*/ 2396465 w 2450466"/>
              <a:gd name="connsiteY179" fmla="*/ 8171713 h 11533704"/>
              <a:gd name="connsiteX180" fmla="*/ 2450466 w 2450466"/>
              <a:gd name="connsiteY180" fmla="*/ 8348499 h 11533704"/>
              <a:gd name="connsiteX181" fmla="*/ 2357855 w 2450466"/>
              <a:gd name="connsiteY181" fmla="*/ 8572082 h 11533704"/>
              <a:gd name="connsiteX182" fmla="*/ 2342469 w 2450466"/>
              <a:gd name="connsiteY182" fmla="*/ 8584776 h 11533704"/>
              <a:gd name="connsiteX183" fmla="*/ 2396465 w 2450466"/>
              <a:gd name="connsiteY183" fmla="*/ 8644201 h 11533704"/>
              <a:gd name="connsiteX184" fmla="*/ 2450466 w 2450466"/>
              <a:gd name="connsiteY184" fmla="*/ 8820988 h 11533704"/>
              <a:gd name="connsiteX185" fmla="*/ 2357855 w 2450466"/>
              <a:gd name="connsiteY185" fmla="*/ 9044572 h 11533704"/>
              <a:gd name="connsiteX186" fmla="*/ 2342469 w 2450466"/>
              <a:gd name="connsiteY186" fmla="*/ 9057266 h 11533704"/>
              <a:gd name="connsiteX187" fmla="*/ 2396465 w 2450466"/>
              <a:gd name="connsiteY187" fmla="*/ 9116691 h 11533704"/>
              <a:gd name="connsiteX188" fmla="*/ 2450466 w 2450466"/>
              <a:gd name="connsiteY188" fmla="*/ 9293478 h 11533704"/>
              <a:gd name="connsiteX189" fmla="*/ 2357855 w 2450466"/>
              <a:gd name="connsiteY189" fmla="*/ 9517060 h 11533704"/>
              <a:gd name="connsiteX190" fmla="*/ 2342469 w 2450466"/>
              <a:gd name="connsiteY190" fmla="*/ 9529754 h 11533704"/>
              <a:gd name="connsiteX191" fmla="*/ 2396465 w 2450466"/>
              <a:gd name="connsiteY191" fmla="*/ 9589179 h 11533704"/>
              <a:gd name="connsiteX192" fmla="*/ 2450466 w 2450466"/>
              <a:gd name="connsiteY192" fmla="*/ 9765966 h 11533704"/>
              <a:gd name="connsiteX193" fmla="*/ 2357855 w 2450466"/>
              <a:gd name="connsiteY193" fmla="*/ 9989549 h 11533704"/>
              <a:gd name="connsiteX194" fmla="*/ 2342469 w 2450466"/>
              <a:gd name="connsiteY194" fmla="*/ 10002243 h 11533704"/>
              <a:gd name="connsiteX195" fmla="*/ 2396465 w 2450466"/>
              <a:gd name="connsiteY195" fmla="*/ 10061668 h 11533704"/>
              <a:gd name="connsiteX196" fmla="*/ 2450466 w 2450466"/>
              <a:gd name="connsiteY196" fmla="*/ 10238455 h 11533704"/>
              <a:gd name="connsiteX197" fmla="*/ 2357855 w 2450466"/>
              <a:gd name="connsiteY197" fmla="*/ 10462038 h 11533704"/>
              <a:gd name="connsiteX198" fmla="*/ 2342469 w 2450466"/>
              <a:gd name="connsiteY198" fmla="*/ 10474732 h 11533704"/>
              <a:gd name="connsiteX199" fmla="*/ 2396465 w 2450466"/>
              <a:gd name="connsiteY199" fmla="*/ 10534156 h 11533704"/>
              <a:gd name="connsiteX200" fmla="*/ 2450466 w 2450466"/>
              <a:gd name="connsiteY200" fmla="*/ 10710943 h 11533704"/>
              <a:gd name="connsiteX201" fmla="*/ 2357855 w 2450466"/>
              <a:gd name="connsiteY201" fmla="*/ 10934526 h 11533704"/>
              <a:gd name="connsiteX202" fmla="*/ 2342469 w 2450466"/>
              <a:gd name="connsiteY202" fmla="*/ 10947220 h 11533704"/>
              <a:gd name="connsiteX203" fmla="*/ 2396465 w 2450466"/>
              <a:gd name="connsiteY203" fmla="*/ 11006645 h 11533704"/>
              <a:gd name="connsiteX204" fmla="*/ 2450466 w 2450466"/>
              <a:gd name="connsiteY204" fmla="*/ 11183432 h 11533704"/>
              <a:gd name="connsiteX205" fmla="*/ 2448748 w 2450466"/>
              <a:gd name="connsiteY205" fmla="*/ 11200470 h 11533704"/>
              <a:gd name="connsiteX206" fmla="*/ 2450466 w 2450466"/>
              <a:gd name="connsiteY206" fmla="*/ 11217508 h 11533704"/>
              <a:gd name="connsiteX207" fmla="*/ 2134272 w 2450466"/>
              <a:gd name="connsiteY207" fmla="*/ 11533702 h 11533704"/>
              <a:gd name="connsiteX208" fmla="*/ 1910689 w 2450466"/>
              <a:gd name="connsiteY208" fmla="*/ 11441091 h 11533704"/>
              <a:gd name="connsiteX209" fmla="*/ 1907010 w 2450466"/>
              <a:gd name="connsiteY209" fmla="*/ 11436632 h 11533704"/>
              <a:gd name="connsiteX210" fmla="*/ 1903336 w 2450466"/>
              <a:gd name="connsiteY210" fmla="*/ 11441084 h 11533704"/>
              <a:gd name="connsiteX211" fmla="*/ 1679753 w 2450466"/>
              <a:gd name="connsiteY211" fmla="*/ 11533695 h 11533704"/>
              <a:gd name="connsiteX212" fmla="*/ 1456170 w 2450466"/>
              <a:gd name="connsiteY212" fmla="*/ 11441084 h 11533704"/>
              <a:gd name="connsiteX213" fmla="*/ 1452497 w 2450466"/>
              <a:gd name="connsiteY213" fmla="*/ 11436631 h 11533704"/>
              <a:gd name="connsiteX214" fmla="*/ 1448816 w 2450466"/>
              <a:gd name="connsiteY214" fmla="*/ 11441093 h 11533704"/>
              <a:gd name="connsiteX215" fmla="*/ 1225233 w 2450466"/>
              <a:gd name="connsiteY215" fmla="*/ 11533704 h 11533704"/>
              <a:gd name="connsiteX216" fmla="*/ 1001650 w 2450466"/>
              <a:gd name="connsiteY216" fmla="*/ 11441093 h 11533704"/>
              <a:gd name="connsiteX217" fmla="*/ 997973 w 2450466"/>
              <a:gd name="connsiteY217" fmla="*/ 11436636 h 11533704"/>
              <a:gd name="connsiteX218" fmla="*/ 994297 w 2450466"/>
              <a:gd name="connsiteY218" fmla="*/ 11441092 h 11533704"/>
              <a:gd name="connsiteX219" fmla="*/ 770714 w 2450466"/>
              <a:gd name="connsiteY219" fmla="*/ 11533704 h 11533704"/>
              <a:gd name="connsiteX220" fmla="*/ 547131 w 2450466"/>
              <a:gd name="connsiteY220" fmla="*/ 11441092 h 11533704"/>
              <a:gd name="connsiteX221" fmla="*/ 543453 w 2450466"/>
              <a:gd name="connsiteY221" fmla="*/ 11436635 h 11533704"/>
              <a:gd name="connsiteX222" fmla="*/ 539777 w 2450466"/>
              <a:gd name="connsiteY222" fmla="*/ 11441091 h 11533704"/>
              <a:gd name="connsiteX223" fmla="*/ 316194 w 2450466"/>
              <a:gd name="connsiteY223" fmla="*/ 11533702 h 11533704"/>
              <a:gd name="connsiteX224" fmla="*/ 0 w 2450466"/>
              <a:gd name="connsiteY224" fmla="*/ 11217508 h 11533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2450466" h="11533704">
                <a:moveTo>
                  <a:pt x="0" y="11217508"/>
                </a:moveTo>
                <a:lnTo>
                  <a:pt x="551" y="11212043"/>
                </a:lnTo>
                <a:lnTo>
                  <a:pt x="0" y="11206578"/>
                </a:lnTo>
                <a:cubicBezTo>
                  <a:pt x="0" y="11119264"/>
                  <a:pt x="35391" y="11040215"/>
                  <a:pt x="92611" y="10982996"/>
                </a:cubicBezTo>
                <a:lnTo>
                  <a:pt x="107957" y="10970334"/>
                </a:lnTo>
                <a:lnTo>
                  <a:pt x="92611" y="10957673"/>
                </a:lnTo>
                <a:cubicBezTo>
                  <a:pt x="35391" y="10900452"/>
                  <a:pt x="0" y="10821404"/>
                  <a:pt x="0" y="10734090"/>
                </a:cubicBezTo>
                <a:cubicBezTo>
                  <a:pt x="0" y="10646775"/>
                  <a:pt x="35391" y="10567727"/>
                  <a:pt x="92611" y="10510507"/>
                </a:cubicBezTo>
                <a:lnTo>
                  <a:pt x="107957" y="10497846"/>
                </a:lnTo>
                <a:lnTo>
                  <a:pt x="92611" y="10485184"/>
                </a:lnTo>
                <a:cubicBezTo>
                  <a:pt x="35391" y="10427965"/>
                  <a:pt x="0" y="10348916"/>
                  <a:pt x="0" y="10261602"/>
                </a:cubicBezTo>
                <a:cubicBezTo>
                  <a:pt x="0" y="10174286"/>
                  <a:pt x="35391" y="10095238"/>
                  <a:pt x="92611" y="10038018"/>
                </a:cubicBezTo>
                <a:lnTo>
                  <a:pt x="107957" y="10025357"/>
                </a:lnTo>
                <a:lnTo>
                  <a:pt x="92611" y="10012695"/>
                </a:lnTo>
                <a:cubicBezTo>
                  <a:pt x="35391" y="9955476"/>
                  <a:pt x="0" y="9876426"/>
                  <a:pt x="0" y="9789112"/>
                </a:cubicBezTo>
                <a:cubicBezTo>
                  <a:pt x="0" y="9701798"/>
                  <a:pt x="35391" y="9622748"/>
                  <a:pt x="92611" y="9565530"/>
                </a:cubicBezTo>
                <a:lnTo>
                  <a:pt x="107957" y="9552867"/>
                </a:lnTo>
                <a:lnTo>
                  <a:pt x="92611" y="9540206"/>
                </a:lnTo>
                <a:cubicBezTo>
                  <a:pt x="35391" y="9482987"/>
                  <a:pt x="0" y="9403938"/>
                  <a:pt x="0" y="9316623"/>
                </a:cubicBezTo>
                <a:cubicBezTo>
                  <a:pt x="0" y="9229309"/>
                  <a:pt x="35391" y="9150260"/>
                  <a:pt x="92611" y="9093041"/>
                </a:cubicBezTo>
                <a:lnTo>
                  <a:pt x="107957" y="9080380"/>
                </a:lnTo>
                <a:lnTo>
                  <a:pt x="92611" y="9067718"/>
                </a:lnTo>
                <a:cubicBezTo>
                  <a:pt x="35391" y="9010498"/>
                  <a:pt x="0" y="8931450"/>
                  <a:pt x="0" y="8844134"/>
                </a:cubicBezTo>
                <a:cubicBezTo>
                  <a:pt x="0" y="8756821"/>
                  <a:pt x="35391" y="8677772"/>
                  <a:pt x="92611" y="8620551"/>
                </a:cubicBezTo>
                <a:lnTo>
                  <a:pt x="107957" y="8607890"/>
                </a:lnTo>
                <a:lnTo>
                  <a:pt x="92611" y="8595229"/>
                </a:lnTo>
                <a:cubicBezTo>
                  <a:pt x="35391" y="8538009"/>
                  <a:pt x="0" y="8458960"/>
                  <a:pt x="0" y="8371646"/>
                </a:cubicBezTo>
                <a:cubicBezTo>
                  <a:pt x="0" y="8284331"/>
                  <a:pt x="35391" y="8205283"/>
                  <a:pt x="92611" y="8148063"/>
                </a:cubicBezTo>
                <a:lnTo>
                  <a:pt x="107957" y="8135401"/>
                </a:lnTo>
                <a:lnTo>
                  <a:pt x="92611" y="8122739"/>
                </a:lnTo>
                <a:cubicBezTo>
                  <a:pt x="35391" y="8065520"/>
                  <a:pt x="0" y="7986470"/>
                  <a:pt x="0" y="7899156"/>
                </a:cubicBezTo>
                <a:cubicBezTo>
                  <a:pt x="0" y="7811849"/>
                  <a:pt x="35391" y="7732801"/>
                  <a:pt x="92611" y="7675580"/>
                </a:cubicBezTo>
                <a:lnTo>
                  <a:pt x="107957" y="7662919"/>
                </a:lnTo>
                <a:lnTo>
                  <a:pt x="92611" y="7650257"/>
                </a:lnTo>
                <a:cubicBezTo>
                  <a:pt x="35391" y="7593038"/>
                  <a:pt x="0" y="7513989"/>
                  <a:pt x="0" y="7426674"/>
                </a:cubicBezTo>
                <a:cubicBezTo>
                  <a:pt x="0" y="7339360"/>
                  <a:pt x="35391" y="7260312"/>
                  <a:pt x="92611" y="7203092"/>
                </a:cubicBezTo>
                <a:lnTo>
                  <a:pt x="107957" y="7190430"/>
                </a:lnTo>
                <a:lnTo>
                  <a:pt x="92611" y="7177768"/>
                </a:lnTo>
                <a:cubicBezTo>
                  <a:pt x="35391" y="7120548"/>
                  <a:pt x="0" y="7041500"/>
                  <a:pt x="0" y="6954186"/>
                </a:cubicBezTo>
                <a:cubicBezTo>
                  <a:pt x="0" y="6866871"/>
                  <a:pt x="35391" y="6787823"/>
                  <a:pt x="92611" y="6730602"/>
                </a:cubicBezTo>
                <a:lnTo>
                  <a:pt x="107957" y="6717941"/>
                </a:lnTo>
                <a:lnTo>
                  <a:pt x="92611" y="6705279"/>
                </a:lnTo>
                <a:cubicBezTo>
                  <a:pt x="35391" y="6648060"/>
                  <a:pt x="0" y="6569011"/>
                  <a:pt x="0" y="6481697"/>
                </a:cubicBezTo>
                <a:cubicBezTo>
                  <a:pt x="0" y="6394382"/>
                  <a:pt x="35391" y="6315334"/>
                  <a:pt x="92611" y="6258113"/>
                </a:cubicBezTo>
                <a:lnTo>
                  <a:pt x="107957" y="6245451"/>
                </a:lnTo>
                <a:lnTo>
                  <a:pt x="92611" y="6232790"/>
                </a:lnTo>
                <a:cubicBezTo>
                  <a:pt x="35391" y="6175571"/>
                  <a:pt x="0" y="6096522"/>
                  <a:pt x="0" y="6009207"/>
                </a:cubicBezTo>
                <a:cubicBezTo>
                  <a:pt x="0" y="5921893"/>
                  <a:pt x="35391" y="5842845"/>
                  <a:pt x="92611" y="5785624"/>
                </a:cubicBezTo>
                <a:lnTo>
                  <a:pt x="107957" y="5772963"/>
                </a:lnTo>
                <a:lnTo>
                  <a:pt x="92611" y="5760302"/>
                </a:lnTo>
                <a:cubicBezTo>
                  <a:pt x="35391" y="5703082"/>
                  <a:pt x="0" y="5624033"/>
                  <a:pt x="0" y="5536719"/>
                </a:cubicBezTo>
                <a:cubicBezTo>
                  <a:pt x="0" y="5449404"/>
                  <a:pt x="35391" y="5370356"/>
                  <a:pt x="92611" y="5313136"/>
                </a:cubicBezTo>
                <a:lnTo>
                  <a:pt x="107957" y="5300474"/>
                </a:lnTo>
                <a:lnTo>
                  <a:pt x="92611" y="5287813"/>
                </a:lnTo>
                <a:cubicBezTo>
                  <a:pt x="35391" y="5230593"/>
                  <a:pt x="0" y="5151544"/>
                  <a:pt x="0" y="5064230"/>
                </a:cubicBezTo>
                <a:cubicBezTo>
                  <a:pt x="0" y="4976915"/>
                  <a:pt x="35391" y="4897867"/>
                  <a:pt x="92611" y="4840647"/>
                </a:cubicBezTo>
                <a:lnTo>
                  <a:pt x="107957" y="4827985"/>
                </a:lnTo>
                <a:lnTo>
                  <a:pt x="92611" y="4815324"/>
                </a:lnTo>
                <a:cubicBezTo>
                  <a:pt x="35391" y="4758104"/>
                  <a:pt x="0" y="4679055"/>
                  <a:pt x="0" y="4591741"/>
                </a:cubicBezTo>
                <a:cubicBezTo>
                  <a:pt x="0" y="4504426"/>
                  <a:pt x="35391" y="4425378"/>
                  <a:pt x="92611" y="4368158"/>
                </a:cubicBezTo>
                <a:lnTo>
                  <a:pt x="107957" y="4355496"/>
                </a:lnTo>
                <a:lnTo>
                  <a:pt x="92611" y="4342835"/>
                </a:lnTo>
                <a:cubicBezTo>
                  <a:pt x="35392" y="4285615"/>
                  <a:pt x="0" y="4206566"/>
                  <a:pt x="0" y="4119252"/>
                </a:cubicBezTo>
                <a:cubicBezTo>
                  <a:pt x="0" y="4031937"/>
                  <a:pt x="35392" y="3952889"/>
                  <a:pt x="92611" y="3895669"/>
                </a:cubicBezTo>
                <a:lnTo>
                  <a:pt x="107957" y="3883007"/>
                </a:lnTo>
                <a:lnTo>
                  <a:pt x="92611" y="3870346"/>
                </a:lnTo>
                <a:cubicBezTo>
                  <a:pt x="35392" y="3813126"/>
                  <a:pt x="0" y="3734077"/>
                  <a:pt x="0" y="3646763"/>
                </a:cubicBezTo>
                <a:cubicBezTo>
                  <a:pt x="0" y="3559448"/>
                  <a:pt x="35392" y="3480400"/>
                  <a:pt x="92611" y="3423180"/>
                </a:cubicBezTo>
                <a:lnTo>
                  <a:pt x="107957" y="3410518"/>
                </a:lnTo>
                <a:lnTo>
                  <a:pt x="92611" y="3397857"/>
                </a:lnTo>
                <a:cubicBezTo>
                  <a:pt x="35392" y="3340637"/>
                  <a:pt x="0" y="3261588"/>
                  <a:pt x="0" y="3174274"/>
                </a:cubicBezTo>
                <a:cubicBezTo>
                  <a:pt x="0" y="3086959"/>
                  <a:pt x="35392" y="3007911"/>
                  <a:pt x="92611" y="2950691"/>
                </a:cubicBezTo>
                <a:lnTo>
                  <a:pt x="107957" y="2938029"/>
                </a:lnTo>
                <a:lnTo>
                  <a:pt x="92611" y="2925368"/>
                </a:lnTo>
                <a:cubicBezTo>
                  <a:pt x="35392" y="2868148"/>
                  <a:pt x="0" y="2789099"/>
                  <a:pt x="0" y="2701785"/>
                </a:cubicBezTo>
                <a:cubicBezTo>
                  <a:pt x="0" y="2614470"/>
                  <a:pt x="35392" y="2535422"/>
                  <a:pt x="92611" y="2478202"/>
                </a:cubicBezTo>
                <a:lnTo>
                  <a:pt x="107957" y="2465541"/>
                </a:lnTo>
                <a:lnTo>
                  <a:pt x="92611" y="2452879"/>
                </a:lnTo>
                <a:cubicBezTo>
                  <a:pt x="35392" y="2395659"/>
                  <a:pt x="0" y="2316611"/>
                  <a:pt x="0" y="2229296"/>
                </a:cubicBezTo>
                <a:cubicBezTo>
                  <a:pt x="0" y="2141981"/>
                  <a:pt x="35392" y="2062933"/>
                  <a:pt x="92611" y="2005713"/>
                </a:cubicBezTo>
                <a:lnTo>
                  <a:pt x="107957" y="1993051"/>
                </a:lnTo>
                <a:lnTo>
                  <a:pt x="92611" y="1980390"/>
                </a:lnTo>
                <a:cubicBezTo>
                  <a:pt x="35392" y="1923170"/>
                  <a:pt x="0" y="1844121"/>
                  <a:pt x="0" y="1756807"/>
                </a:cubicBezTo>
                <a:cubicBezTo>
                  <a:pt x="0" y="1669493"/>
                  <a:pt x="35392" y="1590444"/>
                  <a:pt x="92611" y="1533224"/>
                </a:cubicBezTo>
                <a:lnTo>
                  <a:pt x="107957" y="1520562"/>
                </a:lnTo>
                <a:lnTo>
                  <a:pt x="92611" y="1507901"/>
                </a:lnTo>
                <a:cubicBezTo>
                  <a:pt x="35392" y="1450681"/>
                  <a:pt x="0" y="1371633"/>
                  <a:pt x="0" y="1284318"/>
                </a:cubicBezTo>
                <a:cubicBezTo>
                  <a:pt x="0" y="1197004"/>
                  <a:pt x="35392" y="1117955"/>
                  <a:pt x="92611" y="1060735"/>
                </a:cubicBezTo>
                <a:lnTo>
                  <a:pt x="107957" y="1048073"/>
                </a:lnTo>
                <a:lnTo>
                  <a:pt x="92611" y="1035412"/>
                </a:lnTo>
                <a:cubicBezTo>
                  <a:pt x="35392" y="978192"/>
                  <a:pt x="0" y="899143"/>
                  <a:pt x="0" y="811829"/>
                </a:cubicBezTo>
                <a:cubicBezTo>
                  <a:pt x="0" y="724514"/>
                  <a:pt x="35392" y="645466"/>
                  <a:pt x="92611" y="588246"/>
                </a:cubicBezTo>
                <a:lnTo>
                  <a:pt x="121984" y="564012"/>
                </a:lnTo>
                <a:lnTo>
                  <a:pt x="92611" y="539777"/>
                </a:lnTo>
                <a:cubicBezTo>
                  <a:pt x="35392" y="482557"/>
                  <a:pt x="0" y="403508"/>
                  <a:pt x="0" y="316194"/>
                </a:cubicBezTo>
                <a:cubicBezTo>
                  <a:pt x="0" y="141565"/>
                  <a:pt x="141565" y="0"/>
                  <a:pt x="316194" y="0"/>
                </a:cubicBezTo>
                <a:cubicBezTo>
                  <a:pt x="392595" y="0"/>
                  <a:pt x="462666" y="27096"/>
                  <a:pt x="517323" y="72203"/>
                </a:cubicBezTo>
                <a:lnTo>
                  <a:pt x="541208" y="99792"/>
                </a:lnTo>
                <a:lnTo>
                  <a:pt x="547131" y="92612"/>
                </a:lnTo>
                <a:cubicBezTo>
                  <a:pt x="604351" y="35392"/>
                  <a:pt x="683400" y="1"/>
                  <a:pt x="770714" y="1"/>
                </a:cubicBezTo>
                <a:cubicBezTo>
                  <a:pt x="847115" y="1"/>
                  <a:pt x="917186" y="27098"/>
                  <a:pt x="971843" y="72204"/>
                </a:cubicBezTo>
                <a:lnTo>
                  <a:pt x="995727" y="99792"/>
                </a:lnTo>
                <a:lnTo>
                  <a:pt x="1001650" y="92612"/>
                </a:lnTo>
                <a:cubicBezTo>
                  <a:pt x="1058870" y="35392"/>
                  <a:pt x="1137919" y="1"/>
                  <a:pt x="1225233" y="1"/>
                </a:cubicBezTo>
                <a:cubicBezTo>
                  <a:pt x="1301633" y="1"/>
                  <a:pt x="1371704" y="27098"/>
                  <a:pt x="1426361" y="72204"/>
                </a:cubicBezTo>
                <a:lnTo>
                  <a:pt x="1450246" y="99792"/>
                </a:lnTo>
                <a:lnTo>
                  <a:pt x="1456170" y="92612"/>
                </a:lnTo>
                <a:cubicBezTo>
                  <a:pt x="1513390" y="35392"/>
                  <a:pt x="1592439" y="1"/>
                  <a:pt x="1679753" y="1"/>
                </a:cubicBezTo>
                <a:cubicBezTo>
                  <a:pt x="1767068" y="1"/>
                  <a:pt x="1846116" y="35392"/>
                  <a:pt x="1903336" y="92612"/>
                </a:cubicBezTo>
                <a:lnTo>
                  <a:pt x="1909259" y="99791"/>
                </a:lnTo>
                <a:lnTo>
                  <a:pt x="1933143" y="72203"/>
                </a:lnTo>
                <a:cubicBezTo>
                  <a:pt x="1987801" y="27096"/>
                  <a:pt x="2057872" y="0"/>
                  <a:pt x="2134272" y="0"/>
                </a:cubicBezTo>
                <a:cubicBezTo>
                  <a:pt x="2308901" y="0"/>
                  <a:pt x="2450466" y="141565"/>
                  <a:pt x="2450466" y="316194"/>
                </a:cubicBezTo>
                <a:cubicBezTo>
                  <a:pt x="2450466" y="403508"/>
                  <a:pt x="2415075" y="482557"/>
                  <a:pt x="2357855" y="539777"/>
                </a:cubicBezTo>
                <a:lnTo>
                  <a:pt x="2342471" y="552469"/>
                </a:lnTo>
                <a:lnTo>
                  <a:pt x="2396465" y="611892"/>
                </a:lnTo>
                <a:cubicBezTo>
                  <a:pt x="2430558" y="662357"/>
                  <a:pt x="2450466" y="723193"/>
                  <a:pt x="2450466" y="788679"/>
                </a:cubicBezTo>
                <a:cubicBezTo>
                  <a:pt x="2450466" y="875994"/>
                  <a:pt x="2415075" y="955042"/>
                  <a:pt x="2357855" y="1012262"/>
                </a:cubicBezTo>
                <a:lnTo>
                  <a:pt x="2342469" y="1024956"/>
                </a:lnTo>
                <a:lnTo>
                  <a:pt x="2396465" y="1084381"/>
                </a:lnTo>
                <a:cubicBezTo>
                  <a:pt x="2430558" y="1134846"/>
                  <a:pt x="2450466" y="1195682"/>
                  <a:pt x="2450466" y="1261168"/>
                </a:cubicBezTo>
                <a:cubicBezTo>
                  <a:pt x="2450466" y="1348482"/>
                  <a:pt x="2415075" y="1427531"/>
                  <a:pt x="2357855" y="1484751"/>
                </a:cubicBezTo>
                <a:lnTo>
                  <a:pt x="2342469" y="1497445"/>
                </a:lnTo>
                <a:lnTo>
                  <a:pt x="2396465" y="1556870"/>
                </a:lnTo>
                <a:cubicBezTo>
                  <a:pt x="2430558" y="1607335"/>
                  <a:pt x="2450466" y="1668171"/>
                  <a:pt x="2450466" y="1733657"/>
                </a:cubicBezTo>
                <a:cubicBezTo>
                  <a:pt x="2450466" y="1799143"/>
                  <a:pt x="2430558" y="1859979"/>
                  <a:pt x="2396465" y="1910444"/>
                </a:cubicBezTo>
                <a:lnTo>
                  <a:pt x="2342469" y="1969869"/>
                </a:lnTo>
                <a:lnTo>
                  <a:pt x="2357855" y="1982563"/>
                </a:lnTo>
                <a:cubicBezTo>
                  <a:pt x="2415075" y="2039783"/>
                  <a:pt x="2450466" y="2118832"/>
                  <a:pt x="2450466" y="2206146"/>
                </a:cubicBezTo>
                <a:cubicBezTo>
                  <a:pt x="2450466" y="2293460"/>
                  <a:pt x="2415075" y="2372509"/>
                  <a:pt x="2357855" y="2429729"/>
                </a:cubicBezTo>
                <a:lnTo>
                  <a:pt x="2342469" y="2442423"/>
                </a:lnTo>
                <a:lnTo>
                  <a:pt x="2396465" y="2501848"/>
                </a:lnTo>
                <a:cubicBezTo>
                  <a:pt x="2430558" y="2552313"/>
                  <a:pt x="2450466" y="2613149"/>
                  <a:pt x="2450466" y="2678635"/>
                </a:cubicBezTo>
                <a:cubicBezTo>
                  <a:pt x="2450466" y="2744121"/>
                  <a:pt x="2430558" y="2804957"/>
                  <a:pt x="2396465" y="2855422"/>
                </a:cubicBezTo>
                <a:lnTo>
                  <a:pt x="2342469" y="2914847"/>
                </a:lnTo>
                <a:lnTo>
                  <a:pt x="2357855" y="2927541"/>
                </a:lnTo>
                <a:cubicBezTo>
                  <a:pt x="2415075" y="2984761"/>
                  <a:pt x="2450466" y="3063809"/>
                  <a:pt x="2450466" y="3151124"/>
                </a:cubicBezTo>
                <a:cubicBezTo>
                  <a:pt x="2450466" y="3238438"/>
                  <a:pt x="2415075" y="3317487"/>
                  <a:pt x="2357855" y="3374707"/>
                </a:cubicBezTo>
                <a:lnTo>
                  <a:pt x="2342469" y="3387401"/>
                </a:lnTo>
                <a:lnTo>
                  <a:pt x="2396465" y="3446826"/>
                </a:lnTo>
                <a:cubicBezTo>
                  <a:pt x="2430558" y="3497291"/>
                  <a:pt x="2450466" y="3558127"/>
                  <a:pt x="2450466" y="3623613"/>
                </a:cubicBezTo>
                <a:cubicBezTo>
                  <a:pt x="2450466" y="3710927"/>
                  <a:pt x="2415075" y="3789976"/>
                  <a:pt x="2357855" y="3847196"/>
                </a:cubicBezTo>
                <a:lnTo>
                  <a:pt x="2342469" y="3859890"/>
                </a:lnTo>
                <a:lnTo>
                  <a:pt x="2396465" y="3919315"/>
                </a:lnTo>
                <a:cubicBezTo>
                  <a:pt x="2430558" y="3969780"/>
                  <a:pt x="2450466" y="4030616"/>
                  <a:pt x="2450466" y="4096102"/>
                </a:cubicBezTo>
                <a:cubicBezTo>
                  <a:pt x="2450466" y="4183416"/>
                  <a:pt x="2415075" y="4262465"/>
                  <a:pt x="2357855" y="4319685"/>
                </a:cubicBezTo>
                <a:lnTo>
                  <a:pt x="2342469" y="4332379"/>
                </a:lnTo>
                <a:lnTo>
                  <a:pt x="2396465" y="4391804"/>
                </a:lnTo>
                <a:cubicBezTo>
                  <a:pt x="2430558" y="4442269"/>
                  <a:pt x="2450466" y="4503105"/>
                  <a:pt x="2450466" y="4568591"/>
                </a:cubicBezTo>
                <a:cubicBezTo>
                  <a:pt x="2450466" y="4655905"/>
                  <a:pt x="2415075" y="4734954"/>
                  <a:pt x="2357855" y="4792174"/>
                </a:cubicBezTo>
                <a:lnTo>
                  <a:pt x="2342469" y="4804868"/>
                </a:lnTo>
                <a:lnTo>
                  <a:pt x="2396465" y="4864293"/>
                </a:lnTo>
                <a:cubicBezTo>
                  <a:pt x="2430558" y="4914757"/>
                  <a:pt x="2450466" y="4975594"/>
                  <a:pt x="2450466" y="5041080"/>
                </a:cubicBezTo>
                <a:cubicBezTo>
                  <a:pt x="2450466" y="5106566"/>
                  <a:pt x="2430558" y="5167402"/>
                  <a:pt x="2396465" y="5217867"/>
                </a:cubicBezTo>
                <a:lnTo>
                  <a:pt x="2342469" y="5277291"/>
                </a:lnTo>
                <a:lnTo>
                  <a:pt x="2357855" y="5289986"/>
                </a:lnTo>
                <a:cubicBezTo>
                  <a:pt x="2415075" y="5347206"/>
                  <a:pt x="2450466" y="5426254"/>
                  <a:pt x="2450466" y="5513569"/>
                </a:cubicBezTo>
                <a:cubicBezTo>
                  <a:pt x="2450466" y="5600883"/>
                  <a:pt x="2415075" y="5679932"/>
                  <a:pt x="2357855" y="5737152"/>
                </a:cubicBezTo>
                <a:lnTo>
                  <a:pt x="2342469" y="5749846"/>
                </a:lnTo>
                <a:lnTo>
                  <a:pt x="2396465" y="5809270"/>
                </a:lnTo>
                <a:cubicBezTo>
                  <a:pt x="2430558" y="5859735"/>
                  <a:pt x="2450466" y="5920572"/>
                  <a:pt x="2450466" y="5986058"/>
                </a:cubicBezTo>
                <a:cubicBezTo>
                  <a:pt x="2450466" y="6073372"/>
                  <a:pt x="2415075" y="6152421"/>
                  <a:pt x="2357855" y="6209640"/>
                </a:cubicBezTo>
                <a:lnTo>
                  <a:pt x="2342469" y="6222334"/>
                </a:lnTo>
                <a:lnTo>
                  <a:pt x="2396465" y="6281759"/>
                </a:lnTo>
                <a:cubicBezTo>
                  <a:pt x="2430558" y="6332224"/>
                  <a:pt x="2450466" y="6393061"/>
                  <a:pt x="2450466" y="6458547"/>
                </a:cubicBezTo>
                <a:cubicBezTo>
                  <a:pt x="2450466" y="6545861"/>
                  <a:pt x="2415075" y="6624910"/>
                  <a:pt x="2357855" y="6682129"/>
                </a:cubicBezTo>
                <a:lnTo>
                  <a:pt x="2342469" y="6694824"/>
                </a:lnTo>
                <a:lnTo>
                  <a:pt x="2396465" y="6754248"/>
                </a:lnTo>
                <a:cubicBezTo>
                  <a:pt x="2430558" y="6804714"/>
                  <a:pt x="2450466" y="6865550"/>
                  <a:pt x="2450466" y="6931036"/>
                </a:cubicBezTo>
                <a:cubicBezTo>
                  <a:pt x="2450466" y="7018351"/>
                  <a:pt x="2415075" y="7097399"/>
                  <a:pt x="2357855" y="7154618"/>
                </a:cubicBezTo>
                <a:lnTo>
                  <a:pt x="2342469" y="7167313"/>
                </a:lnTo>
                <a:lnTo>
                  <a:pt x="2396465" y="7226738"/>
                </a:lnTo>
                <a:cubicBezTo>
                  <a:pt x="2430558" y="7277202"/>
                  <a:pt x="2450466" y="7338039"/>
                  <a:pt x="2450466" y="7403525"/>
                </a:cubicBezTo>
                <a:cubicBezTo>
                  <a:pt x="2450466" y="7490839"/>
                  <a:pt x="2415075" y="7569888"/>
                  <a:pt x="2357855" y="7627107"/>
                </a:cubicBezTo>
                <a:lnTo>
                  <a:pt x="2342469" y="7639802"/>
                </a:lnTo>
                <a:lnTo>
                  <a:pt x="2396465" y="7699227"/>
                </a:lnTo>
                <a:cubicBezTo>
                  <a:pt x="2430558" y="7749692"/>
                  <a:pt x="2450466" y="7810528"/>
                  <a:pt x="2450466" y="7876010"/>
                </a:cubicBezTo>
                <a:cubicBezTo>
                  <a:pt x="2450466" y="7963324"/>
                  <a:pt x="2415075" y="8042373"/>
                  <a:pt x="2357855" y="8099594"/>
                </a:cubicBezTo>
                <a:lnTo>
                  <a:pt x="2342469" y="8112287"/>
                </a:lnTo>
                <a:lnTo>
                  <a:pt x="2396465" y="8171713"/>
                </a:lnTo>
                <a:cubicBezTo>
                  <a:pt x="2430558" y="8222177"/>
                  <a:pt x="2450466" y="8283014"/>
                  <a:pt x="2450466" y="8348499"/>
                </a:cubicBezTo>
                <a:cubicBezTo>
                  <a:pt x="2450466" y="8435813"/>
                  <a:pt x="2415075" y="8514862"/>
                  <a:pt x="2357855" y="8572082"/>
                </a:cubicBezTo>
                <a:lnTo>
                  <a:pt x="2342469" y="8584776"/>
                </a:lnTo>
                <a:lnTo>
                  <a:pt x="2396465" y="8644201"/>
                </a:lnTo>
                <a:cubicBezTo>
                  <a:pt x="2430558" y="8694666"/>
                  <a:pt x="2450466" y="8755502"/>
                  <a:pt x="2450466" y="8820988"/>
                </a:cubicBezTo>
                <a:cubicBezTo>
                  <a:pt x="2450466" y="8908302"/>
                  <a:pt x="2415075" y="8987351"/>
                  <a:pt x="2357855" y="9044572"/>
                </a:cubicBezTo>
                <a:lnTo>
                  <a:pt x="2342469" y="9057266"/>
                </a:lnTo>
                <a:lnTo>
                  <a:pt x="2396465" y="9116691"/>
                </a:lnTo>
                <a:cubicBezTo>
                  <a:pt x="2430558" y="9167155"/>
                  <a:pt x="2450466" y="9227990"/>
                  <a:pt x="2450466" y="9293478"/>
                </a:cubicBezTo>
                <a:cubicBezTo>
                  <a:pt x="2450466" y="9380792"/>
                  <a:pt x="2415075" y="9459840"/>
                  <a:pt x="2357855" y="9517060"/>
                </a:cubicBezTo>
                <a:lnTo>
                  <a:pt x="2342469" y="9529754"/>
                </a:lnTo>
                <a:lnTo>
                  <a:pt x="2396465" y="9589179"/>
                </a:lnTo>
                <a:cubicBezTo>
                  <a:pt x="2430558" y="9639644"/>
                  <a:pt x="2450466" y="9700479"/>
                  <a:pt x="2450466" y="9765966"/>
                </a:cubicBezTo>
                <a:cubicBezTo>
                  <a:pt x="2450466" y="9853281"/>
                  <a:pt x="2415075" y="9932329"/>
                  <a:pt x="2357855" y="9989549"/>
                </a:cubicBezTo>
                <a:lnTo>
                  <a:pt x="2342469" y="10002243"/>
                </a:lnTo>
                <a:lnTo>
                  <a:pt x="2396465" y="10061668"/>
                </a:lnTo>
                <a:cubicBezTo>
                  <a:pt x="2430558" y="10112133"/>
                  <a:pt x="2450466" y="10172969"/>
                  <a:pt x="2450466" y="10238455"/>
                </a:cubicBezTo>
                <a:cubicBezTo>
                  <a:pt x="2450466" y="10325769"/>
                  <a:pt x="2415075" y="10404818"/>
                  <a:pt x="2357855" y="10462038"/>
                </a:cubicBezTo>
                <a:lnTo>
                  <a:pt x="2342469" y="10474732"/>
                </a:lnTo>
                <a:lnTo>
                  <a:pt x="2396465" y="10534156"/>
                </a:lnTo>
                <a:cubicBezTo>
                  <a:pt x="2430558" y="10584621"/>
                  <a:pt x="2450466" y="10645457"/>
                  <a:pt x="2450466" y="10710943"/>
                </a:cubicBezTo>
                <a:cubicBezTo>
                  <a:pt x="2450466" y="10798258"/>
                  <a:pt x="2415075" y="10877306"/>
                  <a:pt x="2357855" y="10934526"/>
                </a:cubicBezTo>
                <a:lnTo>
                  <a:pt x="2342469" y="10947220"/>
                </a:lnTo>
                <a:lnTo>
                  <a:pt x="2396465" y="11006645"/>
                </a:lnTo>
                <a:cubicBezTo>
                  <a:pt x="2430558" y="11057110"/>
                  <a:pt x="2450466" y="11117946"/>
                  <a:pt x="2450466" y="11183432"/>
                </a:cubicBezTo>
                <a:lnTo>
                  <a:pt x="2448748" y="11200470"/>
                </a:lnTo>
                <a:lnTo>
                  <a:pt x="2450466" y="11217508"/>
                </a:lnTo>
                <a:cubicBezTo>
                  <a:pt x="2450466" y="11392137"/>
                  <a:pt x="2308901" y="11533702"/>
                  <a:pt x="2134272" y="11533702"/>
                </a:cubicBezTo>
                <a:cubicBezTo>
                  <a:pt x="2046957" y="11533702"/>
                  <a:pt x="1967909" y="11498311"/>
                  <a:pt x="1910689" y="11441091"/>
                </a:cubicBezTo>
                <a:lnTo>
                  <a:pt x="1907010" y="11436632"/>
                </a:lnTo>
                <a:lnTo>
                  <a:pt x="1903336" y="11441084"/>
                </a:lnTo>
                <a:cubicBezTo>
                  <a:pt x="1846116" y="11498304"/>
                  <a:pt x="1767068" y="11533695"/>
                  <a:pt x="1679753" y="11533695"/>
                </a:cubicBezTo>
                <a:cubicBezTo>
                  <a:pt x="1592439" y="11533695"/>
                  <a:pt x="1513390" y="11498304"/>
                  <a:pt x="1456170" y="11441084"/>
                </a:cubicBezTo>
                <a:lnTo>
                  <a:pt x="1452497" y="11436631"/>
                </a:lnTo>
                <a:lnTo>
                  <a:pt x="1448816" y="11441093"/>
                </a:lnTo>
                <a:cubicBezTo>
                  <a:pt x="1391596" y="11498313"/>
                  <a:pt x="1312548" y="11533704"/>
                  <a:pt x="1225233" y="11533704"/>
                </a:cubicBezTo>
                <a:cubicBezTo>
                  <a:pt x="1137918" y="11533704"/>
                  <a:pt x="1058870" y="11498313"/>
                  <a:pt x="1001650" y="11441093"/>
                </a:cubicBezTo>
                <a:lnTo>
                  <a:pt x="997973" y="11436636"/>
                </a:lnTo>
                <a:lnTo>
                  <a:pt x="994297" y="11441092"/>
                </a:lnTo>
                <a:cubicBezTo>
                  <a:pt x="937077" y="11498312"/>
                  <a:pt x="858028" y="11533704"/>
                  <a:pt x="770714" y="11533704"/>
                </a:cubicBezTo>
                <a:cubicBezTo>
                  <a:pt x="683399" y="11533704"/>
                  <a:pt x="604351" y="11498312"/>
                  <a:pt x="547131" y="11441092"/>
                </a:cubicBezTo>
                <a:lnTo>
                  <a:pt x="543453" y="11436635"/>
                </a:lnTo>
                <a:lnTo>
                  <a:pt x="539777" y="11441091"/>
                </a:lnTo>
                <a:cubicBezTo>
                  <a:pt x="482557" y="11498311"/>
                  <a:pt x="403508" y="11533702"/>
                  <a:pt x="316194" y="11533702"/>
                </a:cubicBezTo>
                <a:cubicBezTo>
                  <a:pt x="141565" y="11533702"/>
                  <a:pt x="0" y="11392137"/>
                  <a:pt x="0" y="112175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6" name="Rectangle: Rounded Corners 16">
            <a:extLst>
              <a:ext uri="{FF2B5EF4-FFF2-40B4-BE49-F238E27FC236}">
                <a16:creationId xmlns:a16="http://schemas.microsoft.com/office/drawing/2014/main" id="{52CAD6BF-4978-4E5C-A586-13CA03A9B3FE}"/>
              </a:ext>
            </a:extLst>
          </p:cNvPr>
          <p:cNvSpPr/>
          <p:nvPr/>
        </p:nvSpPr>
        <p:spPr>
          <a:xfrm>
            <a:off x="264000" y="650240"/>
            <a:ext cx="11664000" cy="2950408"/>
          </a:xfrm>
          <a:custGeom>
            <a:avLst/>
            <a:gdLst>
              <a:gd name="connsiteX0" fmla="*/ 0 w 11447362"/>
              <a:gd name="connsiteY0" fmla="*/ 437897 h 6169306"/>
              <a:gd name="connsiteX1" fmla="*/ 437897 w 11447362"/>
              <a:gd name="connsiteY1" fmla="*/ 0 h 6169306"/>
              <a:gd name="connsiteX2" fmla="*/ 11009465 w 11447362"/>
              <a:gd name="connsiteY2" fmla="*/ 0 h 6169306"/>
              <a:gd name="connsiteX3" fmla="*/ 11447362 w 11447362"/>
              <a:gd name="connsiteY3" fmla="*/ 437897 h 6169306"/>
              <a:gd name="connsiteX4" fmla="*/ 11447362 w 11447362"/>
              <a:gd name="connsiteY4" fmla="*/ 5731409 h 6169306"/>
              <a:gd name="connsiteX5" fmla="*/ 11009465 w 11447362"/>
              <a:gd name="connsiteY5" fmla="*/ 6169306 h 6169306"/>
              <a:gd name="connsiteX6" fmla="*/ 437897 w 11447362"/>
              <a:gd name="connsiteY6" fmla="*/ 6169306 h 6169306"/>
              <a:gd name="connsiteX7" fmla="*/ 0 w 11447362"/>
              <a:gd name="connsiteY7" fmla="*/ 5731409 h 6169306"/>
              <a:gd name="connsiteX8" fmla="*/ 0 w 11447362"/>
              <a:gd name="connsiteY8" fmla="*/ 437897 h 6169306"/>
              <a:gd name="connsiteX0" fmla="*/ 0 w 11447362"/>
              <a:gd name="connsiteY0" fmla="*/ 525222 h 6256631"/>
              <a:gd name="connsiteX1" fmla="*/ 437897 w 11447362"/>
              <a:gd name="connsiteY1" fmla="*/ 87325 h 6256631"/>
              <a:gd name="connsiteX2" fmla="*/ 5744515 w 11447362"/>
              <a:gd name="connsiteY2" fmla="*/ 0 h 6256631"/>
              <a:gd name="connsiteX3" fmla="*/ 11009465 w 11447362"/>
              <a:gd name="connsiteY3" fmla="*/ 87325 h 6256631"/>
              <a:gd name="connsiteX4" fmla="*/ 11447362 w 11447362"/>
              <a:gd name="connsiteY4" fmla="*/ 525222 h 6256631"/>
              <a:gd name="connsiteX5" fmla="*/ 11447362 w 11447362"/>
              <a:gd name="connsiteY5" fmla="*/ 5818734 h 6256631"/>
              <a:gd name="connsiteX6" fmla="*/ 11009465 w 11447362"/>
              <a:gd name="connsiteY6" fmla="*/ 6256631 h 6256631"/>
              <a:gd name="connsiteX7" fmla="*/ 437897 w 11447362"/>
              <a:gd name="connsiteY7" fmla="*/ 6256631 h 6256631"/>
              <a:gd name="connsiteX8" fmla="*/ 0 w 11447362"/>
              <a:gd name="connsiteY8" fmla="*/ 5818734 h 6256631"/>
              <a:gd name="connsiteX9" fmla="*/ 0 w 11447362"/>
              <a:gd name="connsiteY9" fmla="*/ 525222 h 6256631"/>
              <a:gd name="connsiteX0" fmla="*/ 0 w 11447362"/>
              <a:gd name="connsiteY0" fmla="*/ 525222 h 6319521"/>
              <a:gd name="connsiteX1" fmla="*/ 437897 w 11447362"/>
              <a:gd name="connsiteY1" fmla="*/ 87325 h 6319521"/>
              <a:gd name="connsiteX2" fmla="*/ 5744515 w 11447362"/>
              <a:gd name="connsiteY2" fmla="*/ 0 h 6319521"/>
              <a:gd name="connsiteX3" fmla="*/ 11009465 w 11447362"/>
              <a:gd name="connsiteY3" fmla="*/ 87325 h 6319521"/>
              <a:gd name="connsiteX4" fmla="*/ 11447362 w 11447362"/>
              <a:gd name="connsiteY4" fmla="*/ 525222 h 6319521"/>
              <a:gd name="connsiteX5" fmla="*/ 11447362 w 11447362"/>
              <a:gd name="connsiteY5" fmla="*/ 5818734 h 6319521"/>
              <a:gd name="connsiteX6" fmla="*/ 11009465 w 11447362"/>
              <a:gd name="connsiteY6" fmla="*/ 6256631 h 6319521"/>
              <a:gd name="connsiteX7" fmla="*/ 5815635 w 11447362"/>
              <a:gd name="connsiteY7" fmla="*/ 6319521 h 6319521"/>
              <a:gd name="connsiteX8" fmla="*/ 437897 w 11447362"/>
              <a:gd name="connsiteY8" fmla="*/ 6256631 h 6319521"/>
              <a:gd name="connsiteX9" fmla="*/ 0 w 11447362"/>
              <a:gd name="connsiteY9" fmla="*/ 5818734 h 6319521"/>
              <a:gd name="connsiteX10" fmla="*/ 0 w 11447362"/>
              <a:gd name="connsiteY10" fmla="*/ 525222 h 6319521"/>
              <a:gd name="connsiteX0" fmla="*/ 0 w 11484934"/>
              <a:gd name="connsiteY0" fmla="*/ 525222 h 6319521"/>
              <a:gd name="connsiteX1" fmla="*/ 437897 w 11484934"/>
              <a:gd name="connsiteY1" fmla="*/ 87325 h 6319521"/>
              <a:gd name="connsiteX2" fmla="*/ 5744515 w 11484934"/>
              <a:gd name="connsiteY2" fmla="*/ 0 h 6319521"/>
              <a:gd name="connsiteX3" fmla="*/ 11009465 w 11484934"/>
              <a:gd name="connsiteY3" fmla="*/ 87325 h 6319521"/>
              <a:gd name="connsiteX4" fmla="*/ 11447362 w 11484934"/>
              <a:gd name="connsiteY4" fmla="*/ 525222 h 6319521"/>
              <a:gd name="connsiteX5" fmla="*/ 11484915 w 11484934"/>
              <a:gd name="connsiteY5" fmla="*/ 3312161 h 6319521"/>
              <a:gd name="connsiteX6" fmla="*/ 11447362 w 11484934"/>
              <a:gd name="connsiteY6" fmla="*/ 5818734 h 6319521"/>
              <a:gd name="connsiteX7" fmla="*/ 11009465 w 11484934"/>
              <a:gd name="connsiteY7" fmla="*/ 6256631 h 6319521"/>
              <a:gd name="connsiteX8" fmla="*/ 5815635 w 11484934"/>
              <a:gd name="connsiteY8" fmla="*/ 6319521 h 6319521"/>
              <a:gd name="connsiteX9" fmla="*/ 437897 w 11484934"/>
              <a:gd name="connsiteY9" fmla="*/ 6256631 h 6319521"/>
              <a:gd name="connsiteX10" fmla="*/ 0 w 11484934"/>
              <a:gd name="connsiteY10" fmla="*/ 5818734 h 6319521"/>
              <a:gd name="connsiteX11" fmla="*/ 0 w 11484934"/>
              <a:gd name="connsiteY11" fmla="*/ 525222 h 6319521"/>
              <a:gd name="connsiteX0" fmla="*/ 77165 w 11562099"/>
              <a:gd name="connsiteY0" fmla="*/ 525222 h 6319521"/>
              <a:gd name="connsiteX1" fmla="*/ 515062 w 11562099"/>
              <a:gd name="connsiteY1" fmla="*/ 87325 h 6319521"/>
              <a:gd name="connsiteX2" fmla="*/ 5821680 w 11562099"/>
              <a:gd name="connsiteY2" fmla="*/ 0 h 6319521"/>
              <a:gd name="connsiteX3" fmla="*/ 11086630 w 11562099"/>
              <a:gd name="connsiteY3" fmla="*/ 87325 h 6319521"/>
              <a:gd name="connsiteX4" fmla="*/ 11524527 w 11562099"/>
              <a:gd name="connsiteY4" fmla="*/ 525222 h 6319521"/>
              <a:gd name="connsiteX5" fmla="*/ 11562080 w 11562099"/>
              <a:gd name="connsiteY5" fmla="*/ 3312161 h 6319521"/>
              <a:gd name="connsiteX6" fmla="*/ 11524527 w 11562099"/>
              <a:gd name="connsiteY6" fmla="*/ 5818734 h 6319521"/>
              <a:gd name="connsiteX7" fmla="*/ 11086630 w 11562099"/>
              <a:gd name="connsiteY7" fmla="*/ 6256631 h 6319521"/>
              <a:gd name="connsiteX8" fmla="*/ 5892800 w 11562099"/>
              <a:gd name="connsiteY8" fmla="*/ 6319521 h 6319521"/>
              <a:gd name="connsiteX9" fmla="*/ 515062 w 11562099"/>
              <a:gd name="connsiteY9" fmla="*/ 6256631 h 6319521"/>
              <a:gd name="connsiteX10" fmla="*/ 77165 w 11562099"/>
              <a:gd name="connsiteY10" fmla="*/ 5818734 h 6319521"/>
              <a:gd name="connsiteX11" fmla="*/ 0 w 11562099"/>
              <a:gd name="connsiteY11" fmla="*/ 3180081 h 6319521"/>
              <a:gd name="connsiteX12" fmla="*/ 77165 w 11562099"/>
              <a:gd name="connsiteY12" fmla="*/ 525222 h 6319521"/>
              <a:gd name="connsiteX0" fmla="*/ 77165 w 11562099"/>
              <a:gd name="connsiteY0" fmla="*/ 440396 h 6234695"/>
              <a:gd name="connsiteX1" fmla="*/ 515062 w 11562099"/>
              <a:gd name="connsiteY1" fmla="*/ 2499 h 6234695"/>
              <a:gd name="connsiteX2" fmla="*/ 5851731 w 11562099"/>
              <a:gd name="connsiteY2" fmla="*/ 0 h 6234695"/>
              <a:gd name="connsiteX3" fmla="*/ 11086630 w 11562099"/>
              <a:gd name="connsiteY3" fmla="*/ 2499 h 6234695"/>
              <a:gd name="connsiteX4" fmla="*/ 11524527 w 11562099"/>
              <a:gd name="connsiteY4" fmla="*/ 440396 h 6234695"/>
              <a:gd name="connsiteX5" fmla="*/ 11562080 w 11562099"/>
              <a:gd name="connsiteY5" fmla="*/ 3227335 h 6234695"/>
              <a:gd name="connsiteX6" fmla="*/ 11524527 w 11562099"/>
              <a:gd name="connsiteY6" fmla="*/ 5733908 h 6234695"/>
              <a:gd name="connsiteX7" fmla="*/ 11086630 w 11562099"/>
              <a:gd name="connsiteY7" fmla="*/ 6171805 h 6234695"/>
              <a:gd name="connsiteX8" fmla="*/ 5892800 w 11562099"/>
              <a:gd name="connsiteY8" fmla="*/ 6234695 h 6234695"/>
              <a:gd name="connsiteX9" fmla="*/ 515062 w 11562099"/>
              <a:gd name="connsiteY9" fmla="*/ 6171805 h 6234695"/>
              <a:gd name="connsiteX10" fmla="*/ 77165 w 11562099"/>
              <a:gd name="connsiteY10" fmla="*/ 5733908 h 6234695"/>
              <a:gd name="connsiteX11" fmla="*/ 0 w 11562099"/>
              <a:gd name="connsiteY11" fmla="*/ 3095255 h 6234695"/>
              <a:gd name="connsiteX12" fmla="*/ 77165 w 11562099"/>
              <a:gd name="connsiteY12" fmla="*/ 440396 h 623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62099" h="6234695">
                <a:moveTo>
                  <a:pt x="77165" y="440396"/>
                </a:moveTo>
                <a:cubicBezTo>
                  <a:pt x="77165" y="198552"/>
                  <a:pt x="273218" y="2499"/>
                  <a:pt x="515062" y="2499"/>
                </a:cubicBezTo>
                <a:lnTo>
                  <a:pt x="5851731" y="0"/>
                </a:lnTo>
                <a:lnTo>
                  <a:pt x="11086630" y="2499"/>
                </a:lnTo>
                <a:cubicBezTo>
                  <a:pt x="11328474" y="2499"/>
                  <a:pt x="11524527" y="198552"/>
                  <a:pt x="11524527" y="440396"/>
                </a:cubicBezTo>
                <a:cubicBezTo>
                  <a:pt x="11523498" y="1355829"/>
                  <a:pt x="11563109" y="2311902"/>
                  <a:pt x="11562080" y="3227335"/>
                </a:cubicBezTo>
                <a:lnTo>
                  <a:pt x="11524527" y="5733908"/>
                </a:lnTo>
                <a:cubicBezTo>
                  <a:pt x="11524527" y="5975752"/>
                  <a:pt x="11328474" y="6171805"/>
                  <a:pt x="11086630" y="6171805"/>
                </a:cubicBezTo>
                <a:cubicBezTo>
                  <a:pt x="9351967" y="6172448"/>
                  <a:pt x="7627463" y="6234052"/>
                  <a:pt x="5892800" y="6234695"/>
                </a:cubicBezTo>
                <a:lnTo>
                  <a:pt x="515062" y="6171805"/>
                </a:lnTo>
                <a:cubicBezTo>
                  <a:pt x="273218" y="6171805"/>
                  <a:pt x="77165" y="5975752"/>
                  <a:pt x="77165" y="5733908"/>
                </a:cubicBezTo>
                <a:cubicBezTo>
                  <a:pt x="75150" y="4854357"/>
                  <a:pt x="2015" y="3974806"/>
                  <a:pt x="0" y="3095255"/>
                </a:cubicBezTo>
                <a:lnTo>
                  <a:pt x="77165" y="4403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3B7797-A0DC-4187-929E-47C4AAB9A1C1}"/>
              </a:ext>
            </a:extLst>
          </p:cNvPr>
          <p:cNvGrpSpPr/>
          <p:nvPr/>
        </p:nvGrpSpPr>
        <p:grpSpPr>
          <a:xfrm>
            <a:off x="603993" y="1688803"/>
            <a:ext cx="1715564" cy="610256"/>
            <a:chOff x="4748283" y="3889960"/>
            <a:chExt cx="2008412" cy="610256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454401F-0371-46C2-8788-FF8E6244E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8A16F59-53F5-44DD-9EA7-375D11863B3A}"/>
                </a:ext>
              </a:extLst>
            </p:cNvPr>
            <p:cNvSpPr txBox="1"/>
            <p:nvPr/>
          </p:nvSpPr>
          <p:spPr>
            <a:xfrm>
              <a:off x="4757160" y="3976996"/>
              <a:ext cx="19995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22EA027-6AB1-4E67-AEF4-919ABB14893B}"/>
              </a:ext>
            </a:extLst>
          </p:cNvPr>
          <p:cNvSpPr txBox="1"/>
          <p:nvPr/>
        </p:nvSpPr>
        <p:spPr>
          <a:xfrm>
            <a:off x="2368953" y="1774231"/>
            <a:ext cx="880160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วันที่สองหยกเติมน้ำมันเท่าไร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8810536-D5AA-4F18-A15F-8492B6283DC2}"/>
              </a:ext>
            </a:extLst>
          </p:cNvPr>
          <p:cNvGrpSpPr/>
          <p:nvPr/>
        </p:nvGrpSpPr>
        <p:grpSpPr>
          <a:xfrm>
            <a:off x="603993" y="2413990"/>
            <a:ext cx="1715564" cy="600165"/>
            <a:chOff x="4748283" y="3889960"/>
            <a:chExt cx="2008412" cy="600165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FF3AC5F-452B-4384-9EEB-726903CAB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CD05728-041E-426A-8E33-7D9DF95FB9CE}"/>
                </a:ext>
              </a:extLst>
            </p:cNvPr>
            <p:cNvSpPr txBox="1"/>
            <p:nvPr/>
          </p:nvSpPr>
          <p:spPr>
            <a:xfrm>
              <a:off x="4757160" y="3961756"/>
              <a:ext cx="19995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6AC7DFB-0FEB-40B2-ACA6-1CC346D24484}"/>
              </a:ext>
            </a:extLst>
          </p:cNvPr>
          <p:cNvSpPr txBox="1"/>
          <p:nvPr/>
        </p:nvSpPr>
        <p:spPr>
          <a:xfrm>
            <a:off x="2368954" y="2516967"/>
            <a:ext cx="9401512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วันแรกหยกเติมน้ำมัน 15 ลิตร 620 มิลลิลิตร</a:t>
            </a:r>
          </a:p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วันที่สองเติมน้ำมันมากกว่าวันแรก 3,500 มิลลิลิตร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3E78E46-759B-4969-B4B9-5979229A5AF8}"/>
              </a:ext>
            </a:extLst>
          </p:cNvPr>
          <p:cNvGrpSpPr/>
          <p:nvPr/>
        </p:nvGrpSpPr>
        <p:grpSpPr>
          <a:xfrm>
            <a:off x="182881" y="4313403"/>
            <a:ext cx="11168863" cy="1762967"/>
            <a:chOff x="143329" y="4243955"/>
            <a:chExt cx="10682880" cy="1762967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C876DA0-1B49-4A16-9B7C-CA62F28411A6}"/>
                </a:ext>
              </a:extLst>
            </p:cNvPr>
            <p:cNvSpPr/>
            <p:nvPr/>
          </p:nvSpPr>
          <p:spPr>
            <a:xfrm>
              <a:off x="1836739" y="5430922"/>
              <a:ext cx="8980242" cy="576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E3CE767-4A5D-44AA-8E8A-8A235217AD66}"/>
                </a:ext>
              </a:extLst>
            </p:cNvPr>
            <p:cNvSpPr/>
            <p:nvPr/>
          </p:nvSpPr>
          <p:spPr>
            <a:xfrm>
              <a:off x="1836739" y="4666192"/>
              <a:ext cx="5203002" cy="5760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6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15 ลิตร 620 มิลลิลิตร</a:t>
              </a:r>
              <a:endParaRPr lang="en-US" sz="2600" b="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F13AC859-DCC4-497E-A70C-2BD79882C57A}"/>
                </a:ext>
              </a:extLst>
            </p:cNvPr>
            <p:cNvGrpSpPr/>
            <p:nvPr/>
          </p:nvGrpSpPr>
          <p:grpSpPr>
            <a:xfrm>
              <a:off x="7039740" y="4243955"/>
              <a:ext cx="3786469" cy="1186967"/>
              <a:chOff x="7039740" y="4243955"/>
              <a:chExt cx="3786469" cy="1186967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00DA964-9107-4A9B-8414-16E1A264C30E}"/>
                  </a:ext>
                </a:extLst>
              </p:cNvPr>
              <p:cNvSpPr txBox="1"/>
              <p:nvPr/>
            </p:nvSpPr>
            <p:spPr>
              <a:xfrm>
                <a:off x="7039740" y="4262263"/>
                <a:ext cx="377480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วันที่สองเติมน้ำมัน</a:t>
                </a:r>
              </a:p>
              <a:p>
                <a:pPr algn="ctr"/>
                <a:r>
                  <a:rPr lang="th-TH" sz="24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มากกว่าวันแรก 3,500 มล. </a:t>
                </a:r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30889A89-5AEF-48D0-947E-CE84B3EBFC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20379" y="4243955"/>
                <a:ext cx="0" cy="118696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7B697AA9-82EB-4B2D-A348-638742F101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39740" y="5120474"/>
                <a:ext cx="3786469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09EF8F9-1CDF-4B3E-8127-209554C21307}"/>
                </a:ext>
              </a:extLst>
            </p:cNvPr>
            <p:cNvSpPr txBox="1"/>
            <p:nvPr/>
          </p:nvSpPr>
          <p:spPr>
            <a:xfrm>
              <a:off x="425054" y="4744196"/>
              <a:ext cx="1342472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6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วันแรก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F214C7A-E23E-4C85-BAD6-897DF197B34C}"/>
                </a:ext>
              </a:extLst>
            </p:cNvPr>
            <p:cNvSpPr txBox="1"/>
            <p:nvPr/>
          </p:nvSpPr>
          <p:spPr>
            <a:xfrm>
              <a:off x="143329" y="5462230"/>
              <a:ext cx="1576454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6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วันที่สอง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C8A749B-231C-4F0D-84CB-A38D71742D52}"/>
              </a:ext>
            </a:extLst>
          </p:cNvPr>
          <p:cNvGrpSpPr/>
          <p:nvPr/>
        </p:nvGrpSpPr>
        <p:grpSpPr>
          <a:xfrm>
            <a:off x="206769" y="149630"/>
            <a:ext cx="11373504" cy="1434251"/>
            <a:chOff x="206769" y="149630"/>
            <a:chExt cx="11373504" cy="143425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F67A80C-CDC8-49DA-ABE7-6EA412A876C9}"/>
                </a:ext>
              </a:extLst>
            </p:cNvPr>
            <p:cNvGrpSpPr/>
            <p:nvPr/>
          </p:nvGrpSpPr>
          <p:grpSpPr>
            <a:xfrm>
              <a:off x="861618" y="361704"/>
              <a:ext cx="10718655" cy="1222177"/>
              <a:chOff x="861618" y="321064"/>
              <a:chExt cx="10718655" cy="1222177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7E7F3CAD-24B2-439F-937B-647A7EAA5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</a:blip>
              <a:stretch>
                <a:fillRect/>
              </a:stretch>
            </p:blipFill>
            <p:spPr>
              <a:xfrm>
                <a:off x="861618" y="321064"/>
                <a:ext cx="10189004" cy="1222177"/>
              </a:xfrm>
              <a:prstGeom prst="rect">
                <a:avLst/>
              </a:prstGeom>
            </p:spPr>
          </p:pic>
          <p:sp>
            <p:nvSpPr>
              <p:cNvPr id="60" name="หัวข้อ">
                <a:extLst>
                  <a:ext uri="{FF2B5EF4-FFF2-40B4-BE49-F238E27FC236}">
                    <a16:creationId xmlns:a16="http://schemas.microsoft.com/office/drawing/2014/main" id="{5A2C3572-3BD1-4260-9B27-33808208756E}"/>
                  </a:ext>
                </a:extLst>
              </p:cNvPr>
              <p:cNvSpPr txBox="1"/>
              <p:nvPr/>
            </p:nvSpPr>
            <p:spPr>
              <a:xfrm>
                <a:off x="1552786" y="454747"/>
                <a:ext cx="10027487" cy="95410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วันแรกหยกเติมน้ำมัน 15 ลิตร 620 มิลลิลิตร วันที่สองเติมน้ำมัน</a:t>
                </a:r>
              </a:p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มากกว่าวันแรก 3,500 มิลลิลิตร วันที่สองหยกเติมน้ำมันเท่าไร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0352922-42CE-41EB-B292-3E0D1171E83A}"/>
                </a:ext>
              </a:extLst>
            </p:cNvPr>
            <p:cNvGrpSpPr/>
            <p:nvPr/>
          </p:nvGrpSpPr>
          <p:grpSpPr>
            <a:xfrm>
              <a:off x="206769" y="149630"/>
              <a:ext cx="1314423" cy="1259656"/>
              <a:chOff x="206769" y="149630"/>
              <a:chExt cx="1314423" cy="1259656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36961607-E0E7-4497-98FB-895AB57A44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769" y="149630"/>
                <a:ext cx="1314423" cy="1259656"/>
              </a:xfrm>
              <a:prstGeom prst="rect">
                <a:avLst/>
              </a:prstGeom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1EBD92E-2627-4451-8AC2-5D1E536B6C26}"/>
                  </a:ext>
                </a:extLst>
              </p:cNvPr>
              <p:cNvSpPr txBox="1"/>
              <p:nvPr/>
            </p:nvSpPr>
            <p:spPr>
              <a:xfrm>
                <a:off x="600447" y="359676"/>
                <a:ext cx="538314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8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682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53" grpId="0"/>
      <p:bldP spid="57" grpId="0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Map&#10;&#10;Description automatically generated">
            <a:extLst>
              <a:ext uri="{FF2B5EF4-FFF2-40B4-BE49-F238E27FC236}">
                <a16:creationId xmlns:a16="http://schemas.microsoft.com/office/drawing/2014/main" id="{23775B9B-1BB0-4F7F-909C-9DE74D61E5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6203" r="10311" b="6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77858"/>
            <a:ext cx="11493661" cy="4889856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A621DD58-A1F8-462C-8C61-12098A86DFAD}"/>
              </a:ext>
            </a:extLst>
          </p:cNvPr>
          <p:cNvSpPr txBox="1"/>
          <p:nvPr/>
        </p:nvSpPr>
        <p:spPr>
          <a:xfrm>
            <a:off x="5820700" y="2421245"/>
            <a:ext cx="110970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ลิตร</a:t>
            </a:r>
          </a:p>
        </p:txBody>
      </p:sp>
      <p:sp>
        <p:nvSpPr>
          <p:cNvPr id="34" name="หัวข้อ">
            <a:extLst>
              <a:ext uri="{FF2B5EF4-FFF2-40B4-BE49-F238E27FC236}">
                <a16:creationId xmlns:a16="http://schemas.microsoft.com/office/drawing/2014/main" id="{982D045B-87A1-4F0C-B4BE-66CBB961F817}"/>
              </a:ext>
            </a:extLst>
          </p:cNvPr>
          <p:cNvSpPr txBox="1"/>
          <p:nvPr/>
        </p:nvSpPr>
        <p:spPr>
          <a:xfrm>
            <a:off x="7862890" y="3305772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+</a:t>
            </a:r>
          </a:p>
        </p:txBody>
      </p: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07651366-A8E4-4082-9D08-3CABD553C177}"/>
              </a:ext>
            </a:extLst>
          </p:cNvPr>
          <p:cNvSpPr txBox="1"/>
          <p:nvPr/>
        </p:nvSpPr>
        <p:spPr>
          <a:xfrm>
            <a:off x="6001089" y="4455732"/>
            <a:ext cx="57204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18</a:t>
            </a:r>
          </a:p>
        </p:txBody>
      </p: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25BFEFA7-AA3F-4384-A892-341FC117AA03}"/>
              </a:ext>
            </a:extLst>
          </p:cNvPr>
          <p:cNvSpPr txBox="1"/>
          <p:nvPr/>
        </p:nvSpPr>
        <p:spPr>
          <a:xfrm>
            <a:off x="6771196" y="2421245"/>
            <a:ext cx="174055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มิลลิลิตร</a:t>
            </a:r>
          </a:p>
        </p:txBody>
      </p:sp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852FCA51-6F23-4405-B40F-513FB3E49F0C}"/>
              </a:ext>
            </a:extLst>
          </p:cNvPr>
          <p:cNvSpPr txBox="1"/>
          <p:nvPr/>
        </p:nvSpPr>
        <p:spPr>
          <a:xfrm>
            <a:off x="5726363" y="3150266"/>
            <a:ext cx="8467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15</a:t>
            </a:r>
          </a:p>
        </p:txBody>
      </p:sp>
      <p:sp>
        <p:nvSpPr>
          <p:cNvPr id="33" name="หัวข้อ">
            <a:extLst>
              <a:ext uri="{FF2B5EF4-FFF2-40B4-BE49-F238E27FC236}">
                <a16:creationId xmlns:a16="http://schemas.microsoft.com/office/drawing/2014/main" id="{E08E0BDB-A128-4F5A-83F6-F64841F9A662}"/>
              </a:ext>
            </a:extLst>
          </p:cNvPr>
          <p:cNvSpPr txBox="1"/>
          <p:nvPr/>
        </p:nvSpPr>
        <p:spPr>
          <a:xfrm>
            <a:off x="7090617" y="3150266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620</a:t>
            </a: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C82266C-58D4-425E-9AA3-625F2FEA126C}"/>
              </a:ext>
            </a:extLst>
          </p:cNvPr>
          <p:cNvSpPr txBox="1"/>
          <p:nvPr/>
        </p:nvSpPr>
        <p:spPr>
          <a:xfrm>
            <a:off x="1069186" y="3150266"/>
            <a:ext cx="421186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วันแรกหยกเติมน้ำมัน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24C64DE-46CE-4720-8347-68A55B2A4357}"/>
              </a:ext>
            </a:extLst>
          </p:cNvPr>
          <p:cNvGrpSpPr/>
          <p:nvPr/>
        </p:nvGrpSpPr>
        <p:grpSpPr>
          <a:xfrm>
            <a:off x="1069186" y="2421245"/>
            <a:ext cx="936000" cy="523220"/>
            <a:chOff x="1071532" y="3038331"/>
            <a:chExt cx="1056082" cy="523220"/>
          </a:xfrm>
        </p:grpSpPr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4F0C0DE3-3D6A-4D31-9F0D-1CB9D8B2949F}"/>
                </a:ext>
              </a:extLst>
            </p:cNvPr>
            <p:cNvSpPr txBox="1"/>
            <p:nvPr/>
          </p:nvSpPr>
          <p:spPr>
            <a:xfrm>
              <a:off x="1071532" y="3038331"/>
              <a:ext cx="105608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D771FD0-6987-4EC7-A3AB-7C544BAB1B4E}"/>
                </a:ext>
              </a:extLst>
            </p:cNvPr>
            <p:cNvGrpSpPr/>
            <p:nvPr/>
          </p:nvGrpSpPr>
          <p:grpSpPr>
            <a:xfrm>
              <a:off x="1140174" y="3488205"/>
              <a:ext cx="864000" cy="54000"/>
              <a:chOff x="7144755" y="5591532"/>
              <a:chExt cx="2700000" cy="76985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9A2FD5C-9023-453F-8CF0-54BD202E01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1C76C9E-3875-44B1-9E9C-AC9621533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13C8C6-7670-4F6D-B6E4-EB8E978B9BD1}"/>
              </a:ext>
            </a:extLst>
          </p:cNvPr>
          <p:cNvGrpSpPr/>
          <p:nvPr/>
        </p:nvGrpSpPr>
        <p:grpSpPr>
          <a:xfrm>
            <a:off x="1069186" y="5923689"/>
            <a:ext cx="936000" cy="523220"/>
            <a:chOff x="621219" y="5838223"/>
            <a:chExt cx="936000" cy="523220"/>
          </a:xfrm>
        </p:grpSpPr>
        <p:sp>
          <p:nvSpPr>
            <p:cNvPr id="63" name="หัวข้อ">
              <a:extLst>
                <a:ext uri="{FF2B5EF4-FFF2-40B4-BE49-F238E27FC236}">
                  <a16:creationId xmlns:a16="http://schemas.microsoft.com/office/drawing/2014/main" id="{E6CE400A-2E86-43CC-9A12-FCF9F7299CB0}"/>
                </a:ext>
              </a:extLst>
            </p:cNvPr>
            <p:cNvSpPr txBox="1"/>
            <p:nvPr/>
          </p:nvSpPr>
          <p:spPr>
            <a:xfrm>
              <a:off x="621219" y="5838223"/>
              <a:ext cx="93600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7676F08-5D6E-4942-B090-1AD3C811D762}"/>
                </a:ext>
              </a:extLst>
            </p:cNvPr>
            <p:cNvGrpSpPr/>
            <p:nvPr/>
          </p:nvGrpSpPr>
          <p:grpSpPr>
            <a:xfrm>
              <a:off x="677185" y="6275615"/>
              <a:ext cx="720000" cy="54000"/>
              <a:chOff x="7144755" y="5591532"/>
              <a:chExt cx="2700000" cy="76985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DD4FB39-086B-4CEE-84B0-FB4E464204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5B67724-B1CE-4874-B961-C281E7A9CA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11EF4FB2-9C64-490A-9902-637358B85453}"/>
              </a:ext>
            </a:extLst>
          </p:cNvPr>
          <p:cNvSpPr txBox="1"/>
          <p:nvPr/>
        </p:nvSpPr>
        <p:spPr>
          <a:xfrm>
            <a:off x="1895782" y="5923689"/>
            <a:ext cx="944277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วันที่สองหยกเติมน้ำมัน 19 ลิตร 120 มิลลิลิตร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89915F6D-A11A-49AF-85B1-921C5D918872}"/>
              </a:ext>
            </a:extLst>
          </p:cNvPr>
          <p:cNvSpPr txBox="1"/>
          <p:nvPr/>
        </p:nvSpPr>
        <p:spPr>
          <a:xfrm>
            <a:off x="1069187" y="3802999"/>
            <a:ext cx="50191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วันที่สองเติมน้ำมันมากกว่าวันแรก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E9FF02-08B6-4F10-BEE3-B7D6E6181256}"/>
              </a:ext>
            </a:extLst>
          </p:cNvPr>
          <p:cNvGrpSpPr/>
          <p:nvPr/>
        </p:nvGrpSpPr>
        <p:grpSpPr>
          <a:xfrm>
            <a:off x="6054089" y="4455732"/>
            <a:ext cx="2075241" cy="529301"/>
            <a:chOff x="6054089" y="4455732"/>
            <a:chExt cx="2075241" cy="529301"/>
          </a:xfrm>
        </p:grpSpPr>
        <p:sp>
          <p:nvSpPr>
            <p:cNvPr id="41" name="หัวข้อ">
              <a:extLst>
                <a:ext uri="{FF2B5EF4-FFF2-40B4-BE49-F238E27FC236}">
                  <a16:creationId xmlns:a16="http://schemas.microsoft.com/office/drawing/2014/main" id="{52730CAF-F32E-47E5-917A-7D2596482E3C}"/>
                </a:ext>
              </a:extLst>
            </p:cNvPr>
            <p:cNvSpPr txBox="1"/>
            <p:nvPr/>
          </p:nvSpPr>
          <p:spPr>
            <a:xfrm>
              <a:off x="6840001" y="4455732"/>
              <a:ext cx="124484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1,120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C46DB34-742D-4A59-9D1D-6063B845677C}"/>
                </a:ext>
              </a:extLst>
            </p:cNvPr>
            <p:cNvGrpSpPr/>
            <p:nvPr/>
          </p:nvGrpSpPr>
          <p:grpSpPr>
            <a:xfrm>
              <a:off x="6054089" y="4908048"/>
              <a:ext cx="2075241" cy="76985"/>
              <a:chOff x="8950214" y="5591532"/>
              <a:chExt cx="2103284" cy="76985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999092F-0FED-491B-8BBC-A1433DB01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50214" y="5591532"/>
                <a:ext cx="210328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3B490BB-BD18-496F-B34C-EF0923F59E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50214" y="5668517"/>
                <a:ext cx="210328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144AC833-4698-4236-BDBE-8F6F48787CFE}"/>
              </a:ext>
            </a:extLst>
          </p:cNvPr>
          <p:cNvSpPr txBox="1"/>
          <p:nvPr/>
        </p:nvSpPr>
        <p:spPr>
          <a:xfrm>
            <a:off x="1069187" y="4455732"/>
            <a:ext cx="354345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วันที่สองหยกเติมน้ำมัน</a:t>
            </a:r>
          </a:p>
        </p:txBody>
      </p: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094580DC-0309-442C-B02C-0E349667E504}"/>
              </a:ext>
            </a:extLst>
          </p:cNvPr>
          <p:cNvSpPr txBox="1"/>
          <p:nvPr/>
        </p:nvSpPr>
        <p:spPr>
          <a:xfrm>
            <a:off x="7090617" y="3802999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500</a:t>
            </a:r>
          </a:p>
        </p:txBody>
      </p:sp>
      <p:sp>
        <p:nvSpPr>
          <p:cNvPr id="74" name="หัวข้อ">
            <a:extLst>
              <a:ext uri="{FF2B5EF4-FFF2-40B4-BE49-F238E27FC236}">
                <a16:creationId xmlns:a16="http://schemas.microsoft.com/office/drawing/2014/main" id="{16D98A2E-2B7E-406D-8703-FE31C8891499}"/>
              </a:ext>
            </a:extLst>
          </p:cNvPr>
          <p:cNvSpPr txBox="1"/>
          <p:nvPr/>
        </p:nvSpPr>
        <p:spPr>
          <a:xfrm>
            <a:off x="5955030" y="5132680"/>
            <a:ext cx="62371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EC54C8A-8C9D-42DF-8378-056BD1A59F50}"/>
              </a:ext>
            </a:extLst>
          </p:cNvPr>
          <p:cNvGrpSpPr/>
          <p:nvPr/>
        </p:nvGrpSpPr>
        <p:grpSpPr>
          <a:xfrm>
            <a:off x="6054089" y="5108464"/>
            <a:ext cx="2075241" cy="530920"/>
            <a:chOff x="6563370" y="4876970"/>
            <a:chExt cx="2075241" cy="53092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31FBD95-970A-4042-B370-C5F95A3C4FAF}"/>
                </a:ext>
              </a:extLst>
            </p:cNvPr>
            <p:cNvGrpSpPr/>
            <p:nvPr/>
          </p:nvGrpSpPr>
          <p:grpSpPr>
            <a:xfrm>
              <a:off x="6563370" y="5330905"/>
              <a:ext cx="2075241" cy="76985"/>
              <a:chOff x="7741470" y="5591532"/>
              <a:chExt cx="2103285" cy="76985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DC5BF1BF-02B0-4034-986F-4D97FE370B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1470" y="5591532"/>
                <a:ext cx="210328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5968714-41C0-4D21-8B9F-B58B1B80A3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1470" y="5668517"/>
                <a:ext cx="210328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หัวข้อ">
              <a:extLst>
                <a:ext uri="{FF2B5EF4-FFF2-40B4-BE49-F238E27FC236}">
                  <a16:creationId xmlns:a16="http://schemas.microsoft.com/office/drawing/2014/main" id="{4E751F52-6639-4110-B10E-46557F266D25}"/>
                </a:ext>
              </a:extLst>
            </p:cNvPr>
            <p:cNvSpPr txBox="1"/>
            <p:nvPr/>
          </p:nvSpPr>
          <p:spPr>
            <a:xfrm>
              <a:off x="7590251" y="4876970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120</a:t>
              </a:r>
            </a:p>
          </p:txBody>
        </p:sp>
      </p:grpSp>
      <p:sp>
        <p:nvSpPr>
          <p:cNvPr id="76" name="หัวข้อ">
            <a:extLst>
              <a:ext uri="{FF2B5EF4-FFF2-40B4-BE49-F238E27FC236}">
                <a16:creationId xmlns:a16="http://schemas.microsoft.com/office/drawing/2014/main" id="{F5F2A1A9-0DBC-466C-B7A5-DD110F4583F0}"/>
              </a:ext>
            </a:extLst>
          </p:cNvPr>
          <p:cNvSpPr txBox="1"/>
          <p:nvPr/>
        </p:nvSpPr>
        <p:spPr>
          <a:xfrm>
            <a:off x="1069186" y="5108464"/>
            <a:ext cx="179471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หรือ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EC7FFA-5059-40D3-9F84-5881DECCE3D6}"/>
              </a:ext>
            </a:extLst>
          </p:cNvPr>
          <p:cNvGrpSpPr/>
          <p:nvPr/>
        </p:nvGrpSpPr>
        <p:grpSpPr>
          <a:xfrm>
            <a:off x="6088291" y="3802999"/>
            <a:ext cx="2041040" cy="523220"/>
            <a:chOff x="7744363" y="3571505"/>
            <a:chExt cx="2041040" cy="52322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D2D4E4-C0BA-402E-9BC5-D1B48D64DD83}"/>
                </a:ext>
              </a:extLst>
            </p:cNvPr>
            <p:cNvCxnSpPr>
              <a:cxnSpLocks/>
            </p:cNvCxnSpPr>
            <p:nvPr/>
          </p:nvCxnSpPr>
          <p:spPr>
            <a:xfrm>
              <a:off x="7744363" y="4042652"/>
              <a:ext cx="20410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E16FAF5E-7A6B-4103-83C5-085C29B9EDFC}"/>
                </a:ext>
              </a:extLst>
            </p:cNvPr>
            <p:cNvSpPr txBox="1"/>
            <p:nvPr/>
          </p:nvSpPr>
          <p:spPr>
            <a:xfrm>
              <a:off x="7780105" y="3571505"/>
              <a:ext cx="43081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089D824-49A4-42E9-8894-F2C0A8C54BAF}"/>
              </a:ext>
            </a:extLst>
          </p:cNvPr>
          <p:cNvGrpSpPr/>
          <p:nvPr/>
        </p:nvGrpSpPr>
        <p:grpSpPr>
          <a:xfrm>
            <a:off x="8549377" y="3999905"/>
            <a:ext cx="2046013" cy="1004712"/>
            <a:chOff x="7972985" y="3523440"/>
            <a:chExt cx="2032570" cy="1004712"/>
          </a:xfrm>
        </p:grpSpPr>
        <p:sp>
          <p:nvSpPr>
            <p:cNvPr id="79" name="Speech Bubble: Rectangle with Corners Rounded 78">
              <a:extLst>
                <a:ext uri="{FF2B5EF4-FFF2-40B4-BE49-F238E27FC236}">
                  <a16:creationId xmlns:a16="http://schemas.microsoft.com/office/drawing/2014/main" id="{0490E7DC-559B-455C-8264-82D90BCB5689}"/>
                </a:ext>
              </a:extLst>
            </p:cNvPr>
            <p:cNvSpPr/>
            <p:nvPr/>
          </p:nvSpPr>
          <p:spPr>
            <a:xfrm>
              <a:off x="7972985" y="3523440"/>
              <a:ext cx="2002289" cy="1004712"/>
            </a:xfrm>
            <a:custGeom>
              <a:avLst/>
              <a:gdLst>
                <a:gd name="connsiteX0" fmla="*/ 0 w 2002289"/>
                <a:gd name="connsiteY0" fmla="*/ 167455 h 1004712"/>
                <a:gd name="connsiteX1" fmla="*/ 167455 w 2002289"/>
                <a:gd name="connsiteY1" fmla="*/ 0 h 1004712"/>
                <a:gd name="connsiteX2" fmla="*/ 333715 w 2002289"/>
                <a:gd name="connsiteY2" fmla="*/ 0 h 1004712"/>
                <a:gd name="connsiteX3" fmla="*/ 333715 w 2002289"/>
                <a:gd name="connsiteY3" fmla="*/ 0 h 1004712"/>
                <a:gd name="connsiteX4" fmla="*/ 834287 w 2002289"/>
                <a:gd name="connsiteY4" fmla="*/ 0 h 1004712"/>
                <a:gd name="connsiteX5" fmla="*/ 1304544 w 2002289"/>
                <a:gd name="connsiteY5" fmla="*/ 0 h 1004712"/>
                <a:gd name="connsiteX6" fmla="*/ 1834834 w 2002289"/>
                <a:gd name="connsiteY6" fmla="*/ 0 h 1004712"/>
                <a:gd name="connsiteX7" fmla="*/ 2002289 w 2002289"/>
                <a:gd name="connsiteY7" fmla="*/ 167455 h 1004712"/>
                <a:gd name="connsiteX8" fmla="*/ 2002289 w 2002289"/>
                <a:gd name="connsiteY8" fmla="*/ 586082 h 1004712"/>
                <a:gd name="connsiteX9" fmla="*/ 2002289 w 2002289"/>
                <a:gd name="connsiteY9" fmla="*/ 586082 h 1004712"/>
                <a:gd name="connsiteX10" fmla="*/ 2002289 w 2002289"/>
                <a:gd name="connsiteY10" fmla="*/ 837260 h 1004712"/>
                <a:gd name="connsiteX11" fmla="*/ 2002289 w 2002289"/>
                <a:gd name="connsiteY11" fmla="*/ 837257 h 1004712"/>
                <a:gd name="connsiteX12" fmla="*/ 1834834 w 2002289"/>
                <a:gd name="connsiteY12" fmla="*/ 1004712 h 1004712"/>
                <a:gd name="connsiteX13" fmla="*/ 1364577 w 2002289"/>
                <a:gd name="connsiteY13" fmla="*/ 1004712 h 1004712"/>
                <a:gd name="connsiteX14" fmla="*/ 834287 w 2002289"/>
                <a:gd name="connsiteY14" fmla="*/ 1004712 h 1004712"/>
                <a:gd name="connsiteX15" fmla="*/ 333715 w 2002289"/>
                <a:gd name="connsiteY15" fmla="*/ 1004712 h 1004712"/>
                <a:gd name="connsiteX16" fmla="*/ 333715 w 2002289"/>
                <a:gd name="connsiteY16" fmla="*/ 1004712 h 1004712"/>
                <a:gd name="connsiteX17" fmla="*/ 167455 w 2002289"/>
                <a:gd name="connsiteY17" fmla="*/ 1004712 h 1004712"/>
                <a:gd name="connsiteX18" fmla="*/ 0 w 2002289"/>
                <a:gd name="connsiteY18" fmla="*/ 837257 h 1004712"/>
                <a:gd name="connsiteX19" fmla="*/ 0 w 2002289"/>
                <a:gd name="connsiteY19" fmla="*/ 837260 h 1004712"/>
                <a:gd name="connsiteX20" fmla="*/ -513647 w 2002289"/>
                <a:gd name="connsiteY20" fmla="*/ 737891 h 1004712"/>
                <a:gd name="connsiteX21" fmla="*/ 0 w 2002289"/>
                <a:gd name="connsiteY21" fmla="*/ 586082 h 1004712"/>
                <a:gd name="connsiteX22" fmla="*/ 0 w 2002289"/>
                <a:gd name="connsiteY22" fmla="*/ 167455 h 100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002289" h="1004712" fill="none" extrusionOk="0">
                  <a:moveTo>
                    <a:pt x="0" y="167455"/>
                  </a:moveTo>
                  <a:cubicBezTo>
                    <a:pt x="15029" y="71028"/>
                    <a:pt x="62402" y="8465"/>
                    <a:pt x="167455" y="0"/>
                  </a:cubicBezTo>
                  <a:cubicBezTo>
                    <a:pt x="242246" y="4938"/>
                    <a:pt x="258717" y="-6479"/>
                    <a:pt x="333715" y="0"/>
                  </a:cubicBezTo>
                  <a:lnTo>
                    <a:pt x="333715" y="0"/>
                  </a:lnTo>
                  <a:cubicBezTo>
                    <a:pt x="533310" y="19392"/>
                    <a:pt x="587127" y="-20387"/>
                    <a:pt x="834287" y="0"/>
                  </a:cubicBezTo>
                  <a:cubicBezTo>
                    <a:pt x="982620" y="2887"/>
                    <a:pt x="1107566" y="-4612"/>
                    <a:pt x="1304544" y="0"/>
                  </a:cubicBezTo>
                  <a:cubicBezTo>
                    <a:pt x="1501522" y="4612"/>
                    <a:pt x="1616619" y="-15852"/>
                    <a:pt x="1834834" y="0"/>
                  </a:cubicBezTo>
                  <a:cubicBezTo>
                    <a:pt x="1925695" y="-6141"/>
                    <a:pt x="1996419" y="82204"/>
                    <a:pt x="2002289" y="167455"/>
                  </a:cubicBezTo>
                  <a:cubicBezTo>
                    <a:pt x="2016912" y="365644"/>
                    <a:pt x="2017375" y="439964"/>
                    <a:pt x="2002289" y="586082"/>
                  </a:cubicBezTo>
                  <a:lnTo>
                    <a:pt x="2002289" y="586082"/>
                  </a:lnTo>
                  <a:cubicBezTo>
                    <a:pt x="1995433" y="639344"/>
                    <a:pt x="2013263" y="729732"/>
                    <a:pt x="2002289" y="837260"/>
                  </a:cubicBezTo>
                  <a:lnTo>
                    <a:pt x="2002289" y="837257"/>
                  </a:lnTo>
                  <a:cubicBezTo>
                    <a:pt x="2001346" y="943894"/>
                    <a:pt x="1942660" y="998808"/>
                    <a:pt x="1834834" y="1004712"/>
                  </a:cubicBezTo>
                  <a:cubicBezTo>
                    <a:pt x="1657652" y="999984"/>
                    <a:pt x="1502117" y="985790"/>
                    <a:pt x="1364577" y="1004712"/>
                  </a:cubicBezTo>
                  <a:cubicBezTo>
                    <a:pt x="1227037" y="1023634"/>
                    <a:pt x="1080811" y="996563"/>
                    <a:pt x="834287" y="1004712"/>
                  </a:cubicBezTo>
                  <a:cubicBezTo>
                    <a:pt x="732457" y="981140"/>
                    <a:pt x="461947" y="1002507"/>
                    <a:pt x="333715" y="1004712"/>
                  </a:cubicBezTo>
                  <a:lnTo>
                    <a:pt x="333715" y="1004712"/>
                  </a:lnTo>
                  <a:cubicBezTo>
                    <a:pt x="288178" y="1001416"/>
                    <a:pt x="204944" y="1001236"/>
                    <a:pt x="167455" y="1004712"/>
                  </a:cubicBezTo>
                  <a:cubicBezTo>
                    <a:pt x="55101" y="993175"/>
                    <a:pt x="11483" y="921888"/>
                    <a:pt x="0" y="837257"/>
                  </a:cubicBezTo>
                  <a:lnTo>
                    <a:pt x="0" y="837260"/>
                  </a:lnTo>
                  <a:cubicBezTo>
                    <a:pt x="-172625" y="811885"/>
                    <a:pt x="-319184" y="767545"/>
                    <a:pt x="-513647" y="737891"/>
                  </a:cubicBezTo>
                  <a:cubicBezTo>
                    <a:pt x="-396701" y="677995"/>
                    <a:pt x="-187994" y="654313"/>
                    <a:pt x="0" y="586082"/>
                  </a:cubicBezTo>
                  <a:cubicBezTo>
                    <a:pt x="14768" y="403008"/>
                    <a:pt x="-7102" y="262073"/>
                    <a:pt x="0" y="167455"/>
                  </a:cubicBezTo>
                  <a:close/>
                </a:path>
                <a:path w="2002289" h="1004712" stroke="0" extrusionOk="0">
                  <a:moveTo>
                    <a:pt x="0" y="167455"/>
                  </a:moveTo>
                  <a:cubicBezTo>
                    <a:pt x="247" y="77691"/>
                    <a:pt x="60562" y="-8739"/>
                    <a:pt x="167455" y="0"/>
                  </a:cubicBezTo>
                  <a:cubicBezTo>
                    <a:pt x="246260" y="2284"/>
                    <a:pt x="277980" y="-2680"/>
                    <a:pt x="333715" y="0"/>
                  </a:cubicBezTo>
                  <a:lnTo>
                    <a:pt x="333715" y="0"/>
                  </a:lnTo>
                  <a:cubicBezTo>
                    <a:pt x="487049" y="12802"/>
                    <a:pt x="623020" y="9267"/>
                    <a:pt x="834287" y="0"/>
                  </a:cubicBezTo>
                  <a:cubicBezTo>
                    <a:pt x="950254" y="-22397"/>
                    <a:pt x="1221169" y="6946"/>
                    <a:pt x="1344566" y="0"/>
                  </a:cubicBezTo>
                  <a:cubicBezTo>
                    <a:pt x="1467963" y="-6946"/>
                    <a:pt x="1665823" y="5995"/>
                    <a:pt x="1834834" y="0"/>
                  </a:cubicBezTo>
                  <a:cubicBezTo>
                    <a:pt x="1908421" y="10801"/>
                    <a:pt x="2010866" y="68937"/>
                    <a:pt x="2002289" y="167455"/>
                  </a:cubicBezTo>
                  <a:cubicBezTo>
                    <a:pt x="2019047" y="365361"/>
                    <a:pt x="2014904" y="493637"/>
                    <a:pt x="2002289" y="586082"/>
                  </a:cubicBezTo>
                  <a:lnTo>
                    <a:pt x="2002289" y="586082"/>
                  </a:lnTo>
                  <a:cubicBezTo>
                    <a:pt x="2011961" y="657030"/>
                    <a:pt x="1997120" y="737866"/>
                    <a:pt x="2002289" y="837260"/>
                  </a:cubicBezTo>
                  <a:lnTo>
                    <a:pt x="2002289" y="837257"/>
                  </a:lnTo>
                  <a:cubicBezTo>
                    <a:pt x="1997449" y="908669"/>
                    <a:pt x="1913474" y="1000730"/>
                    <a:pt x="1834834" y="1004712"/>
                  </a:cubicBezTo>
                  <a:cubicBezTo>
                    <a:pt x="1726006" y="1002425"/>
                    <a:pt x="1484853" y="987609"/>
                    <a:pt x="1334561" y="1004712"/>
                  </a:cubicBezTo>
                  <a:cubicBezTo>
                    <a:pt x="1184269" y="1021815"/>
                    <a:pt x="973539" y="1005804"/>
                    <a:pt x="834287" y="1004712"/>
                  </a:cubicBezTo>
                  <a:cubicBezTo>
                    <a:pt x="728072" y="989045"/>
                    <a:pt x="447157" y="1009902"/>
                    <a:pt x="333715" y="1004712"/>
                  </a:cubicBezTo>
                  <a:lnTo>
                    <a:pt x="333715" y="1004712"/>
                  </a:lnTo>
                  <a:cubicBezTo>
                    <a:pt x="256760" y="1002374"/>
                    <a:pt x="225882" y="1004093"/>
                    <a:pt x="167455" y="1004712"/>
                  </a:cubicBezTo>
                  <a:cubicBezTo>
                    <a:pt x="57382" y="1018185"/>
                    <a:pt x="-8697" y="915251"/>
                    <a:pt x="0" y="837257"/>
                  </a:cubicBezTo>
                  <a:lnTo>
                    <a:pt x="0" y="837260"/>
                  </a:lnTo>
                  <a:cubicBezTo>
                    <a:pt x="-157526" y="781542"/>
                    <a:pt x="-365068" y="751690"/>
                    <a:pt x="-513647" y="737891"/>
                  </a:cubicBezTo>
                  <a:cubicBezTo>
                    <a:pt x="-316304" y="673710"/>
                    <a:pt x="-230588" y="654094"/>
                    <a:pt x="0" y="586082"/>
                  </a:cubicBezTo>
                  <a:cubicBezTo>
                    <a:pt x="17560" y="380660"/>
                    <a:pt x="9600" y="264664"/>
                    <a:pt x="0" y="167455"/>
                  </a:cubicBezTo>
                  <a:close/>
                </a:path>
              </a:pathLst>
            </a:custGeom>
            <a:solidFill>
              <a:srgbClr val="ACFCE8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75653"/>
                        <a:gd name="adj2" fmla="val 23443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80" name="หัวข้อ">
              <a:extLst>
                <a:ext uri="{FF2B5EF4-FFF2-40B4-BE49-F238E27FC236}">
                  <a16:creationId xmlns:a16="http://schemas.microsoft.com/office/drawing/2014/main" id="{D6333013-E988-4901-BA68-49B944A21876}"/>
                </a:ext>
              </a:extLst>
            </p:cNvPr>
            <p:cNvSpPr txBox="1"/>
            <p:nvPr/>
          </p:nvSpPr>
          <p:spPr>
            <a:xfrm>
              <a:off x="8003265" y="3590455"/>
              <a:ext cx="2002290" cy="86177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1,000 มล. </a:t>
              </a:r>
              <a:endParaRPr lang="en-US" sz="2500" dirty="0">
                <a:latin typeface="Itim" panose="00000500000000000000" pitchFamily="2" charset="-34"/>
                <a:cs typeface="Itim" panose="00000500000000000000" pitchFamily="2" charset="-34"/>
              </a:endParaRPr>
            </a:p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เท่ากับ</a:t>
              </a:r>
              <a:r>
                <a:rPr lang="en-US" sz="2500" dirty="0">
                  <a:latin typeface="Itim" panose="00000500000000000000" pitchFamily="2" charset="-34"/>
                  <a:cs typeface="Itim" panose="00000500000000000000" pitchFamily="2" charset="-34"/>
                </a:rPr>
                <a:t> 1</a:t>
              </a: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 ลิตร</a:t>
              </a:r>
              <a:endParaRPr lang="th-TH" sz="25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555017F-F17E-4478-B58C-9EC1DE465086}"/>
              </a:ext>
            </a:extLst>
          </p:cNvPr>
          <p:cNvGrpSpPr/>
          <p:nvPr/>
        </p:nvGrpSpPr>
        <p:grpSpPr>
          <a:xfrm>
            <a:off x="206769" y="149630"/>
            <a:ext cx="11373504" cy="1434251"/>
            <a:chOff x="206769" y="149630"/>
            <a:chExt cx="11373504" cy="1434251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2841C7A8-7B1B-4A64-A8BE-78D3C9717A38}"/>
                </a:ext>
              </a:extLst>
            </p:cNvPr>
            <p:cNvGrpSpPr/>
            <p:nvPr/>
          </p:nvGrpSpPr>
          <p:grpSpPr>
            <a:xfrm>
              <a:off x="861618" y="361704"/>
              <a:ext cx="10718655" cy="1222177"/>
              <a:chOff x="861618" y="321064"/>
              <a:chExt cx="10718655" cy="1222177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3374CA54-A372-4DD4-AEA6-07AF1268B1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</a:blip>
              <a:stretch>
                <a:fillRect/>
              </a:stretch>
            </p:blipFill>
            <p:spPr>
              <a:xfrm>
                <a:off x="861618" y="321064"/>
                <a:ext cx="10189004" cy="1222177"/>
              </a:xfrm>
              <a:prstGeom prst="rect">
                <a:avLst/>
              </a:prstGeom>
            </p:spPr>
          </p:pic>
          <p:sp>
            <p:nvSpPr>
              <p:cNvPr id="89" name="หัวข้อ">
                <a:extLst>
                  <a:ext uri="{FF2B5EF4-FFF2-40B4-BE49-F238E27FC236}">
                    <a16:creationId xmlns:a16="http://schemas.microsoft.com/office/drawing/2014/main" id="{05A92E73-981D-4C55-AC56-516A4E82F1A2}"/>
                  </a:ext>
                </a:extLst>
              </p:cNvPr>
              <p:cNvSpPr txBox="1"/>
              <p:nvPr/>
            </p:nvSpPr>
            <p:spPr>
              <a:xfrm>
                <a:off x="1552786" y="454747"/>
                <a:ext cx="10027487" cy="95410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วันแรกหยกเติมน้ำมัน 15 ลิตร 620 มิลลิลิตร วันที่สองเติมน้ำมัน</a:t>
                </a:r>
              </a:p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มากกว่าวันแรก 3,500 มิลลิลิตร วันที่สองหยกเติมน้ำมันเท่าไร</a:t>
                </a:r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16E68A99-4353-4203-911B-427BE5E9098B}"/>
                </a:ext>
              </a:extLst>
            </p:cNvPr>
            <p:cNvGrpSpPr/>
            <p:nvPr/>
          </p:nvGrpSpPr>
          <p:grpSpPr>
            <a:xfrm>
              <a:off x="206769" y="149630"/>
              <a:ext cx="1314423" cy="1259656"/>
              <a:chOff x="206769" y="149630"/>
              <a:chExt cx="1314423" cy="1259656"/>
            </a:xfrm>
          </p:grpSpPr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F746D9F6-F305-4209-B660-441C40C616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769" y="149630"/>
                <a:ext cx="1314423" cy="1259656"/>
              </a:xfrm>
              <a:prstGeom prst="rect">
                <a:avLst/>
              </a:prstGeom>
            </p:spPr>
          </p:pic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D63051E-A9FE-4DF9-9C7D-CB78760565AA}"/>
                  </a:ext>
                </a:extLst>
              </p:cNvPr>
              <p:cNvSpPr txBox="1"/>
              <p:nvPr/>
            </p:nvSpPr>
            <p:spPr>
              <a:xfrm>
                <a:off x="600447" y="359676"/>
                <a:ext cx="538314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8</a:t>
                </a: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761B989-B052-4EBD-BC49-4CFAC931DC87}"/>
              </a:ext>
            </a:extLst>
          </p:cNvPr>
          <p:cNvGrpSpPr/>
          <p:nvPr/>
        </p:nvGrpSpPr>
        <p:grpSpPr>
          <a:xfrm>
            <a:off x="3278469" y="1765466"/>
            <a:ext cx="2969031" cy="555781"/>
            <a:chOff x="6973523" y="3523440"/>
            <a:chExt cx="2949523" cy="459445"/>
          </a:xfrm>
        </p:grpSpPr>
        <p:sp>
          <p:nvSpPr>
            <p:cNvPr id="50" name="Speech Bubble: Rectangle with Corners Rounded 49">
              <a:extLst>
                <a:ext uri="{FF2B5EF4-FFF2-40B4-BE49-F238E27FC236}">
                  <a16:creationId xmlns:a16="http://schemas.microsoft.com/office/drawing/2014/main" id="{A9A10529-57A1-4FD1-8065-57F9FE860A44}"/>
                </a:ext>
              </a:extLst>
            </p:cNvPr>
            <p:cNvSpPr/>
            <p:nvPr/>
          </p:nvSpPr>
          <p:spPr>
            <a:xfrm>
              <a:off x="6973523" y="3523440"/>
              <a:ext cx="2913570" cy="459445"/>
            </a:xfrm>
            <a:custGeom>
              <a:avLst/>
              <a:gdLst>
                <a:gd name="connsiteX0" fmla="*/ 0 w 2913570"/>
                <a:gd name="connsiteY0" fmla="*/ 76576 h 459445"/>
                <a:gd name="connsiteX1" fmla="*/ 76576 w 2913570"/>
                <a:gd name="connsiteY1" fmla="*/ 0 h 459445"/>
                <a:gd name="connsiteX2" fmla="*/ 485595 w 2913570"/>
                <a:gd name="connsiteY2" fmla="*/ 0 h 459445"/>
                <a:gd name="connsiteX3" fmla="*/ 865126 w 2913570"/>
                <a:gd name="connsiteY3" fmla="*/ -274381 h 459445"/>
                <a:gd name="connsiteX4" fmla="*/ 1213988 w 2913570"/>
                <a:gd name="connsiteY4" fmla="*/ 0 h 459445"/>
                <a:gd name="connsiteX5" fmla="*/ 1771220 w 2913570"/>
                <a:gd name="connsiteY5" fmla="*/ 0 h 459445"/>
                <a:gd name="connsiteX6" fmla="*/ 2344682 w 2913570"/>
                <a:gd name="connsiteY6" fmla="*/ 0 h 459445"/>
                <a:gd name="connsiteX7" fmla="*/ 2836994 w 2913570"/>
                <a:gd name="connsiteY7" fmla="*/ 0 h 459445"/>
                <a:gd name="connsiteX8" fmla="*/ 2913570 w 2913570"/>
                <a:gd name="connsiteY8" fmla="*/ 76576 h 459445"/>
                <a:gd name="connsiteX9" fmla="*/ 2913570 w 2913570"/>
                <a:gd name="connsiteY9" fmla="*/ 76574 h 459445"/>
                <a:gd name="connsiteX10" fmla="*/ 2913570 w 2913570"/>
                <a:gd name="connsiteY10" fmla="*/ 76574 h 459445"/>
                <a:gd name="connsiteX11" fmla="*/ 2913570 w 2913570"/>
                <a:gd name="connsiteY11" fmla="*/ 191435 h 459445"/>
                <a:gd name="connsiteX12" fmla="*/ 2913570 w 2913570"/>
                <a:gd name="connsiteY12" fmla="*/ 382869 h 459445"/>
                <a:gd name="connsiteX13" fmla="*/ 2836994 w 2913570"/>
                <a:gd name="connsiteY13" fmla="*/ 459445 h 459445"/>
                <a:gd name="connsiteX14" fmla="*/ 2263532 w 2913570"/>
                <a:gd name="connsiteY14" fmla="*/ 459445 h 459445"/>
                <a:gd name="connsiteX15" fmla="*/ 1771220 w 2913570"/>
                <a:gd name="connsiteY15" fmla="*/ 459445 h 459445"/>
                <a:gd name="connsiteX16" fmla="*/ 1213988 w 2913570"/>
                <a:gd name="connsiteY16" fmla="*/ 459445 h 459445"/>
                <a:gd name="connsiteX17" fmla="*/ 849792 w 2913570"/>
                <a:gd name="connsiteY17" fmla="*/ 459445 h 459445"/>
                <a:gd name="connsiteX18" fmla="*/ 485595 w 2913570"/>
                <a:gd name="connsiteY18" fmla="*/ 459445 h 459445"/>
                <a:gd name="connsiteX19" fmla="*/ 485595 w 2913570"/>
                <a:gd name="connsiteY19" fmla="*/ 459445 h 459445"/>
                <a:gd name="connsiteX20" fmla="*/ 76576 w 2913570"/>
                <a:gd name="connsiteY20" fmla="*/ 459445 h 459445"/>
                <a:gd name="connsiteX21" fmla="*/ 0 w 2913570"/>
                <a:gd name="connsiteY21" fmla="*/ 382869 h 459445"/>
                <a:gd name="connsiteX22" fmla="*/ 0 w 2913570"/>
                <a:gd name="connsiteY22" fmla="*/ 191435 h 459445"/>
                <a:gd name="connsiteX23" fmla="*/ 0 w 2913570"/>
                <a:gd name="connsiteY23" fmla="*/ 76574 h 459445"/>
                <a:gd name="connsiteX24" fmla="*/ 0 w 2913570"/>
                <a:gd name="connsiteY24" fmla="*/ 76574 h 459445"/>
                <a:gd name="connsiteX25" fmla="*/ 0 w 2913570"/>
                <a:gd name="connsiteY25" fmla="*/ 76576 h 45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913570" h="459445" fill="none" extrusionOk="0">
                  <a:moveTo>
                    <a:pt x="0" y="76576"/>
                  </a:moveTo>
                  <a:cubicBezTo>
                    <a:pt x="-2606" y="33201"/>
                    <a:pt x="36643" y="-1121"/>
                    <a:pt x="76576" y="0"/>
                  </a:cubicBezTo>
                  <a:cubicBezTo>
                    <a:pt x="263794" y="18120"/>
                    <a:pt x="320529" y="-1258"/>
                    <a:pt x="485595" y="0"/>
                  </a:cubicBezTo>
                  <a:cubicBezTo>
                    <a:pt x="653396" y="-138871"/>
                    <a:pt x="776207" y="-198585"/>
                    <a:pt x="865126" y="-274381"/>
                  </a:cubicBezTo>
                  <a:cubicBezTo>
                    <a:pt x="982888" y="-183399"/>
                    <a:pt x="1090117" y="-107355"/>
                    <a:pt x="1213988" y="0"/>
                  </a:cubicBezTo>
                  <a:cubicBezTo>
                    <a:pt x="1399078" y="-19049"/>
                    <a:pt x="1591794" y="-20972"/>
                    <a:pt x="1771220" y="0"/>
                  </a:cubicBezTo>
                  <a:cubicBezTo>
                    <a:pt x="1950646" y="20972"/>
                    <a:pt x="2080496" y="-10607"/>
                    <a:pt x="2344682" y="0"/>
                  </a:cubicBezTo>
                  <a:cubicBezTo>
                    <a:pt x="2608868" y="10607"/>
                    <a:pt x="2736615" y="21566"/>
                    <a:pt x="2836994" y="0"/>
                  </a:cubicBezTo>
                  <a:cubicBezTo>
                    <a:pt x="2870676" y="-1993"/>
                    <a:pt x="2909710" y="29213"/>
                    <a:pt x="2913570" y="76576"/>
                  </a:cubicBezTo>
                  <a:lnTo>
                    <a:pt x="2913570" y="76574"/>
                  </a:lnTo>
                  <a:lnTo>
                    <a:pt x="2913570" y="76574"/>
                  </a:lnTo>
                  <a:cubicBezTo>
                    <a:pt x="2911183" y="130737"/>
                    <a:pt x="2915092" y="135783"/>
                    <a:pt x="2913570" y="191435"/>
                  </a:cubicBezTo>
                  <a:cubicBezTo>
                    <a:pt x="2907335" y="268753"/>
                    <a:pt x="2914573" y="309071"/>
                    <a:pt x="2913570" y="382869"/>
                  </a:cubicBezTo>
                  <a:cubicBezTo>
                    <a:pt x="2912648" y="426583"/>
                    <a:pt x="2889084" y="459562"/>
                    <a:pt x="2836994" y="459445"/>
                  </a:cubicBezTo>
                  <a:cubicBezTo>
                    <a:pt x="2619500" y="475505"/>
                    <a:pt x="2486030" y="470911"/>
                    <a:pt x="2263532" y="459445"/>
                  </a:cubicBezTo>
                  <a:cubicBezTo>
                    <a:pt x="2041034" y="447979"/>
                    <a:pt x="1917721" y="468236"/>
                    <a:pt x="1771220" y="459445"/>
                  </a:cubicBezTo>
                  <a:cubicBezTo>
                    <a:pt x="1624719" y="450654"/>
                    <a:pt x="1363700" y="460391"/>
                    <a:pt x="1213988" y="459445"/>
                  </a:cubicBezTo>
                  <a:cubicBezTo>
                    <a:pt x="1053148" y="467921"/>
                    <a:pt x="991969" y="442450"/>
                    <a:pt x="849792" y="459445"/>
                  </a:cubicBezTo>
                  <a:cubicBezTo>
                    <a:pt x="707615" y="476440"/>
                    <a:pt x="580526" y="455625"/>
                    <a:pt x="485595" y="459445"/>
                  </a:cubicBezTo>
                  <a:lnTo>
                    <a:pt x="485595" y="459445"/>
                  </a:lnTo>
                  <a:cubicBezTo>
                    <a:pt x="309797" y="469470"/>
                    <a:pt x="248910" y="447342"/>
                    <a:pt x="76576" y="459445"/>
                  </a:cubicBezTo>
                  <a:cubicBezTo>
                    <a:pt x="43316" y="457292"/>
                    <a:pt x="765" y="427012"/>
                    <a:pt x="0" y="382869"/>
                  </a:cubicBezTo>
                  <a:cubicBezTo>
                    <a:pt x="375" y="294562"/>
                    <a:pt x="8002" y="258304"/>
                    <a:pt x="0" y="191435"/>
                  </a:cubicBezTo>
                  <a:cubicBezTo>
                    <a:pt x="1041" y="166535"/>
                    <a:pt x="248" y="122539"/>
                    <a:pt x="0" y="76574"/>
                  </a:cubicBezTo>
                  <a:lnTo>
                    <a:pt x="0" y="76574"/>
                  </a:lnTo>
                  <a:lnTo>
                    <a:pt x="0" y="76576"/>
                  </a:lnTo>
                  <a:close/>
                </a:path>
                <a:path w="2913570" h="459445" stroke="0" extrusionOk="0">
                  <a:moveTo>
                    <a:pt x="0" y="76576"/>
                  </a:moveTo>
                  <a:cubicBezTo>
                    <a:pt x="481" y="39569"/>
                    <a:pt x="33438" y="-513"/>
                    <a:pt x="76576" y="0"/>
                  </a:cubicBezTo>
                  <a:cubicBezTo>
                    <a:pt x="174016" y="9351"/>
                    <a:pt x="299228" y="16594"/>
                    <a:pt x="485595" y="0"/>
                  </a:cubicBezTo>
                  <a:cubicBezTo>
                    <a:pt x="637185" y="-111570"/>
                    <a:pt x="745084" y="-177120"/>
                    <a:pt x="865126" y="-274381"/>
                  </a:cubicBezTo>
                  <a:cubicBezTo>
                    <a:pt x="1027517" y="-150414"/>
                    <a:pt x="1058912" y="-136825"/>
                    <a:pt x="1213988" y="0"/>
                  </a:cubicBezTo>
                  <a:cubicBezTo>
                    <a:pt x="1416601" y="23473"/>
                    <a:pt x="1479416" y="-14786"/>
                    <a:pt x="1722530" y="0"/>
                  </a:cubicBezTo>
                  <a:cubicBezTo>
                    <a:pt x="1965644" y="14786"/>
                    <a:pt x="2084738" y="-25240"/>
                    <a:pt x="2247302" y="0"/>
                  </a:cubicBezTo>
                  <a:cubicBezTo>
                    <a:pt x="2409866" y="25240"/>
                    <a:pt x="2628894" y="20535"/>
                    <a:pt x="2836994" y="0"/>
                  </a:cubicBezTo>
                  <a:cubicBezTo>
                    <a:pt x="2886627" y="-2444"/>
                    <a:pt x="2906961" y="41373"/>
                    <a:pt x="2913570" y="76576"/>
                  </a:cubicBezTo>
                  <a:lnTo>
                    <a:pt x="2913570" y="76574"/>
                  </a:lnTo>
                  <a:lnTo>
                    <a:pt x="2913570" y="76574"/>
                  </a:lnTo>
                  <a:cubicBezTo>
                    <a:pt x="2911692" y="125798"/>
                    <a:pt x="2916841" y="138513"/>
                    <a:pt x="2913570" y="191435"/>
                  </a:cubicBezTo>
                  <a:cubicBezTo>
                    <a:pt x="2919866" y="230115"/>
                    <a:pt x="2921546" y="313343"/>
                    <a:pt x="2913570" y="382869"/>
                  </a:cubicBezTo>
                  <a:cubicBezTo>
                    <a:pt x="2906859" y="420193"/>
                    <a:pt x="2880187" y="453731"/>
                    <a:pt x="2836994" y="459445"/>
                  </a:cubicBezTo>
                  <a:cubicBezTo>
                    <a:pt x="2678281" y="436946"/>
                    <a:pt x="2448621" y="455924"/>
                    <a:pt x="2328452" y="459445"/>
                  </a:cubicBezTo>
                  <a:cubicBezTo>
                    <a:pt x="2208283" y="462966"/>
                    <a:pt x="2047456" y="454225"/>
                    <a:pt x="1771220" y="459445"/>
                  </a:cubicBezTo>
                  <a:cubicBezTo>
                    <a:pt x="1494984" y="464665"/>
                    <a:pt x="1444205" y="456619"/>
                    <a:pt x="1213988" y="459445"/>
                  </a:cubicBezTo>
                  <a:cubicBezTo>
                    <a:pt x="1133320" y="476739"/>
                    <a:pt x="1002145" y="476754"/>
                    <a:pt x="857075" y="459445"/>
                  </a:cubicBezTo>
                  <a:cubicBezTo>
                    <a:pt x="712005" y="442136"/>
                    <a:pt x="580092" y="453042"/>
                    <a:pt x="485595" y="459445"/>
                  </a:cubicBezTo>
                  <a:lnTo>
                    <a:pt x="485595" y="459445"/>
                  </a:lnTo>
                  <a:cubicBezTo>
                    <a:pt x="307055" y="462085"/>
                    <a:pt x="174306" y="470774"/>
                    <a:pt x="76576" y="459445"/>
                  </a:cubicBezTo>
                  <a:cubicBezTo>
                    <a:pt x="32628" y="460539"/>
                    <a:pt x="6281" y="427534"/>
                    <a:pt x="0" y="382869"/>
                  </a:cubicBezTo>
                  <a:cubicBezTo>
                    <a:pt x="-7505" y="325597"/>
                    <a:pt x="-3688" y="269240"/>
                    <a:pt x="0" y="191435"/>
                  </a:cubicBezTo>
                  <a:cubicBezTo>
                    <a:pt x="3216" y="162935"/>
                    <a:pt x="45" y="117634"/>
                    <a:pt x="0" y="76574"/>
                  </a:cubicBezTo>
                  <a:lnTo>
                    <a:pt x="0" y="76574"/>
                  </a:lnTo>
                  <a:lnTo>
                    <a:pt x="0" y="76576"/>
                  </a:lnTo>
                  <a:close/>
                </a:path>
              </a:pathLst>
            </a:custGeom>
            <a:solidFill>
              <a:srgbClr val="ACFCE8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20307"/>
                        <a:gd name="adj2" fmla="val -109720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C618D1B5-297C-4DCB-B8CB-B8808B773FBB}"/>
                </a:ext>
              </a:extLst>
            </p:cNvPr>
            <p:cNvSpPr txBox="1"/>
            <p:nvPr/>
          </p:nvSpPr>
          <p:spPr>
            <a:xfrm>
              <a:off x="6979579" y="3551538"/>
              <a:ext cx="2943467" cy="40708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3 ลิตร 500 มิลลิลิตร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344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40" grpId="0"/>
      <p:bldP spid="42" grpId="0"/>
      <p:bldP spid="32" grpId="0"/>
      <p:bldP spid="33" grpId="0"/>
      <p:bldP spid="43" grpId="0"/>
      <p:bldP spid="67" grpId="0"/>
      <p:bldP spid="68" grpId="0"/>
      <p:bldP spid="69" grpId="0"/>
      <p:bldP spid="70" grpId="0"/>
      <p:bldP spid="74" grpId="0"/>
      <p:bldP spid="76" grpId="0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25BF2AF4-A08B-4E8A-A32A-E25B7E9131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" t="5350" r="697" b="1435"/>
          <a:stretch/>
        </p:blipFill>
        <p:spPr>
          <a:xfrm>
            <a:off x="0" y="0"/>
            <a:ext cx="12192000" cy="55886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99C31F-CE85-4DCD-9B1D-F2D35AFA1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46" y="5009945"/>
            <a:ext cx="12192000" cy="901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0E575-B12B-426B-AA91-A438496477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r="791"/>
          <a:stretch/>
        </p:blipFill>
        <p:spPr>
          <a:xfrm>
            <a:off x="0" y="5704364"/>
            <a:ext cx="12192000" cy="1269385"/>
          </a:xfrm>
          <a:prstGeom prst="rect">
            <a:avLst/>
          </a:prstGeom>
        </p:spPr>
      </p:pic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A32EE36-EF0F-4166-AF5C-228D0DC7F6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433" y="4515626"/>
            <a:ext cx="1816765" cy="1072989"/>
          </a:xfrm>
          <a:prstGeom prst="rect">
            <a:avLst/>
          </a:prstGeom>
        </p:spPr>
      </p:pic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0C35B1E-04E8-478A-A360-2B1E161288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02" y="4515625"/>
            <a:ext cx="1816765" cy="1072989"/>
          </a:xfrm>
          <a:prstGeom prst="rect">
            <a:avLst/>
          </a:prstGeom>
        </p:spPr>
      </p:pic>
      <p:pic>
        <p:nvPicPr>
          <p:cNvPr id="17" name="Picture 16" descr="A picture containing light&#10;&#10;Description automatically generated">
            <a:extLst>
              <a:ext uri="{FF2B5EF4-FFF2-40B4-BE49-F238E27FC236}">
                <a16:creationId xmlns:a16="http://schemas.microsoft.com/office/drawing/2014/main" id="{9AB92B1D-CC84-417E-8545-26756317E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261" y="3869873"/>
            <a:ext cx="607109" cy="616450"/>
          </a:xfrm>
          <a:prstGeom prst="rect">
            <a:avLst/>
          </a:prstGeom>
        </p:spPr>
      </p:pic>
      <p:pic>
        <p:nvPicPr>
          <p:cNvPr id="18" name="Picture 17" descr="A picture containing light&#10;&#10;Description automatically generated">
            <a:extLst>
              <a:ext uri="{FF2B5EF4-FFF2-40B4-BE49-F238E27FC236}">
                <a16:creationId xmlns:a16="http://schemas.microsoft.com/office/drawing/2014/main" id="{F6CADA26-11D8-4BDE-AAFF-5E5342B8F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30" y="3899176"/>
            <a:ext cx="607109" cy="6164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78B178-571B-4205-98F5-A91ADA518931}"/>
              </a:ext>
            </a:extLst>
          </p:cNvPr>
          <p:cNvSpPr txBox="1"/>
          <p:nvPr/>
        </p:nvSpPr>
        <p:spPr>
          <a:xfrm>
            <a:off x="2542309" y="997294"/>
            <a:ext cx="7107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048E75-8D7F-4BA2-AEC5-041B295F0F9A}"/>
              </a:ext>
            </a:extLst>
          </p:cNvPr>
          <p:cNvSpPr txBox="1"/>
          <p:nvPr/>
        </p:nvSpPr>
        <p:spPr>
          <a:xfrm>
            <a:off x="1255923" y="2135521"/>
            <a:ext cx="10168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        การแก้โจทย์ปัญหาทำได้โดย อ่านทำความเข้าใจปัญหาวางแผนแก้ปัญหา หาคำตอบ และตรวจสอบความสมเหตุสมผลของคำตอบ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48439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47A0DF-8D81-4BB7-87D7-C2DFCBB9C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" t="2221" r="808" b="2444"/>
          <a:stretch/>
        </p:blipFill>
        <p:spPr>
          <a:xfrm>
            <a:off x="0" y="0"/>
            <a:ext cx="12192000" cy="5590816"/>
          </a:xfrm>
          <a:prstGeom prst="rect">
            <a:avLst/>
          </a:prstGeom>
        </p:spPr>
      </p:pic>
      <p:pic>
        <p:nvPicPr>
          <p:cNvPr id="9" name="Picture 8" descr="A close-up of a leaf&#10;&#10;Description automatically generated">
            <a:extLst>
              <a:ext uri="{FF2B5EF4-FFF2-40B4-BE49-F238E27FC236}">
                <a16:creationId xmlns:a16="http://schemas.microsoft.com/office/drawing/2014/main" id="{3412417D-1889-4BE3-8079-22BC6D085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733" y="4878619"/>
            <a:ext cx="585267" cy="749873"/>
          </a:xfrm>
          <a:prstGeom prst="rect">
            <a:avLst/>
          </a:prstGeom>
        </p:spPr>
      </p:pic>
      <p:pic>
        <p:nvPicPr>
          <p:cNvPr id="10" name="Picture 9" descr="A close-up of a leaf&#10;&#10;Description automatically generated">
            <a:extLst>
              <a:ext uri="{FF2B5EF4-FFF2-40B4-BE49-F238E27FC236}">
                <a16:creationId xmlns:a16="http://schemas.microsoft.com/office/drawing/2014/main" id="{878D10A7-4706-4659-8907-3C96FB765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1466" y="4878618"/>
            <a:ext cx="585267" cy="749873"/>
          </a:xfrm>
          <a:prstGeom prst="rect">
            <a:avLst/>
          </a:prstGeom>
        </p:spPr>
      </p:pic>
      <p:pic>
        <p:nvPicPr>
          <p:cNvPr id="11" name="Picture 10" descr="A close-up of a leaf&#10;&#10;Description automatically generated">
            <a:extLst>
              <a:ext uri="{FF2B5EF4-FFF2-40B4-BE49-F238E27FC236}">
                <a16:creationId xmlns:a16="http://schemas.microsoft.com/office/drawing/2014/main" id="{4F39E703-1291-4AB8-A466-24759C0DC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0206" y="4846161"/>
            <a:ext cx="585267" cy="749873"/>
          </a:xfrm>
          <a:prstGeom prst="rect">
            <a:avLst/>
          </a:prstGeom>
        </p:spPr>
      </p:pic>
      <p:pic>
        <p:nvPicPr>
          <p:cNvPr id="12" name="Picture 11" descr="A close-up of a leaf&#10;&#10;Description automatically generated">
            <a:extLst>
              <a:ext uri="{FF2B5EF4-FFF2-40B4-BE49-F238E27FC236}">
                <a16:creationId xmlns:a16="http://schemas.microsoft.com/office/drawing/2014/main" id="{41CB5624-7DE3-4103-B6D9-1492E8A3D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69" y="4862389"/>
            <a:ext cx="585267" cy="749873"/>
          </a:xfrm>
          <a:prstGeom prst="rect">
            <a:avLst/>
          </a:prstGeom>
        </p:spPr>
      </p:pic>
      <p:pic>
        <p:nvPicPr>
          <p:cNvPr id="13" name="Picture 12" descr="A close-up of a leaf&#10;&#10;Description automatically generated">
            <a:extLst>
              <a:ext uri="{FF2B5EF4-FFF2-40B4-BE49-F238E27FC236}">
                <a16:creationId xmlns:a16="http://schemas.microsoft.com/office/drawing/2014/main" id="{F99DADBE-942F-43F5-BFF4-E47295E9B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32" y="4862388"/>
            <a:ext cx="585267" cy="749873"/>
          </a:xfrm>
          <a:prstGeom prst="rect">
            <a:avLst/>
          </a:prstGeom>
        </p:spPr>
      </p:pic>
      <p:pic>
        <p:nvPicPr>
          <p:cNvPr id="14" name="Picture 13" descr="A close-up of a leaf&#10;&#10;Description automatically generated">
            <a:extLst>
              <a:ext uri="{FF2B5EF4-FFF2-40B4-BE49-F238E27FC236}">
                <a16:creationId xmlns:a16="http://schemas.microsoft.com/office/drawing/2014/main" id="{DCCA5C47-9121-419F-BCA1-CD0982120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2669" y="4878618"/>
            <a:ext cx="585267" cy="749873"/>
          </a:xfrm>
          <a:prstGeom prst="rect">
            <a:avLst/>
          </a:prstGeom>
        </p:spPr>
      </p:pic>
      <p:pic>
        <p:nvPicPr>
          <p:cNvPr id="15" name="Picture 14" descr="A close-up of a leaf&#10;&#10;Description automatically generated">
            <a:extLst>
              <a:ext uri="{FF2B5EF4-FFF2-40B4-BE49-F238E27FC236}">
                <a16:creationId xmlns:a16="http://schemas.microsoft.com/office/drawing/2014/main" id="{F197B050-36ED-4A09-A414-90728093B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261" y="4879903"/>
            <a:ext cx="585267" cy="749873"/>
          </a:xfrm>
          <a:prstGeom prst="rect">
            <a:avLst/>
          </a:prstGeom>
        </p:spPr>
      </p:pic>
      <p:pic>
        <p:nvPicPr>
          <p:cNvPr id="16" name="Picture 15" descr="A close-up of a leaf&#10;&#10;Description automatically generated">
            <a:extLst>
              <a:ext uri="{FF2B5EF4-FFF2-40B4-BE49-F238E27FC236}">
                <a16:creationId xmlns:a16="http://schemas.microsoft.com/office/drawing/2014/main" id="{2BD15680-A7F8-4F42-8138-169233E0E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3270" y="4866949"/>
            <a:ext cx="585267" cy="749873"/>
          </a:xfrm>
          <a:prstGeom prst="rect">
            <a:avLst/>
          </a:prstGeom>
        </p:spPr>
      </p:pic>
      <p:pic>
        <p:nvPicPr>
          <p:cNvPr id="17" name="Picture 16" descr="A close-up of a leaf&#10;&#10;Description automatically generated">
            <a:extLst>
              <a:ext uri="{FF2B5EF4-FFF2-40B4-BE49-F238E27FC236}">
                <a16:creationId xmlns:a16="http://schemas.microsoft.com/office/drawing/2014/main" id="{71C79010-6B5A-4B85-9F81-F603A608D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847" y="4862485"/>
            <a:ext cx="585267" cy="749873"/>
          </a:xfrm>
          <a:prstGeom prst="rect">
            <a:avLst/>
          </a:prstGeom>
        </p:spPr>
      </p:pic>
      <p:pic>
        <p:nvPicPr>
          <p:cNvPr id="18" name="Picture 17" descr="A close-up of a leaf&#10;&#10;Description automatically generated">
            <a:extLst>
              <a:ext uri="{FF2B5EF4-FFF2-40B4-BE49-F238E27FC236}">
                <a16:creationId xmlns:a16="http://schemas.microsoft.com/office/drawing/2014/main" id="{52914E5E-AD71-4F0D-A8AB-7E0CDE951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6584" y="4878715"/>
            <a:ext cx="585267" cy="749873"/>
          </a:xfrm>
          <a:prstGeom prst="rect">
            <a:avLst/>
          </a:prstGeom>
        </p:spPr>
      </p:pic>
      <p:pic>
        <p:nvPicPr>
          <p:cNvPr id="19" name="Picture 18" descr="A close-up of a leaf&#10;&#10;Description automatically generated">
            <a:extLst>
              <a:ext uri="{FF2B5EF4-FFF2-40B4-BE49-F238E27FC236}">
                <a16:creationId xmlns:a16="http://schemas.microsoft.com/office/drawing/2014/main" id="{08768C73-75BB-4FCB-88E9-4F34471EC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491" y="4864957"/>
            <a:ext cx="585267" cy="749873"/>
          </a:xfrm>
          <a:prstGeom prst="rect">
            <a:avLst/>
          </a:prstGeom>
        </p:spPr>
      </p:pic>
      <p:pic>
        <p:nvPicPr>
          <p:cNvPr id="20" name="Picture 19" descr="A close-up of a leaf&#10;&#10;Description automatically generated">
            <a:extLst>
              <a:ext uri="{FF2B5EF4-FFF2-40B4-BE49-F238E27FC236}">
                <a16:creationId xmlns:a16="http://schemas.microsoft.com/office/drawing/2014/main" id="{D2A07FE6-2741-495A-AFD7-DAADF1D75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854" y="4864956"/>
            <a:ext cx="585267" cy="749873"/>
          </a:xfrm>
          <a:prstGeom prst="rect">
            <a:avLst/>
          </a:prstGeom>
        </p:spPr>
      </p:pic>
      <p:pic>
        <p:nvPicPr>
          <p:cNvPr id="21" name="Picture 20" descr="A close-up of a leaf&#10;&#10;Description automatically generated">
            <a:extLst>
              <a:ext uri="{FF2B5EF4-FFF2-40B4-BE49-F238E27FC236}">
                <a16:creationId xmlns:a16="http://schemas.microsoft.com/office/drawing/2014/main" id="{88AC2A83-D20B-4613-ACC9-C0215FB29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7591" y="4881186"/>
            <a:ext cx="585267" cy="749873"/>
          </a:xfrm>
          <a:prstGeom prst="rect">
            <a:avLst/>
          </a:prstGeom>
        </p:spPr>
      </p:pic>
      <p:pic>
        <p:nvPicPr>
          <p:cNvPr id="22" name="Picture 21" descr="A close-up of a leaf&#10;&#10;Description automatically generated">
            <a:extLst>
              <a:ext uri="{FF2B5EF4-FFF2-40B4-BE49-F238E27FC236}">
                <a16:creationId xmlns:a16="http://schemas.microsoft.com/office/drawing/2014/main" id="{5D680E79-81C9-463A-9A19-AF2B5D1FF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23" y="4923111"/>
            <a:ext cx="585267" cy="749873"/>
          </a:xfrm>
          <a:prstGeom prst="rect">
            <a:avLst/>
          </a:prstGeom>
        </p:spPr>
      </p:pic>
      <p:pic>
        <p:nvPicPr>
          <p:cNvPr id="23" name="Picture 22" descr="A close-up of a leaf&#10;&#10;Description automatically generated">
            <a:extLst>
              <a:ext uri="{FF2B5EF4-FFF2-40B4-BE49-F238E27FC236}">
                <a16:creationId xmlns:a16="http://schemas.microsoft.com/office/drawing/2014/main" id="{96B1574C-7E23-40CF-80BA-745FD7FC9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769" y="4865053"/>
            <a:ext cx="585267" cy="749873"/>
          </a:xfrm>
          <a:prstGeom prst="rect">
            <a:avLst/>
          </a:prstGeom>
        </p:spPr>
      </p:pic>
      <p:pic>
        <p:nvPicPr>
          <p:cNvPr id="24" name="Picture 23" descr="A close-up of a leaf&#10;&#10;Description automatically generated">
            <a:extLst>
              <a:ext uri="{FF2B5EF4-FFF2-40B4-BE49-F238E27FC236}">
                <a16:creationId xmlns:a16="http://schemas.microsoft.com/office/drawing/2014/main" id="{55D4FA88-8ED2-49E4-B9F9-27C6F11CA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1506" y="4881283"/>
            <a:ext cx="585267" cy="749873"/>
          </a:xfrm>
          <a:prstGeom prst="rect">
            <a:avLst/>
          </a:prstGeom>
        </p:spPr>
      </p:pic>
      <p:pic>
        <p:nvPicPr>
          <p:cNvPr id="25" name="Picture 24" descr="A close-up of a leaf&#10;&#10;Description automatically generated">
            <a:extLst>
              <a:ext uri="{FF2B5EF4-FFF2-40B4-BE49-F238E27FC236}">
                <a16:creationId xmlns:a16="http://schemas.microsoft.com/office/drawing/2014/main" id="{CDA4597B-3E6E-4FEC-88A1-C3A05894C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509" y="4879032"/>
            <a:ext cx="585267" cy="749873"/>
          </a:xfrm>
          <a:prstGeom prst="rect">
            <a:avLst/>
          </a:prstGeom>
        </p:spPr>
      </p:pic>
      <p:pic>
        <p:nvPicPr>
          <p:cNvPr id="26" name="Picture 25" descr="A close-up of a leaf&#10;&#10;Description automatically generated">
            <a:extLst>
              <a:ext uri="{FF2B5EF4-FFF2-40B4-BE49-F238E27FC236}">
                <a16:creationId xmlns:a16="http://schemas.microsoft.com/office/drawing/2014/main" id="{49E0DDE3-FBAA-4C4F-B2C8-A8403FFCA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32" y="4839658"/>
            <a:ext cx="585267" cy="749873"/>
          </a:xfrm>
          <a:prstGeom prst="rect">
            <a:avLst/>
          </a:prstGeom>
        </p:spPr>
      </p:pic>
      <p:pic>
        <p:nvPicPr>
          <p:cNvPr id="27" name="Picture 26" descr="A close-up of a leaf&#10;&#10;Description automatically generated">
            <a:extLst>
              <a:ext uri="{FF2B5EF4-FFF2-40B4-BE49-F238E27FC236}">
                <a16:creationId xmlns:a16="http://schemas.microsoft.com/office/drawing/2014/main" id="{2780B819-668A-4029-B6E9-53519F6FE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250" y="4882565"/>
            <a:ext cx="585267" cy="749873"/>
          </a:xfrm>
          <a:prstGeom prst="rect">
            <a:avLst/>
          </a:prstGeom>
        </p:spPr>
      </p:pic>
      <p:pic>
        <p:nvPicPr>
          <p:cNvPr id="28" name="Picture 27" descr="A close-up of a leaf&#10;&#10;Description automatically generated">
            <a:extLst>
              <a:ext uri="{FF2B5EF4-FFF2-40B4-BE49-F238E27FC236}">
                <a16:creationId xmlns:a16="http://schemas.microsoft.com/office/drawing/2014/main" id="{275CE7F0-2FAE-45EC-BFF4-6F40A6A27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8987" y="4898795"/>
            <a:ext cx="585267" cy="749873"/>
          </a:xfrm>
          <a:prstGeom prst="rect">
            <a:avLst/>
          </a:prstGeom>
        </p:spPr>
      </p:pic>
      <p:pic>
        <p:nvPicPr>
          <p:cNvPr id="29" name="Picture 28" descr="A close-up of a leaf&#10;&#10;Description automatically generated">
            <a:extLst>
              <a:ext uri="{FF2B5EF4-FFF2-40B4-BE49-F238E27FC236}">
                <a16:creationId xmlns:a16="http://schemas.microsoft.com/office/drawing/2014/main" id="{23F9B886-0097-47B7-8106-4E67AB379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115" y="4898795"/>
            <a:ext cx="585267" cy="749873"/>
          </a:xfrm>
          <a:prstGeom prst="rect">
            <a:avLst/>
          </a:prstGeom>
        </p:spPr>
      </p:pic>
      <p:pic>
        <p:nvPicPr>
          <p:cNvPr id="30" name="Picture 29" descr="A close-up of a leaf&#10;&#10;Description automatically generated">
            <a:extLst>
              <a:ext uri="{FF2B5EF4-FFF2-40B4-BE49-F238E27FC236}">
                <a16:creationId xmlns:a16="http://schemas.microsoft.com/office/drawing/2014/main" id="{B379C1B0-1526-47FF-B830-89C759514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8842" y="4878618"/>
            <a:ext cx="585267" cy="749873"/>
          </a:xfrm>
          <a:prstGeom prst="rect">
            <a:avLst/>
          </a:prstGeom>
        </p:spPr>
      </p:pic>
      <p:pic>
        <p:nvPicPr>
          <p:cNvPr id="31" name="Picture 30" descr="A close-up of a leaf&#10;&#10;Description automatically generated">
            <a:extLst>
              <a:ext uri="{FF2B5EF4-FFF2-40B4-BE49-F238E27FC236}">
                <a16:creationId xmlns:a16="http://schemas.microsoft.com/office/drawing/2014/main" id="{A2B02068-4880-4130-88D3-8A0E87868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970" y="4878618"/>
            <a:ext cx="585267" cy="749873"/>
          </a:xfrm>
          <a:prstGeom prst="rect">
            <a:avLst/>
          </a:prstGeom>
        </p:spPr>
      </p:pic>
      <p:pic>
        <p:nvPicPr>
          <p:cNvPr id="32" name="Picture 31" descr="A close-up of a leaf&#10;&#10;Description automatically generated">
            <a:extLst>
              <a:ext uri="{FF2B5EF4-FFF2-40B4-BE49-F238E27FC236}">
                <a16:creationId xmlns:a16="http://schemas.microsoft.com/office/drawing/2014/main" id="{742F9B8F-C42D-4BCE-86CD-3581A1714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9272" y="4896899"/>
            <a:ext cx="585267" cy="749873"/>
          </a:xfrm>
          <a:prstGeom prst="rect">
            <a:avLst/>
          </a:prstGeom>
        </p:spPr>
      </p:pic>
      <p:pic>
        <p:nvPicPr>
          <p:cNvPr id="33" name="Picture 32" descr="A close-up of a leaf&#10;&#10;Description automatically generated">
            <a:extLst>
              <a:ext uri="{FF2B5EF4-FFF2-40B4-BE49-F238E27FC236}">
                <a16:creationId xmlns:a16="http://schemas.microsoft.com/office/drawing/2014/main" id="{6CAD3A34-C8E6-401F-B7E1-D2417A242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400" y="4896899"/>
            <a:ext cx="585267" cy="749873"/>
          </a:xfrm>
          <a:prstGeom prst="rect">
            <a:avLst/>
          </a:prstGeom>
        </p:spPr>
      </p:pic>
      <p:pic>
        <p:nvPicPr>
          <p:cNvPr id="34" name="Picture 33" descr="A close-up of a leaf&#10;&#10;Description automatically generated">
            <a:extLst>
              <a:ext uri="{FF2B5EF4-FFF2-40B4-BE49-F238E27FC236}">
                <a16:creationId xmlns:a16="http://schemas.microsoft.com/office/drawing/2014/main" id="{445AA65C-C9AD-453A-A6E7-A732FB37E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6190" y="4902631"/>
            <a:ext cx="585267" cy="749873"/>
          </a:xfrm>
          <a:prstGeom prst="rect">
            <a:avLst/>
          </a:prstGeom>
        </p:spPr>
      </p:pic>
      <p:pic>
        <p:nvPicPr>
          <p:cNvPr id="35" name="Picture 34" descr="A close-up of a leaf&#10;&#10;Description automatically generated">
            <a:extLst>
              <a:ext uri="{FF2B5EF4-FFF2-40B4-BE49-F238E27FC236}">
                <a16:creationId xmlns:a16="http://schemas.microsoft.com/office/drawing/2014/main" id="{520AB2E4-0129-4767-AF91-414E43368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318" y="4902631"/>
            <a:ext cx="585267" cy="749873"/>
          </a:xfrm>
          <a:prstGeom prst="rect">
            <a:avLst/>
          </a:prstGeom>
        </p:spPr>
      </p:pic>
      <p:pic>
        <p:nvPicPr>
          <p:cNvPr id="36" name="Picture 35" descr="A close-up of a leaf&#10;&#10;Description automatically generated">
            <a:extLst>
              <a:ext uri="{FF2B5EF4-FFF2-40B4-BE49-F238E27FC236}">
                <a16:creationId xmlns:a16="http://schemas.microsoft.com/office/drawing/2014/main" id="{7918AEC2-392E-4818-8F37-FB6CD27F5B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616" y="4846801"/>
            <a:ext cx="585267" cy="749873"/>
          </a:xfrm>
          <a:prstGeom prst="rect">
            <a:avLst/>
          </a:prstGeom>
        </p:spPr>
      </p:pic>
      <p:pic>
        <p:nvPicPr>
          <p:cNvPr id="37" name="Picture 36" descr="A close-up of a leaf&#10;&#10;Description automatically generated">
            <a:extLst>
              <a:ext uri="{FF2B5EF4-FFF2-40B4-BE49-F238E27FC236}">
                <a16:creationId xmlns:a16="http://schemas.microsoft.com/office/drawing/2014/main" id="{DAD5E1FF-5135-413B-8649-FCFD74C25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44" y="4846801"/>
            <a:ext cx="585267" cy="749873"/>
          </a:xfrm>
          <a:prstGeom prst="rect">
            <a:avLst/>
          </a:prstGeom>
        </p:spPr>
      </p:pic>
      <p:pic>
        <p:nvPicPr>
          <p:cNvPr id="38" name="Picture 37" descr="A close-up of a leaf&#10;&#10;Description automatically generated">
            <a:extLst>
              <a:ext uri="{FF2B5EF4-FFF2-40B4-BE49-F238E27FC236}">
                <a16:creationId xmlns:a16="http://schemas.microsoft.com/office/drawing/2014/main" id="{DBAE7079-5EA0-4F27-8FBF-42B819BDE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27" y="4837332"/>
            <a:ext cx="585267" cy="749873"/>
          </a:xfrm>
          <a:prstGeom prst="rect">
            <a:avLst/>
          </a:prstGeom>
        </p:spPr>
      </p:pic>
      <p:pic>
        <p:nvPicPr>
          <p:cNvPr id="39" name="Picture 38" descr="A close-up of a leaf&#10;&#10;Description automatically generated">
            <a:extLst>
              <a:ext uri="{FF2B5EF4-FFF2-40B4-BE49-F238E27FC236}">
                <a16:creationId xmlns:a16="http://schemas.microsoft.com/office/drawing/2014/main" id="{D753C0CD-8F73-4411-8275-9241DAFBA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" y="4817314"/>
            <a:ext cx="585267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221AA8-604D-4239-AED5-1B5A58AB77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21125" b="22388"/>
          <a:stretch/>
        </p:blipFill>
        <p:spPr>
          <a:xfrm>
            <a:off x="0" y="5444215"/>
            <a:ext cx="12192000" cy="145950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D86FA61-FBB1-4371-AC06-57B75DB3A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97535" y="5042958"/>
            <a:ext cx="612700" cy="80564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1CA45C1-7915-46CA-B227-62BB0E0E1B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50981" y="4651512"/>
            <a:ext cx="1277919" cy="124064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ED9FD1E-6781-4F97-9186-811EF6FBD7F3}"/>
              </a:ext>
            </a:extLst>
          </p:cNvPr>
          <p:cNvSpPr txBox="1"/>
          <p:nvPr/>
        </p:nvSpPr>
        <p:spPr>
          <a:xfrm>
            <a:off x="1111880" y="735887"/>
            <a:ext cx="9968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โจทย์ปัญหาเกี่ยวกับปริมาตรและความจุ</a:t>
            </a:r>
          </a:p>
          <a:p>
            <a:pPr algn="ctr"/>
            <a:r>
              <a:rPr lang="th-TH" sz="480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(2)</a:t>
            </a:r>
            <a:endParaRPr lang="th-TH" sz="4800" dirty="0">
              <a:effectLst>
                <a:glow rad="254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CFC23E9-2EEC-42E3-9D1D-7F3EBFB151A4}"/>
              </a:ext>
            </a:extLst>
          </p:cNvPr>
          <p:cNvSpPr txBox="1"/>
          <p:nvPr/>
        </p:nvSpPr>
        <p:spPr>
          <a:xfrm>
            <a:off x="1385280" y="3283589"/>
            <a:ext cx="94214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        แสดงวิธีหาคำตอบของโจทย์ปัญหาเกี่ยวกับปริมาตร</a:t>
            </a:r>
          </a:p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และความจุที่มีหน่วยเป็นลิตรและมิลลิลิตร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B87663-8333-4DC2-A5C6-3A4FC5F1F90A}"/>
              </a:ext>
            </a:extLst>
          </p:cNvPr>
          <p:cNvSpPr txBox="1"/>
          <p:nvPr/>
        </p:nvSpPr>
        <p:spPr>
          <a:xfrm>
            <a:off x="4898021" y="2581925"/>
            <a:ext cx="239595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endParaRPr lang="th-TH" sz="35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34027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85 0.04329 L 0.01485 0.04352 L 0.12018 0.0382 L 0.13347 0.03634 C 0.1836 0.03171 0.23477 0.0338 0.28438 0.0331 L 0.29961 0.03125 C 0.30716 0.03079 0.31485 0.03056 0.3224 0.02963 C 0.3293 0.02894 0.33633 0.02755 0.34323 0.02639 C 0.35469 0.02222 0.34193 0.02639 0.36419 0.02292 C 0.36602 0.02269 0.36797 0.0213 0.36979 0.0213 C 0.3819 0.02037 0.39388 0.02014 0.40599 0.01968 L 0.48568 0.0213 C 0.49909 0.02176 0.51446 0.02454 0.52839 0.02639 C 0.53321 0.02685 0.53789 0.02778 0.54258 0.02801 C 0.56042 0.02894 0.57813 0.02894 0.59584 0.02963 L 0.66511 0.0331 C 0.70573 0.04028 0.67214 0.03472 0.76862 0.03634 L 0.87591 0.0382 C 0.93659 0.04306 0.90313 0.04236 0.97656 0.0382 C 0.97995 0.0375 0.98347 0.03727 0.98698 0.03634 C 0.99141 0.03542 0.99584 0.0338 1.00026 0.0331 C 1.00599 0.03218 1.01159 0.03148 1.01732 0.03125 C 1.03724 0.03102 1.05716 0.03125 1.07722 0.03125 " pathEditMode="relative" rAng="0" ptsTypes="AAAAAAAAAAAAAAAAAAAAAAA">
                                      <p:cBhvr>
                                        <p:cTn id="198" dur="8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12" y="-1181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85 0.04329 L 0.01485 0.04352 L 0.12019 0.03819 L 0.13347 0.03634 C 0.1836 0.03171 0.23477 0.0338 0.28438 0.0331 L 0.29961 0.03125 C 0.30717 0.03079 0.31485 0.03056 0.3224 0.02963 C 0.3293 0.02894 0.33633 0.02755 0.34323 0.02639 C 0.35469 0.02222 0.34193 0.02639 0.3642 0.02292 C 0.36602 0.02269 0.36797 0.0213 0.3698 0.0213 C 0.38191 0.02037 0.39388 0.02014 0.40599 0.01968 L 0.48568 0.0213 C 0.49909 0.02176 0.51446 0.02454 0.52839 0.02639 C 0.53321 0.02685 0.53789 0.02778 0.54258 0.02801 C 0.56042 0.02894 0.57813 0.02894 0.59584 0.02963 L 0.66511 0.0331 C 0.70573 0.04028 0.67214 0.03472 0.76862 0.03634 L 0.87592 0.03819 C 0.93659 0.04306 0.90313 0.04236 0.97657 0.03819 C 0.97995 0.0375 0.98347 0.03727 0.98698 0.03634 C 0.99141 0.03542 0.99584 0.0338 1.00026 0.0331 C 1.00599 0.03218 1.01159 0.03148 1.01732 0.03125 C 1.03724 0.03102 1.05717 0.03125 1.07722 0.03125 " pathEditMode="relative" rAng="0" ptsTypes="AAAAAAAAAAAAAAAAAAAAAAA">
                                      <p:cBhvr>
                                        <p:cTn id="206" dur="8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12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47A0DF-8D81-4BB7-87D7-C2DFCBB9C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" t="2221" r="808" b="2444"/>
          <a:stretch/>
        </p:blipFill>
        <p:spPr>
          <a:xfrm>
            <a:off x="0" y="0"/>
            <a:ext cx="12192000" cy="5590816"/>
          </a:xfrm>
          <a:prstGeom prst="rect">
            <a:avLst/>
          </a:prstGeom>
        </p:spPr>
      </p:pic>
      <p:pic>
        <p:nvPicPr>
          <p:cNvPr id="9" name="Picture 8" descr="A close-up of a leaf&#10;&#10;Description automatically generated">
            <a:extLst>
              <a:ext uri="{FF2B5EF4-FFF2-40B4-BE49-F238E27FC236}">
                <a16:creationId xmlns:a16="http://schemas.microsoft.com/office/drawing/2014/main" id="{3412417D-1889-4BE3-8079-22BC6D085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733" y="4878619"/>
            <a:ext cx="585267" cy="749873"/>
          </a:xfrm>
          <a:prstGeom prst="rect">
            <a:avLst/>
          </a:prstGeom>
        </p:spPr>
      </p:pic>
      <p:pic>
        <p:nvPicPr>
          <p:cNvPr id="10" name="Picture 9" descr="A close-up of a leaf&#10;&#10;Description automatically generated">
            <a:extLst>
              <a:ext uri="{FF2B5EF4-FFF2-40B4-BE49-F238E27FC236}">
                <a16:creationId xmlns:a16="http://schemas.microsoft.com/office/drawing/2014/main" id="{878D10A7-4706-4659-8907-3C96FB765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1466" y="4878618"/>
            <a:ext cx="585267" cy="749873"/>
          </a:xfrm>
          <a:prstGeom prst="rect">
            <a:avLst/>
          </a:prstGeom>
        </p:spPr>
      </p:pic>
      <p:pic>
        <p:nvPicPr>
          <p:cNvPr id="11" name="Picture 10" descr="A close-up of a leaf&#10;&#10;Description automatically generated">
            <a:extLst>
              <a:ext uri="{FF2B5EF4-FFF2-40B4-BE49-F238E27FC236}">
                <a16:creationId xmlns:a16="http://schemas.microsoft.com/office/drawing/2014/main" id="{4F39E703-1291-4AB8-A466-24759C0DC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0206" y="4846161"/>
            <a:ext cx="585267" cy="749873"/>
          </a:xfrm>
          <a:prstGeom prst="rect">
            <a:avLst/>
          </a:prstGeom>
        </p:spPr>
      </p:pic>
      <p:pic>
        <p:nvPicPr>
          <p:cNvPr id="12" name="Picture 11" descr="A close-up of a leaf&#10;&#10;Description automatically generated">
            <a:extLst>
              <a:ext uri="{FF2B5EF4-FFF2-40B4-BE49-F238E27FC236}">
                <a16:creationId xmlns:a16="http://schemas.microsoft.com/office/drawing/2014/main" id="{41CB5624-7DE3-4103-B6D9-1492E8A3D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69" y="4862389"/>
            <a:ext cx="585267" cy="749873"/>
          </a:xfrm>
          <a:prstGeom prst="rect">
            <a:avLst/>
          </a:prstGeom>
        </p:spPr>
      </p:pic>
      <p:pic>
        <p:nvPicPr>
          <p:cNvPr id="13" name="Picture 12" descr="A close-up of a leaf&#10;&#10;Description automatically generated">
            <a:extLst>
              <a:ext uri="{FF2B5EF4-FFF2-40B4-BE49-F238E27FC236}">
                <a16:creationId xmlns:a16="http://schemas.microsoft.com/office/drawing/2014/main" id="{F99DADBE-942F-43F5-BFF4-E47295E9B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32" y="4862388"/>
            <a:ext cx="585267" cy="749873"/>
          </a:xfrm>
          <a:prstGeom prst="rect">
            <a:avLst/>
          </a:prstGeom>
        </p:spPr>
      </p:pic>
      <p:pic>
        <p:nvPicPr>
          <p:cNvPr id="14" name="Picture 13" descr="A close-up of a leaf&#10;&#10;Description automatically generated">
            <a:extLst>
              <a:ext uri="{FF2B5EF4-FFF2-40B4-BE49-F238E27FC236}">
                <a16:creationId xmlns:a16="http://schemas.microsoft.com/office/drawing/2014/main" id="{DCCA5C47-9121-419F-BCA1-CD0982120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2669" y="4878618"/>
            <a:ext cx="585267" cy="749873"/>
          </a:xfrm>
          <a:prstGeom prst="rect">
            <a:avLst/>
          </a:prstGeom>
        </p:spPr>
      </p:pic>
      <p:pic>
        <p:nvPicPr>
          <p:cNvPr id="15" name="Picture 14" descr="A close-up of a leaf&#10;&#10;Description automatically generated">
            <a:extLst>
              <a:ext uri="{FF2B5EF4-FFF2-40B4-BE49-F238E27FC236}">
                <a16:creationId xmlns:a16="http://schemas.microsoft.com/office/drawing/2014/main" id="{F197B050-36ED-4A09-A414-90728093B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261" y="4879903"/>
            <a:ext cx="585267" cy="749873"/>
          </a:xfrm>
          <a:prstGeom prst="rect">
            <a:avLst/>
          </a:prstGeom>
        </p:spPr>
      </p:pic>
      <p:pic>
        <p:nvPicPr>
          <p:cNvPr id="16" name="Picture 15" descr="A close-up of a leaf&#10;&#10;Description automatically generated">
            <a:extLst>
              <a:ext uri="{FF2B5EF4-FFF2-40B4-BE49-F238E27FC236}">
                <a16:creationId xmlns:a16="http://schemas.microsoft.com/office/drawing/2014/main" id="{2BD15680-A7F8-4F42-8138-169233E0E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3270" y="4866949"/>
            <a:ext cx="585267" cy="749873"/>
          </a:xfrm>
          <a:prstGeom prst="rect">
            <a:avLst/>
          </a:prstGeom>
        </p:spPr>
      </p:pic>
      <p:pic>
        <p:nvPicPr>
          <p:cNvPr id="17" name="Picture 16" descr="A close-up of a leaf&#10;&#10;Description automatically generated">
            <a:extLst>
              <a:ext uri="{FF2B5EF4-FFF2-40B4-BE49-F238E27FC236}">
                <a16:creationId xmlns:a16="http://schemas.microsoft.com/office/drawing/2014/main" id="{71C79010-6B5A-4B85-9F81-F603A608D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847" y="4862485"/>
            <a:ext cx="585267" cy="749873"/>
          </a:xfrm>
          <a:prstGeom prst="rect">
            <a:avLst/>
          </a:prstGeom>
        </p:spPr>
      </p:pic>
      <p:pic>
        <p:nvPicPr>
          <p:cNvPr id="18" name="Picture 17" descr="A close-up of a leaf&#10;&#10;Description automatically generated">
            <a:extLst>
              <a:ext uri="{FF2B5EF4-FFF2-40B4-BE49-F238E27FC236}">
                <a16:creationId xmlns:a16="http://schemas.microsoft.com/office/drawing/2014/main" id="{52914E5E-AD71-4F0D-A8AB-7E0CDE951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6584" y="4878715"/>
            <a:ext cx="585267" cy="749873"/>
          </a:xfrm>
          <a:prstGeom prst="rect">
            <a:avLst/>
          </a:prstGeom>
        </p:spPr>
      </p:pic>
      <p:pic>
        <p:nvPicPr>
          <p:cNvPr id="19" name="Picture 18" descr="A close-up of a leaf&#10;&#10;Description automatically generated">
            <a:extLst>
              <a:ext uri="{FF2B5EF4-FFF2-40B4-BE49-F238E27FC236}">
                <a16:creationId xmlns:a16="http://schemas.microsoft.com/office/drawing/2014/main" id="{08768C73-75BB-4FCB-88E9-4F34471EC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491" y="4864957"/>
            <a:ext cx="585267" cy="749873"/>
          </a:xfrm>
          <a:prstGeom prst="rect">
            <a:avLst/>
          </a:prstGeom>
        </p:spPr>
      </p:pic>
      <p:pic>
        <p:nvPicPr>
          <p:cNvPr id="20" name="Picture 19" descr="A close-up of a leaf&#10;&#10;Description automatically generated">
            <a:extLst>
              <a:ext uri="{FF2B5EF4-FFF2-40B4-BE49-F238E27FC236}">
                <a16:creationId xmlns:a16="http://schemas.microsoft.com/office/drawing/2014/main" id="{D2A07FE6-2741-495A-AFD7-DAADF1D75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854" y="4864956"/>
            <a:ext cx="585267" cy="749873"/>
          </a:xfrm>
          <a:prstGeom prst="rect">
            <a:avLst/>
          </a:prstGeom>
        </p:spPr>
      </p:pic>
      <p:pic>
        <p:nvPicPr>
          <p:cNvPr id="21" name="Picture 20" descr="A close-up of a leaf&#10;&#10;Description automatically generated">
            <a:extLst>
              <a:ext uri="{FF2B5EF4-FFF2-40B4-BE49-F238E27FC236}">
                <a16:creationId xmlns:a16="http://schemas.microsoft.com/office/drawing/2014/main" id="{88AC2A83-D20B-4613-ACC9-C0215FB29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7591" y="4881186"/>
            <a:ext cx="585267" cy="749873"/>
          </a:xfrm>
          <a:prstGeom prst="rect">
            <a:avLst/>
          </a:prstGeom>
        </p:spPr>
      </p:pic>
      <p:pic>
        <p:nvPicPr>
          <p:cNvPr id="22" name="Picture 21" descr="A close-up of a leaf&#10;&#10;Description automatically generated">
            <a:extLst>
              <a:ext uri="{FF2B5EF4-FFF2-40B4-BE49-F238E27FC236}">
                <a16:creationId xmlns:a16="http://schemas.microsoft.com/office/drawing/2014/main" id="{5D680E79-81C9-463A-9A19-AF2B5D1FF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23" y="4923111"/>
            <a:ext cx="585267" cy="749873"/>
          </a:xfrm>
          <a:prstGeom prst="rect">
            <a:avLst/>
          </a:prstGeom>
        </p:spPr>
      </p:pic>
      <p:pic>
        <p:nvPicPr>
          <p:cNvPr id="23" name="Picture 22" descr="A close-up of a leaf&#10;&#10;Description automatically generated">
            <a:extLst>
              <a:ext uri="{FF2B5EF4-FFF2-40B4-BE49-F238E27FC236}">
                <a16:creationId xmlns:a16="http://schemas.microsoft.com/office/drawing/2014/main" id="{96B1574C-7E23-40CF-80BA-745FD7FC9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769" y="4865053"/>
            <a:ext cx="585267" cy="749873"/>
          </a:xfrm>
          <a:prstGeom prst="rect">
            <a:avLst/>
          </a:prstGeom>
        </p:spPr>
      </p:pic>
      <p:pic>
        <p:nvPicPr>
          <p:cNvPr id="24" name="Picture 23" descr="A close-up of a leaf&#10;&#10;Description automatically generated">
            <a:extLst>
              <a:ext uri="{FF2B5EF4-FFF2-40B4-BE49-F238E27FC236}">
                <a16:creationId xmlns:a16="http://schemas.microsoft.com/office/drawing/2014/main" id="{55D4FA88-8ED2-49E4-B9F9-27C6F11CA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1506" y="4881283"/>
            <a:ext cx="585267" cy="749873"/>
          </a:xfrm>
          <a:prstGeom prst="rect">
            <a:avLst/>
          </a:prstGeom>
        </p:spPr>
      </p:pic>
      <p:pic>
        <p:nvPicPr>
          <p:cNvPr id="25" name="Picture 24" descr="A close-up of a leaf&#10;&#10;Description automatically generated">
            <a:extLst>
              <a:ext uri="{FF2B5EF4-FFF2-40B4-BE49-F238E27FC236}">
                <a16:creationId xmlns:a16="http://schemas.microsoft.com/office/drawing/2014/main" id="{CDA4597B-3E6E-4FEC-88A1-C3A05894C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509" y="4879032"/>
            <a:ext cx="585267" cy="749873"/>
          </a:xfrm>
          <a:prstGeom prst="rect">
            <a:avLst/>
          </a:prstGeom>
        </p:spPr>
      </p:pic>
      <p:pic>
        <p:nvPicPr>
          <p:cNvPr id="26" name="Picture 25" descr="A close-up of a leaf&#10;&#10;Description automatically generated">
            <a:extLst>
              <a:ext uri="{FF2B5EF4-FFF2-40B4-BE49-F238E27FC236}">
                <a16:creationId xmlns:a16="http://schemas.microsoft.com/office/drawing/2014/main" id="{49E0DDE3-FBAA-4C4F-B2C8-A8403FFCA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32" y="4839658"/>
            <a:ext cx="585267" cy="749873"/>
          </a:xfrm>
          <a:prstGeom prst="rect">
            <a:avLst/>
          </a:prstGeom>
        </p:spPr>
      </p:pic>
      <p:pic>
        <p:nvPicPr>
          <p:cNvPr id="27" name="Picture 26" descr="A close-up of a leaf&#10;&#10;Description automatically generated">
            <a:extLst>
              <a:ext uri="{FF2B5EF4-FFF2-40B4-BE49-F238E27FC236}">
                <a16:creationId xmlns:a16="http://schemas.microsoft.com/office/drawing/2014/main" id="{2780B819-668A-4029-B6E9-53519F6FE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250" y="4882565"/>
            <a:ext cx="585267" cy="749873"/>
          </a:xfrm>
          <a:prstGeom prst="rect">
            <a:avLst/>
          </a:prstGeom>
        </p:spPr>
      </p:pic>
      <p:pic>
        <p:nvPicPr>
          <p:cNvPr id="28" name="Picture 27" descr="A close-up of a leaf&#10;&#10;Description automatically generated">
            <a:extLst>
              <a:ext uri="{FF2B5EF4-FFF2-40B4-BE49-F238E27FC236}">
                <a16:creationId xmlns:a16="http://schemas.microsoft.com/office/drawing/2014/main" id="{275CE7F0-2FAE-45EC-BFF4-6F40A6A27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8987" y="4898795"/>
            <a:ext cx="585267" cy="749873"/>
          </a:xfrm>
          <a:prstGeom prst="rect">
            <a:avLst/>
          </a:prstGeom>
        </p:spPr>
      </p:pic>
      <p:pic>
        <p:nvPicPr>
          <p:cNvPr id="29" name="Picture 28" descr="A close-up of a leaf&#10;&#10;Description automatically generated">
            <a:extLst>
              <a:ext uri="{FF2B5EF4-FFF2-40B4-BE49-F238E27FC236}">
                <a16:creationId xmlns:a16="http://schemas.microsoft.com/office/drawing/2014/main" id="{23F9B886-0097-47B7-8106-4E67AB379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115" y="4898795"/>
            <a:ext cx="585267" cy="749873"/>
          </a:xfrm>
          <a:prstGeom prst="rect">
            <a:avLst/>
          </a:prstGeom>
        </p:spPr>
      </p:pic>
      <p:pic>
        <p:nvPicPr>
          <p:cNvPr id="30" name="Picture 29" descr="A close-up of a leaf&#10;&#10;Description automatically generated">
            <a:extLst>
              <a:ext uri="{FF2B5EF4-FFF2-40B4-BE49-F238E27FC236}">
                <a16:creationId xmlns:a16="http://schemas.microsoft.com/office/drawing/2014/main" id="{B379C1B0-1526-47FF-B830-89C759514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8842" y="4878618"/>
            <a:ext cx="585267" cy="749873"/>
          </a:xfrm>
          <a:prstGeom prst="rect">
            <a:avLst/>
          </a:prstGeom>
        </p:spPr>
      </p:pic>
      <p:pic>
        <p:nvPicPr>
          <p:cNvPr id="31" name="Picture 30" descr="A close-up of a leaf&#10;&#10;Description automatically generated">
            <a:extLst>
              <a:ext uri="{FF2B5EF4-FFF2-40B4-BE49-F238E27FC236}">
                <a16:creationId xmlns:a16="http://schemas.microsoft.com/office/drawing/2014/main" id="{A2B02068-4880-4130-88D3-8A0E87868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970" y="4878618"/>
            <a:ext cx="585267" cy="749873"/>
          </a:xfrm>
          <a:prstGeom prst="rect">
            <a:avLst/>
          </a:prstGeom>
        </p:spPr>
      </p:pic>
      <p:pic>
        <p:nvPicPr>
          <p:cNvPr id="32" name="Picture 31" descr="A close-up of a leaf&#10;&#10;Description automatically generated">
            <a:extLst>
              <a:ext uri="{FF2B5EF4-FFF2-40B4-BE49-F238E27FC236}">
                <a16:creationId xmlns:a16="http://schemas.microsoft.com/office/drawing/2014/main" id="{742F9B8F-C42D-4BCE-86CD-3581A1714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9272" y="4896899"/>
            <a:ext cx="585267" cy="749873"/>
          </a:xfrm>
          <a:prstGeom prst="rect">
            <a:avLst/>
          </a:prstGeom>
        </p:spPr>
      </p:pic>
      <p:pic>
        <p:nvPicPr>
          <p:cNvPr id="33" name="Picture 32" descr="A close-up of a leaf&#10;&#10;Description automatically generated">
            <a:extLst>
              <a:ext uri="{FF2B5EF4-FFF2-40B4-BE49-F238E27FC236}">
                <a16:creationId xmlns:a16="http://schemas.microsoft.com/office/drawing/2014/main" id="{6CAD3A34-C8E6-401F-B7E1-D2417A242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400" y="4896899"/>
            <a:ext cx="585267" cy="749873"/>
          </a:xfrm>
          <a:prstGeom prst="rect">
            <a:avLst/>
          </a:prstGeom>
        </p:spPr>
      </p:pic>
      <p:pic>
        <p:nvPicPr>
          <p:cNvPr id="34" name="Picture 33" descr="A close-up of a leaf&#10;&#10;Description automatically generated">
            <a:extLst>
              <a:ext uri="{FF2B5EF4-FFF2-40B4-BE49-F238E27FC236}">
                <a16:creationId xmlns:a16="http://schemas.microsoft.com/office/drawing/2014/main" id="{445AA65C-C9AD-453A-A6E7-A732FB37E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6190" y="4902631"/>
            <a:ext cx="585267" cy="749873"/>
          </a:xfrm>
          <a:prstGeom prst="rect">
            <a:avLst/>
          </a:prstGeom>
        </p:spPr>
      </p:pic>
      <p:pic>
        <p:nvPicPr>
          <p:cNvPr id="35" name="Picture 34" descr="A close-up of a leaf&#10;&#10;Description automatically generated">
            <a:extLst>
              <a:ext uri="{FF2B5EF4-FFF2-40B4-BE49-F238E27FC236}">
                <a16:creationId xmlns:a16="http://schemas.microsoft.com/office/drawing/2014/main" id="{520AB2E4-0129-4767-AF91-414E43368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318" y="4902631"/>
            <a:ext cx="585267" cy="749873"/>
          </a:xfrm>
          <a:prstGeom prst="rect">
            <a:avLst/>
          </a:prstGeom>
        </p:spPr>
      </p:pic>
      <p:pic>
        <p:nvPicPr>
          <p:cNvPr id="36" name="Picture 35" descr="A close-up of a leaf&#10;&#10;Description automatically generated">
            <a:extLst>
              <a:ext uri="{FF2B5EF4-FFF2-40B4-BE49-F238E27FC236}">
                <a16:creationId xmlns:a16="http://schemas.microsoft.com/office/drawing/2014/main" id="{7918AEC2-392E-4818-8F37-FB6CD27F5B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616" y="4846801"/>
            <a:ext cx="585267" cy="749873"/>
          </a:xfrm>
          <a:prstGeom prst="rect">
            <a:avLst/>
          </a:prstGeom>
        </p:spPr>
      </p:pic>
      <p:pic>
        <p:nvPicPr>
          <p:cNvPr id="37" name="Picture 36" descr="A close-up of a leaf&#10;&#10;Description automatically generated">
            <a:extLst>
              <a:ext uri="{FF2B5EF4-FFF2-40B4-BE49-F238E27FC236}">
                <a16:creationId xmlns:a16="http://schemas.microsoft.com/office/drawing/2014/main" id="{DAD5E1FF-5135-413B-8649-FCFD74C25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44" y="4846801"/>
            <a:ext cx="585267" cy="749873"/>
          </a:xfrm>
          <a:prstGeom prst="rect">
            <a:avLst/>
          </a:prstGeom>
        </p:spPr>
      </p:pic>
      <p:pic>
        <p:nvPicPr>
          <p:cNvPr id="38" name="Picture 37" descr="A close-up of a leaf&#10;&#10;Description automatically generated">
            <a:extLst>
              <a:ext uri="{FF2B5EF4-FFF2-40B4-BE49-F238E27FC236}">
                <a16:creationId xmlns:a16="http://schemas.microsoft.com/office/drawing/2014/main" id="{DBAE7079-5EA0-4F27-8FBF-42B819BDE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27" y="4837332"/>
            <a:ext cx="585267" cy="749873"/>
          </a:xfrm>
          <a:prstGeom prst="rect">
            <a:avLst/>
          </a:prstGeom>
        </p:spPr>
      </p:pic>
      <p:pic>
        <p:nvPicPr>
          <p:cNvPr id="39" name="Picture 38" descr="A close-up of a leaf&#10;&#10;Description automatically generated">
            <a:extLst>
              <a:ext uri="{FF2B5EF4-FFF2-40B4-BE49-F238E27FC236}">
                <a16:creationId xmlns:a16="http://schemas.microsoft.com/office/drawing/2014/main" id="{D753C0CD-8F73-4411-8275-9241DAFBA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" y="4817314"/>
            <a:ext cx="585267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221AA8-604D-4239-AED5-1B5A58AB77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21125" b="22388"/>
          <a:stretch/>
        </p:blipFill>
        <p:spPr>
          <a:xfrm>
            <a:off x="0" y="5444215"/>
            <a:ext cx="12192000" cy="145950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D86FA61-FBB1-4371-AC06-57B75DB3A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97535" y="5042958"/>
            <a:ext cx="612700" cy="80564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1CA45C1-7915-46CA-B227-62BB0E0E1B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50981" y="4651512"/>
            <a:ext cx="1277919" cy="124064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ED9FD1E-6781-4F97-9186-811EF6FBD7F3}"/>
              </a:ext>
            </a:extLst>
          </p:cNvPr>
          <p:cNvSpPr txBox="1"/>
          <p:nvPr/>
        </p:nvSpPr>
        <p:spPr>
          <a:xfrm>
            <a:off x="1607575" y="1178664"/>
            <a:ext cx="89768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5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การวัดปริมาตรและความจุเป็นมิลลิลิตร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CFC23E9-2EEC-42E3-9D1D-7F3EBFB151A4}"/>
              </a:ext>
            </a:extLst>
          </p:cNvPr>
          <p:cNvSpPr txBox="1"/>
          <p:nvPr/>
        </p:nvSpPr>
        <p:spPr>
          <a:xfrm>
            <a:off x="2031079" y="3068584"/>
            <a:ext cx="8129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วัดและบอกปริมาตรและความจุเป็นมิลลิลิตร</a:t>
            </a:r>
            <a:endParaRPr lang="th-TH" sz="36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B87663-8333-4DC2-A5C6-3A4FC5F1F90A}"/>
              </a:ext>
            </a:extLst>
          </p:cNvPr>
          <p:cNvSpPr txBox="1"/>
          <p:nvPr/>
        </p:nvSpPr>
        <p:spPr>
          <a:xfrm>
            <a:off x="4898021" y="2299298"/>
            <a:ext cx="2395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endParaRPr lang="th-TH" sz="36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34290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85 0.04329 L 0.01485 0.04352 L 0.12018 0.0382 L 0.13347 0.03634 C 0.1836 0.03171 0.23477 0.0338 0.28438 0.0331 L 0.29961 0.03125 C 0.30716 0.03079 0.31485 0.03056 0.3224 0.02963 C 0.3293 0.02894 0.33633 0.02755 0.34323 0.02639 C 0.35469 0.02222 0.34193 0.02639 0.36419 0.02292 C 0.36602 0.02269 0.36797 0.0213 0.36979 0.0213 C 0.3819 0.02037 0.39388 0.02014 0.40599 0.01968 L 0.48568 0.0213 C 0.49909 0.02176 0.51446 0.02454 0.52839 0.02639 C 0.53321 0.02685 0.53789 0.02778 0.54258 0.02801 C 0.56042 0.02894 0.57813 0.02894 0.59584 0.02963 L 0.66511 0.0331 C 0.70573 0.04028 0.67214 0.03472 0.76862 0.03634 L 0.87591 0.0382 C 0.93659 0.04306 0.90313 0.04236 0.97656 0.0382 C 0.97995 0.0375 0.98347 0.03727 0.98698 0.03634 C 0.99141 0.03542 0.99584 0.0338 1.00026 0.0331 C 1.00599 0.03218 1.01159 0.03148 1.01732 0.03125 C 1.03724 0.03102 1.05716 0.03125 1.07722 0.03125 " pathEditMode="relative" rAng="0" ptsTypes="AAAAAAAAAAAAAAAAAAAAAAA">
                                      <p:cBhvr>
                                        <p:cTn id="198" dur="8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12" y="-1181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85 0.04329 L 0.01485 0.04352 L 0.12019 0.03819 L 0.13347 0.03634 C 0.1836 0.03171 0.23477 0.0338 0.28438 0.0331 L 0.29961 0.03125 C 0.30717 0.03079 0.31485 0.03056 0.3224 0.02963 C 0.3293 0.02894 0.33633 0.02755 0.34323 0.02639 C 0.35469 0.02222 0.34193 0.02639 0.3642 0.02292 C 0.36602 0.02269 0.36797 0.0213 0.3698 0.0213 C 0.38191 0.02037 0.39388 0.02014 0.40599 0.01968 L 0.48568 0.0213 C 0.49909 0.02176 0.51446 0.02454 0.52839 0.02639 C 0.53321 0.02685 0.53789 0.02778 0.54258 0.02801 C 0.56042 0.02894 0.57813 0.02894 0.59584 0.02963 L 0.66511 0.0331 C 0.70573 0.04028 0.67214 0.03472 0.76862 0.03634 L 0.87592 0.03819 C 0.93659 0.04306 0.90313 0.04236 0.97657 0.03819 C 0.97995 0.0375 0.98347 0.03727 0.98698 0.03634 C 0.99141 0.03542 0.99584 0.0338 1.00026 0.0331 C 1.00599 0.03218 1.01159 0.03148 1.01732 0.03125 C 1.03724 0.03102 1.05717 0.03125 1.07722 0.03125 " pathEditMode="relative" rAng="0" ptsTypes="AAAAAAAAAAAAAAAAAAAAAAA">
                                      <p:cBhvr>
                                        <p:cTn id="206" dur="8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12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51FBD9E-DABC-47B1-84F7-5C01D053C1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7" t="24321" r="13336" b="100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94775" y="3199139"/>
            <a:ext cx="2033183" cy="2398467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88504" y="3199139"/>
            <a:ext cx="2033183" cy="2398467"/>
          </a:xfrm>
          <a:prstGeom prst="rect">
            <a:avLst/>
          </a:prstGeom>
        </p:spPr>
      </p:pic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353" y="3795906"/>
            <a:ext cx="907017" cy="907017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621" y="3771289"/>
            <a:ext cx="907017" cy="907017"/>
          </a:xfrm>
          <a:prstGeom prst="rect">
            <a:avLst/>
          </a:prstGeom>
        </p:spPr>
      </p:pic>
      <p:pic>
        <p:nvPicPr>
          <p:cNvPr id="5" name="ดาว">
            <a:extLst>
              <a:ext uri="{FF2B5EF4-FFF2-40B4-BE49-F238E27FC236}">
                <a16:creationId xmlns:a16="http://schemas.microsoft.com/office/drawing/2014/main" id="{0B655DD8-3ECE-48C2-AB76-7E13A7208F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206620" y="1930448"/>
            <a:ext cx="31501" cy="36000"/>
          </a:xfrm>
          <a:prstGeom prst="rect">
            <a:avLst/>
          </a:prstGeom>
        </p:spPr>
      </p:pic>
      <p:pic>
        <p:nvPicPr>
          <p:cNvPr id="19" name="ดาว">
            <a:extLst>
              <a:ext uri="{FF2B5EF4-FFF2-40B4-BE49-F238E27FC236}">
                <a16:creationId xmlns:a16="http://schemas.microsoft.com/office/drawing/2014/main" id="{137E84D1-F41A-4957-B720-516B818B57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822638" y="1215403"/>
            <a:ext cx="31501" cy="36000"/>
          </a:xfrm>
          <a:prstGeom prst="rect">
            <a:avLst/>
          </a:prstGeom>
        </p:spPr>
      </p:pic>
      <p:pic>
        <p:nvPicPr>
          <p:cNvPr id="20" name="ดาว">
            <a:extLst>
              <a:ext uri="{FF2B5EF4-FFF2-40B4-BE49-F238E27FC236}">
                <a16:creationId xmlns:a16="http://schemas.microsoft.com/office/drawing/2014/main" id="{8185189A-8905-428E-997E-EB41B78546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194869" y="2772931"/>
            <a:ext cx="31501" cy="36000"/>
          </a:xfrm>
          <a:prstGeom prst="rect">
            <a:avLst/>
          </a:prstGeom>
        </p:spPr>
      </p:pic>
      <p:pic>
        <p:nvPicPr>
          <p:cNvPr id="21" name="ดาว">
            <a:extLst>
              <a:ext uri="{FF2B5EF4-FFF2-40B4-BE49-F238E27FC236}">
                <a16:creationId xmlns:a16="http://schemas.microsoft.com/office/drawing/2014/main" id="{7D7EE227-301C-4481-BAFA-5FB94A6C27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66059" y="2988304"/>
            <a:ext cx="31501" cy="36000"/>
          </a:xfrm>
          <a:prstGeom prst="rect">
            <a:avLst/>
          </a:prstGeom>
        </p:spPr>
      </p:pic>
      <p:pic>
        <p:nvPicPr>
          <p:cNvPr id="22" name="ดาว">
            <a:extLst>
              <a:ext uri="{FF2B5EF4-FFF2-40B4-BE49-F238E27FC236}">
                <a16:creationId xmlns:a16="http://schemas.microsoft.com/office/drawing/2014/main" id="{57F67907-BCBB-4A83-9C7C-1E8BC85609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75038" y="2925331"/>
            <a:ext cx="31501" cy="36000"/>
          </a:xfrm>
          <a:prstGeom prst="rect">
            <a:avLst/>
          </a:prstGeom>
        </p:spPr>
      </p:pic>
      <p:pic>
        <p:nvPicPr>
          <p:cNvPr id="23" name="ดาว">
            <a:extLst>
              <a:ext uri="{FF2B5EF4-FFF2-40B4-BE49-F238E27FC236}">
                <a16:creationId xmlns:a16="http://schemas.microsoft.com/office/drawing/2014/main" id="{F282C09C-9F02-4D53-9CAD-F567E23160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127438" y="3077731"/>
            <a:ext cx="31501" cy="36000"/>
          </a:xfrm>
          <a:prstGeom prst="rect">
            <a:avLst/>
          </a:prstGeom>
        </p:spPr>
      </p:pic>
      <p:pic>
        <p:nvPicPr>
          <p:cNvPr id="24" name="ดาว">
            <a:extLst>
              <a:ext uri="{FF2B5EF4-FFF2-40B4-BE49-F238E27FC236}">
                <a16:creationId xmlns:a16="http://schemas.microsoft.com/office/drawing/2014/main" id="{AFFC4D63-4D11-4AFA-95BF-A0CBEF5CEA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470490" y="3278768"/>
            <a:ext cx="31501" cy="36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909E9C1-9C57-4868-B103-06C864288A93}"/>
              </a:ext>
            </a:extLst>
          </p:cNvPr>
          <p:cNvSpPr txBox="1"/>
          <p:nvPr/>
        </p:nvSpPr>
        <p:spPr>
          <a:xfrm>
            <a:off x="3187451" y="1852282"/>
            <a:ext cx="6269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36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มีปริมาตร 75 มิลลิลิตร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E2391B-0DA6-4AA6-9194-281D4D874DC1}"/>
              </a:ext>
            </a:extLst>
          </p:cNvPr>
          <p:cNvGrpSpPr/>
          <p:nvPr/>
        </p:nvGrpSpPr>
        <p:grpSpPr>
          <a:xfrm>
            <a:off x="384633" y="407043"/>
            <a:ext cx="1008000" cy="1008000"/>
            <a:chOff x="242393" y="254643"/>
            <a:chExt cx="1008000" cy="100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DDB8841-A8F9-4860-9D0F-ED9932E0B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2393" y="254643"/>
              <a:ext cx="1008000" cy="10080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F3A03FD-21B0-4B49-A05F-EB18976EF3CA}"/>
                </a:ext>
              </a:extLst>
            </p:cNvPr>
            <p:cNvSpPr txBox="1"/>
            <p:nvPr/>
          </p:nvSpPr>
          <p:spPr>
            <a:xfrm flipH="1">
              <a:off x="260738" y="255537"/>
              <a:ext cx="9713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679F5C2-D033-4ED1-B8F5-39D71AB9E2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2423" y="1046004"/>
            <a:ext cx="1526874" cy="52521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0859072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 descr="Map&#10;&#10;Description automatically generated">
            <a:extLst>
              <a:ext uri="{FF2B5EF4-FFF2-40B4-BE49-F238E27FC236}">
                <a16:creationId xmlns:a16="http://schemas.microsoft.com/office/drawing/2014/main" id="{A164D162-CA07-4786-A838-B84D91F5B4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6203" r="10311" b="6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0" name="Rectangle: Rounded Corners 16">
            <a:extLst>
              <a:ext uri="{FF2B5EF4-FFF2-40B4-BE49-F238E27FC236}">
                <a16:creationId xmlns:a16="http://schemas.microsoft.com/office/drawing/2014/main" id="{78212A9A-0409-4CC4-832A-E1A512105C3E}"/>
              </a:ext>
            </a:extLst>
          </p:cNvPr>
          <p:cNvSpPr/>
          <p:nvPr/>
        </p:nvSpPr>
        <p:spPr>
          <a:xfrm>
            <a:off x="264000" y="650240"/>
            <a:ext cx="11664000" cy="2950408"/>
          </a:xfrm>
          <a:custGeom>
            <a:avLst/>
            <a:gdLst>
              <a:gd name="connsiteX0" fmla="*/ 0 w 11447362"/>
              <a:gd name="connsiteY0" fmla="*/ 437897 h 6169306"/>
              <a:gd name="connsiteX1" fmla="*/ 437897 w 11447362"/>
              <a:gd name="connsiteY1" fmla="*/ 0 h 6169306"/>
              <a:gd name="connsiteX2" fmla="*/ 11009465 w 11447362"/>
              <a:gd name="connsiteY2" fmla="*/ 0 h 6169306"/>
              <a:gd name="connsiteX3" fmla="*/ 11447362 w 11447362"/>
              <a:gd name="connsiteY3" fmla="*/ 437897 h 6169306"/>
              <a:gd name="connsiteX4" fmla="*/ 11447362 w 11447362"/>
              <a:gd name="connsiteY4" fmla="*/ 5731409 h 6169306"/>
              <a:gd name="connsiteX5" fmla="*/ 11009465 w 11447362"/>
              <a:gd name="connsiteY5" fmla="*/ 6169306 h 6169306"/>
              <a:gd name="connsiteX6" fmla="*/ 437897 w 11447362"/>
              <a:gd name="connsiteY6" fmla="*/ 6169306 h 6169306"/>
              <a:gd name="connsiteX7" fmla="*/ 0 w 11447362"/>
              <a:gd name="connsiteY7" fmla="*/ 5731409 h 6169306"/>
              <a:gd name="connsiteX8" fmla="*/ 0 w 11447362"/>
              <a:gd name="connsiteY8" fmla="*/ 437897 h 6169306"/>
              <a:gd name="connsiteX0" fmla="*/ 0 w 11447362"/>
              <a:gd name="connsiteY0" fmla="*/ 525222 h 6256631"/>
              <a:gd name="connsiteX1" fmla="*/ 437897 w 11447362"/>
              <a:gd name="connsiteY1" fmla="*/ 87325 h 6256631"/>
              <a:gd name="connsiteX2" fmla="*/ 5744515 w 11447362"/>
              <a:gd name="connsiteY2" fmla="*/ 0 h 6256631"/>
              <a:gd name="connsiteX3" fmla="*/ 11009465 w 11447362"/>
              <a:gd name="connsiteY3" fmla="*/ 87325 h 6256631"/>
              <a:gd name="connsiteX4" fmla="*/ 11447362 w 11447362"/>
              <a:gd name="connsiteY4" fmla="*/ 525222 h 6256631"/>
              <a:gd name="connsiteX5" fmla="*/ 11447362 w 11447362"/>
              <a:gd name="connsiteY5" fmla="*/ 5818734 h 6256631"/>
              <a:gd name="connsiteX6" fmla="*/ 11009465 w 11447362"/>
              <a:gd name="connsiteY6" fmla="*/ 6256631 h 6256631"/>
              <a:gd name="connsiteX7" fmla="*/ 437897 w 11447362"/>
              <a:gd name="connsiteY7" fmla="*/ 6256631 h 6256631"/>
              <a:gd name="connsiteX8" fmla="*/ 0 w 11447362"/>
              <a:gd name="connsiteY8" fmla="*/ 5818734 h 6256631"/>
              <a:gd name="connsiteX9" fmla="*/ 0 w 11447362"/>
              <a:gd name="connsiteY9" fmla="*/ 525222 h 6256631"/>
              <a:gd name="connsiteX0" fmla="*/ 0 w 11447362"/>
              <a:gd name="connsiteY0" fmla="*/ 525222 h 6319521"/>
              <a:gd name="connsiteX1" fmla="*/ 437897 w 11447362"/>
              <a:gd name="connsiteY1" fmla="*/ 87325 h 6319521"/>
              <a:gd name="connsiteX2" fmla="*/ 5744515 w 11447362"/>
              <a:gd name="connsiteY2" fmla="*/ 0 h 6319521"/>
              <a:gd name="connsiteX3" fmla="*/ 11009465 w 11447362"/>
              <a:gd name="connsiteY3" fmla="*/ 87325 h 6319521"/>
              <a:gd name="connsiteX4" fmla="*/ 11447362 w 11447362"/>
              <a:gd name="connsiteY4" fmla="*/ 525222 h 6319521"/>
              <a:gd name="connsiteX5" fmla="*/ 11447362 w 11447362"/>
              <a:gd name="connsiteY5" fmla="*/ 5818734 h 6319521"/>
              <a:gd name="connsiteX6" fmla="*/ 11009465 w 11447362"/>
              <a:gd name="connsiteY6" fmla="*/ 6256631 h 6319521"/>
              <a:gd name="connsiteX7" fmla="*/ 5815635 w 11447362"/>
              <a:gd name="connsiteY7" fmla="*/ 6319521 h 6319521"/>
              <a:gd name="connsiteX8" fmla="*/ 437897 w 11447362"/>
              <a:gd name="connsiteY8" fmla="*/ 6256631 h 6319521"/>
              <a:gd name="connsiteX9" fmla="*/ 0 w 11447362"/>
              <a:gd name="connsiteY9" fmla="*/ 5818734 h 6319521"/>
              <a:gd name="connsiteX10" fmla="*/ 0 w 11447362"/>
              <a:gd name="connsiteY10" fmla="*/ 525222 h 6319521"/>
              <a:gd name="connsiteX0" fmla="*/ 0 w 11484934"/>
              <a:gd name="connsiteY0" fmla="*/ 525222 h 6319521"/>
              <a:gd name="connsiteX1" fmla="*/ 437897 w 11484934"/>
              <a:gd name="connsiteY1" fmla="*/ 87325 h 6319521"/>
              <a:gd name="connsiteX2" fmla="*/ 5744515 w 11484934"/>
              <a:gd name="connsiteY2" fmla="*/ 0 h 6319521"/>
              <a:gd name="connsiteX3" fmla="*/ 11009465 w 11484934"/>
              <a:gd name="connsiteY3" fmla="*/ 87325 h 6319521"/>
              <a:gd name="connsiteX4" fmla="*/ 11447362 w 11484934"/>
              <a:gd name="connsiteY4" fmla="*/ 525222 h 6319521"/>
              <a:gd name="connsiteX5" fmla="*/ 11484915 w 11484934"/>
              <a:gd name="connsiteY5" fmla="*/ 3312161 h 6319521"/>
              <a:gd name="connsiteX6" fmla="*/ 11447362 w 11484934"/>
              <a:gd name="connsiteY6" fmla="*/ 5818734 h 6319521"/>
              <a:gd name="connsiteX7" fmla="*/ 11009465 w 11484934"/>
              <a:gd name="connsiteY7" fmla="*/ 6256631 h 6319521"/>
              <a:gd name="connsiteX8" fmla="*/ 5815635 w 11484934"/>
              <a:gd name="connsiteY8" fmla="*/ 6319521 h 6319521"/>
              <a:gd name="connsiteX9" fmla="*/ 437897 w 11484934"/>
              <a:gd name="connsiteY9" fmla="*/ 6256631 h 6319521"/>
              <a:gd name="connsiteX10" fmla="*/ 0 w 11484934"/>
              <a:gd name="connsiteY10" fmla="*/ 5818734 h 6319521"/>
              <a:gd name="connsiteX11" fmla="*/ 0 w 11484934"/>
              <a:gd name="connsiteY11" fmla="*/ 525222 h 6319521"/>
              <a:gd name="connsiteX0" fmla="*/ 77165 w 11562099"/>
              <a:gd name="connsiteY0" fmla="*/ 525222 h 6319521"/>
              <a:gd name="connsiteX1" fmla="*/ 515062 w 11562099"/>
              <a:gd name="connsiteY1" fmla="*/ 87325 h 6319521"/>
              <a:gd name="connsiteX2" fmla="*/ 5821680 w 11562099"/>
              <a:gd name="connsiteY2" fmla="*/ 0 h 6319521"/>
              <a:gd name="connsiteX3" fmla="*/ 11086630 w 11562099"/>
              <a:gd name="connsiteY3" fmla="*/ 87325 h 6319521"/>
              <a:gd name="connsiteX4" fmla="*/ 11524527 w 11562099"/>
              <a:gd name="connsiteY4" fmla="*/ 525222 h 6319521"/>
              <a:gd name="connsiteX5" fmla="*/ 11562080 w 11562099"/>
              <a:gd name="connsiteY5" fmla="*/ 3312161 h 6319521"/>
              <a:gd name="connsiteX6" fmla="*/ 11524527 w 11562099"/>
              <a:gd name="connsiteY6" fmla="*/ 5818734 h 6319521"/>
              <a:gd name="connsiteX7" fmla="*/ 11086630 w 11562099"/>
              <a:gd name="connsiteY7" fmla="*/ 6256631 h 6319521"/>
              <a:gd name="connsiteX8" fmla="*/ 5892800 w 11562099"/>
              <a:gd name="connsiteY8" fmla="*/ 6319521 h 6319521"/>
              <a:gd name="connsiteX9" fmla="*/ 515062 w 11562099"/>
              <a:gd name="connsiteY9" fmla="*/ 6256631 h 6319521"/>
              <a:gd name="connsiteX10" fmla="*/ 77165 w 11562099"/>
              <a:gd name="connsiteY10" fmla="*/ 5818734 h 6319521"/>
              <a:gd name="connsiteX11" fmla="*/ 0 w 11562099"/>
              <a:gd name="connsiteY11" fmla="*/ 3180081 h 6319521"/>
              <a:gd name="connsiteX12" fmla="*/ 77165 w 11562099"/>
              <a:gd name="connsiteY12" fmla="*/ 525222 h 6319521"/>
              <a:gd name="connsiteX0" fmla="*/ 77165 w 11562099"/>
              <a:gd name="connsiteY0" fmla="*/ 440396 h 6234695"/>
              <a:gd name="connsiteX1" fmla="*/ 515062 w 11562099"/>
              <a:gd name="connsiteY1" fmla="*/ 2499 h 6234695"/>
              <a:gd name="connsiteX2" fmla="*/ 5851731 w 11562099"/>
              <a:gd name="connsiteY2" fmla="*/ 0 h 6234695"/>
              <a:gd name="connsiteX3" fmla="*/ 11086630 w 11562099"/>
              <a:gd name="connsiteY3" fmla="*/ 2499 h 6234695"/>
              <a:gd name="connsiteX4" fmla="*/ 11524527 w 11562099"/>
              <a:gd name="connsiteY4" fmla="*/ 440396 h 6234695"/>
              <a:gd name="connsiteX5" fmla="*/ 11562080 w 11562099"/>
              <a:gd name="connsiteY5" fmla="*/ 3227335 h 6234695"/>
              <a:gd name="connsiteX6" fmla="*/ 11524527 w 11562099"/>
              <a:gd name="connsiteY6" fmla="*/ 5733908 h 6234695"/>
              <a:gd name="connsiteX7" fmla="*/ 11086630 w 11562099"/>
              <a:gd name="connsiteY7" fmla="*/ 6171805 h 6234695"/>
              <a:gd name="connsiteX8" fmla="*/ 5892800 w 11562099"/>
              <a:gd name="connsiteY8" fmla="*/ 6234695 h 6234695"/>
              <a:gd name="connsiteX9" fmla="*/ 515062 w 11562099"/>
              <a:gd name="connsiteY9" fmla="*/ 6171805 h 6234695"/>
              <a:gd name="connsiteX10" fmla="*/ 77165 w 11562099"/>
              <a:gd name="connsiteY10" fmla="*/ 5733908 h 6234695"/>
              <a:gd name="connsiteX11" fmla="*/ 0 w 11562099"/>
              <a:gd name="connsiteY11" fmla="*/ 3095255 h 6234695"/>
              <a:gd name="connsiteX12" fmla="*/ 77165 w 11562099"/>
              <a:gd name="connsiteY12" fmla="*/ 440396 h 623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62099" h="6234695">
                <a:moveTo>
                  <a:pt x="77165" y="440396"/>
                </a:moveTo>
                <a:cubicBezTo>
                  <a:pt x="77165" y="198552"/>
                  <a:pt x="273218" y="2499"/>
                  <a:pt x="515062" y="2499"/>
                </a:cubicBezTo>
                <a:lnTo>
                  <a:pt x="5851731" y="0"/>
                </a:lnTo>
                <a:lnTo>
                  <a:pt x="11086630" y="2499"/>
                </a:lnTo>
                <a:cubicBezTo>
                  <a:pt x="11328474" y="2499"/>
                  <a:pt x="11524527" y="198552"/>
                  <a:pt x="11524527" y="440396"/>
                </a:cubicBezTo>
                <a:cubicBezTo>
                  <a:pt x="11523498" y="1355829"/>
                  <a:pt x="11563109" y="2311902"/>
                  <a:pt x="11562080" y="3227335"/>
                </a:cubicBezTo>
                <a:lnTo>
                  <a:pt x="11524527" y="5733908"/>
                </a:lnTo>
                <a:cubicBezTo>
                  <a:pt x="11524527" y="5975752"/>
                  <a:pt x="11328474" y="6171805"/>
                  <a:pt x="11086630" y="6171805"/>
                </a:cubicBezTo>
                <a:cubicBezTo>
                  <a:pt x="9351967" y="6172448"/>
                  <a:pt x="7627463" y="6234052"/>
                  <a:pt x="5892800" y="6234695"/>
                </a:cubicBezTo>
                <a:lnTo>
                  <a:pt x="515062" y="6171805"/>
                </a:lnTo>
                <a:cubicBezTo>
                  <a:pt x="273218" y="6171805"/>
                  <a:pt x="77165" y="5975752"/>
                  <a:pt x="77165" y="5733908"/>
                </a:cubicBezTo>
                <a:cubicBezTo>
                  <a:pt x="75150" y="4854357"/>
                  <a:pt x="2015" y="3974806"/>
                  <a:pt x="0" y="3095255"/>
                </a:cubicBezTo>
                <a:lnTo>
                  <a:pt x="77165" y="4403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FA9F470-E462-4040-8BC8-76A6D2E572E6}"/>
              </a:ext>
            </a:extLst>
          </p:cNvPr>
          <p:cNvGrpSpPr/>
          <p:nvPr/>
        </p:nvGrpSpPr>
        <p:grpSpPr>
          <a:xfrm>
            <a:off x="603993" y="1688803"/>
            <a:ext cx="1715564" cy="610256"/>
            <a:chOff x="4748283" y="3889960"/>
            <a:chExt cx="2008412" cy="610256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0E960D76-B413-4733-A86D-D3890214B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5476979-CE3B-4017-81E0-6A99A4310B34}"/>
                </a:ext>
              </a:extLst>
            </p:cNvPr>
            <p:cNvSpPr txBox="1"/>
            <p:nvPr/>
          </p:nvSpPr>
          <p:spPr>
            <a:xfrm>
              <a:off x="4757160" y="3976996"/>
              <a:ext cx="19995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2DC4F767-875C-4FF6-8811-B6CD8E40B72F}"/>
              </a:ext>
            </a:extLst>
          </p:cNvPr>
          <p:cNvSpPr txBox="1"/>
          <p:nvPr/>
        </p:nvSpPr>
        <p:spPr>
          <a:xfrm>
            <a:off x="2368953" y="1774231"/>
            <a:ext cx="880160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มิ้นจะทำน้ำส้มได้เท่าไร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F083BB16-78DC-4D5D-96F8-82F901DE9BDE}"/>
              </a:ext>
            </a:extLst>
          </p:cNvPr>
          <p:cNvGrpSpPr/>
          <p:nvPr/>
        </p:nvGrpSpPr>
        <p:grpSpPr>
          <a:xfrm>
            <a:off x="603993" y="2413990"/>
            <a:ext cx="1715564" cy="600165"/>
            <a:chOff x="4748283" y="3889960"/>
            <a:chExt cx="2008412" cy="600165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2A1A3D56-DB9F-4465-A05E-0334F4145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2A814EE-3E34-4207-ADA9-808D33B9D1C8}"/>
                </a:ext>
              </a:extLst>
            </p:cNvPr>
            <p:cNvSpPr txBox="1"/>
            <p:nvPr/>
          </p:nvSpPr>
          <p:spPr>
            <a:xfrm>
              <a:off x="4757160" y="3961756"/>
              <a:ext cx="19995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81E99D06-1D63-40CA-8394-842422035B71}"/>
              </a:ext>
            </a:extLst>
          </p:cNvPr>
          <p:cNvSpPr txBox="1"/>
          <p:nvPr/>
        </p:nvSpPr>
        <p:spPr>
          <a:xfrm>
            <a:off x="2368954" y="2516967"/>
            <a:ext cx="6937092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ส้ม 1 กิโลกรัม ทำน้ำส้มได้ 1 ลิตร 500 มิลลิลิตร </a:t>
            </a:r>
          </a:p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ถ้ามิ้นมีส้ม 6 กิโลกรัม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879536D-795B-466A-90EE-D47CEA681B41}"/>
              </a:ext>
            </a:extLst>
          </p:cNvPr>
          <p:cNvGrpSpPr/>
          <p:nvPr/>
        </p:nvGrpSpPr>
        <p:grpSpPr>
          <a:xfrm>
            <a:off x="206769" y="149630"/>
            <a:ext cx="11373504" cy="1434251"/>
            <a:chOff x="206769" y="149630"/>
            <a:chExt cx="11373504" cy="1434251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C1B4823-247C-449C-998A-317B0C4BC35B}"/>
                </a:ext>
              </a:extLst>
            </p:cNvPr>
            <p:cNvGrpSpPr/>
            <p:nvPr/>
          </p:nvGrpSpPr>
          <p:grpSpPr>
            <a:xfrm>
              <a:off x="861618" y="361704"/>
              <a:ext cx="10718655" cy="1222177"/>
              <a:chOff x="861618" y="321064"/>
              <a:chExt cx="10718655" cy="1222177"/>
            </a:xfrm>
          </p:grpSpPr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DEE08F34-00A4-41B0-805B-8B6E5724A5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</a:blip>
              <a:stretch>
                <a:fillRect/>
              </a:stretch>
            </p:blipFill>
            <p:spPr>
              <a:xfrm>
                <a:off x="861618" y="321064"/>
                <a:ext cx="7622625" cy="1222177"/>
              </a:xfrm>
              <a:prstGeom prst="rect">
                <a:avLst/>
              </a:prstGeom>
            </p:spPr>
          </p:pic>
          <p:sp>
            <p:nvSpPr>
              <p:cNvPr id="87" name="หัวข้อ">
                <a:extLst>
                  <a:ext uri="{FF2B5EF4-FFF2-40B4-BE49-F238E27FC236}">
                    <a16:creationId xmlns:a16="http://schemas.microsoft.com/office/drawing/2014/main" id="{69F909FA-9F25-4E91-B1C6-9740E3687D66}"/>
                  </a:ext>
                </a:extLst>
              </p:cNvPr>
              <p:cNvSpPr txBox="1"/>
              <p:nvPr/>
            </p:nvSpPr>
            <p:spPr>
              <a:xfrm>
                <a:off x="1552786" y="454747"/>
                <a:ext cx="10027487" cy="95410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ส้ม 1 กิโลกรัม ทำน้ำส้มได้ 1 ลิตร 500 มิลลิลิตร </a:t>
                </a:r>
              </a:p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ถ้ามิ้นมีส้ม 6 กิโลกรัม มิ้นจะทำน้ำส้มได้เท่าไร</a:t>
                </a: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8497090-5DD9-42FB-97E1-FC8967D2DEE4}"/>
                </a:ext>
              </a:extLst>
            </p:cNvPr>
            <p:cNvGrpSpPr/>
            <p:nvPr/>
          </p:nvGrpSpPr>
          <p:grpSpPr>
            <a:xfrm>
              <a:off x="206769" y="149630"/>
              <a:ext cx="1314423" cy="1259656"/>
              <a:chOff x="206769" y="149630"/>
              <a:chExt cx="1314423" cy="1259656"/>
            </a:xfrm>
          </p:grpSpPr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4B118DC4-501A-48B5-95AB-5C31BEDDE4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769" y="149630"/>
                <a:ext cx="1314423" cy="1259656"/>
              </a:xfrm>
              <a:prstGeom prst="rect">
                <a:avLst/>
              </a:prstGeom>
            </p:spPr>
          </p:pic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96D68D46-F97F-463E-B7BA-BF09C17DE80C}"/>
                  </a:ext>
                </a:extLst>
              </p:cNvPr>
              <p:cNvSpPr txBox="1"/>
              <p:nvPr/>
            </p:nvSpPr>
            <p:spPr>
              <a:xfrm>
                <a:off x="600447" y="359676"/>
                <a:ext cx="538314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1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D6DF740-60DE-4106-934A-4C03AD2CA24C}"/>
              </a:ext>
            </a:extLst>
          </p:cNvPr>
          <p:cNvGrpSpPr/>
          <p:nvPr/>
        </p:nvGrpSpPr>
        <p:grpSpPr>
          <a:xfrm>
            <a:off x="295276" y="3852153"/>
            <a:ext cx="11556000" cy="2708472"/>
            <a:chOff x="295276" y="3852153"/>
            <a:chExt cx="11556000" cy="2708472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BE6362F-B5A3-46B6-A0BB-B9E589D783EA}"/>
                </a:ext>
              </a:extLst>
            </p:cNvPr>
            <p:cNvSpPr/>
            <p:nvPr/>
          </p:nvSpPr>
          <p:spPr>
            <a:xfrm rot="5400000">
              <a:off x="4719040" y="-571611"/>
              <a:ext cx="2708472" cy="11556000"/>
            </a:xfrm>
            <a:custGeom>
              <a:avLst/>
              <a:gdLst>
                <a:gd name="connsiteX0" fmla="*/ 0 w 2450466"/>
                <a:gd name="connsiteY0" fmla="*/ 11217508 h 11533704"/>
                <a:gd name="connsiteX1" fmla="*/ 551 w 2450466"/>
                <a:gd name="connsiteY1" fmla="*/ 11212043 h 11533704"/>
                <a:gd name="connsiteX2" fmla="*/ 0 w 2450466"/>
                <a:gd name="connsiteY2" fmla="*/ 11206578 h 11533704"/>
                <a:gd name="connsiteX3" fmla="*/ 92611 w 2450466"/>
                <a:gd name="connsiteY3" fmla="*/ 10982996 h 11533704"/>
                <a:gd name="connsiteX4" fmla="*/ 107957 w 2450466"/>
                <a:gd name="connsiteY4" fmla="*/ 10970334 h 11533704"/>
                <a:gd name="connsiteX5" fmla="*/ 92611 w 2450466"/>
                <a:gd name="connsiteY5" fmla="*/ 10957673 h 11533704"/>
                <a:gd name="connsiteX6" fmla="*/ 0 w 2450466"/>
                <a:gd name="connsiteY6" fmla="*/ 10734090 h 11533704"/>
                <a:gd name="connsiteX7" fmla="*/ 92611 w 2450466"/>
                <a:gd name="connsiteY7" fmla="*/ 10510507 h 11533704"/>
                <a:gd name="connsiteX8" fmla="*/ 107957 w 2450466"/>
                <a:gd name="connsiteY8" fmla="*/ 10497846 h 11533704"/>
                <a:gd name="connsiteX9" fmla="*/ 92611 w 2450466"/>
                <a:gd name="connsiteY9" fmla="*/ 10485184 h 11533704"/>
                <a:gd name="connsiteX10" fmla="*/ 0 w 2450466"/>
                <a:gd name="connsiteY10" fmla="*/ 10261602 h 11533704"/>
                <a:gd name="connsiteX11" fmla="*/ 92611 w 2450466"/>
                <a:gd name="connsiteY11" fmla="*/ 10038018 h 11533704"/>
                <a:gd name="connsiteX12" fmla="*/ 107957 w 2450466"/>
                <a:gd name="connsiteY12" fmla="*/ 10025357 h 11533704"/>
                <a:gd name="connsiteX13" fmla="*/ 92611 w 2450466"/>
                <a:gd name="connsiteY13" fmla="*/ 10012695 h 11533704"/>
                <a:gd name="connsiteX14" fmla="*/ 0 w 2450466"/>
                <a:gd name="connsiteY14" fmla="*/ 9789112 h 11533704"/>
                <a:gd name="connsiteX15" fmla="*/ 92611 w 2450466"/>
                <a:gd name="connsiteY15" fmla="*/ 9565530 h 11533704"/>
                <a:gd name="connsiteX16" fmla="*/ 107957 w 2450466"/>
                <a:gd name="connsiteY16" fmla="*/ 9552867 h 11533704"/>
                <a:gd name="connsiteX17" fmla="*/ 92611 w 2450466"/>
                <a:gd name="connsiteY17" fmla="*/ 9540206 h 11533704"/>
                <a:gd name="connsiteX18" fmla="*/ 0 w 2450466"/>
                <a:gd name="connsiteY18" fmla="*/ 9316623 h 11533704"/>
                <a:gd name="connsiteX19" fmla="*/ 92611 w 2450466"/>
                <a:gd name="connsiteY19" fmla="*/ 9093041 h 11533704"/>
                <a:gd name="connsiteX20" fmla="*/ 107957 w 2450466"/>
                <a:gd name="connsiteY20" fmla="*/ 9080380 h 11533704"/>
                <a:gd name="connsiteX21" fmla="*/ 92611 w 2450466"/>
                <a:gd name="connsiteY21" fmla="*/ 9067718 h 11533704"/>
                <a:gd name="connsiteX22" fmla="*/ 0 w 2450466"/>
                <a:gd name="connsiteY22" fmla="*/ 8844134 h 11533704"/>
                <a:gd name="connsiteX23" fmla="*/ 92611 w 2450466"/>
                <a:gd name="connsiteY23" fmla="*/ 8620551 h 11533704"/>
                <a:gd name="connsiteX24" fmla="*/ 107957 w 2450466"/>
                <a:gd name="connsiteY24" fmla="*/ 8607890 h 11533704"/>
                <a:gd name="connsiteX25" fmla="*/ 92611 w 2450466"/>
                <a:gd name="connsiteY25" fmla="*/ 8595229 h 11533704"/>
                <a:gd name="connsiteX26" fmla="*/ 0 w 2450466"/>
                <a:gd name="connsiteY26" fmla="*/ 8371646 h 11533704"/>
                <a:gd name="connsiteX27" fmla="*/ 92611 w 2450466"/>
                <a:gd name="connsiteY27" fmla="*/ 8148063 h 11533704"/>
                <a:gd name="connsiteX28" fmla="*/ 107957 w 2450466"/>
                <a:gd name="connsiteY28" fmla="*/ 8135401 h 11533704"/>
                <a:gd name="connsiteX29" fmla="*/ 92611 w 2450466"/>
                <a:gd name="connsiteY29" fmla="*/ 8122739 h 11533704"/>
                <a:gd name="connsiteX30" fmla="*/ 0 w 2450466"/>
                <a:gd name="connsiteY30" fmla="*/ 7899156 h 11533704"/>
                <a:gd name="connsiteX31" fmla="*/ 92611 w 2450466"/>
                <a:gd name="connsiteY31" fmla="*/ 7675580 h 11533704"/>
                <a:gd name="connsiteX32" fmla="*/ 107957 w 2450466"/>
                <a:gd name="connsiteY32" fmla="*/ 7662919 h 11533704"/>
                <a:gd name="connsiteX33" fmla="*/ 92611 w 2450466"/>
                <a:gd name="connsiteY33" fmla="*/ 7650257 h 11533704"/>
                <a:gd name="connsiteX34" fmla="*/ 0 w 2450466"/>
                <a:gd name="connsiteY34" fmla="*/ 7426674 h 11533704"/>
                <a:gd name="connsiteX35" fmla="*/ 92611 w 2450466"/>
                <a:gd name="connsiteY35" fmla="*/ 7203092 h 11533704"/>
                <a:gd name="connsiteX36" fmla="*/ 107957 w 2450466"/>
                <a:gd name="connsiteY36" fmla="*/ 7190430 h 11533704"/>
                <a:gd name="connsiteX37" fmla="*/ 92611 w 2450466"/>
                <a:gd name="connsiteY37" fmla="*/ 7177768 h 11533704"/>
                <a:gd name="connsiteX38" fmla="*/ 0 w 2450466"/>
                <a:gd name="connsiteY38" fmla="*/ 6954186 h 11533704"/>
                <a:gd name="connsiteX39" fmla="*/ 92611 w 2450466"/>
                <a:gd name="connsiteY39" fmla="*/ 6730602 h 11533704"/>
                <a:gd name="connsiteX40" fmla="*/ 107957 w 2450466"/>
                <a:gd name="connsiteY40" fmla="*/ 6717941 h 11533704"/>
                <a:gd name="connsiteX41" fmla="*/ 92611 w 2450466"/>
                <a:gd name="connsiteY41" fmla="*/ 6705279 h 11533704"/>
                <a:gd name="connsiteX42" fmla="*/ 0 w 2450466"/>
                <a:gd name="connsiteY42" fmla="*/ 6481697 h 11533704"/>
                <a:gd name="connsiteX43" fmla="*/ 92611 w 2450466"/>
                <a:gd name="connsiteY43" fmla="*/ 6258113 h 11533704"/>
                <a:gd name="connsiteX44" fmla="*/ 107957 w 2450466"/>
                <a:gd name="connsiteY44" fmla="*/ 6245451 h 11533704"/>
                <a:gd name="connsiteX45" fmla="*/ 92611 w 2450466"/>
                <a:gd name="connsiteY45" fmla="*/ 6232790 h 11533704"/>
                <a:gd name="connsiteX46" fmla="*/ 0 w 2450466"/>
                <a:gd name="connsiteY46" fmla="*/ 6009207 h 11533704"/>
                <a:gd name="connsiteX47" fmla="*/ 92611 w 2450466"/>
                <a:gd name="connsiteY47" fmla="*/ 5785624 h 11533704"/>
                <a:gd name="connsiteX48" fmla="*/ 107957 w 2450466"/>
                <a:gd name="connsiteY48" fmla="*/ 5772963 h 11533704"/>
                <a:gd name="connsiteX49" fmla="*/ 92611 w 2450466"/>
                <a:gd name="connsiteY49" fmla="*/ 5760302 h 11533704"/>
                <a:gd name="connsiteX50" fmla="*/ 0 w 2450466"/>
                <a:gd name="connsiteY50" fmla="*/ 5536719 h 11533704"/>
                <a:gd name="connsiteX51" fmla="*/ 92611 w 2450466"/>
                <a:gd name="connsiteY51" fmla="*/ 5313136 h 11533704"/>
                <a:gd name="connsiteX52" fmla="*/ 107957 w 2450466"/>
                <a:gd name="connsiteY52" fmla="*/ 5300474 h 11533704"/>
                <a:gd name="connsiteX53" fmla="*/ 92611 w 2450466"/>
                <a:gd name="connsiteY53" fmla="*/ 5287813 h 11533704"/>
                <a:gd name="connsiteX54" fmla="*/ 0 w 2450466"/>
                <a:gd name="connsiteY54" fmla="*/ 5064230 h 11533704"/>
                <a:gd name="connsiteX55" fmla="*/ 92611 w 2450466"/>
                <a:gd name="connsiteY55" fmla="*/ 4840647 h 11533704"/>
                <a:gd name="connsiteX56" fmla="*/ 107957 w 2450466"/>
                <a:gd name="connsiteY56" fmla="*/ 4827985 h 11533704"/>
                <a:gd name="connsiteX57" fmla="*/ 92611 w 2450466"/>
                <a:gd name="connsiteY57" fmla="*/ 4815324 h 11533704"/>
                <a:gd name="connsiteX58" fmla="*/ 0 w 2450466"/>
                <a:gd name="connsiteY58" fmla="*/ 4591741 h 11533704"/>
                <a:gd name="connsiteX59" fmla="*/ 92611 w 2450466"/>
                <a:gd name="connsiteY59" fmla="*/ 4368158 h 11533704"/>
                <a:gd name="connsiteX60" fmla="*/ 107957 w 2450466"/>
                <a:gd name="connsiteY60" fmla="*/ 4355496 h 11533704"/>
                <a:gd name="connsiteX61" fmla="*/ 92611 w 2450466"/>
                <a:gd name="connsiteY61" fmla="*/ 4342835 h 11533704"/>
                <a:gd name="connsiteX62" fmla="*/ 0 w 2450466"/>
                <a:gd name="connsiteY62" fmla="*/ 4119252 h 11533704"/>
                <a:gd name="connsiteX63" fmla="*/ 92611 w 2450466"/>
                <a:gd name="connsiteY63" fmla="*/ 3895669 h 11533704"/>
                <a:gd name="connsiteX64" fmla="*/ 107957 w 2450466"/>
                <a:gd name="connsiteY64" fmla="*/ 3883007 h 11533704"/>
                <a:gd name="connsiteX65" fmla="*/ 92611 w 2450466"/>
                <a:gd name="connsiteY65" fmla="*/ 3870346 h 11533704"/>
                <a:gd name="connsiteX66" fmla="*/ 0 w 2450466"/>
                <a:gd name="connsiteY66" fmla="*/ 3646763 h 11533704"/>
                <a:gd name="connsiteX67" fmla="*/ 92611 w 2450466"/>
                <a:gd name="connsiteY67" fmla="*/ 3423180 h 11533704"/>
                <a:gd name="connsiteX68" fmla="*/ 107957 w 2450466"/>
                <a:gd name="connsiteY68" fmla="*/ 3410518 h 11533704"/>
                <a:gd name="connsiteX69" fmla="*/ 92611 w 2450466"/>
                <a:gd name="connsiteY69" fmla="*/ 3397857 h 11533704"/>
                <a:gd name="connsiteX70" fmla="*/ 0 w 2450466"/>
                <a:gd name="connsiteY70" fmla="*/ 3174274 h 11533704"/>
                <a:gd name="connsiteX71" fmla="*/ 92611 w 2450466"/>
                <a:gd name="connsiteY71" fmla="*/ 2950691 h 11533704"/>
                <a:gd name="connsiteX72" fmla="*/ 107957 w 2450466"/>
                <a:gd name="connsiteY72" fmla="*/ 2938029 h 11533704"/>
                <a:gd name="connsiteX73" fmla="*/ 92611 w 2450466"/>
                <a:gd name="connsiteY73" fmla="*/ 2925368 h 11533704"/>
                <a:gd name="connsiteX74" fmla="*/ 0 w 2450466"/>
                <a:gd name="connsiteY74" fmla="*/ 2701785 h 11533704"/>
                <a:gd name="connsiteX75" fmla="*/ 92611 w 2450466"/>
                <a:gd name="connsiteY75" fmla="*/ 2478202 h 11533704"/>
                <a:gd name="connsiteX76" fmla="*/ 107957 w 2450466"/>
                <a:gd name="connsiteY76" fmla="*/ 2465541 h 11533704"/>
                <a:gd name="connsiteX77" fmla="*/ 92611 w 2450466"/>
                <a:gd name="connsiteY77" fmla="*/ 2452879 h 11533704"/>
                <a:gd name="connsiteX78" fmla="*/ 0 w 2450466"/>
                <a:gd name="connsiteY78" fmla="*/ 2229296 h 11533704"/>
                <a:gd name="connsiteX79" fmla="*/ 92611 w 2450466"/>
                <a:gd name="connsiteY79" fmla="*/ 2005713 h 11533704"/>
                <a:gd name="connsiteX80" fmla="*/ 107957 w 2450466"/>
                <a:gd name="connsiteY80" fmla="*/ 1993051 h 11533704"/>
                <a:gd name="connsiteX81" fmla="*/ 92611 w 2450466"/>
                <a:gd name="connsiteY81" fmla="*/ 1980390 h 11533704"/>
                <a:gd name="connsiteX82" fmla="*/ 0 w 2450466"/>
                <a:gd name="connsiteY82" fmla="*/ 1756807 h 11533704"/>
                <a:gd name="connsiteX83" fmla="*/ 92611 w 2450466"/>
                <a:gd name="connsiteY83" fmla="*/ 1533224 h 11533704"/>
                <a:gd name="connsiteX84" fmla="*/ 107957 w 2450466"/>
                <a:gd name="connsiteY84" fmla="*/ 1520562 h 11533704"/>
                <a:gd name="connsiteX85" fmla="*/ 92611 w 2450466"/>
                <a:gd name="connsiteY85" fmla="*/ 1507901 h 11533704"/>
                <a:gd name="connsiteX86" fmla="*/ 0 w 2450466"/>
                <a:gd name="connsiteY86" fmla="*/ 1284318 h 11533704"/>
                <a:gd name="connsiteX87" fmla="*/ 92611 w 2450466"/>
                <a:gd name="connsiteY87" fmla="*/ 1060735 h 11533704"/>
                <a:gd name="connsiteX88" fmla="*/ 107957 w 2450466"/>
                <a:gd name="connsiteY88" fmla="*/ 1048073 h 11533704"/>
                <a:gd name="connsiteX89" fmla="*/ 92611 w 2450466"/>
                <a:gd name="connsiteY89" fmla="*/ 1035412 h 11533704"/>
                <a:gd name="connsiteX90" fmla="*/ 0 w 2450466"/>
                <a:gd name="connsiteY90" fmla="*/ 811829 h 11533704"/>
                <a:gd name="connsiteX91" fmla="*/ 92611 w 2450466"/>
                <a:gd name="connsiteY91" fmla="*/ 588246 h 11533704"/>
                <a:gd name="connsiteX92" fmla="*/ 121984 w 2450466"/>
                <a:gd name="connsiteY92" fmla="*/ 564012 h 11533704"/>
                <a:gd name="connsiteX93" fmla="*/ 92611 w 2450466"/>
                <a:gd name="connsiteY93" fmla="*/ 539777 h 11533704"/>
                <a:gd name="connsiteX94" fmla="*/ 0 w 2450466"/>
                <a:gd name="connsiteY94" fmla="*/ 316194 h 11533704"/>
                <a:gd name="connsiteX95" fmla="*/ 316194 w 2450466"/>
                <a:gd name="connsiteY95" fmla="*/ 0 h 11533704"/>
                <a:gd name="connsiteX96" fmla="*/ 517323 w 2450466"/>
                <a:gd name="connsiteY96" fmla="*/ 72203 h 11533704"/>
                <a:gd name="connsiteX97" fmla="*/ 541208 w 2450466"/>
                <a:gd name="connsiteY97" fmla="*/ 99792 h 11533704"/>
                <a:gd name="connsiteX98" fmla="*/ 547131 w 2450466"/>
                <a:gd name="connsiteY98" fmla="*/ 92612 h 11533704"/>
                <a:gd name="connsiteX99" fmla="*/ 770714 w 2450466"/>
                <a:gd name="connsiteY99" fmla="*/ 1 h 11533704"/>
                <a:gd name="connsiteX100" fmla="*/ 971843 w 2450466"/>
                <a:gd name="connsiteY100" fmla="*/ 72204 h 11533704"/>
                <a:gd name="connsiteX101" fmla="*/ 995727 w 2450466"/>
                <a:gd name="connsiteY101" fmla="*/ 99792 h 11533704"/>
                <a:gd name="connsiteX102" fmla="*/ 1001650 w 2450466"/>
                <a:gd name="connsiteY102" fmla="*/ 92612 h 11533704"/>
                <a:gd name="connsiteX103" fmla="*/ 1225233 w 2450466"/>
                <a:gd name="connsiteY103" fmla="*/ 1 h 11533704"/>
                <a:gd name="connsiteX104" fmla="*/ 1426361 w 2450466"/>
                <a:gd name="connsiteY104" fmla="*/ 72204 h 11533704"/>
                <a:gd name="connsiteX105" fmla="*/ 1450246 w 2450466"/>
                <a:gd name="connsiteY105" fmla="*/ 99792 h 11533704"/>
                <a:gd name="connsiteX106" fmla="*/ 1456170 w 2450466"/>
                <a:gd name="connsiteY106" fmla="*/ 92612 h 11533704"/>
                <a:gd name="connsiteX107" fmla="*/ 1679753 w 2450466"/>
                <a:gd name="connsiteY107" fmla="*/ 1 h 11533704"/>
                <a:gd name="connsiteX108" fmla="*/ 1903336 w 2450466"/>
                <a:gd name="connsiteY108" fmla="*/ 92612 h 11533704"/>
                <a:gd name="connsiteX109" fmla="*/ 1909259 w 2450466"/>
                <a:gd name="connsiteY109" fmla="*/ 99791 h 11533704"/>
                <a:gd name="connsiteX110" fmla="*/ 1933143 w 2450466"/>
                <a:gd name="connsiteY110" fmla="*/ 72203 h 11533704"/>
                <a:gd name="connsiteX111" fmla="*/ 2134272 w 2450466"/>
                <a:gd name="connsiteY111" fmla="*/ 0 h 11533704"/>
                <a:gd name="connsiteX112" fmla="*/ 2450466 w 2450466"/>
                <a:gd name="connsiteY112" fmla="*/ 316194 h 11533704"/>
                <a:gd name="connsiteX113" fmla="*/ 2357855 w 2450466"/>
                <a:gd name="connsiteY113" fmla="*/ 539777 h 11533704"/>
                <a:gd name="connsiteX114" fmla="*/ 2342471 w 2450466"/>
                <a:gd name="connsiteY114" fmla="*/ 552469 h 11533704"/>
                <a:gd name="connsiteX115" fmla="*/ 2396465 w 2450466"/>
                <a:gd name="connsiteY115" fmla="*/ 611892 h 11533704"/>
                <a:gd name="connsiteX116" fmla="*/ 2450466 w 2450466"/>
                <a:gd name="connsiteY116" fmla="*/ 788679 h 11533704"/>
                <a:gd name="connsiteX117" fmla="*/ 2357855 w 2450466"/>
                <a:gd name="connsiteY117" fmla="*/ 1012262 h 11533704"/>
                <a:gd name="connsiteX118" fmla="*/ 2342469 w 2450466"/>
                <a:gd name="connsiteY118" fmla="*/ 1024956 h 11533704"/>
                <a:gd name="connsiteX119" fmla="*/ 2396465 w 2450466"/>
                <a:gd name="connsiteY119" fmla="*/ 1084381 h 11533704"/>
                <a:gd name="connsiteX120" fmla="*/ 2450466 w 2450466"/>
                <a:gd name="connsiteY120" fmla="*/ 1261168 h 11533704"/>
                <a:gd name="connsiteX121" fmla="*/ 2357855 w 2450466"/>
                <a:gd name="connsiteY121" fmla="*/ 1484751 h 11533704"/>
                <a:gd name="connsiteX122" fmla="*/ 2342469 w 2450466"/>
                <a:gd name="connsiteY122" fmla="*/ 1497445 h 11533704"/>
                <a:gd name="connsiteX123" fmla="*/ 2396465 w 2450466"/>
                <a:gd name="connsiteY123" fmla="*/ 1556870 h 11533704"/>
                <a:gd name="connsiteX124" fmla="*/ 2450466 w 2450466"/>
                <a:gd name="connsiteY124" fmla="*/ 1733657 h 11533704"/>
                <a:gd name="connsiteX125" fmla="*/ 2396465 w 2450466"/>
                <a:gd name="connsiteY125" fmla="*/ 1910444 h 11533704"/>
                <a:gd name="connsiteX126" fmla="*/ 2342469 w 2450466"/>
                <a:gd name="connsiteY126" fmla="*/ 1969869 h 11533704"/>
                <a:gd name="connsiteX127" fmla="*/ 2357855 w 2450466"/>
                <a:gd name="connsiteY127" fmla="*/ 1982563 h 11533704"/>
                <a:gd name="connsiteX128" fmla="*/ 2450466 w 2450466"/>
                <a:gd name="connsiteY128" fmla="*/ 2206146 h 11533704"/>
                <a:gd name="connsiteX129" fmla="*/ 2357855 w 2450466"/>
                <a:gd name="connsiteY129" fmla="*/ 2429729 h 11533704"/>
                <a:gd name="connsiteX130" fmla="*/ 2342469 w 2450466"/>
                <a:gd name="connsiteY130" fmla="*/ 2442423 h 11533704"/>
                <a:gd name="connsiteX131" fmla="*/ 2396465 w 2450466"/>
                <a:gd name="connsiteY131" fmla="*/ 2501848 h 11533704"/>
                <a:gd name="connsiteX132" fmla="*/ 2450466 w 2450466"/>
                <a:gd name="connsiteY132" fmla="*/ 2678635 h 11533704"/>
                <a:gd name="connsiteX133" fmla="*/ 2396465 w 2450466"/>
                <a:gd name="connsiteY133" fmla="*/ 2855422 h 11533704"/>
                <a:gd name="connsiteX134" fmla="*/ 2342469 w 2450466"/>
                <a:gd name="connsiteY134" fmla="*/ 2914847 h 11533704"/>
                <a:gd name="connsiteX135" fmla="*/ 2357855 w 2450466"/>
                <a:gd name="connsiteY135" fmla="*/ 2927541 h 11533704"/>
                <a:gd name="connsiteX136" fmla="*/ 2450466 w 2450466"/>
                <a:gd name="connsiteY136" fmla="*/ 3151124 h 11533704"/>
                <a:gd name="connsiteX137" fmla="*/ 2357855 w 2450466"/>
                <a:gd name="connsiteY137" fmla="*/ 3374707 h 11533704"/>
                <a:gd name="connsiteX138" fmla="*/ 2342469 w 2450466"/>
                <a:gd name="connsiteY138" fmla="*/ 3387401 h 11533704"/>
                <a:gd name="connsiteX139" fmla="*/ 2396465 w 2450466"/>
                <a:gd name="connsiteY139" fmla="*/ 3446826 h 11533704"/>
                <a:gd name="connsiteX140" fmla="*/ 2450466 w 2450466"/>
                <a:gd name="connsiteY140" fmla="*/ 3623613 h 11533704"/>
                <a:gd name="connsiteX141" fmla="*/ 2357855 w 2450466"/>
                <a:gd name="connsiteY141" fmla="*/ 3847196 h 11533704"/>
                <a:gd name="connsiteX142" fmla="*/ 2342469 w 2450466"/>
                <a:gd name="connsiteY142" fmla="*/ 3859890 h 11533704"/>
                <a:gd name="connsiteX143" fmla="*/ 2396465 w 2450466"/>
                <a:gd name="connsiteY143" fmla="*/ 3919315 h 11533704"/>
                <a:gd name="connsiteX144" fmla="*/ 2450466 w 2450466"/>
                <a:gd name="connsiteY144" fmla="*/ 4096102 h 11533704"/>
                <a:gd name="connsiteX145" fmla="*/ 2357855 w 2450466"/>
                <a:gd name="connsiteY145" fmla="*/ 4319685 h 11533704"/>
                <a:gd name="connsiteX146" fmla="*/ 2342469 w 2450466"/>
                <a:gd name="connsiteY146" fmla="*/ 4332379 h 11533704"/>
                <a:gd name="connsiteX147" fmla="*/ 2396465 w 2450466"/>
                <a:gd name="connsiteY147" fmla="*/ 4391804 h 11533704"/>
                <a:gd name="connsiteX148" fmla="*/ 2450466 w 2450466"/>
                <a:gd name="connsiteY148" fmla="*/ 4568591 h 11533704"/>
                <a:gd name="connsiteX149" fmla="*/ 2357855 w 2450466"/>
                <a:gd name="connsiteY149" fmla="*/ 4792174 h 11533704"/>
                <a:gd name="connsiteX150" fmla="*/ 2342469 w 2450466"/>
                <a:gd name="connsiteY150" fmla="*/ 4804868 h 11533704"/>
                <a:gd name="connsiteX151" fmla="*/ 2396465 w 2450466"/>
                <a:gd name="connsiteY151" fmla="*/ 4864293 h 11533704"/>
                <a:gd name="connsiteX152" fmla="*/ 2450466 w 2450466"/>
                <a:gd name="connsiteY152" fmla="*/ 5041080 h 11533704"/>
                <a:gd name="connsiteX153" fmla="*/ 2396465 w 2450466"/>
                <a:gd name="connsiteY153" fmla="*/ 5217867 h 11533704"/>
                <a:gd name="connsiteX154" fmla="*/ 2342469 w 2450466"/>
                <a:gd name="connsiteY154" fmla="*/ 5277291 h 11533704"/>
                <a:gd name="connsiteX155" fmla="*/ 2357855 w 2450466"/>
                <a:gd name="connsiteY155" fmla="*/ 5289986 h 11533704"/>
                <a:gd name="connsiteX156" fmla="*/ 2450466 w 2450466"/>
                <a:gd name="connsiteY156" fmla="*/ 5513569 h 11533704"/>
                <a:gd name="connsiteX157" fmla="*/ 2357855 w 2450466"/>
                <a:gd name="connsiteY157" fmla="*/ 5737152 h 11533704"/>
                <a:gd name="connsiteX158" fmla="*/ 2342469 w 2450466"/>
                <a:gd name="connsiteY158" fmla="*/ 5749846 h 11533704"/>
                <a:gd name="connsiteX159" fmla="*/ 2396465 w 2450466"/>
                <a:gd name="connsiteY159" fmla="*/ 5809270 h 11533704"/>
                <a:gd name="connsiteX160" fmla="*/ 2450466 w 2450466"/>
                <a:gd name="connsiteY160" fmla="*/ 5986058 h 11533704"/>
                <a:gd name="connsiteX161" fmla="*/ 2357855 w 2450466"/>
                <a:gd name="connsiteY161" fmla="*/ 6209640 h 11533704"/>
                <a:gd name="connsiteX162" fmla="*/ 2342469 w 2450466"/>
                <a:gd name="connsiteY162" fmla="*/ 6222334 h 11533704"/>
                <a:gd name="connsiteX163" fmla="*/ 2396465 w 2450466"/>
                <a:gd name="connsiteY163" fmla="*/ 6281759 h 11533704"/>
                <a:gd name="connsiteX164" fmla="*/ 2450466 w 2450466"/>
                <a:gd name="connsiteY164" fmla="*/ 6458547 h 11533704"/>
                <a:gd name="connsiteX165" fmla="*/ 2357855 w 2450466"/>
                <a:gd name="connsiteY165" fmla="*/ 6682129 h 11533704"/>
                <a:gd name="connsiteX166" fmla="*/ 2342469 w 2450466"/>
                <a:gd name="connsiteY166" fmla="*/ 6694824 h 11533704"/>
                <a:gd name="connsiteX167" fmla="*/ 2396465 w 2450466"/>
                <a:gd name="connsiteY167" fmla="*/ 6754248 h 11533704"/>
                <a:gd name="connsiteX168" fmla="*/ 2450466 w 2450466"/>
                <a:gd name="connsiteY168" fmla="*/ 6931036 h 11533704"/>
                <a:gd name="connsiteX169" fmla="*/ 2357855 w 2450466"/>
                <a:gd name="connsiteY169" fmla="*/ 7154618 h 11533704"/>
                <a:gd name="connsiteX170" fmla="*/ 2342469 w 2450466"/>
                <a:gd name="connsiteY170" fmla="*/ 7167313 h 11533704"/>
                <a:gd name="connsiteX171" fmla="*/ 2396465 w 2450466"/>
                <a:gd name="connsiteY171" fmla="*/ 7226738 h 11533704"/>
                <a:gd name="connsiteX172" fmla="*/ 2450466 w 2450466"/>
                <a:gd name="connsiteY172" fmla="*/ 7403525 h 11533704"/>
                <a:gd name="connsiteX173" fmla="*/ 2357855 w 2450466"/>
                <a:gd name="connsiteY173" fmla="*/ 7627107 h 11533704"/>
                <a:gd name="connsiteX174" fmla="*/ 2342469 w 2450466"/>
                <a:gd name="connsiteY174" fmla="*/ 7639802 h 11533704"/>
                <a:gd name="connsiteX175" fmla="*/ 2396465 w 2450466"/>
                <a:gd name="connsiteY175" fmla="*/ 7699227 h 11533704"/>
                <a:gd name="connsiteX176" fmla="*/ 2450466 w 2450466"/>
                <a:gd name="connsiteY176" fmla="*/ 7876010 h 11533704"/>
                <a:gd name="connsiteX177" fmla="*/ 2357855 w 2450466"/>
                <a:gd name="connsiteY177" fmla="*/ 8099594 h 11533704"/>
                <a:gd name="connsiteX178" fmla="*/ 2342469 w 2450466"/>
                <a:gd name="connsiteY178" fmla="*/ 8112287 h 11533704"/>
                <a:gd name="connsiteX179" fmla="*/ 2396465 w 2450466"/>
                <a:gd name="connsiteY179" fmla="*/ 8171713 h 11533704"/>
                <a:gd name="connsiteX180" fmla="*/ 2450466 w 2450466"/>
                <a:gd name="connsiteY180" fmla="*/ 8348499 h 11533704"/>
                <a:gd name="connsiteX181" fmla="*/ 2357855 w 2450466"/>
                <a:gd name="connsiteY181" fmla="*/ 8572082 h 11533704"/>
                <a:gd name="connsiteX182" fmla="*/ 2342469 w 2450466"/>
                <a:gd name="connsiteY182" fmla="*/ 8584776 h 11533704"/>
                <a:gd name="connsiteX183" fmla="*/ 2396465 w 2450466"/>
                <a:gd name="connsiteY183" fmla="*/ 8644201 h 11533704"/>
                <a:gd name="connsiteX184" fmla="*/ 2450466 w 2450466"/>
                <a:gd name="connsiteY184" fmla="*/ 8820988 h 11533704"/>
                <a:gd name="connsiteX185" fmla="*/ 2357855 w 2450466"/>
                <a:gd name="connsiteY185" fmla="*/ 9044572 h 11533704"/>
                <a:gd name="connsiteX186" fmla="*/ 2342469 w 2450466"/>
                <a:gd name="connsiteY186" fmla="*/ 9057266 h 11533704"/>
                <a:gd name="connsiteX187" fmla="*/ 2396465 w 2450466"/>
                <a:gd name="connsiteY187" fmla="*/ 9116691 h 11533704"/>
                <a:gd name="connsiteX188" fmla="*/ 2450466 w 2450466"/>
                <a:gd name="connsiteY188" fmla="*/ 9293478 h 11533704"/>
                <a:gd name="connsiteX189" fmla="*/ 2357855 w 2450466"/>
                <a:gd name="connsiteY189" fmla="*/ 9517060 h 11533704"/>
                <a:gd name="connsiteX190" fmla="*/ 2342469 w 2450466"/>
                <a:gd name="connsiteY190" fmla="*/ 9529754 h 11533704"/>
                <a:gd name="connsiteX191" fmla="*/ 2396465 w 2450466"/>
                <a:gd name="connsiteY191" fmla="*/ 9589179 h 11533704"/>
                <a:gd name="connsiteX192" fmla="*/ 2450466 w 2450466"/>
                <a:gd name="connsiteY192" fmla="*/ 9765966 h 11533704"/>
                <a:gd name="connsiteX193" fmla="*/ 2357855 w 2450466"/>
                <a:gd name="connsiteY193" fmla="*/ 9989549 h 11533704"/>
                <a:gd name="connsiteX194" fmla="*/ 2342469 w 2450466"/>
                <a:gd name="connsiteY194" fmla="*/ 10002243 h 11533704"/>
                <a:gd name="connsiteX195" fmla="*/ 2396465 w 2450466"/>
                <a:gd name="connsiteY195" fmla="*/ 10061668 h 11533704"/>
                <a:gd name="connsiteX196" fmla="*/ 2450466 w 2450466"/>
                <a:gd name="connsiteY196" fmla="*/ 10238455 h 11533704"/>
                <a:gd name="connsiteX197" fmla="*/ 2357855 w 2450466"/>
                <a:gd name="connsiteY197" fmla="*/ 10462038 h 11533704"/>
                <a:gd name="connsiteX198" fmla="*/ 2342469 w 2450466"/>
                <a:gd name="connsiteY198" fmla="*/ 10474732 h 11533704"/>
                <a:gd name="connsiteX199" fmla="*/ 2396465 w 2450466"/>
                <a:gd name="connsiteY199" fmla="*/ 10534156 h 11533704"/>
                <a:gd name="connsiteX200" fmla="*/ 2450466 w 2450466"/>
                <a:gd name="connsiteY200" fmla="*/ 10710943 h 11533704"/>
                <a:gd name="connsiteX201" fmla="*/ 2357855 w 2450466"/>
                <a:gd name="connsiteY201" fmla="*/ 10934526 h 11533704"/>
                <a:gd name="connsiteX202" fmla="*/ 2342469 w 2450466"/>
                <a:gd name="connsiteY202" fmla="*/ 10947220 h 11533704"/>
                <a:gd name="connsiteX203" fmla="*/ 2396465 w 2450466"/>
                <a:gd name="connsiteY203" fmla="*/ 11006645 h 11533704"/>
                <a:gd name="connsiteX204" fmla="*/ 2450466 w 2450466"/>
                <a:gd name="connsiteY204" fmla="*/ 11183432 h 11533704"/>
                <a:gd name="connsiteX205" fmla="*/ 2448748 w 2450466"/>
                <a:gd name="connsiteY205" fmla="*/ 11200470 h 11533704"/>
                <a:gd name="connsiteX206" fmla="*/ 2450466 w 2450466"/>
                <a:gd name="connsiteY206" fmla="*/ 11217508 h 11533704"/>
                <a:gd name="connsiteX207" fmla="*/ 2134272 w 2450466"/>
                <a:gd name="connsiteY207" fmla="*/ 11533702 h 11533704"/>
                <a:gd name="connsiteX208" fmla="*/ 1910689 w 2450466"/>
                <a:gd name="connsiteY208" fmla="*/ 11441091 h 11533704"/>
                <a:gd name="connsiteX209" fmla="*/ 1907010 w 2450466"/>
                <a:gd name="connsiteY209" fmla="*/ 11436632 h 11533704"/>
                <a:gd name="connsiteX210" fmla="*/ 1903336 w 2450466"/>
                <a:gd name="connsiteY210" fmla="*/ 11441084 h 11533704"/>
                <a:gd name="connsiteX211" fmla="*/ 1679753 w 2450466"/>
                <a:gd name="connsiteY211" fmla="*/ 11533695 h 11533704"/>
                <a:gd name="connsiteX212" fmla="*/ 1456170 w 2450466"/>
                <a:gd name="connsiteY212" fmla="*/ 11441084 h 11533704"/>
                <a:gd name="connsiteX213" fmla="*/ 1452497 w 2450466"/>
                <a:gd name="connsiteY213" fmla="*/ 11436631 h 11533704"/>
                <a:gd name="connsiteX214" fmla="*/ 1448816 w 2450466"/>
                <a:gd name="connsiteY214" fmla="*/ 11441093 h 11533704"/>
                <a:gd name="connsiteX215" fmla="*/ 1225233 w 2450466"/>
                <a:gd name="connsiteY215" fmla="*/ 11533704 h 11533704"/>
                <a:gd name="connsiteX216" fmla="*/ 1001650 w 2450466"/>
                <a:gd name="connsiteY216" fmla="*/ 11441093 h 11533704"/>
                <a:gd name="connsiteX217" fmla="*/ 997973 w 2450466"/>
                <a:gd name="connsiteY217" fmla="*/ 11436636 h 11533704"/>
                <a:gd name="connsiteX218" fmla="*/ 994297 w 2450466"/>
                <a:gd name="connsiteY218" fmla="*/ 11441092 h 11533704"/>
                <a:gd name="connsiteX219" fmla="*/ 770714 w 2450466"/>
                <a:gd name="connsiteY219" fmla="*/ 11533704 h 11533704"/>
                <a:gd name="connsiteX220" fmla="*/ 547131 w 2450466"/>
                <a:gd name="connsiteY220" fmla="*/ 11441092 h 11533704"/>
                <a:gd name="connsiteX221" fmla="*/ 543453 w 2450466"/>
                <a:gd name="connsiteY221" fmla="*/ 11436635 h 11533704"/>
                <a:gd name="connsiteX222" fmla="*/ 539777 w 2450466"/>
                <a:gd name="connsiteY222" fmla="*/ 11441091 h 11533704"/>
                <a:gd name="connsiteX223" fmla="*/ 316194 w 2450466"/>
                <a:gd name="connsiteY223" fmla="*/ 11533702 h 11533704"/>
                <a:gd name="connsiteX224" fmla="*/ 0 w 2450466"/>
                <a:gd name="connsiteY224" fmla="*/ 11217508 h 11533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</a:cxnLst>
              <a:rect l="l" t="t" r="r" b="b"/>
              <a:pathLst>
                <a:path w="2450466" h="11533704">
                  <a:moveTo>
                    <a:pt x="0" y="11217508"/>
                  </a:moveTo>
                  <a:lnTo>
                    <a:pt x="551" y="11212043"/>
                  </a:lnTo>
                  <a:lnTo>
                    <a:pt x="0" y="11206578"/>
                  </a:lnTo>
                  <a:cubicBezTo>
                    <a:pt x="0" y="11119264"/>
                    <a:pt x="35391" y="11040215"/>
                    <a:pt x="92611" y="10982996"/>
                  </a:cubicBezTo>
                  <a:lnTo>
                    <a:pt x="107957" y="10970334"/>
                  </a:lnTo>
                  <a:lnTo>
                    <a:pt x="92611" y="10957673"/>
                  </a:lnTo>
                  <a:cubicBezTo>
                    <a:pt x="35391" y="10900452"/>
                    <a:pt x="0" y="10821404"/>
                    <a:pt x="0" y="10734090"/>
                  </a:cubicBezTo>
                  <a:cubicBezTo>
                    <a:pt x="0" y="10646775"/>
                    <a:pt x="35391" y="10567727"/>
                    <a:pt x="92611" y="10510507"/>
                  </a:cubicBezTo>
                  <a:lnTo>
                    <a:pt x="107957" y="10497846"/>
                  </a:lnTo>
                  <a:lnTo>
                    <a:pt x="92611" y="10485184"/>
                  </a:lnTo>
                  <a:cubicBezTo>
                    <a:pt x="35391" y="10427965"/>
                    <a:pt x="0" y="10348916"/>
                    <a:pt x="0" y="10261602"/>
                  </a:cubicBezTo>
                  <a:cubicBezTo>
                    <a:pt x="0" y="10174286"/>
                    <a:pt x="35391" y="10095238"/>
                    <a:pt x="92611" y="10038018"/>
                  </a:cubicBezTo>
                  <a:lnTo>
                    <a:pt x="107957" y="10025357"/>
                  </a:lnTo>
                  <a:lnTo>
                    <a:pt x="92611" y="10012695"/>
                  </a:lnTo>
                  <a:cubicBezTo>
                    <a:pt x="35391" y="9955476"/>
                    <a:pt x="0" y="9876426"/>
                    <a:pt x="0" y="9789112"/>
                  </a:cubicBezTo>
                  <a:cubicBezTo>
                    <a:pt x="0" y="9701798"/>
                    <a:pt x="35391" y="9622748"/>
                    <a:pt x="92611" y="9565530"/>
                  </a:cubicBezTo>
                  <a:lnTo>
                    <a:pt x="107957" y="9552867"/>
                  </a:lnTo>
                  <a:lnTo>
                    <a:pt x="92611" y="9540206"/>
                  </a:lnTo>
                  <a:cubicBezTo>
                    <a:pt x="35391" y="9482987"/>
                    <a:pt x="0" y="9403938"/>
                    <a:pt x="0" y="9316623"/>
                  </a:cubicBezTo>
                  <a:cubicBezTo>
                    <a:pt x="0" y="9229309"/>
                    <a:pt x="35391" y="9150260"/>
                    <a:pt x="92611" y="9093041"/>
                  </a:cubicBezTo>
                  <a:lnTo>
                    <a:pt x="107957" y="9080380"/>
                  </a:lnTo>
                  <a:lnTo>
                    <a:pt x="92611" y="9067718"/>
                  </a:lnTo>
                  <a:cubicBezTo>
                    <a:pt x="35391" y="9010498"/>
                    <a:pt x="0" y="8931450"/>
                    <a:pt x="0" y="8844134"/>
                  </a:cubicBezTo>
                  <a:cubicBezTo>
                    <a:pt x="0" y="8756821"/>
                    <a:pt x="35391" y="8677772"/>
                    <a:pt x="92611" y="8620551"/>
                  </a:cubicBezTo>
                  <a:lnTo>
                    <a:pt x="107957" y="8607890"/>
                  </a:lnTo>
                  <a:lnTo>
                    <a:pt x="92611" y="8595229"/>
                  </a:lnTo>
                  <a:cubicBezTo>
                    <a:pt x="35391" y="8538009"/>
                    <a:pt x="0" y="8458960"/>
                    <a:pt x="0" y="8371646"/>
                  </a:cubicBezTo>
                  <a:cubicBezTo>
                    <a:pt x="0" y="8284331"/>
                    <a:pt x="35391" y="8205283"/>
                    <a:pt x="92611" y="8148063"/>
                  </a:cubicBezTo>
                  <a:lnTo>
                    <a:pt x="107957" y="8135401"/>
                  </a:lnTo>
                  <a:lnTo>
                    <a:pt x="92611" y="8122739"/>
                  </a:lnTo>
                  <a:cubicBezTo>
                    <a:pt x="35391" y="8065520"/>
                    <a:pt x="0" y="7986470"/>
                    <a:pt x="0" y="7899156"/>
                  </a:cubicBezTo>
                  <a:cubicBezTo>
                    <a:pt x="0" y="7811849"/>
                    <a:pt x="35391" y="7732801"/>
                    <a:pt x="92611" y="7675580"/>
                  </a:cubicBezTo>
                  <a:lnTo>
                    <a:pt x="107957" y="7662919"/>
                  </a:lnTo>
                  <a:lnTo>
                    <a:pt x="92611" y="7650257"/>
                  </a:lnTo>
                  <a:cubicBezTo>
                    <a:pt x="35391" y="7593038"/>
                    <a:pt x="0" y="7513989"/>
                    <a:pt x="0" y="7426674"/>
                  </a:cubicBezTo>
                  <a:cubicBezTo>
                    <a:pt x="0" y="7339360"/>
                    <a:pt x="35391" y="7260312"/>
                    <a:pt x="92611" y="7203092"/>
                  </a:cubicBezTo>
                  <a:lnTo>
                    <a:pt x="107957" y="7190430"/>
                  </a:lnTo>
                  <a:lnTo>
                    <a:pt x="92611" y="7177768"/>
                  </a:lnTo>
                  <a:cubicBezTo>
                    <a:pt x="35391" y="7120548"/>
                    <a:pt x="0" y="7041500"/>
                    <a:pt x="0" y="6954186"/>
                  </a:cubicBezTo>
                  <a:cubicBezTo>
                    <a:pt x="0" y="6866871"/>
                    <a:pt x="35391" y="6787823"/>
                    <a:pt x="92611" y="6730602"/>
                  </a:cubicBezTo>
                  <a:lnTo>
                    <a:pt x="107957" y="6717941"/>
                  </a:lnTo>
                  <a:lnTo>
                    <a:pt x="92611" y="6705279"/>
                  </a:lnTo>
                  <a:cubicBezTo>
                    <a:pt x="35391" y="6648060"/>
                    <a:pt x="0" y="6569011"/>
                    <a:pt x="0" y="6481697"/>
                  </a:cubicBezTo>
                  <a:cubicBezTo>
                    <a:pt x="0" y="6394382"/>
                    <a:pt x="35391" y="6315334"/>
                    <a:pt x="92611" y="6258113"/>
                  </a:cubicBezTo>
                  <a:lnTo>
                    <a:pt x="107957" y="6245451"/>
                  </a:lnTo>
                  <a:lnTo>
                    <a:pt x="92611" y="6232790"/>
                  </a:lnTo>
                  <a:cubicBezTo>
                    <a:pt x="35391" y="6175571"/>
                    <a:pt x="0" y="6096522"/>
                    <a:pt x="0" y="6009207"/>
                  </a:cubicBezTo>
                  <a:cubicBezTo>
                    <a:pt x="0" y="5921893"/>
                    <a:pt x="35391" y="5842845"/>
                    <a:pt x="92611" y="5785624"/>
                  </a:cubicBezTo>
                  <a:lnTo>
                    <a:pt x="107957" y="5772963"/>
                  </a:lnTo>
                  <a:lnTo>
                    <a:pt x="92611" y="5760302"/>
                  </a:lnTo>
                  <a:cubicBezTo>
                    <a:pt x="35391" y="5703082"/>
                    <a:pt x="0" y="5624033"/>
                    <a:pt x="0" y="5536719"/>
                  </a:cubicBezTo>
                  <a:cubicBezTo>
                    <a:pt x="0" y="5449404"/>
                    <a:pt x="35391" y="5370356"/>
                    <a:pt x="92611" y="5313136"/>
                  </a:cubicBezTo>
                  <a:lnTo>
                    <a:pt x="107957" y="5300474"/>
                  </a:lnTo>
                  <a:lnTo>
                    <a:pt x="92611" y="5287813"/>
                  </a:lnTo>
                  <a:cubicBezTo>
                    <a:pt x="35391" y="5230593"/>
                    <a:pt x="0" y="5151544"/>
                    <a:pt x="0" y="5064230"/>
                  </a:cubicBezTo>
                  <a:cubicBezTo>
                    <a:pt x="0" y="4976915"/>
                    <a:pt x="35391" y="4897867"/>
                    <a:pt x="92611" y="4840647"/>
                  </a:cubicBezTo>
                  <a:lnTo>
                    <a:pt x="107957" y="4827985"/>
                  </a:lnTo>
                  <a:lnTo>
                    <a:pt x="92611" y="4815324"/>
                  </a:lnTo>
                  <a:cubicBezTo>
                    <a:pt x="35391" y="4758104"/>
                    <a:pt x="0" y="4679055"/>
                    <a:pt x="0" y="4591741"/>
                  </a:cubicBezTo>
                  <a:cubicBezTo>
                    <a:pt x="0" y="4504426"/>
                    <a:pt x="35391" y="4425378"/>
                    <a:pt x="92611" y="4368158"/>
                  </a:cubicBezTo>
                  <a:lnTo>
                    <a:pt x="107957" y="4355496"/>
                  </a:lnTo>
                  <a:lnTo>
                    <a:pt x="92611" y="4342835"/>
                  </a:lnTo>
                  <a:cubicBezTo>
                    <a:pt x="35392" y="4285615"/>
                    <a:pt x="0" y="4206566"/>
                    <a:pt x="0" y="4119252"/>
                  </a:cubicBezTo>
                  <a:cubicBezTo>
                    <a:pt x="0" y="4031937"/>
                    <a:pt x="35392" y="3952889"/>
                    <a:pt x="92611" y="3895669"/>
                  </a:cubicBezTo>
                  <a:lnTo>
                    <a:pt x="107957" y="3883007"/>
                  </a:lnTo>
                  <a:lnTo>
                    <a:pt x="92611" y="3870346"/>
                  </a:lnTo>
                  <a:cubicBezTo>
                    <a:pt x="35392" y="3813126"/>
                    <a:pt x="0" y="3734077"/>
                    <a:pt x="0" y="3646763"/>
                  </a:cubicBezTo>
                  <a:cubicBezTo>
                    <a:pt x="0" y="3559448"/>
                    <a:pt x="35392" y="3480400"/>
                    <a:pt x="92611" y="3423180"/>
                  </a:cubicBezTo>
                  <a:lnTo>
                    <a:pt x="107957" y="3410518"/>
                  </a:lnTo>
                  <a:lnTo>
                    <a:pt x="92611" y="3397857"/>
                  </a:lnTo>
                  <a:cubicBezTo>
                    <a:pt x="35392" y="3340637"/>
                    <a:pt x="0" y="3261588"/>
                    <a:pt x="0" y="3174274"/>
                  </a:cubicBezTo>
                  <a:cubicBezTo>
                    <a:pt x="0" y="3086959"/>
                    <a:pt x="35392" y="3007911"/>
                    <a:pt x="92611" y="2950691"/>
                  </a:cubicBezTo>
                  <a:lnTo>
                    <a:pt x="107957" y="2938029"/>
                  </a:lnTo>
                  <a:lnTo>
                    <a:pt x="92611" y="2925368"/>
                  </a:lnTo>
                  <a:cubicBezTo>
                    <a:pt x="35392" y="2868148"/>
                    <a:pt x="0" y="2789099"/>
                    <a:pt x="0" y="2701785"/>
                  </a:cubicBezTo>
                  <a:cubicBezTo>
                    <a:pt x="0" y="2614470"/>
                    <a:pt x="35392" y="2535422"/>
                    <a:pt x="92611" y="2478202"/>
                  </a:cubicBezTo>
                  <a:lnTo>
                    <a:pt x="107957" y="2465541"/>
                  </a:lnTo>
                  <a:lnTo>
                    <a:pt x="92611" y="2452879"/>
                  </a:lnTo>
                  <a:cubicBezTo>
                    <a:pt x="35392" y="2395659"/>
                    <a:pt x="0" y="2316611"/>
                    <a:pt x="0" y="2229296"/>
                  </a:cubicBezTo>
                  <a:cubicBezTo>
                    <a:pt x="0" y="2141981"/>
                    <a:pt x="35392" y="2062933"/>
                    <a:pt x="92611" y="2005713"/>
                  </a:cubicBezTo>
                  <a:lnTo>
                    <a:pt x="107957" y="1993051"/>
                  </a:lnTo>
                  <a:lnTo>
                    <a:pt x="92611" y="1980390"/>
                  </a:lnTo>
                  <a:cubicBezTo>
                    <a:pt x="35392" y="1923170"/>
                    <a:pt x="0" y="1844121"/>
                    <a:pt x="0" y="1756807"/>
                  </a:cubicBezTo>
                  <a:cubicBezTo>
                    <a:pt x="0" y="1669493"/>
                    <a:pt x="35392" y="1590444"/>
                    <a:pt x="92611" y="1533224"/>
                  </a:cubicBezTo>
                  <a:lnTo>
                    <a:pt x="107957" y="1520562"/>
                  </a:lnTo>
                  <a:lnTo>
                    <a:pt x="92611" y="1507901"/>
                  </a:lnTo>
                  <a:cubicBezTo>
                    <a:pt x="35392" y="1450681"/>
                    <a:pt x="0" y="1371633"/>
                    <a:pt x="0" y="1284318"/>
                  </a:cubicBezTo>
                  <a:cubicBezTo>
                    <a:pt x="0" y="1197004"/>
                    <a:pt x="35392" y="1117955"/>
                    <a:pt x="92611" y="1060735"/>
                  </a:cubicBezTo>
                  <a:lnTo>
                    <a:pt x="107957" y="1048073"/>
                  </a:lnTo>
                  <a:lnTo>
                    <a:pt x="92611" y="1035412"/>
                  </a:lnTo>
                  <a:cubicBezTo>
                    <a:pt x="35392" y="978192"/>
                    <a:pt x="0" y="899143"/>
                    <a:pt x="0" y="811829"/>
                  </a:cubicBezTo>
                  <a:cubicBezTo>
                    <a:pt x="0" y="724514"/>
                    <a:pt x="35392" y="645466"/>
                    <a:pt x="92611" y="588246"/>
                  </a:cubicBezTo>
                  <a:lnTo>
                    <a:pt x="121984" y="564012"/>
                  </a:lnTo>
                  <a:lnTo>
                    <a:pt x="92611" y="539777"/>
                  </a:lnTo>
                  <a:cubicBezTo>
                    <a:pt x="35392" y="482557"/>
                    <a:pt x="0" y="403508"/>
                    <a:pt x="0" y="316194"/>
                  </a:cubicBezTo>
                  <a:cubicBezTo>
                    <a:pt x="0" y="141565"/>
                    <a:pt x="141565" y="0"/>
                    <a:pt x="316194" y="0"/>
                  </a:cubicBezTo>
                  <a:cubicBezTo>
                    <a:pt x="392595" y="0"/>
                    <a:pt x="462666" y="27096"/>
                    <a:pt x="517323" y="72203"/>
                  </a:cubicBezTo>
                  <a:lnTo>
                    <a:pt x="541208" y="99792"/>
                  </a:lnTo>
                  <a:lnTo>
                    <a:pt x="547131" y="92612"/>
                  </a:lnTo>
                  <a:cubicBezTo>
                    <a:pt x="604351" y="35392"/>
                    <a:pt x="683400" y="1"/>
                    <a:pt x="770714" y="1"/>
                  </a:cubicBezTo>
                  <a:cubicBezTo>
                    <a:pt x="847115" y="1"/>
                    <a:pt x="917186" y="27098"/>
                    <a:pt x="971843" y="72204"/>
                  </a:cubicBezTo>
                  <a:lnTo>
                    <a:pt x="995727" y="99792"/>
                  </a:lnTo>
                  <a:lnTo>
                    <a:pt x="1001650" y="92612"/>
                  </a:lnTo>
                  <a:cubicBezTo>
                    <a:pt x="1058870" y="35392"/>
                    <a:pt x="1137919" y="1"/>
                    <a:pt x="1225233" y="1"/>
                  </a:cubicBezTo>
                  <a:cubicBezTo>
                    <a:pt x="1301633" y="1"/>
                    <a:pt x="1371704" y="27098"/>
                    <a:pt x="1426361" y="72204"/>
                  </a:cubicBezTo>
                  <a:lnTo>
                    <a:pt x="1450246" y="99792"/>
                  </a:lnTo>
                  <a:lnTo>
                    <a:pt x="1456170" y="92612"/>
                  </a:lnTo>
                  <a:cubicBezTo>
                    <a:pt x="1513390" y="35392"/>
                    <a:pt x="1592439" y="1"/>
                    <a:pt x="1679753" y="1"/>
                  </a:cubicBezTo>
                  <a:cubicBezTo>
                    <a:pt x="1767068" y="1"/>
                    <a:pt x="1846116" y="35392"/>
                    <a:pt x="1903336" y="92612"/>
                  </a:cubicBezTo>
                  <a:lnTo>
                    <a:pt x="1909259" y="99791"/>
                  </a:lnTo>
                  <a:lnTo>
                    <a:pt x="1933143" y="72203"/>
                  </a:lnTo>
                  <a:cubicBezTo>
                    <a:pt x="1987801" y="27096"/>
                    <a:pt x="2057872" y="0"/>
                    <a:pt x="2134272" y="0"/>
                  </a:cubicBezTo>
                  <a:cubicBezTo>
                    <a:pt x="2308901" y="0"/>
                    <a:pt x="2450466" y="141565"/>
                    <a:pt x="2450466" y="316194"/>
                  </a:cubicBezTo>
                  <a:cubicBezTo>
                    <a:pt x="2450466" y="403508"/>
                    <a:pt x="2415075" y="482557"/>
                    <a:pt x="2357855" y="539777"/>
                  </a:cubicBezTo>
                  <a:lnTo>
                    <a:pt x="2342471" y="552469"/>
                  </a:lnTo>
                  <a:lnTo>
                    <a:pt x="2396465" y="611892"/>
                  </a:lnTo>
                  <a:cubicBezTo>
                    <a:pt x="2430558" y="662357"/>
                    <a:pt x="2450466" y="723193"/>
                    <a:pt x="2450466" y="788679"/>
                  </a:cubicBezTo>
                  <a:cubicBezTo>
                    <a:pt x="2450466" y="875994"/>
                    <a:pt x="2415075" y="955042"/>
                    <a:pt x="2357855" y="1012262"/>
                  </a:cubicBezTo>
                  <a:lnTo>
                    <a:pt x="2342469" y="1024956"/>
                  </a:lnTo>
                  <a:lnTo>
                    <a:pt x="2396465" y="1084381"/>
                  </a:lnTo>
                  <a:cubicBezTo>
                    <a:pt x="2430558" y="1134846"/>
                    <a:pt x="2450466" y="1195682"/>
                    <a:pt x="2450466" y="1261168"/>
                  </a:cubicBezTo>
                  <a:cubicBezTo>
                    <a:pt x="2450466" y="1348482"/>
                    <a:pt x="2415075" y="1427531"/>
                    <a:pt x="2357855" y="1484751"/>
                  </a:cubicBezTo>
                  <a:lnTo>
                    <a:pt x="2342469" y="1497445"/>
                  </a:lnTo>
                  <a:lnTo>
                    <a:pt x="2396465" y="1556870"/>
                  </a:lnTo>
                  <a:cubicBezTo>
                    <a:pt x="2430558" y="1607335"/>
                    <a:pt x="2450466" y="1668171"/>
                    <a:pt x="2450466" y="1733657"/>
                  </a:cubicBezTo>
                  <a:cubicBezTo>
                    <a:pt x="2450466" y="1799143"/>
                    <a:pt x="2430558" y="1859979"/>
                    <a:pt x="2396465" y="1910444"/>
                  </a:cubicBezTo>
                  <a:lnTo>
                    <a:pt x="2342469" y="1969869"/>
                  </a:lnTo>
                  <a:lnTo>
                    <a:pt x="2357855" y="1982563"/>
                  </a:lnTo>
                  <a:cubicBezTo>
                    <a:pt x="2415075" y="2039783"/>
                    <a:pt x="2450466" y="2118832"/>
                    <a:pt x="2450466" y="2206146"/>
                  </a:cubicBezTo>
                  <a:cubicBezTo>
                    <a:pt x="2450466" y="2293460"/>
                    <a:pt x="2415075" y="2372509"/>
                    <a:pt x="2357855" y="2429729"/>
                  </a:cubicBezTo>
                  <a:lnTo>
                    <a:pt x="2342469" y="2442423"/>
                  </a:lnTo>
                  <a:lnTo>
                    <a:pt x="2396465" y="2501848"/>
                  </a:lnTo>
                  <a:cubicBezTo>
                    <a:pt x="2430558" y="2552313"/>
                    <a:pt x="2450466" y="2613149"/>
                    <a:pt x="2450466" y="2678635"/>
                  </a:cubicBezTo>
                  <a:cubicBezTo>
                    <a:pt x="2450466" y="2744121"/>
                    <a:pt x="2430558" y="2804957"/>
                    <a:pt x="2396465" y="2855422"/>
                  </a:cubicBezTo>
                  <a:lnTo>
                    <a:pt x="2342469" y="2914847"/>
                  </a:lnTo>
                  <a:lnTo>
                    <a:pt x="2357855" y="2927541"/>
                  </a:lnTo>
                  <a:cubicBezTo>
                    <a:pt x="2415075" y="2984761"/>
                    <a:pt x="2450466" y="3063809"/>
                    <a:pt x="2450466" y="3151124"/>
                  </a:cubicBezTo>
                  <a:cubicBezTo>
                    <a:pt x="2450466" y="3238438"/>
                    <a:pt x="2415075" y="3317487"/>
                    <a:pt x="2357855" y="3374707"/>
                  </a:cubicBezTo>
                  <a:lnTo>
                    <a:pt x="2342469" y="3387401"/>
                  </a:lnTo>
                  <a:lnTo>
                    <a:pt x="2396465" y="3446826"/>
                  </a:lnTo>
                  <a:cubicBezTo>
                    <a:pt x="2430558" y="3497291"/>
                    <a:pt x="2450466" y="3558127"/>
                    <a:pt x="2450466" y="3623613"/>
                  </a:cubicBezTo>
                  <a:cubicBezTo>
                    <a:pt x="2450466" y="3710927"/>
                    <a:pt x="2415075" y="3789976"/>
                    <a:pt x="2357855" y="3847196"/>
                  </a:cubicBezTo>
                  <a:lnTo>
                    <a:pt x="2342469" y="3859890"/>
                  </a:lnTo>
                  <a:lnTo>
                    <a:pt x="2396465" y="3919315"/>
                  </a:lnTo>
                  <a:cubicBezTo>
                    <a:pt x="2430558" y="3969780"/>
                    <a:pt x="2450466" y="4030616"/>
                    <a:pt x="2450466" y="4096102"/>
                  </a:cubicBezTo>
                  <a:cubicBezTo>
                    <a:pt x="2450466" y="4183416"/>
                    <a:pt x="2415075" y="4262465"/>
                    <a:pt x="2357855" y="4319685"/>
                  </a:cubicBezTo>
                  <a:lnTo>
                    <a:pt x="2342469" y="4332379"/>
                  </a:lnTo>
                  <a:lnTo>
                    <a:pt x="2396465" y="4391804"/>
                  </a:lnTo>
                  <a:cubicBezTo>
                    <a:pt x="2430558" y="4442269"/>
                    <a:pt x="2450466" y="4503105"/>
                    <a:pt x="2450466" y="4568591"/>
                  </a:cubicBezTo>
                  <a:cubicBezTo>
                    <a:pt x="2450466" y="4655905"/>
                    <a:pt x="2415075" y="4734954"/>
                    <a:pt x="2357855" y="4792174"/>
                  </a:cubicBezTo>
                  <a:lnTo>
                    <a:pt x="2342469" y="4804868"/>
                  </a:lnTo>
                  <a:lnTo>
                    <a:pt x="2396465" y="4864293"/>
                  </a:lnTo>
                  <a:cubicBezTo>
                    <a:pt x="2430558" y="4914757"/>
                    <a:pt x="2450466" y="4975594"/>
                    <a:pt x="2450466" y="5041080"/>
                  </a:cubicBezTo>
                  <a:cubicBezTo>
                    <a:pt x="2450466" y="5106566"/>
                    <a:pt x="2430558" y="5167402"/>
                    <a:pt x="2396465" y="5217867"/>
                  </a:cubicBezTo>
                  <a:lnTo>
                    <a:pt x="2342469" y="5277291"/>
                  </a:lnTo>
                  <a:lnTo>
                    <a:pt x="2357855" y="5289986"/>
                  </a:lnTo>
                  <a:cubicBezTo>
                    <a:pt x="2415075" y="5347206"/>
                    <a:pt x="2450466" y="5426254"/>
                    <a:pt x="2450466" y="5513569"/>
                  </a:cubicBezTo>
                  <a:cubicBezTo>
                    <a:pt x="2450466" y="5600883"/>
                    <a:pt x="2415075" y="5679932"/>
                    <a:pt x="2357855" y="5737152"/>
                  </a:cubicBezTo>
                  <a:lnTo>
                    <a:pt x="2342469" y="5749846"/>
                  </a:lnTo>
                  <a:lnTo>
                    <a:pt x="2396465" y="5809270"/>
                  </a:lnTo>
                  <a:cubicBezTo>
                    <a:pt x="2430558" y="5859735"/>
                    <a:pt x="2450466" y="5920572"/>
                    <a:pt x="2450466" y="5986058"/>
                  </a:cubicBezTo>
                  <a:cubicBezTo>
                    <a:pt x="2450466" y="6073372"/>
                    <a:pt x="2415075" y="6152421"/>
                    <a:pt x="2357855" y="6209640"/>
                  </a:cubicBezTo>
                  <a:lnTo>
                    <a:pt x="2342469" y="6222334"/>
                  </a:lnTo>
                  <a:lnTo>
                    <a:pt x="2396465" y="6281759"/>
                  </a:lnTo>
                  <a:cubicBezTo>
                    <a:pt x="2430558" y="6332224"/>
                    <a:pt x="2450466" y="6393061"/>
                    <a:pt x="2450466" y="6458547"/>
                  </a:cubicBezTo>
                  <a:cubicBezTo>
                    <a:pt x="2450466" y="6545861"/>
                    <a:pt x="2415075" y="6624910"/>
                    <a:pt x="2357855" y="6682129"/>
                  </a:cubicBezTo>
                  <a:lnTo>
                    <a:pt x="2342469" y="6694824"/>
                  </a:lnTo>
                  <a:lnTo>
                    <a:pt x="2396465" y="6754248"/>
                  </a:lnTo>
                  <a:cubicBezTo>
                    <a:pt x="2430558" y="6804714"/>
                    <a:pt x="2450466" y="6865550"/>
                    <a:pt x="2450466" y="6931036"/>
                  </a:cubicBezTo>
                  <a:cubicBezTo>
                    <a:pt x="2450466" y="7018351"/>
                    <a:pt x="2415075" y="7097399"/>
                    <a:pt x="2357855" y="7154618"/>
                  </a:cubicBezTo>
                  <a:lnTo>
                    <a:pt x="2342469" y="7167313"/>
                  </a:lnTo>
                  <a:lnTo>
                    <a:pt x="2396465" y="7226738"/>
                  </a:lnTo>
                  <a:cubicBezTo>
                    <a:pt x="2430558" y="7277202"/>
                    <a:pt x="2450466" y="7338039"/>
                    <a:pt x="2450466" y="7403525"/>
                  </a:cubicBezTo>
                  <a:cubicBezTo>
                    <a:pt x="2450466" y="7490839"/>
                    <a:pt x="2415075" y="7569888"/>
                    <a:pt x="2357855" y="7627107"/>
                  </a:cubicBezTo>
                  <a:lnTo>
                    <a:pt x="2342469" y="7639802"/>
                  </a:lnTo>
                  <a:lnTo>
                    <a:pt x="2396465" y="7699227"/>
                  </a:lnTo>
                  <a:cubicBezTo>
                    <a:pt x="2430558" y="7749692"/>
                    <a:pt x="2450466" y="7810528"/>
                    <a:pt x="2450466" y="7876010"/>
                  </a:cubicBezTo>
                  <a:cubicBezTo>
                    <a:pt x="2450466" y="7963324"/>
                    <a:pt x="2415075" y="8042373"/>
                    <a:pt x="2357855" y="8099594"/>
                  </a:cubicBezTo>
                  <a:lnTo>
                    <a:pt x="2342469" y="8112287"/>
                  </a:lnTo>
                  <a:lnTo>
                    <a:pt x="2396465" y="8171713"/>
                  </a:lnTo>
                  <a:cubicBezTo>
                    <a:pt x="2430558" y="8222177"/>
                    <a:pt x="2450466" y="8283014"/>
                    <a:pt x="2450466" y="8348499"/>
                  </a:cubicBezTo>
                  <a:cubicBezTo>
                    <a:pt x="2450466" y="8435813"/>
                    <a:pt x="2415075" y="8514862"/>
                    <a:pt x="2357855" y="8572082"/>
                  </a:cubicBezTo>
                  <a:lnTo>
                    <a:pt x="2342469" y="8584776"/>
                  </a:lnTo>
                  <a:lnTo>
                    <a:pt x="2396465" y="8644201"/>
                  </a:lnTo>
                  <a:cubicBezTo>
                    <a:pt x="2430558" y="8694666"/>
                    <a:pt x="2450466" y="8755502"/>
                    <a:pt x="2450466" y="8820988"/>
                  </a:cubicBezTo>
                  <a:cubicBezTo>
                    <a:pt x="2450466" y="8908302"/>
                    <a:pt x="2415075" y="8987351"/>
                    <a:pt x="2357855" y="9044572"/>
                  </a:cubicBezTo>
                  <a:lnTo>
                    <a:pt x="2342469" y="9057266"/>
                  </a:lnTo>
                  <a:lnTo>
                    <a:pt x="2396465" y="9116691"/>
                  </a:lnTo>
                  <a:cubicBezTo>
                    <a:pt x="2430558" y="9167155"/>
                    <a:pt x="2450466" y="9227990"/>
                    <a:pt x="2450466" y="9293478"/>
                  </a:cubicBezTo>
                  <a:cubicBezTo>
                    <a:pt x="2450466" y="9380792"/>
                    <a:pt x="2415075" y="9459840"/>
                    <a:pt x="2357855" y="9517060"/>
                  </a:cubicBezTo>
                  <a:lnTo>
                    <a:pt x="2342469" y="9529754"/>
                  </a:lnTo>
                  <a:lnTo>
                    <a:pt x="2396465" y="9589179"/>
                  </a:lnTo>
                  <a:cubicBezTo>
                    <a:pt x="2430558" y="9639644"/>
                    <a:pt x="2450466" y="9700479"/>
                    <a:pt x="2450466" y="9765966"/>
                  </a:cubicBezTo>
                  <a:cubicBezTo>
                    <a:pt x="2450466" y="9853281"/>
                    <a:pt x="2415075" y="9932329"/>
                    <a:pt x="2357855" y="9989549"/>
                  </a:cubicBezTo>
                  <a:lnTo>
                    <a:pt x="2342469" y="10002243"/>
                  </a:lnTo>
                  <a:lnTo>
                    <a:pt x="2396465" y="10061668"/>
                  </a:lnTo>
                  <a:cubicBezTo>
                    <a:pt x="2430558" y="10112133"/>
                    <a:pt x="2450466" y="10172969"/>
                    <a:pt x="2450466" y="10238455"/>
                  </a:cubicBezTo>
                  <a:cubicBezTo>
                    <a:pt x="2450466" y="10325769"/>
                    <a:pt x="2415075" y="10404818"/>
                    <a:pt x="2357855" y="10462038"/>
                  </a:cubicBezTo>
                  <a:lnTo>
                    <a:pt x="2342469" y="10474732"/>
                  </a:lnTo>
                  <a:lnTo>
                    <a:pt x="2396465" y="10534156"/>
                  </a:lnTo>
                  <a:cubicBezTo>
                    <a:pt x="2430558" y="10584621"/>
                    <a:pt x="2450466" y="10645457"/>
                    <a:pt x="2450466" y="10710943"/>
                  </a:cubicBezTo>
                  <a:cubicBezTo>
                    <a:pt x="2450466" y="10798258"/>
                    <a:pt x="2415075" y="10877306"/>
                    <a:pt x="2357855" y="10934526"/>
                  </a:cubicBezTo>
                  <a:lnTo>
                    <a:pt x="2342469" y="10947220"/>
                  </a:lnTo>
                  <a:lnTo>
                    <a:pt x="2396465" y="11006645"/>
                  </a:lnTo>
                  <a:cubicBezTo>
                    <a:pt x="2430558" y="11057110"/>
                    <a:pt x="2450466" y="11117946"/>
                    <a:pt x="2450466" y="11183432"/>
                  </a:cubicBezTo>
                  <a:lnTo>
                    <a:pt x="2448748" y="11200470"/>
                  </a:lnTo>
                  <a:lnTo>
                    <a:pt x="2450466" y="11217508"/>
                  </a:lnTo>
                  <a:cubicBezTo>
                    <a:pt x="2450466" y="11392137"/>
                    <a:pt x="2308901" y="11533702"/>
                    <a:pt x="2134272" y="11533702"/>
                  </a:cubicBezTo>
                  <a:cubicBezTo>
                    <a:pt x="2046957" y="11533702"/>
                    <a:pt x="1967909" y="11498311"/>
                    <a:pt x="1910689" y="11441091"/>
                  </a:cubicBezTo>
                  <a:lnTo>
                    <a:pt x="1907010" y="11436632"/>
                  </a:lnTo>
                  <a:lnTo>
                    <a:pt x="1903336" y="11441084"/>
                  </a:lnTo>
                  <a:cubicBezTo>
                    <a:pt x="1846116" y="11498304"/>
                    <a:pt x="1767068" y="11533695"/>
                    <a:pt x="1679753" y="11533695"/>
                  </a:cubicBezTo>
                  <a:cubicBezTo>
                    <a:pt x="1592439" y="11533695"/>
                    <a:pt x="1513390" y="11498304"/>
                    <a:pt x="1456170" y="11441084"/>
                  </a:cubicBezTo>
                  <a:lnTo>
                    <a:pt x="1452497" y="11436631"/>
                  </a:lnTo>
                  <a:lnTo>
                    <a:pt x="1448816" y="11441093"/>
                  </a:lnTo>
                  <a:cubicBezTo>
                    <a:pt x="1391596" y="11498313"/>
                    <a:pt x="1312548" y="11533704"/>
                    <a:pt x="1225233" y="11533704"/>
                  </a:cubicBezTo>
                  <a:cubicBezTo>
                    <a:pt x="1137918" y="11533704"/>
                    <a:pt x="1058870" y="11498313"/>
                    <a:pt x="1001650" y="11441093"/>
                  </a:cubicBezTo>
                  <a:lnTo>
                    <a:pt x="997973" y="11436636"/>
                  </a:lnTo>
                  <a:lnTo>
                    <a:pt x="994297" y="11441092"/>
                  </a:lnTo>
                  <a:cubicBezTo>
                    <a:pt x="937077" y="11498312"/>
                    <a:pt x="858028" y="11533704"/>
                    <a:pt x="770714" y="11533704"/>
                  </a:cubicBezTo>
                  <a:cubicBezTo>
                    <a:pt x="683399" y="11533704"/>
                    <a:pt x="604351" y="11498312"/>
                    <a:pt x="547131" y="11441092"/>
                  </a:cubicBezTo>
                  <a:lnTo>
                    <a:pt x="543453" y="11436635"/>
                  </a:lnTo>
                  <a:lnTo>
                    <a:pt x="539777" y="11441091"/>
                  </a:lnTo>
                  <a:cubicBezTo>
                    <a:pt x="482557" y="11498311"/>
                    <a:pt x="403508" y="11533702"/>
                    <a:pt x="316194" y="11533702"/>
                  </a:cubicBezTo>
                  <a:cubicBezTo>
                    <a:pt x="141565" y="11533702"/>
                    <a:pt x="0" y="11392137"/>
                    <a:pt x="0" y="1121750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F66C0A-8F46-45A6-9064-3BCBF2DD9AA4}"/>
                </a:ext>
              </a:extLst>
            </p:cNvPr>
            <p:cNvGrpSpPr/>
            <p:nvPr/>
          </p:nvGrpSpPr>
          <p:grpSpPr>
            <a:xfrm>
              <a:off x="647355" y="4455981"/>
              <a:ext cx="10851843" cy="1500817"/>
              <a:chOff x="726062" y="4545885"/>
              <a:chExt cx="10851843" cy="150081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E158774-4CAA-40E6-A174-9E1B0877EC88}"/>
                  </a:ext>
                </a:extLst>
              </p:cNvPr>
              <p:cNvGrpSpPr/>
              <p:nvPr/>
            </p:nvGrpSpPr>
            <p:grpSpPr>
              <a:xfrm>
                <a:off x="726062" y="4545885"/>
                <a:ext cx="2044018" cy="948680"/>
                <a:chOff x="730108" y="3944910"/>
                <a:chExt cx="2044018" cy="948680"/>
              </a:xfrm>
            </p:grpSpPr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E7A65CFF-450A-4A16-95C1-639622F72402}"/>
                    </a:ext>
                  </a:extLst>
                </p:cNvPr>
                <p:cNvSpPr txBox="1"/>
                <p:nvPr/>
              </p:nvSpPr>
              <p:spPr>
                <a:xfrm>
                  <a:off x="730108" y="3944910"/>
                  <a:ext cx="2044018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4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ส้ม 1 กิโลกรัม</a:t>
                  </a:r>
                </a:p>
              </p:txBody>
            </p:sp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E08206C1-DA18-4087-BB12-1AF903E3D90C}"/>
                    </a:ext>
                  </a:extLst>
                </p:cNvPr>
                <p:cNvGrpSpPr/>
                <p:nvPr/>
              </p:nvGrpSpPr>
              <p:grpSpPr>
                <a:xfrm rot="10800000">
                  <a:off x="861617" y="4342870"/>
                  <a:ext cx="1763999" cy="550720"/>
                  <a:chOff x="1996487" y="5844539"/>
                  <a:chExt cx="3906467" cy="540000"/>
                </a:xfrm>
              </p:grpSpPr>
              <p:cxnSp>
                <p:nvCxnSpPr>
                  <p:cNvPr id="111" name="Straight Connector 110">
                    <a:extLst>
                      <a:ext uri="{FF2B5EF4-FFF2-40B4-BE49-F238E27FC236}">
                        <a16:creationId xmlns:a16="http://schemas.microsoft.com/office/drawing/2014/main" id="{5B624F4A-11AD-4A47-A6AE-53EBE7E1E9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02953" y="5844539"/>
                    <a:ext cx="0" cy="5400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Connector 111">
                    <a:extLst>
                      <a:ext uri="{FF2B5EF4-FFF2-40B4-BE49-F238E27FC236}">
                        <a16:creationId xmlns:a16="http://schemas.microsoft.com/office/drawing/2014/main" id="{A6B8267D-E270-4142-92CA-6A64F39F5C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96487" y="5844539"/>
                    <a:ext cx="0" cy="5400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Connector 112">
                    <a:extLst>
                      <a:ext uri="{FF2B5EF4-FFF2-40B4-BE49-F238E27FC236}">
                        <a16:creationId xmlns:a16="http://schemas.microsoft.com/office/drawing/2014/main" id="{84964FBB-95D4-429D-906C-2821376304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2001924" y="6160862"/>
                    <a:ext cx="3901030" cy="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  <a:headEnd type="triangl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C3020C21-B4B7-4A3D-B6FB-1514804279E6}"/>
                  </a:ext>
                </a:extLst>
              </p:cNvPr>
              <p:cNvGrpSpPr/>
              <p:nvPr/>
            </p:nvGrpSpPr>
            <p:grpSpPr>
              <a:xfrm>
                <a:off x="2490062" y="4545885"/>
                <a:ext cx="2044018" cy="948680"/>
                <a:chOff x="730108" y="3944910"/>
                <a:chExt cx="2044018" cy="948680"/>
              </a:xfrm>
            </p:grpSpPr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AC32358B-3B56-47C2-AF43-C0F593DFB782}"/>
                    </a:ext>
                  </a:extLst>
                </p:cNvPr>
                <p:cNvSpPr txBox="1"/>
                <p:nvPr/>
              </p:nvSpPr>
              <p:spPr>
                <a:xfrm>
                  <a:off x="730108" y="3944910"/>
                  <a:ext cx="2044018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4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ส้ม 1 กิโลกรัม</a:t>
                  </a:r>
                </a:p>
              </p:txBody>
            </p:sp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0602AEA6-0ACB-4F96-83AD-1B8A154F7F0D}"/>
                    </a:ext>
                  </a:extLst>
                </p:cNvPr>
                <p:cNvGrpSpPr/>
                <p:nvPr/>
              </p:nvGrpSpPr>
              <p:grpSpPr>
                <a:xfrm rot="10800000">
                  <a:off x="861617" y="4342870"/>
                  <a:ext cx="1763999" cy="550720"/>
                  <a:chOff x="1996487" y="5844539"/>
                  <a:chExt cx="3906467" cy="540000"/>
                </a:xfrm>
              </p:grpSpPr>
              <p:cxnSp>
                <p:nvCxnSpPr>
                  <p:cNvPr id="123" name="Straight Connector 122">
                    <a:extLst>
                      <a:ext uri="{FF2B5EF4-FFF2-40B4-BE49-F238E27FC236}">
                        <a16:creationId xmlns:a16="http://schemas.microsoft.com/office/drawing/2014/main" id="{181D4B9B-7B12-4AB9-A606-370341558B9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02953" y="5844539"/>
                    <a:ext cx="0" cy="5400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7E9FF654-BC3D-4103-9625-AE931D93E6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96487" y="5844539"/>
                    <a:ext cx="0" cy="5400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Straight Connector 124">
                    <a:extLst>
                      <a:ext uri="{FF2B5EF4-FFF2-40B4-BE49-F238E27FC236}">
                        <a16:creationId xmlns:a16="http://schemas.microsoft.com/office/drawing/2014/main" id="{8B4FA599-DFF1-4F96-9A63-B479994DD8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2001924" y="6160862"/>
                    <a:ext cx="3901030" cy="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  <a:headEnd type="triangl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EB08ACDA-A9F6-4663-8773-CCC450D4571C}"/>
                  </a:ext>
                </a:extLst>
              </p:cNvPr>
              <p:cNvGrpSpPr/>
              <p:nvPr/>
            </p:nvGrpSpPr>
            <p:grpSpPr>
              <a:xfrm>
                <a:off x="4249999" y="4545885"/>
                <a:ext cx="2044018" cy="948680"/>
                <a:chOff x="730108" y="3944910"/>
                <a:chExt cx="2044018" cy="948680"/>
              </a:xfrm>
            </p:grpSpPr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DF8BACC9-96DF-4CBD-849A-F25E98769B72}"/>
                    </a:ext>
                  </a:extLst>
                </p:cNvPr>
                <p:cNvSpPr txBox="1"/>
                <p:nvPr/>
              </p:nvSpPr>
              <p:spPr>
                <a:xfrm>
                  <a:off x="730108" y="3944910"/>
                  <a:ext cx="2044018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4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ส้ม 1 กิโลกรัม</a:t>
                  </a:r>
                </a:p>
              </p:txBody>
            </p:sp>
            <p:grpSp>
              <p:nvGrpSpPr>
                <p:cNvPr id="128" name="Group 127">
                  <a:extLst>
                    <a:ext uri="{FF2B5EF4-FFF2-40B4-BE49-F238E27FC236}">
                      <a16:creationId xmlns:a16="http://schemas.microsoft.com/office/drawing/2014/main" id="{4F8ADDC8-3DEA-44A7-ADCD-48423E4BE4C3}"/>
                    </a:ext>
                  </a:extLst>
                </p:cNvPr>
                <p:cNvGrpSpPr/>
                <p:nvPr/>
              </p:nvGrpSpPr>
              <p:grpSpPr>
                <a:xfrm rot="10800000">
                  <a:off x="861617" y="4342870"/>
                  <a:ext cx="1763999" cy="550720"/>
                  <a:chOff x="1996487" y="5844539"/>
                  <a:chExt cx="3906467" cy="540000"/>
                </a:xfrm>
              </p:grpSpPr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42A2C43B-F9A5-43DE-A96D-F5685CAA8C5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02953" y="5844539"/>
                    <a:ext cx="0" cy="5400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AD761308-6316-4774-B051-B0D1CDFD88B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96487" y="5844539"/>
                    <a:ext cx="0" cy="5400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35AAC475-58D4-4675-81FC-87470D66B6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2001924" y="6160862"/>
                    <a:ext cx="3901030" cy="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  <a:headEnd type="triangl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EBA3D11E-3628-4D5E-8382-A10B8F59C58B}"/>
                  </a:ext>
                </a:extLst>
              </p:cNvPr>
              <p:cNvGrpSpPr/>
              <p:nvPr/>
            </p:nvGrpSpPr>
            <p:grpSpPr>
              <a:xfrm>
                <a:off x="6013999" y="4545885"/>
                <a:ext cx="2044018" cy="948680"/>
                <a:chOff x="730108" y="3944910"/>
                <a:chExt cx="2044018" cy="948680"/>
              </a:xfrm>
            </p:grpSpPr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A9E8560E-6310-4053-8CF5-16B53C91DB4A}"/>
                    </a:ext>
                  </a:extLst>
                </p:cNvPr>
                <p:cNvSpPr txBox="1"/>
                <p:nvPr/>
              </p:nvSpPr>
              <p:spPr>
                <a:xfrm>
                  <a:off x="730108" y="3944910"/>
                  <a:ext cx="2044018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4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ส้ม 1 กิโลกรัม</a:t>
                  </a:r>
                </a:p>
              </p:txBody>
            </p:sp>
            <p:grpSp>
              <p:nvGrpSpPr>
                <p:cNvPr id="134" name="Group 133">
                  <a:extLst>
                    <a:ext uri="{FF2B5EF4-FFF2-40B4-BE49-F238E27FC236}">
                      <a16:creationId xmlns:a16="http://schemas.microsoft.com/office/drawing/2014/main" id="{53B1664C-D784-472C-8E09-A218FD6FAC40}"/>
                    </a:ext>
                  </a:extLst>
                </p:cNvPr>
                <p:cNvGrpSpPr/>
                <p:nvPr/>
              </p:nvGrpSpPr>
              <p:grpSpPr>
                <a:xfrm rot="10800000">
                  <a:off x="861617" y="4342870"/>
                  <a:ext cx="1763999" cy="550720"/>
                  <a:chOff x="1996487" y="5844539"/>
                  <a:chExt cx="3906467" cy="540000"/>
                </a:xfrm>
              </p:grpSpPr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AD09AB81-49FF-4CF2-B7E7-C3FE47F535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02953" y="5844539"/>
                    <a:ext cx="0" cy="5400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AA4E3646-F31F-4C0F-A919-ECD415156C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96487" y="5844539"/>
                    <a:ext cx="0" cy="5400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Straight Connector 136">
                    <a:extLst>
                      <a:ext uri="{FF2B5EF4-FFF2-40B4-BE49-F238E27FC236}">
                        <a16:creationId xmlns:a16="http://schemas.microsoft.com/office/drawing/2014/main" id="{431F7303-A94A-4025-BBF4-B10A61A0E7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2001924" y="6160862"/>
                    <a:ext cx="3901030" cy="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  <a:headEnd type="triangl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47BA1BD3-5761-4A48-862C-0CF0B2D5B7A7}"/>
                  </a:ext>
                </a:extLst>
              </p:cNvPr>
              <p:cNvGrpSpPr/>
              <p:nvPr/>
            </p:nvGrpSpPr>
            <p:grpSpPr>
              <a:xfrm>
                <a:off x="7769887" y="4545885"/>
                <a:ext cx="2044018" cy="948680"/>
                <a:chOff x="730108" y="3944910"/>
                <a:chExt cx="2044018" cy="948680"/>
              </a:xfrm>
            </p:grpSpPr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E246A98C-DE1D-4C44-B134-40D95C218BAF}"/>
                    </a:ext>
                  </a:extLst>
                </p:cNvPr>
                <p:cNvSpPr txBox="1"/>
                <p:nvPr/>
              </p:nvSpPr>
              <p:spPr>
                <a:xfrm>
                  <a:off x="730108" y="3944910"/>
                  <a:ext cx="2044018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4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ส้ม 1 กิโลกรัม</a:t>
                  </a:r>
                </a:p>
              </p:txBody>
            </p:sp>
            <p:grpSp>
              <p:nvGrpSpPr>
                <p:cNvPr id="140" name="Group 139">
                  <a:extLst>
                    <a:ext uri="{FF2B5EF4-FFF2-40B4-BE49-F238E27FC236}">
                      <a16:creationId xmlns:a16="http://schemas.microsoft.com/office/drawing/2014/main" id="{940E0224-F124-4F93-B44A-4E5723D88454}"/>
                    </a:ext>
                  </a:extLst>
                </p:cNvPr>
                <p:cNvGrpSpPr/>
                <p:nvPr/>
              </p:nvGrpSpPr>
              <p:grpSpPr>
                <a:xfrm rot="10800000">
                  <a:off x="861617" y="4342870"/>
                  <a:ext cx="1763999" cy="550720"/>
                  <a:chOff x="1996487" y="5844539"/>
                  <a:chExt cx="3906467" cy="540000"/>
                </a:xfrm>
              </p:grpSpPr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4DB35D2C-E84F-408F-AD0E-E205514ABF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02953" y="5844539"/>
                    <a:ext cx="0" cy="5400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AD7F85C9-3BC3-40B1-AB12-F0D4012CE79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96487" y="5844539"/>
                    <a:ext cx="0" cy="5400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8CC46740-533D-48E8-B503-1D831C6CD9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2001924" y="6160862"/>
                    <a:ext cx="3901030" cy="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  <a:headEnd type="triangl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C06682BC-6E02-4ED7-8E67-2AFCBAE51157}"/>
                  </a:ext>
                </a:extLst>
              </p:cNvPr>
              <p:cNvGrpSpPr/>
              <p:nvPr/>
            </p:nvGrpSpPr>
            <p:grpSpPr>
              <a:xfrm>
                <a:off x="9533887" y="4545885"/>
                <a:ext cx="2044018" cy="948680"/>
                <a:chOff x="730108" y="3944910"/>
                <a:chExt cx="2044018" cy="948680"/>
              </a:xfrm>
            </p:grpSpPr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DE5B5D98-D43F-4C35-9DF6-642185B455D7}"/>
                    </a:ext>
                  </a:extLst>
                </p:cNvPr>
                <p:cNvSpPr txBox="1"/>
                <p:nvPr/>
              </p:nvSpPr>
              <p:spPr>
                <a:xfrm>
                  <a:off x="730108" y="3944910"/>
                  <a:ext cx="2044018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4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ส้ม 1 กิโลกรัม</a:t>
                  </a:r>
                </a:p>
              </p:txBody>
            </p:sp>
            <p:grpSp>
              <p:nvGrpSpPr>
                <p:cNvPr id="146" name="Group 145">
                  <a:extLst>
                    <a:ext uri="{FF2B5EF4-FFF2-40B4-BE49-F238E27FC236}">
                      <a16:creationId xmlns:a16="http://schemas.microsoft.com/office/drawing/2014/main" id="{CDFBB208-4BB3-4B86-9EE0-F7702FB551A4}"/>
                    </a:ext>
                  </a:extLst>
                </p:cNvPr>
                <p:cNvGrpSpPr/>
                <p:nvPr/>
              </p:nvGrpSpPr>
              <p:grpSpPr>
                <a:xfrm rot="10800000">
                  <a:off x="861617" y="4342870"/>
                  <a:ext cx="1763999" cy="550720"/>
                  <a:chOff x="1996487" y="5844539"/>
                  <a:chExt cx="3906467" cy="540000"/>
                </a:xfrm>
              </p:grpSpPr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B9BAE9B6-58B2-4093-A95D-6F55C1DC64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02953" y="5844539"/>
                    <a:ext cx="0" cy="5400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60B4B2A5-CF49-4D7D-9CD6-5031322806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96487" y="5844539"/>
                    <a:ext cx="0" cy="5400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5F2EE7A4-8A5E-4CEC-BFF5-A16C3F4ED8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2001924" y="6160862"/>
                    <a:ext cx="3901030" cy="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  <a:headEnd type="triangl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F1F49D6-B453-40D5-941E-E11A159A2DDF}"/>
                  </a:ext>
                </a:extLst>
              </p:cNvPr>
              <p:cNvGrpSpPr/>
              <p:nvPr/>
            </p:nvGrpSpPr>
            <p:grpSpPr>
              <a:xfrm>
                <a:off x="861618" y="5470702"/>
                <a:ext cx="10584000" cy="576000"/>
                <a:chOff x="1138761" y="5572870"/>
                <a:chExt cx="10584000" cy="576000"/>
              </a:xfrm>
            </p:grpSpPr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3C8193B9-8080-41C3-A562-32375FB9CDF3}"/>
                    </a:ext>
                  </a:extLst>
                </p:cNvPr>
                <p:cNvSpPr/>
                <p:nvPr/>
              </p:nvSpPr>
              <p:spPr>
                <a:xfrm>
                  <a:off x="1138761" y="5572870"/>
                  <a:ext cx="1764000" cy="576000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sz="2400" b="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1 ล. 500 มล.</a:t>
                  </a:r>
                  <a:endParaRPr lang="en-US" sz="2400" b="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B360E9AF-AD49-4B12-B33E-F620B58AF49B}"/>
                    </a:ext>
                  </a:extLst>
                </p:cNvPr>
                <p:cNvSpPr/>
                <p:nvPr/>
              </p:nvSpPr>
              <p:spPr>
                <a:xfrm>
                  <a:off x="2902761" y="5572870"/>
                  <a:ext cx="1764000" cy="576000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sz="2400" b="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1 ล. 500 มล.</a:t>
                  </a:r>
                  <a:endParaRPr lang="en-US" sz="2400" b="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2A45E4AF-FD32-4BAB-94DC-158BF2519701}"/>
                    </a:ext>
                  </a:extLst>
                </p:cNvPr>
                <p:cNvSpPr/>
                <p:nvPr/>
              </p:nvSpPr>
              <p:spPr>
                <a:xfrm>
                  <a:off x="4666761" y="5572870"/>
                  <a:ext cx="1764000" cy="576000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sz="2400" b="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1 ล. 500 มล.</a:t>
                  </a:r>
                  <a:endParaRPr lang="en-US" sz="2400" b="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FF6D835C-6213-44B1-855D-95AA5A8C1FB5}"/>
                    </a:ext>
                  </a:extLst>
                </p:cNvPr>
                <p:cNvSpPr/>
                <p:nvPr/>
              </p:nvSpPr>
              <p:spPr>
                <a:xfrm>
                  <a:off x="6430761" y="5572870"/>
                  <a:ext cx="1764000" cy="576000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sz="2400" b="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1 ล. 500 มล.</a:t>
                  </a:r>
                  <a:endParaRPr lang="en-US" sz="2400" b="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AD828C4B-4324-4CCC-8622-FBEB94EC4D6A}"/>
                    </a:ext>
                  </a:extLst>
                </p:cNvPr>
                <p:cNvSpPr/>
                <p:nvPr/>
              </p:nvSpPr>
              <p:spPr>
                <a:xfrm>
                  <a:off x="8194761" y="5572870"/>
                  <a:ext cx="1764000" cy="576000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sz="2400" b="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1 ล. 500 มล.</a:t>
                  </a:r>
                  <a:endParaRPr lang="en-US" sz="2400" b="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E80892C9-E2A3-4821-A9D5-5ECE6FA464AD}"/>
                    </a:ext>
                  </a:extLst>
                </p:cNvPr>
                <p:cNvSpPr/>
                <p:nvPr/>
              </p:nvSpPr>
              <p:spPr>
                <a:xfrm>
                  <a:off x="9958761" y="5572870"/>
                  <a:ext cx="1764000" cy="576000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sz="2400" b="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1 ล. 500 มล.</a:t>
                  </a:r>
                  <a:endParaRPr lang="en-US" sz="2400" b="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0659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8" grpId="0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Map&#10;&#10;Description automatically generated">
            <a:extLst>
              <a:ext uri="{FF2B5EF4-FFF2-40B4-BE49-F238E27FC236}">
                <a16:creationId xmlns:a16="http://schemas.microsoft.com/office/drawing/2014/main" id="{93AF870E-04A3-4C63-A813-0908856765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6203" r="10311" b="6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77858"/>
            <a:ext cx="11493661" cy="4889856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A621DD58-A1F8-462C-8C61-12098A86DFAD}"/>
              </a:ext>
            </a:extLst>
          </p:cNvPr>
          <p:cNvSpPr txBox="1"/>
          <p:nvPr/>
        </p:nvSpPr>
        <p:spPr>
          <a:xfrm>
            <a:off x="6071508" y="2189751"/>
            <a:ext cx="115677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ลิตร</a:t>
            </a:r>
          </a:p>
        </p:txBody>
      </p:sp>
      <p:sp>
        <p:nvSpPr>
          <p:cNvPr id="34" name="หัวข้อ">
            <a:extLst>
              <a:ext uri="{FF2B5EF4-FFF2-40B4-BE49-F238E27FC236}">
                <a16:creationId xmlns:a16="http://schemas.microsoft.com/office/drawing/2014/main" id="{982D045B-87A1-4F0C-B4BE-66CBB961F817}"/>
              </a:ext>
            </a:extLst>
          </p:cNvPr>
          <p:cNvSpPr txBox="1"/>
          <p:nvPr/>
        </p:nvSpPr>
        <p:spPr>
          <a:xfrm>
            <a:off x="8461109" y="3093328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x</a:t>
            </a:r>
            <a:endParaRPr lang="th-TH" sz="28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07651366-A8E4-4082-9D08-3CABD553C177}"/>
              </a:ext>
            </a:extLst>
          </p:cNvPr>
          <p:cNvSpPr txBox="1"/>
          <p:nvPr/>
        </p:nvSpPr>
        <p:spPr>
          <a:xfrm>
            <a:off x="5931158" y="422423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166BE5-B54D-410F-92BF-8F493A877D59}"/>
              </a:ext>
            </a:extLst>
          </p:cNvPr>
          <p:cNvGrpSpPr/>
          <p:nvPr/>
        </p:nvGrpSpPr>
        <p:grpSpPr>
          <a:xfrm>
            <a:off x="6189148" y="4224238"/>
            <a:ext cx="2528877" cy="529301"/>
            <a:chOff x="7256526" y="4224238"/>
            <a:chExt cx="2528877" cy="52930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C46DB34-742D-4A59-9D1D-6063B845677C}"/>
                </a:ext>
              </a:extLst>
            </p:cNvPr>
            <p:cNvGrpSpPr/>
            <p:nvPr/>
          </p:nvGrpSpPr>
          <p:grpSpPr>
            <a:xfrm>
              <a:off x="7256526" y="4676554"/>
              <a:ext cx="2528877" cy="76985"/>
              <a:chOff x="7281704" y="5591532"/>
              <a:chExt cx="2563051" cy="76985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999092F-0FED-491B-8BBC-A1433DB01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1704" y="5591532"/>
                <a:ext cx="256305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3B490BB-BD18-496F-B34C-EF0923F59E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1704" y="5668517"/>
                <a:ext cx="256305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หัวข้อ">
              <a:extLst>
                <a:ext uri="{FF2B5EF4-FFF2-40B4-BE49-F238E27FC236}">
                  <a16:creationId xmlns:a16="http://schemas.microsoft.com/office/drawing/2014/main" id="{52730CAF-F32E-47E5-917A-7D2596482E3C}"/>
                </a:ext>
              </a:extLst>
            </p:cNvPr>
            <p:cNvSpPr txBox="1"/>
            <p:nvPr/>
          </p:nvSpPr>
          <p:spPr>
            <a:xfrm>
              <a:off x="8496073" y="4224238"/>
              <a:ext cx="124484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3,000</a:t>
              </a:r>
            </a:p>
          </p:txBody>
        </p:sp>
      </p:grp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25BFEFA7-AA3F-4384-A892-341FC117AA03}"/>
              </a:ext>
            </a:extLst>
          </p:cNvPr>
          <p:cNvSpPr txBox="1"/>
          <p:nvPr/>
        </p:nvSpPr>
        <p:spPr>
          <a:xfrm>
            <a:off x="7464196" y="2189751"/>
            <a:ext cx="159760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มิลลิลิตร</a:t>
            </a:r>
          </a:p>
        </p:txBody>
      </p:sp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852FCA51-6F23-4405-B40F-513FB3E49F0C}"/>
              </a:ext>
            </a:extLst>
          </p:cNvPr>
          <p:cNvSpPr txBox="1"/>
          <p:nvPr/>
        </p:nvSpPr>
        <p:spPr>
          <a:xfrm>
            <a:off x="5938778" y="29187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33" name="หัวข้อ">
            <a:extLst>
              <a:ext uri="{FF2B5EF4-FFF2-40B4-BE49-F238E27FC236}">
                <a16:creationId xmlns:a16="http://schemas.microsoft.com/office/drawing/2014/main" id="{E08E0BDB-A128-4F5A-83F6-F64841F9A662}"/>
              </a:ext>
            </a:extLst>
          </p:cNvPr>
          <p:cNvSpPr txBox="1"/>
          <p:nvPr/>
        </p:nvSpPr>
        <p:spPr>
          <a:xfrm>
            <a:off x="7816565" y="2918772"/>
            <a:ext cx="85697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500</a:t>
            </a: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C82266C-58D4-425E-9AA3-625F2FEA126C}"/>
              </a:ext>
            </a:extLst>
          </p:cNvPr>
          <p:cNvSpPr txBox="1"/>
          <p:nvPr/>
        </p:nvSpPr>
        <p:spPr>
          <a:xfrm>
            <a:off x="2106980" y="2918772"/>
            <a:ext cx="398902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ส้ม 1 กิโลกรัม ทำน้ำส้มได้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24C64DE-46CE-4720-8347-68A55B2A4357}"/>
              </a:ext>
            </a:extLst>
          </p:cNvPr>
          <p:cNvGrpSpPr/>
          <p:nvPr/>
        </p:nvGrpSpPr>
        <p:grpSpPr>
          <a:xfrm>
            <a:off x="1069186" y="2189751"/>
            <a:ext cx="936000" cy="523220"/>
            <a:chOff x="1071532" y="3038331"/>
            <a:chExt cx="1056082" cy="523220"/>
          </a:xfrm>
        </p:grpSpPr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4F0C0DE3-3D6A-4D31-9F0D-1CB9D8B2949F}"/>
                </a:ext>
              </a:extLst>
            </p:cNvPr>
            <p:cNvSpPr txBox="1"/>
            <p:nvPr/>
          </p:nvSpPr>
          <p:spPr>
            <a:xfrm>
              <a:off x="1071532" y="3038331"/>
              <a:ext cx="105608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D771FD0-6987-4EC7-A3AB-7C544BAB1B4E}"/>
                </a:ext>
              </a:extLst>
            </p:cNvPr>
            <p:cNvGrpSpPr/>
            <p:nvPr/>
          </p:nvGrpSpPr>
          <p:grpSpPr>
            <a:xfrm>
              <a:off x="1140174" y="3488205"/>
              <a:ext cx="864000" cy="54000"/>
              <a:chOff x="7144755" y="5591532"/>
              <a:chExt cx="2700000" cy="76985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9A2FD5C-9023-453F-8CF0-54BD202E01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1C76C9E-3875-44B1-9E9C-AC9621533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13C8C6-7670-4F6D-B6E4-EB8E978B9BD1}"/>
              </a:ext>
            </a:extLst>
          </p:cNvPr>
          <p:cNvGrpSpPr/>
          <p:nvPr/>
        </p:nvGrpSpPr>
        <p:grpSpPr>
          <a:xfrm>
            <a:off x="1069186" y="5692195"/>
            <a:ext cx="936000" cy="523220"/>
            <a:chOff x="621219" y="5838223"/>
            <a:chExt cx="936000" cy="523220"/>
          </a:xfrm>
        </p:grpSpPr>
        <p:sp>
          <p:nvSpPr>
            <p:cNvPr id="63" name="หัวข้อ">
              <a:extLst>
                <a:ext uri="{FF2B5EF4-FFF2-40B4-BE49-F238E27FC236}">
                  <a16:creationId xmlns:a16="http://schemas.microsoft.com/office/drawing/2014/main" id="{E6CE400A-2E86-43CC-9A12-FCF9F7299CB0}"/>
                </a:ext>
              </a:extLst>
            </p:cNvPr>
            <p:cNvSpPr txBox="1"/>
            <p:nvPr/>
          </p:nvSpPr>
          <p:spPr>
            <a:xfrm>
              <a:off x="621219" y="5838223"/>
              <a:ext cx="93600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7676F08-5D6E-4942-B090-1AD3C811D762}"/>
                </a:ext>
              </a:extLst>
            </p:cNvPr>
            <p:cNvGrpSpPr/>
            <p:nvPr/>
          </p:nvGrpSpPr>
          <p:grpSpPr>
            <a:xfrm>
              <a:off x="677185" y="6275615"/>
              <a:ext cx="720000" cy="54000"/>
              <a:chOff x="7144755" y="5591532"/>
              <a:chExt cx="2700000" cy="76985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DD4FB39-086B-4CEE-84B0-FB4E464204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5B67724-B1CE-4874-B961-C281E7A9CA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11EF4FB2-9C64-490A-9902-637358B85453}"/>
              </a:ext>
            </a:extLst>
          </p:cNvPr>
          <p:cNvSpPr txBox="1"/>
          <p:nvPr/>
        </p:nvSpPr>
        <p:spPr>
          <a:xfrm>
            <a:off x="2106980" y="5692195"/>
            <a:ext cx="923158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มิ้นจะทำน้ำส้มได้ 9 ลิตร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89915F6D-A11A-49AF-85B1-921C5D918872}"/>
              </a:ext>
            </a:extLst>
          </p:cNvPr>
          <p:cNvSpPr txBox="1"/>
          <p:nvPr/>
        </p:nvSpPr>
        <p:spPr>
          <a:xfrm>
            <a:off x="2106979" y="3571505"/>
            <a:ext cx="402166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ถ้ามิ้นมีส้ม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144AC833-4698-4236-BDBE-8F6F48787CFE}"/>
              </a:ext>
            </a:extLst>
          </p:cNvPr>
          <p:cNvSpPr txBox="1"/>
          <p:nvPr/>
        </p:nvSpPr>
        <p:spPr>
          <a:xfrm>
            <a:off x="2106979" y="4224238"/>
            <a:ext cx="26733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มิ้นจะทำน้ำส้มได้</a:t>
            </a:r>
          </a:p>
        </p:txBody>
      </p:sp>
      <p:sp>
        <p:nvSpPr>
          <p:cNvPr id="74" name="หัวข้อ">
            <a:extLst>
              <a:ext uri="{FF2B5EF4-FFF2-40B4-BE49-F238E27FC236}">
                <a16:creationId xmlns:a16="http://schemas.microsoft.com/office/drawing/2014/main" id="{16D98A2E-2B7E-406D-8703-FE31C8891499}"/>
              </a:ext>
            </a:extLst>
          </p:cNvPr>
          <p:cNvSpPr txBox="1"/>
          <p:nvPr/>
        </p:nvSpPr>
        <p:spPr>
          <a:xfrm>
            <a:off x="5929253" y="4876970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B5A2F6-C10E-4AD3-9E1E-831CE6D021B3}"/>
              </a:ext>
            </a:extLst>
          </p:cNvPr>
          <p:cNvGrpSpPr/>
          <p:nvPr/>
        </p:nvGrpSpPr>
        <p:grpSpPr>
          <a:xfrm>
            <a:off x="6189148" y="4876970"/>
            <a:ext cx="2528877" cy="530920"/>
            <a:chOff x="4646436" y="4876970"/>
            <a:chExt cx="2528877" cy="53092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31FBD95-970A-4042-B370-C5F95A3C4FAF}"/>
                </a:ext>
              </a:extLst>
            </p:cNvPr>
            <p:cNvGrpSpPr/>
            <p:nvPr/>
          </p:nvGrpSpPr>
          <p:grpSpPr>
            <a:xfrm>
              <a:off x="4646436" y="5330905"/>
              <a:ext cx="2528877" cy="76985"/>
              <a:chOff x="7281704" y="5591532"/>
              <a:chExt cx="2563051" cy="76985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DC5BF1BF-02B0-4034-986F-4D97FE370B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1704" y="5591532"/>
                <a:ext cx="256305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5968714-41C0-4D21-8B9F-B58B1B80A3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1704" y="5668517"/>
                <a:ext cx="256305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หัวข้อ">
              <a:extLst>
                <a:ext uri="{FF2B5EF4-FFF2-40B4-BE49-F238E27FC236}">
                  <a16:creationId xmlns:a16="http://schemas.microsoft.com/office/drawing/2014/main" id="{4E751F52-6639-4110-B10E-46557F266D25}"/>
                </a:ext>
              </a:extLst>
            </p:cNvPr>
            <p:cNvSpPr txBox="1"/>
            <p:nvPr/>
          </p:nvSpPr>
          <p:spPr>
            <a:xfrm>
              <a:off x="6126952" y="4876970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0</a:t>
              </a:r>
            </a:p>
          </p:txBody>
        </p:sp>
      </p:grpSp>
      <p:sp>
        <p:nvSpPr>
          <p:cNvPr id="76" name="หัวข้อ">
            <a:extLst>
              <a:ext uri="{FF2B5EF4-FFF2-40B4-BE49-F238E27FC236}">
                <a16:creationId xmlns:a16="http://schemas.microsoft.com/office/drawing/2014/main" id="{F5F2A1A9-0DBC-466C-B7A5-DD110F4583F0}"/>
              </a:ext>
            </a:extLst>
          </p:cNvPr>
          <p:cNvSpPr txBox="1"/>
          <p:nvPr/>
        </p:nvSpPr>
        <p:spPr>
          <a:xfrm>
            <a:off x="2106979" y="4876970"/>
            <a:ext cx="179471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หรือ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089D824-49A4-42E9-8894-F2C0A8C54BAF}"/>
              </a:ext>
            </a:extLst>
          </p:cNvPr>
          <p:cNvGrpSpPr/>
          <p:nvPr/>
        </p:nvGrpSpPr>
        <p:grpSpPr>
          <a:xfrm>
            <a:off x="9394133" y="4326193"/>
            <a:ext cx="1863349" cy="1004712"/>
            <a:chOff x="7972985" y="3523440"/>
            <a:chExt cx="1856824" cy="1004712"/>
          </a:xfrm>
        </p:grpSpPr>
        <p:sp>
          <p:nvSpPr>
            <p:cNvPr id="79" name="Speech Bubble: Rectangle with Corners Rounded 78">
              <a:extLst>
                <a:ext uri="{FF2B5EF4-FFF2-40B4-BE49-F238E27FC236}">
                  <a16:creationId xmlns:a16="http://schemas.microsoft.com/office/drawing/2014/main" id="{0490E7DC-559B-455C-8264-82D90BCB5689}"/>
                </a:ext>
              </a:extLst>
            </p:cNvPr>
            <p:cNvSpPr/>
            <p:nvPr/>
          </p:nvSpPr>
          <p:spPr>
            <a:xfrm>
              <a:off x="7972985" y="3523440"/>
              <a:ext cx="1814545" cy="1004712"/>
            </a:xfrm>
            <a:custGeom>
              <a:avLst/>
              <a:gdLst>
                <a:gd name="connsiteX0" fmla="*/ 0 w 1814545"/>
                <a:gd name="connsiteY0" fmla="*/ 167455 h 1004712"/>
                <a:gd name="connsiteX1" fmla="*/ 167455 w 1814545"/>
                <a:gd name="connsiteY1" fmla="*/ 0 h 1004712"/>
                <a:gd name="connsiteX2" fmla="*/ 302424 w 1814545"/>
                <a:gd name="connsiteY2" fmla="*/ 0 h 1004712"/>
                <a:gd name="connsiteX3" fmla="*/ 302424 w 1814545"/>
                <a:gd name="connsiteY3" fmla="*/ 0 h 1004712"/>
                <a:gd name="connsiteX4" fmla="*/ 756060 w 1814545"/>
                <a:gd name="connsiteY4" fmla="*/ 0 h 1004712"/>
                <a:gd name="connsiteX5" fmla="*/ 1210485 w 1814545"/>
                <a:gd name="connsiteY5" fmla="*/ 0 h 1004712"/>
                <a:gd name="connsiteX6" fmla="*/ 1647090 w 1814545"/>
                <a:gd name="connsiteY6" fmla="*/ 0 h 1004712"/>
                <a:gd name="connsiteX7" fmla="*/ 1814545 w 1814545"/>
                <a:gd name="connsiteY7" fmla="*/ 167455 h 1004712"/>
                <a:gd name="connsiteX8" fmla="*/ 1814545 w 1814545"/>
                <a:gd name="connsiteY8" fmla="*/ 167452 h 1004712"/>
                <a:gd name="connsiteX9" fmla="*/ 1814545 w 1814545"/>
                <a:gd name="connsiteY9" fmla="*/ 167452 h 1004712"/>
                <a:gd name="connsiteX10" fmla="*/ 1814545 w 1814545"/>
                <a:gd name="connsiteY10" fmla="*/ 418630 h 1004712"/>
                <a:gd name="connsiteX11" fmla="*/ 1814545 w 1814545"/>
                <a:gd name="connsiteY11" fmla="*/ 837257 h 1004712"/>
                <a:gd name="connsiteX12" fmla="*/ 1647090 w 1814545"/>
                <a:gd name="connsiteY12" fmla="*/ 1004712 h 1004712"/>
                <a:gd name="connsiteX13" fmla="*/ 1201575 w 1814545"/>
                <a:gd name="connsiteY13" fmla="*/ 1004712 h 1004712"/>
                <a:gd name="connsiteX14" fmla="*/ 756060 w 1814545"/>
                <a:gd name="connsiteY14" fmla="*/ 1004712 h 1004712"/>
                <a:gd name="connsiteX15" fmla="*/ 302424 w 1814545"/>
                <a:gd name="connsiteY15" fmla="*/ 1004712 h 1004712"/>
                <a:gd name="connsiteX16" fmla="*/ 302424 w 1814545"/>
                <a:gd name="connsiteY16" fmla="*/ 1004712 h 1004712"/>
                <a:gd name="connsiteX17" fmla="*/ 167455 w 1814545"/>
                <a:gd name="connsiteY17" fmla="*/ 1004712 h 1004712"/>
                <a:gd name="connsiteX18" fmla="*/ 0 w 1814545"/>
                <a:gd name="connsiteY18" fmla="*/ 837257 h 1004712"/>
                <a:gd name="connsiteX19" fmla="*/ 0 w 1814545"/>
                <a:gd name="connsiteY19" fmla="*/ 418630 h 1004712"/>
                <a:gd name="connsiteX20" fmla="*/ -351024 w 1814545"/>
                <a:gd name="connsiteY20" fmla="*/ 287748 h 1004712"/>
                <a:gd name="connsiteX21" fmla="*/ -702047 w 1814545"/>
                <a:gd name="connsiteY21" fmla="*/ 156866 h 1004712"/>
                <a:gd name="connsiteX22" fmla="*/ -344003 w 1814545"/>
                <a:gd name="connsiteY22" fmla="*/ 162265 h 1004712"/>
                <a:gd name="connsiteX23" fmla="*/ 0 w 1814545"/>
                <a:gd name="connsiteY23" fmla="*/ 167452 h 1004712"/>
                <a:gd name="connsiteX24" fmla="*/ 0 w 1814545"/>
                <a:gd name="connsiteY24" fmla="*/ 167455 h 100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14545" h="1004712" fill="none" extrusionOk="0">
                  <a:moveTo>
                    <a:pt x="0" y="167455"/>
                  </a:moveTo>
                  <a:cubicBezTo>
                    <a:pt x="-458" y="67735"/>
                    <a:pt x="72919" y="-638"/>
                    <a:pt x="167455" y="0"/>
                  </a:cubicBezTo>
                  <a:cubicBezTo>
                    <a:pt x="201722" y="-6667"/>
                    <a:pt x="246973" y="-5506"/>
                    <a:pt x="302424" y="0"/>
                  </a:cubicBezTo>
                  <a:lnTo>
                    <a:pt x="302424" y="0"/>
                  </a:lnTo>
                  <a:cubicBezTo>
                    <a:pt x="517020" y="-21514"/>
                    <a:pt x="600361" y="1464"/>
                    <a:pt x="756060" y="0"/>
                  </a:cubicBezTo>
                  <a:cubicBezTo>
                    <a:pt x="884373" y="17725"/>
                    <a:pt x="1098725" y="-18444"/>
                    <a:pt x="1210485" y="0"/>
                  </a:cubicBezTo>
                  <a:cubicBezTo>
                    <a:pt x="1322246" y="18444"/>
                    <a:pt x="1463738" y="9386"/>
                    <a:pt x="1647090" y="0"/>
                  </a:cubicBezTo>
                  <a:cubicBezTo>
                    <a:pt x="1726692" y="11510"/>
                    <a:pt x="1810126" y="77738"/>
                    <a:pt x="1814545" y="167455"/>
                  </a:cubicBezTo>
                  <a:lnTo>
                    <a:pt x="1814545" y="167452"/>
                  </a:lnTo>
                  <a:lnTo>
                    <a:pt x="1814545" y="167452"/>
                  </a:lnTo>
                  <a:cubicBezTo>
                    <a:pt x="1813291" y="261512"/>
                    <a:pt x="1825658" y="344240"/>
                    <a:pt x="1814545" y="418630"/>
                  </a:cubicBezTo>
                  <a:cubicBezTo>
                    <a:pt x="1826738" y="576692"/>
                    <a:pt x="1804380" y="637078"/>
                    <a:pt x="1814545" y="837257"/>
                  </a:cubicBezTo>
                  <a:cubicBezTo>
                    <a:pt x="1822576" y="920936"/>
                    <a:pt x="1729342" y="1025316"/>
                    <a:pt x="1647090" y="1004712"/>
                  </a:cubicBezTo>
                  <a:cubicBezTo>
                    <a:pt x="1522744" y="1009236"/>
                    <a:pt x="1378288" y="983709"/>
                    <a:pt x="1201575" y="1004712"/>
                  </a:cubicBezTo>
                  <a:cubicBezTo>
                    <a:pt x="1024863" y="1025715"/>
                    <a:pt x="908518" y="996629"/>
                    <a:pt x="756060" y="1004712"/>
                  </a:cubicBezTo>
                  <a:cubicBezTo>
                    <a:pt x="581814" y="1012105"/>
                    <a:pt x="500460" y="1023956"/>
                    <a:pt x="302424" y="1004712"/>
                  </a:cubicBezTo>
                  <a:lnTo>
                    <a:pt x="302424" y="1004712"/>
                  </a:lnTo>
                  <a:cubicBezTo>
                    <a:pt x="242479" y="1003283"/>
                    <a:pt x="207933" y="1004186"/>
                    <a:pt x="167455" y="1004712"/>
                  </a:cubicBezTo>
                  <a:cubicBezTo>
                    <a:pt x="65036" y="1003968"/>
                    <a:pt x="-17766" y="927247"/>
                    <a:pt x="0" y="837257"/>
                  </a:cubicBezTo>
                  <a:cubicBezTo>
                    <a:pt x="3028" y="709711"/>
                    <a:pt x="-15984" y="596621"/>
                    <a:pt x="0" y="418630"/>
                  </a:cubicBezTo>
                  <a:cubicBezTo>
                    <a:pt x="-90229" y="392033"/>
                    <a:pt x="-190906" y="357798"/>
                    <a:pt x="-351024" y="287748"/>
                  </a:cubicBezTo>
                  <a:cubicBezTo>
                    <a:pt x="-511142" y="217698"/>
                    <a:pt x="-542387" y="216405"/>
                    <a:pt x="-702047" y="156866"/>
                  </a:cubicBezTo>
                  <a:cubicBezTo>
                    <a:pt x="-538245" y="151967"/>
                    <a:pt x="-451529" y="146288"/>
                    <a:pt x="-344003" y="162265"/>
                  </a:cubicBezTo>
                  <a:cubicBezTo>
                    <a:pt x="-236477" y="178242"/>
                    <a:pt x="-81359" y="181157"/>
                    <a:pt x="0" y="167452"/>
                  </a:cubicBezTo>
                  <a:lnTo>
                    <a:pt x="0" y="167455"/>
                  </a:lnTo>
                  <a:close/>
                </a:path>
                <a:path w="1814545" h="1004712" stroke="0" extrusionOk="0">
                  <a:moveTo>
                    <a:pt x="0" y="167455"/>
                  </a:moveTo>
                  <a:cubicBezTo>
                    <a:pt x="247" y="77691"/>
                    <a:pt x="60562" y="-8739"/>
                    <a:pt x="167455" y="0"/>
                  </a:cubicBezTo>
                  <a:cubicBezTo>
                    <a:pt x="219317" y="-5220"/>
                    <a:pt x="236006" y="605"/>
                    <a:pt x="302424" y="0"/>
                  </a:cubicBezTo>
                  <a:lnTo>
                    <a:pt x="302424" y="0"/>
                  </a:lnTo>
                  <a:cubicBezTo>
                    <a:pt x="443097" y="21999"/>
                    <a:pt x="565055" y="19207"/>
                    <a:pt x="756060" y="0"/>
                  </a:cubicBezTo>
                  <a:cubicBezTo>
                    <a:pt x="882182" y="-4490"/>
                    <a:pt x="1017369" y="19702"/>
                    <a:pt x="1210485" y="0"/>
                  </a:cubicBezTo>
                  <a:cubicBezTo>
                    <a:pt x="1403601" y="-19702"/>
                    <a:pt x="1440670" y="15359"/>
                    <a:pt x="1647090" y="0"/>
                  </a:cubicBezTo>
                  <a:cubicBezTo>
                    <a:pt x="1720677" y="10801"/>
                    <a:pt x="1823122" y="68937"/>
                    <a:pt x="1814545" y="167455"/>
                  </a:cubicBezTo>
                  <a:lnTo>
                    <a:pt x="1814545" y="167452"/>
                  </a:lnTo>
                  <a:lnTo>
                    <a:pt x="1814545" y="167452"/>
                  </a:lnTo>
                  <a:cubicBezTo>
                    <a:pt x="1819283" y="242343"/>
                    <a:pt x="1820038" y="307664"/>
                    <a:pt x="1814545" y="418630"/>
                  </a:cubicBezTo>
                  <a:cubicBezTo>
                    <a:pt x="1823721" y="557954"/>
                    <a:pt x="1801329" y="698956"/>
                    <a:pt x="1814545" y="837257"/>
                  </a:cubicBezTo>
                  <a:cubicBezTo>
                    <a:pt x="1809705" y="908669"/>
                    <a:pt x="1725730" y="1000730"/>
                    <a:pt x="1647090" y="1004712"/>
                  </a:cubicBezTo>
                  <a:cubicBezTo>
                    <a:pt x="1445111" y="1025680"/>
                    <a:pt x="1318824" y="992279"/>
                    <a:pt x="1201575" y="1004712"/>
                  </a:cubicBezTo>
                  <a:cubicBezTo>
                    <a:pt x="1084326" y="1017145"/>
                    <a:pt x="948509" y="993362"/>
                    <a:pt x="756060" y="1004712"/>
                  </a:cubicBezTo>
                  <a:cubicBezTo>
                    <a:pt x="601955" y="1004237"/>
                    <a:pt x="510225" y="1001061"/>
                    <a:pt x="302424" y="1004712"/>
                  </a:cubicBezTo>
                  <a:lnTo>
                    <a:pt x="302424" y="1004712"/>
                  </a:lnTo>
                  <a:cubicBezTo>
                    <a:pt x="267451" y="998364"/>
                    <a:pt x="209715" y="1002960"/>
                    <a:pt x="167455" y="1004712"/>
                  </a:cubicBezTo>
                  <a:cubicBezTo>
                    <a:pt x="57382" y="1018185"/>
                    <a:pt x="-8697" y="915251"/>
                    <a:pt x="0" y="837257"/>
                  </a:cubicBezTo>
                  <a:cubicBezTo>
                    <a:pt x="249" y="644153"/>
                    <a:pt x="-3601" y="522424"/>
                    <a:pt x="0" y="418630"/>
                  </a:cubicBezTo>
                  <a:cubicBezTo>
                    <a:pt x="-153919" y="344300"/>
                    <a:pt x="-238452" y="319716"/>
                    <a:pt x="-365064" y="282513"/>
                  </a:cubicBezTo>
                  <a:cubicBezTo>
                    <a:pt x="-491676" y="245310"/>
                    <a:pt x="-625729" y="174071"/>
                    <a:pt x="-702047" y="156866"/>
                  </a:cubicBezTo>
                  <a:cubicBezTo>
                    <a:pt x="-560904" y="153376"/>
                    <a:pt x="-535971" y="147608"/>
                    <a:pt x="-372085" y="161841"/>
                  </a:cubicBezTo>
                  <a:cubicBezTo>
                    <a:pt x="-208199" y="176074"/>
                    <a:pt x="-130902" y="155939"/>
                    <a:pt x="0" y="167452"/>
                  </a:cubicBezTo>
                  <a:lnTo>
                    <a:pt x="0" y="167455"/>
                  </a:lnTo>
                  <a:close/>
                </a:path>
              </a:pathLst>
            </a:custGeom>
            <a:solidFill>
              <a:srgbClr val="ACFCE8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88690"/>
                        <a:gd name="adj2" fmla="val -34387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80" name="หัวข้อ">
              <a:extLst>
                <a:ext uri="{FF2B5EF4-FFF2-40B4-BE49-F238E27FC236}">
                  <a16:creationId xmlns:a16="http://schemas.microsoft.com/office/drawing/2014/main" id="{D6333013-E988-4901-BA68-49B944A21876}"/>
                </a:ext>
              </a:extLst>
            </p:cNvPr>
            <p:cNvSpPr txBox="1"/>
            <p:nvPr/>
          </p:nvSpPr>
          <p:spPr>
            <a:xfrm>
              <a:off x="8003265" y="3590455"/>
              <a:ext cx="1826544" cy="86177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1,000 มล. </a:t>
              </a:r>
              <a:endParaRPr lang="en-US" sz="2500" dirty="0">
                <a:latin typeface="Itim" panose="00000500000000000000" pitchFamily="2" charset="-34"/>
                <a:cs typeface="Itim" panose="00000500000000000000" pitchFamily="2" charset="-34"/>
              </a:endParaRPr>
            </a:p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เท่ากับ</a:t>
              </a:r>
              <a:r>
                <a:rPr lang="en-US" sz="2500" dirty="0">
                  <a:latin typeface="Itim" panose="00000500000000000000" pitchFamily="2" charset="-34"/>
                  <a:cs typeface="Itim" panose="00000500000000000000" pitchFamily="2" charset="-34"/>
                </a:rPr>
                <a:t> 1</a:t>
              </a: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 ลิตร</a:t>
              </a:r>
              <a:endParaRPr lang="th-TH" sz="25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BCF3646-9927-4DB8-A2D3-AE5406B2C8A5}"/>
              </a:ext>
            </a:extLst>
          </p:cNvPr>
          <p:cNvGrpSpPr/>
          <p:nvPr/>
        </p:nvGrpSpPr>
        <p:grpSpPr>
          <a:xfrm>
            <a:off x="6189148" y="3571505"/>
            <a:ext cx="4056983" cy="523220"/>
            <a:chOff x="6353316" y="3571505"/>
            <a:chExt cx="4056983" cy="523220"/>
          </a:xfrm>
        </p:grpSpPr>
        <p:sp>
          <p:nvSpPr>
            <p:cNvPr id="70" name="หัวข้อ">
              <a:extLst>
                <a:ext uri="{FF2B5EF4-FFF2-40B4-BE49-F238E27FC236}">
                  <a16:creationId xmlns:a16="http://schemas.microsoft.com/office/drawing/2014/main" id="{094580DC-0309-442C-B02C-0E349667E504}"/>
                </a:ext>
              </a:extLst>
            </p:cNvPr>
            <p:cNvSpPr txBox="1"/>
            <p:nvPr/>
          </p:nvSpPr>
          <p:spPr>
            <a:xfrm>
              <a:off x="8116965" y="3571505"/>
              <a:ext cx="72073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6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D2D4E4-C0BA-402E-9BC5-D1B48D64DD83}"/>
                </a:ext>
              </a:extLst>
            </p:cNvPr>
            <p:cNvCxnSpPr>
              <a:cxnSpLocks/>
            </p:cNvCxnSpPr>
            <p:nvPr/>
          </p:nvCxnSpPr>
          <p:spPr>
            <a:xfrm>
              <a:off x="6353316" y="4042652"/>
              <a:ext cx="252887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หัวข้อ">
              <a:extLst>
                <a:ext uri="{FF2B5EF4-FFF2-40B4-BE49-F238E27FC236}">
                  <a16:creationId xmlns:a16="http://schemas.microsoft.com/office/drawing/2014/main" id="{C2BB6DE0-502B-4EA2-AE05-67743BC18D96}"/>
                </a:ext>
              </a:extLst>
            </p:cNvPr>
            <p:cNvSpPr txBox="1"/>
            <p:nvPr/>
          </p:nvSpPr>
          <p:spPr>
            <a:xfrm>
              <a:off x="9012604" y="3571505"/>
              <a:ext cx="139769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กิโลกรัม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409D228-69BA-44F1-A595-58F9F4A422CD}"/>
              </a:ext>
            </a:extLst>
          </p:cNvPr>
          <p:cNvGrpSpPr/>
          <p:nvPr/>
        </p:nvGrpSpPr>
        <p:grpSpPr>
          <a:xfrm>
            <a:off x="206769" y="149630"/>
            <a:ext cx="11373504" cy="1434251"/>
            <a:chOff x="206769" y="149630"/>
            <a:chExt cx="11373504" cy="143425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381E2D9-8481-4C77-82C4-AD8D786C68FF}"/>
                </a:ext>
              </a:extLst>
            </p:cNvPr>
            <p:cNvGrpSpPr/>
            <p:nvPr/>
          </p:nvGrpSpPr>
          <p:grpSpPr>
            <a:xfrm>
              <a:off x="861618" y="361704"/>
              <a:ext cx="10718655" cy="1222177"/>
              <a:chOff x="861618" y="321064"/>
              <a:chExt cx="10718655" cy="1222177"/>
            </a:xfrm>
          </p:grpSpPr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3848F14E-B7FB-4C88-8FB6-336DBAD331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</a:blip>
              <a:stretch>
                <a:fillRect/>
              </a:stretch>
            </p:blipFill>
            <p:spPr>
              <a:xfrm>
                <a:off x="861618" y="321064"/>
                <a:ext cx="7622625" cy="1222177"/>
              </a:xfrm>
              <a:prstGeom prst="rect">
                <a:avLst/>
              </a:prstGeom>
            </p:spPr>
          </p:pic>
          <p:sp>
            <p:nvSpPr>
              <p:cNvPr id="84" name="หัวข้อ">
                <a:extLst>
                  <a:ext uri="{FF2B5EF4-FFF2-40B4-BE49-F238E27FC236}">
                    <a16:creationId xmlns:a16="http://schemas.microsoft.com/office/drawing/2014/main" id="{C7F539B1-F1CA-4DD5-AB80-473410A7EF17}"/>
                  </a:ext>
                </a:extLst>
              </p:cNvPr>
              <p:cNvSpPr txBox="1"/>
              <p:nvPr/>
            </p:nvSpPr>
            <p:spPr>
              <a:xfrm>
                <a:off x="1552786" y="454747"/>
                <a:ext cx="10027487" cy="95410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ส้ม 1 กิโลกรัม ทำน้ำส้มได้ 1 ลิตร 500 มิลลิลิตร </a:t>
                </a:r>
              </a:p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ถ้ามิ้นมีส้ม 6 กิโลกรัม มิ้นจะทำน้ำส้มได้เท่าไร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382E17E-0CBB-48E8-8453-20C47A5CE8A1}"/>
                </a:ext>
              </a:extLst>
            </p:cNvPr>
            <p:cNvGrpSpPr/>
            <p:nvPr/>
          </p:nvGrpSpPr>
          <p:grpSpPr>
            <a:xfrm>
              <a:off x="206769" y="149630"/>
              <a:ext cx="1314423" cy="1259656"/>
              <a:chOff x="206769" y="149630"/>
              <a:chExt cx="1314423" cy="1259656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192C2827-D08D-4F4F-8A33-165FC10809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769" y="149630"/>
                <a:ext cx="1314423" cy="1259656"/>
              </a:xfrm>
              <a:prstGeom prst="rect">
                <a:avLst/>
              </a:prstGeom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D8A8CD5-B8AD-4A27-B22F-D9C37CE617FD}"/>
                  </a:ext>
                </a:extLst>
              </p:cNvPr>
              <p:cNvSpPr txBox="1"/>
              <p:nvPr/>
            </p:nvSpPr>
            <p:spPr>
              <a:xfrm>
                <a:off x="600447" y="359676"/>
                <a:ext cx="538314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761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40" grpId="0"/>
      <p:bldP spid="42" grpId="0"/>
      <p:bldP spid="32" grpId="0"/>
      <p:bldP spid="33" grpId="0"/>
      <p:bldP spid="43" grpId="0"/>
      <p:bldP spid="67" grpId="0"/>
      <p:bldP spid="68" grpId="0"/>
      <p:bldP spid="69" grpId="0"/>
      <p:bldP spid="74" grpId="0"/>
      <p:bldP spid="76" grpId="0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 descr="Map&#10;&#10;Description automatically generated">
            <a:extLst>
              <a:ext uri="{FF2B5EF4-FFF2-40B4-BE49-F238E27FC236}">
                <a16:creationId xmlns:a16="http://schemas.microsoft.com/office/drawing/2014/main" id="{A164D162-CA07-4786-A838-B84D91F5B4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6203" r="10311" b="6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0" name="Rectangle: Rounded Corners 16">
            <a:extLst>
              <a:ext uri="{FF2B5EF4-FFF2-40B4-BE49-F238E27FC236}">
                <a16:creationId xmlns:a16="http://schemas.microsoft.com/office/drawing/2014/main" id="{78212A9A-0409-4CC4-832A-E1A512105C3E}"/>
              </a:ext>
            </a:extLst>
          </p:cNvPr>
          <p:cNvSpPr/>
          <p:nvPr/>
        </p:nvSpPr>
        <p:spPr>
          <a:xfrm>
            <a:off x="264000" y="650240"/>
            <a:ext cx="11664000" cy="2818558"/>
          </a:xfrm>
          <a:custGeom>
            <a:avLst/>
            <a:gdLst>
              <a:gd name="connsiteX0" fmla="*/ 0 w 11447362"/>
              <a:gd name="connsiteY0" fmla="*/ 437897 h 6169306"/>
              <a:gd name="connsiteX1" fmla="*/ 437897 w 11447362"/>
              <a:gd name="connsiteY1" fmla="*/ 0 h 6169306"/>
              <a:gd name="connsiteX2" fmla="*/ 11009465 w 11447362"/>
              <a:gd name="connsiteY2" fmla="*/ 0 h 6169306"/>
              <a:gd name="connsiteX3" fmla="*/ 11447362 w 11447362"/>
              <a:gd name="connsiteY3" fmla="*/ 437897 h 6169306"/>
              <a:gd name="connsiteX4" fmla="*/ 11447362 w 11447362"/>
              <a:gd name="connsiteY4" fmla="*/ 5731409 h 6169306"/>
              <a:gd name="connsiteX5" fmla="*/ 11009465 w 11447362"/>
              <a:gd name="connsiteY5" fmla="*/ 6169306 h 6169306"/>
              <a:gd name="connsiteX6" fmla="*/ 437897 w 11447362"/>
              <a:gd name="connsiteY6" fmla="*/ 6169306 h 6169306"/>
              <a:gd name="connsiteX7" fmla="*/ 0 w 11447362"/>
              <a:gd name="connsiteY7" fmla="*/ 5731409 h 6169306"/>
              <a:gd name="connsiteX8" fmla="*/ 0 w 11447362"/>
              <a:gd name="connsiteY8" fmla="*/ 437897 h 6169306"/>
              <a:gd name="connsiteX0" fmla="*/ 0 w 11447362"/>
              <a:gd name="connsiteY0" fmla="*/ 525222 h 6256631"/>
              <a:gd name="connsiteX1" fmla="*/ 437897 w 11447362"/>
              <a:gd name="connsiteY1" fmla="*/ 87325 h 6256631"/>
              <a:gd name="connsiteX2" fmla="*/ 5744515 w 11447362"/>
              <a:gd name="connsiteY2" fmla="*/ 0 h 6256631"/>
              <a:gd name="connsiteX3" fmla="*/ 11009465 w 11447362"/>
              <a:gd name="connsiteY3" fmla="*/ 87325 h 6256631"/>
              <a:gd name="connsiteX4" fmla="*/ 11447362 w 11447362"/>
              <a:gd name="connsiteY4" fmla="*/ 525222 h 6256631"/>
              <a:gd name="connsiteX5" fmla="*/ 11447362 w 11447362"/>
              <a:gd name="connsiteY5" fmla="*/ 5818734 h 6256631"/>
              <a:gd name="connsiteX6" fmla="*/ 11009465 w 11447362"/>
              <a:gd name="connsiteY6" fmla="*/ 6256631 h 6256631"/>
              <a:gd name="connsiteX7" fmla="*/ 437897 w 11447362"/>
              <a:gd name="connsiteY7" fmla="*/ 6256631 h 6256631"/>
              <a:gd name="connsiteX8" fmla="*/ 0 w 11447362"/>
              <a:gd name="connsiteY8" fmla="*/ 5818734 h 6256631"/>
              <a:gd name="connsiteX9" fmla="*/ 0 w 11447362"/>
              <a:gd name="connsiteY9" fmla="*/ 525222 h 6256631"/>
              <a:gd name="connsiteX0" fmla="*/ 0 w 11447362"/>
              <a:gd name="connsiteY0" fmla="*/ 525222 h 6319521"/>
              <a:gd name="connsiteX1" fmla="*/ 437897 w 11447362"/>
              <a:gd name="connsiteY1" fmla="*/ 87325 h 6319521"/>
              <a:gd name="connsiteX2" fmla="*/ 5744515 w 11447362"/>
              <a:gd name="connsiteY2" fmla="*/ 0 h 6319521"/>
              <a:gd name="connsiteX3" fmla="*/ 11009465 w 11447362"/>
              <a:gd name="connsiteY3" fmla="*/ 87325 h 6319521"/>
              <a:gd name="connsiteX4" fmla="*/ 11447362 w 11447362"/>
              <a:gd name="connsiteY4" fmla="*/ 525222 h 6319521"/>
              <a:gd name="connsiteX5" fmla="*/ 11447362 w 11447362"/>
              <a:gd name="connsiteY5" fmla="*/ 5818734 h 6319521"/>
              <a:gd name="connsiteX6" fmla="*/ 11009465 w 11447362"/>
              <a:gd name="connsiteY6" fmla="*/ 6256631 h 6319521"/>
              <a:gd name="connsiteX7" fmla="*/ 5815635 w 11447362"/>
              <a:gd name="connsiteY7" fmla="*/ 6319521 h 6319521"/>
              <a:gd name="connsiteX8" fmla="*/ 437897 w 11447362"/>
              <a:gd name="connsiteY8" fmla="*/ 6256631 h 6319521"/>
              <a:gd name="connsiteX9" fmla="*/ 0 w 11447362"/>
              <a:gd name="connsiteY9" fmla="*/ 5818734 h 6319521"/>
              <a:gd name="connsiteX10" fmla="*/ 0 w 11447362"/>
              <a:gd name="connsiteY10" fmla="*/ 525222 h 6319521"/>
              <a:gd name="connsiteX0" fmla="*/ 0 w 11484934"/>
              <a:gd name="connsiteY0" fmla="*/ 525222 h 6319521"/>
              <a:gd name="connsiteX1" fmla="*/ 437897 w 11484934"/>
              <a:gd name="connsiteY1" fmla="*/ 87325 h 6319521"/>
              <a:gd name="connsiteX2" fmla="*/ 5744515 w 11484934"/>
              <a:gd name="connsiteY2" fmla="*/ 0 h 6319521"/>
              <a:gd name="connsiteX3" fmla="*/ 11009465 w 11484934"/>
              <a:gd name="connsiteY3" fmla="*/ 87325 h 6319521"/>
              <a:gd name="connsiteX4" fmla="*/ 11447362 w 11484934"/>
              <a:gd name="connsiteY4" fmla="*/ 525222 h 6319521"/>
              <a:gd name="connsiteX5" fmla="*/ 11484915 w 11484934"/>
              <a:gd name="connsiteY5" fmla="*/ 3312161 h 6319521"/>
              <a:gd name="connsiteX6" fmla="*/ 11447362 w 11484934"/>
              <a:gd name="connsiteY6" fmla="*/ 5818734 h 6319521"/>
              <a:gd name="connsiteX7" fmla="*/ 11009465 w 11484934"/>
              <a:gd name="connsiteY7" fmla="*/ 6256631 h 6319521"/>
              <a:gd name="connsiteX8" fmla="*/ 5815635 w 11484934"/>
              <a:gd name="connsiteY8" fmla="*/ 6319521 h 6319521"/>
              <a:gd name="connsiteX9" fmla="*/ 437897 w 11484934"/>
              <a:gd name="connsiteY9" fmla="*/ 6256631 h 6319521"/>
              <a:gd name="connsiteX10" fmla="*/ 0 w 11484934"/>
              <a:gd name="connsiteY10" fmla="*/ 5818734 h 6319521"/>
              <a:gd name="connsiteX11" fmla="*/ 0 w 11484934"/>
              <a:gd name="connsiteY11" fmla="*/ 525222 h 6319521"/>
              <a:gd name="connsiteX0" fmla="*/ 77165 w 11562099"/>
              <a:gd name="connsiteY0" fmla="*/ 525222 h 6319521"/>
              <a:gd name="connsiteX1" fmla="*/ 515062 w 11562099"/>
              <a:gd name="connsiteY1" fmla="*/ 87325 h 6319521"/>
              <a:gd name="connsiteX2" fmla="*/ 5821680 w 11562099"/>
              <a:gd name="connsiteY2" fmla="*/ 0 h 6319521"/>
              <a:gd name="connsiteX3" fmla="*/ 11086630 w 11562099"/>
              <a:gd name="connsiteY3" fmla="*/ 87325 h 6319521"/>
              <a:gd name="connsiteX4" fmla="*/ 11524527 w 11562099"/>
              <a:gd name="connsiteY4" fmla="*/ 525222 h 6319521"/>
              <a:gd name="connsiteX5" fmla="*/ 11562080 w 11562099"/>
              <a:gd name="connsiteY5" fmla="*/ 3312161 h 6319521"/>
              <a:gd name="connsiteX6" fmla="*/ 11524527 w 11562099"/>
              <a:gd name="connsiteY6" fmla="*/ 5818734 h 6319521"/>
              <a:gd name="connsiteX7" fmla="*/ 11086630 w 11562099"/>
              <a:gd name="connsiteY7" fmla="*/ 6256631 h 6319521"/>
              <a:gd name="connsiteX8" fmla="*/ 5892800 w 11562099"/>
              <a:gd name="connsiteY8" fmla="*/ 6319521 h 6319521"/>
              <a:gd name="connsiteX9" fmla="*/ 515062 w 11562099"/>
              <a:gd name="connsiteY9" fmla="*/ 6256631 h 6319521"/>
              <a:gd name="connsiteX10" fmla="*/ 77165 w 11562099"/>
              <a:gd name="connsiteY10" fmla="*/ 5818734 h 6319521"/>
              <a:gd name="connsiteX11" fmla="*/ 0 w 11562099"/>
              <a:gd name="connsiteY11" fmla="*/ 3180081 h 6319521"/>
              <a:gd name="connsiteX12" fmla="*/ 77165 w 11562099"/>
              <a:gd name="connsiteY12" fmla="*/ 525222 h 6319521"/>
              <a:gd name="connsiteX0" fmla="*/ 77165 w 11562099"/>
              <a:gd name="connsiteY0" fmla="*/ 440396 h 6234695"/>
              <a:gd name="connsiteX1" fmla="*/ 515062 w 11562099"/>
              <a:gd name="connsiteY1" fmla="*/ 2499 h 6234695"/>
              <a:gd name="connsiteX2" fmla="*/ 5851731 w 11562099"/>
              <a:gd name="connsiteY2" fmla="*/ 0 h 6234695"/>
              <a:gd name="connsiteX3" fmla="*/ 11086630 w 11562099"/>
              <a:gd name="connsiteY3" fmla="*/ 2499 h 6234695"/>
              <a:gd name="connsiteX4" fmla="*/ 11524527 w 11562099"/>
              <a:gd name="connsiteY4" fmla="*/ 440396 h 6234695"/>
              <a:gd name="connsiteX5" fmla="*/ 11562080 w 11562099"/>
              <a:gd name="connsiteY5" fmla="*/ 3227335 h 6234695"/>
              <a:gd name="connsiteX6" fmla="*/ 11524527 w 11562099"/>
              <a:gd name="connsiteY6" fmla="*/ 5733908 h 6234695"/>
              <a:gd name="connsiteX7" fmla="*/ 11086630 w 11562099"/>
              <a:gd name="connsiteY7" fmla="*/ 6171805 h 6234695"/>
              <a:gd name="connsiteX8" fmla="*/ 5892800 w 11562099"/>
              <a:gd name="connsiteY8" fmla="*/ 6234695 h 6234695"/>
              <a:gd name="connsiteX9" fmla="*/ 515062 w 11562099"/>
              <a:gd name="connsiteY9" fmla="*/ 6171805 h 6234695"/>
              <a:gd name="connsiteX10" fmla="*/ 77165 w 11562099"/>
              <a:gd name="connsiteY10" fmla="*/ 5733908 h 6234695"/>
              <a:gd name="connsiteX11" fmla="*/ 0 w 11562099"/>
              <a:gd name="connsiteY11" fmla="*/ 3095255 h 6234695"/>
              <a:gd name="connsiteX12" fmla="*/ 77165 w 11562099"/>
              <a:gd name="connsiteY12" fmla="*/ 440396 h 623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62099" h="6234695">
                <a:moveTo>
                  <a:pt x="77165" y="440396"/>
                </a:moveTo>
                <a:cubicBezTo>
                  <a:pt x="77165" y="198552"/>
                  <a:pt x="273218" y="2499"/>
                  <a:pt x="515062" y="2499"/>
                </a:cubicBezTo>
                <a:lnTo>
                  <a:pt x="5851731" y="0"/>
                </a:lnTo>
                <a:lnTo>
                  <a:pt x="11086630" y="2499"/>
                </a:lnTo>
                <a:cubicBezTo>
                  <a:pt x="11328474" y="2499"/>
                  <a:pt x="11524527" y="198552"/>
                  <a:pt x="11524527" y="440396"/>
                </a:cubicBezTo>
                <a:cubicBezTo>
                  <a:pt x="11523498" y="1355829"/>
                  <a:pt x="11563109" y="2311902"/>
                  <a:pt x="11562080" y="3227335"/>
                </a:cubicBezTo>
                <a:lnTo>
                  <a:pt x="11524527" y="5733908"/>
                </a:lnTo>
                <a:cubicBezTo>
                  <a:pt x="11524527" y="5975752"/>
                  <a:pt x="11328474" y="6171805"/>
                  <a:pt x="11086630" y="6171805"/>
                </a:cubicBezTo>
                <a:cubicBezTo>
                  <a:pt x="9351967" y="6172448"/>
                  <a:pt x="7627463" y="6234052"/>
                  <a:pt x="5892800" y="6234695"/>
                </a:cubicBezTo>
                <a:lnTo>
                  <a:pt x="515062" y="6171805"/>
                </a:lnTo>
                <a:cubicBezTo>
                  <a:pt x="273218" y="6171805"/>
                  <a:pt x="77165" y="5975752"/>
                  <a:pt x="77165" y="5733908"/>
                </a:cubicBezTo>
                <a:cubicBezTo>
                  <a:pt x="75150" y="4854357"/>
                  <a:pt x="2015" y="3974806"/>
                  <a:pt x="0" y="3095255"/>
                </a:cubicBezTo>
                <a:lnTo>
                  <a:pt x="77165" y="4403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FA9F470-E462-4040-8BC8-76A6D2E572E6}"/>
              </a:ext>
            </a:extLst>
          </p:cNvPr>
          <p:cNvGrpSpPr/>
          <p:nvPr/>
        </p:nvGrpSpPr>
        <p:grpSpPr>
          <a:xfrm>
            <a:off x="603993" y="1770083"/>
            <a:ext cx="1715564" cy="610256"/>
            <a:chOff x="4748283" y="3889960"/>
            <a:chExt cx="2008412" cy="610256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0E960D76-B413-4733-A86D-D3890214B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5476979-CE3B-4017-81E0-6A99A4310B34}"/>
                </a:ext>
              </a:extLst>
            </p:cNvPr>
            <p:cNvSpPr txBox="1"/>
            <p:nvPr/>
          </p:nvSpPr>
          <p:spPr>
            <a:xfrm>
              <a:off x="4757160" y="3976996"/>
              <a:ext cx="19995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2DC4F767-875C-4FF6-8811-B6CD8E40B72F}"/>
              </a:ext>
            </a:extLst>
          </p:cNvPr>
          <p:cNvSpPr txBox="1"/>
          <p:nvPr/>
        </p:nvSpPr>
        <p:spPr>
          <a:xfrm>
            <a:off x="2368953" y="1855511"/>
            <a:ext cx="880160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พ่อทำน้ำอัญชันเท่าไร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F083BB16-78DC-4D5D-96F8-82F901DE9BDE}"/>
              </a:ext>
            </a:extLst>
          </p:cNvPr>
          <p:cNvGrpSpPr/>
          <p:nvPr/>
        </p:nvGrpSpPr>
        <p:grpSpPr>
          <a:xfrm>
            <a:off x="603993" y="2495270"/>
            <a:ext cx="1715564" cy="600165"/>
            <a:chOff x="4748283" y="3889960"/>
            <a:chExt cx="2008412" cy="600165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2A1A3D56-DB9F-4465-A05E-0334F4145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2A814EE-3E34-4207-ADA9-808D33B9D1C8}"/>
                </a:ext>
              </a:extLst>
            </p:cNvPr>
            <p:cNvSpPr txBox="1"/>
            <p:nvPr/>
          </p:nvSpPr>
          <p:spPr>
            <a:xfrm>
              <a:off x="4757160" y="3961756"/>
              <a:ext cx="19995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81E99D06-1D63-40CA-8394-842422035B71}"/>
              </a:ext>
            </a:extLst>
          </p:cNvPr>
          <p:cNvSpPr txBox="1"/>
          <p:nvPr/>
        </p:nvSpPr>
        <p:spPr>
          <a:xfrm>
            <a:off x="2368953" y="2598247"/>
            <a:ext cx="97030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พ่อทำน้ำมะนาว 3,750 มิลลิลิตร ทำน้ำอัญชันเป็น 8 เท่าของน้ำมะนาว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879536D-795B-466A-90EE-D47CEA681B41}"/>
              </a:ext>
            </a:extLst>
          </p:cNvPr>
          <p:cNvGrpSpPr/>
          <p:nvPr/>
        </p:nvGrpSpPr>
        <p:grpSpPr>
          <a:xfrm>
            <a:off x="206769" y="149630"/>
            <a:ext cx="11373504" cy="1434251"/>
            <a:chOff x="206769" y="149630"/>
            <a:chExt cx="11373504" cy="1434251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C1B4823-247C-449C-998A-317B0C4BC35B}"/>
                </a:ext>
              </a:extLst>
            </p:cNvPr>
            <p:cNvGrpSpPr/>
            <p:nvPr/>
          </p:nvGrpSpPr>
          <p:grpSpPr>
            <a:xfrm>
              <a:off x="861618" y="361704"/>
              <a:ext cx="10718655" cy="1222177"/>
              <a:chOff x="861618" y="321064"/>
              <a:chExt cx="10718655" cy="1222177"/>
            </a:xfrm>
          </p:grpSpPr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DEE08F34-00A4-41B0-805B-8B6E5724A5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</a:blip>
              <a:stretch>
                <a:fillRect/>
              </a:stretch>
            </p:blipFill>
            <p:spPr>
              <a:xfrm>
                <a:off x="861618" y="321064"/>
                <a:ext cx="10308944" cy="1222177"/>
              </a:xfrm>
              <a:prstGeom prst="rect">
                <a:avLst/>
              </a:prstGeom>
            </p:spPr>
          </p:pic>
          <p:sp>
            <p:nvSpPr>
              <p:cNvPr id="87" name="หัวข้อ">
                <a:extLst>
                  <a:ext uri="{FF2B5EF4-FFF2-40B4-BE49-F238E27FC236}">
                    <a16:creationId xmlns:a16="http://schemas.microsoft.com/office/drawing/2014/main" id="{69F909FA-9F25-4E91-B1C6-9740E3687D66}"/>
                  </a:ext>
                </a:extLst>
              </p:cNvPr>
              <p:cNvSpPr txBox="1"/>
              <p:nvPr/>
            </p:nvSpPr>
            <p:spPr>
              <a:xfrm>
                <a:off x="1552786" y="454747"/>
                <a:ext cx="10027487" cy="95410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พ่อทำน้ำมะนาว 3,750 มิลลิลิตร ทำน้ำอัญชันเป็น 8 เท่าของน้ำมะนาว</a:t>
                </a:r>
              </a:p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พ่อทำน้ำอัญชันเท่าไร</a:t>
                </a: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8497090-5DD9-42FB-97E1-FC8967D2DEE4}"/>
                </a:ext>
              </a:extLst>
            </p:cNvPr>
            <p:cNvGrpSpPr/>
            <p:nvPr/>
          </p:nvGrpSpPr>
          <p:grpSpPr>
            <a:xfrm>
              <a:off x="206769" y="149630"/>
              <a:ext cx="1314423" cy="1259656"/>
              <a:chOff x="206769" y="149630"/>
              <a:chExt cx="1314423" cy="1259656"/>
            </a:xfrm>
          </p:grpSpPr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4B118DC4-501A-48B5-95AB-5C31BEDDE4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769" y="149630"/>
                <a:ext cx="1314423" cy="1259656"/>
              </a:xfrm>
              <a:prstGeom prst="rect">
                <a:avLst/>
              </a:prstGeom>
            </p:spPr>
          </p:pic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96D68D46-F97F-463E-B7BA-BF09C17DE80C}"/>
                  </a:ext>
                </a:extLst>
              </p:cNvPr>
              <p:cNvSpPr txBox="1"/>
              <p:nvPr/>
            </p:nvSpPr>
            <p:spPr>
              <a:xfrm>
                <a:off x="600447" y="359676"/>
                <a:ext cx="538314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2</a:t>
                </a:r>
              </a:p>
            </p:txBody>
          </p:sp>
        </p:grp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7BE6362F-B5A3-46B6-A0BB-B9E589D783EA}"/>
              </a:ext>
            </a:extLst>
          </p:cNvPr>
          <p:cNvSpPr/>
          <p:nvPr/>
        </p:nvSpPr>
        <p:spPr>
          <a:xfrm rot="5400000">
            <a:off x="4696808" y="-714032"/>
            <a:ext cx="2752935" cy="11556000"/>
          </a:xfrm>
          <a:custGeom>
            <a:avLst/>
            <a:gdLst>
              <a:gd name="connsiteX0" fmla="*/ 0 w 2450466"/>
              <a:gd name="connsiteY0" fmla="*/ 11217508 h 11533704"/>
              <a:gd name="connsiteX1" fmla="*/ 551 w 2450466"/>
              <a:gd name="connsiteY1" fmla="*/ 11212043 h 11533704"/>
              <a:gd name="connsiteX2" fmla="*/ 0 w 2450466"/>
              <a:gd name="connsiteY2" fmla="*/ 11206578 h 11533704"/>
              <a:gd name="connsiteX3" fmla="*/ 92611 w 2450466"/>
              <a:gd name="connsiteY3" fmla="*/ 10982996 h 11533704"/>
              <a:gd name="connsiteX4" fmla="*/ 107957 w 2450466"/>
              <a:gd name="connsiteY4" fmla="*/ 10970334 h 11533704"/>
              <a:gd name="connsiteX5" fmla="*/ 92611 w 2450466"/>
              <a:gd name="connsiteY5" fmla="*/ 10957673 h 11533704"/>
              <a:gd name="connsiteX6" fmla="*/ 0 w 2450466"/>
              <a:gd name="connsiteY6" fmla="*/ 10734090 h 11533704"/>
              <a:gd name="connsiteX7" fmla="*/ 92611 w 2450466"/>
              <a:gd name="connsiteY7" fmla="*/ 10510507 h 11533704"/>
              <a:gd name="connsiteX8" fmla="*/ 107957 w 2450466"/>
              <a:gd name="connsiteY8" fmla="*/ 10497846 h 11533704"/>
              <a:gd name="connsiteX9" fmla="*/ 92611 w 2450466"/>
              <a:gd name="connsiteY9" fmla="*/ 10485184 h 11533704"/>
              <a:gd name="connsiteX10" fmla="*/ 0 w 2450466"/>
              <a:gd name="connsiteY10" fmla="*/ 10261602 h 11533704"/>
              <a:gd name="connsiteX11" fmla="*/ 92611 w 2450466"/>
              <a:gd name="connsiteY11" fmla="*/ 10038018 h 11533704"/>
              <a:gd name="connsiteX12" fmla="*/ 107957 w 2450466"/>
              <a:gd name="connsiteY12" fmla="*/ 10025357 h 11533704"/>
              <a:gd name="connsiteX13" fmla="*/ 92611 w 2450466"/>
              <a:gd name="connsiteY13" fmla="*/ 10012695 h 11533704"/>
              <a:gd name="connsiteX14" fmla="*/ 0 w 2450466"/>
              <a:gd name="connsiteY14" fmla="*/ 9789112 h 11533704"/>
              <a:gd name="connsiteX15" fmla="*/ 92611 w 2450466"/>
              <a:gd name="connsiteY15" fmla="*/ 9565530 h 11533704"/>
              <a:gd name="connsiteX16" fmla="*/ 107957 w 2450466"/>
              <a:gd name="connsiteY16" fmla="*/ 9552867 h 11533704"/>
              <a:gd name="connsiteX17" fmla="*/ 92611 w 2450466"/>
              <a:gd name="connsiteY17" fmla="*/ 9540206 h 11533704"/>
              <a:gd name="connsiteX18" fmla="*/ 0 w 2450466"/>
              <a:gd name="connsiteY18" fmla="*/ 9316623 h 11533704"/>
              <a:gd name="connsiteX19" fmla="*/ 92611 w 2450466"/>
              <a:gd name="connsiteY19" fmla="*/ 9093041 h 11533704"/>
              <a:gd name="connsiteX20" fmla="*/ 107957 w 2450466"/>
              <a:gd name="connsiteY20" fmla="*/ 9080380 h 11533704"/>
              <a:gd name="connsiteX21" fmla="*/ 92611 w 2450466"/>
              <a:gd name="connsiteY21" fmla="*/ 9067718 h 11533704"/>
              <a:gd name="connsiteX22" fmla="*/ 0 w 2450466"/>
              <a:gd name="connsiteY22" fmla="*/ 8844134 h 11533704"/>
              <a:gd name="connsiteX23" fmla="*/ 92611 w 2450466"/>
              <a:gd name="connsiteY23" fmla="*/ 8620551 h 11533704"/>
              <a:gd name="connsiteX24" fmla="*/ 107957 w 2450466"/>
              <a:gd name="connsiteY24" fmla="*/ 8607890 h 11533704"/>
              <a:gd name="connsiteX25" fmla="*/ 92611 w 2450466"/>
              <a:gd name="connsiteY25" fmla="*/ 8595229 h 11533704"/>
              <a:gd name="connsiteX26" fmla="*/ 0 w 2450466"/>
              <a:gd name="connsiteY26" fmla="*/ 8371646 h 11533704"/>
              <a:gd name="connsiteX27" fmla="*/ 92611 w 2450466"/>
              <a:gd name="connsiteY27" fmla="*/ 8148063 h 11533704"/>
              <a:gd name="connsiteX28" fmla="*/ 107957 w 2450466"/>
              <a:gd name="connsiteY28" fmla="*/ 8135401 h 11533704"/>
              <a:gd name="connsiteX29" fmla="*/ 92611 w 2450466"/>
              <a:gd name="connsiteY29" fmla="*/ 8122739 h 11533704"/>
              <a:gd name="connsiteX30" fmla="*/ 0 w 2450466"/>
              <a:gd name="connsiteY30" fmla="*/ 7899156 h 11533704"/>
              <a:gd name="connsiteX31" fmla="*/ 92611 w 2450466"/>
              <a:gd name="connsiteY31" fmla="*/ 7675580 h 11533704"/>
              <a:gd name="connsiteX32" fmla="*/ 107957 w 2450466"/>
              <a:gd name="connsiteY32" fmla="*/ 7662919 h 11533704"/>
              <a:gd name="connsiteX33" fmla="*/ 92611 w 2450466"/>
              <a:gd name="connsiteY33" fmla="*/ 7650257 h 11533704"/>
              <a:gd name="connsiteX34" fmla="*/ 0 w 2450466"/>
              <a:gd name="connsiteY34" fmla="*/ 7426674 h 11533704"/>
              <a:gd name="connsiteX35" fmla="*/ 92611 w 2450466"/>
              <a:gd name="connsiteY35" fmla="*/ 7203092 h 11533704"/>
              <a:gd name="connsiteX36" fmla="*/ 107957 w 2450466"/>
              <a:gd name="connsiteY36" fmla="*/ 7190430 h 11533704"/>
              <a:gd name="connsiteX37" fmla="*/ 92611 w 2450466"/>
              <a:gd name="connsiteY37" fmla="*/ 7177768 h 11533704"/>
              <a:gd name="connsiteX38" fmla="*/ 0 w 2450466"/>
              <a:gd name="connsiteY38" fmla="*/ 6954186 h 11533704"/>
              <a:gd name="connsiteX39" fmla="*/ 92611 w 2450466"/>
              <a:gd name="connsiteY39" fmla="*/ 6730602 h 11533704"/>
              <a:gd name="connsiteX40" fmla="*/ 107957 w 2450466"/>
              <a:gd name="connsiteY40" fmla="*/ 6717941 h 11533704"/>
              <a:gd name="connsiteX41" fmla="*/ 92611 w 2450466"/>
              <a:gd name="connsiteY41" fmla="*/ 6705279 h 11533704"/>
              <a:gd name="connsiteX42" fmla="*/ 0 w 2450466"/>
              <a:gd name="connsiteY42" fmla="*/ 6481697 h 11533704"/>
              <a:gd name="connsiteX43" fmla="*/ 92611 w 2450466"/>
              <a:gd name="connsiteY43" fmla="*/ 6258113 h 11533704"/>
              <a:gd name="connsiteX44" fmla="*/ 107957 w 2450466"/>
              <a:gd name="connsiteY44" fmla="*/ 6245451 h 11533704"/>
              <a:gd name="connsiteX45" fmla="*/ 92611 w 2450466"/>
              <a:gd name="connsiteY45" fmla="*/ 6232790 h 11533704"/>
              <a:gd name="connsiteX46" fmla="*/ 0 w 2450466"/>
              <a:gd name="connsiteY46" fmla="*/ 6009207 h 11533704"/>
              <a:gd name="connsiteX47" fmla="*/ 92611 w 2450466"/>
              <a:gd name="connsiteY47" fmla="*/ 5785624 h 11533704"/>
              <a:gd name="connsiteX48" fmla="*/ 107957 w 2450466"/>
              <a:gd name="connsiteY48" fmla="*/ 5772963 h 11533704"/>
              <a:gd name="connsiteX49" fmla="*/ 92611 w 2450466"/>
              <a:gd name="connsiteY49" fmla="*/ 5760302 h 11533704"/>
              <a:gd name="connsiteX50" fmla="*/ 0 w 2450466"/>
              <a:gd name="connsiteY50" fmla="*/ 5536719 h 11533704"/>
              <a:gd name="connsiteX51" fmla="*/ 92611 w 2450466"/>
              <a:gd name="connsiteY51" fmla="*/ 5313136 h 11533704"/>
              <a:gd name="connsiteX52" fmla="*/ 107957 w 2450466"/>
              <a:gd name="connsiteY52" fmla="*/ 5300474 h 11533704"/>
              <a:gd name="connsiteX53" fmla="*/ 92611 w 2450466"/>
              <a:gd name="connsiteY53" fmla="*/ 5287813 h 11533704"/>
              <a:gd name="connsiteX54" fmla="*/ 0 w 2450466"/>
              <a:gd name="connsiteY54" fmla="*/ 5064230 h 11533704"/>
              <a:gd name="connsiteX55" fmla="*/ 92611 w 2450466"/>
              <a:gd name="connsiteY55" fmla="*/ 4840647 h 11533704"/>
              <a:gd name="connsiteX56" fmla="*/ 107957 w 2450466"/>
              <a:gd name="connsiteY56" fmla="*/ 4827985 h 11533704"/>
              <a:gd name="connsiteX57" fmla="*/ 92611 w 2450466"/>
              <a:gd name="connsiteY57" fmla="*/ 4815324 h 11533704"/>
              <a:gd name="connsiteX58" fmla="*/ 0 w 2450466"/>
              <a:gd name="connsiteY58" fmla="*/ 4591741 h 11533704"/>
              <a:gd name="connsiteX59" fmla="*/ 92611 w 2450466"/>
              <a:gd name="connsiteY59" fmla="*/ 4368158 h 11533704"/>
              <a:gd name="connsiteX60" fmla="*/ 107957 w 2450466"/>
              <a:gd name="connsiteY60" fmla="*/ 4355496 h 11533704"/>
              <a:gd name="connsiteX61" fmla="*/ 92611 w 2450466"/>
              <a:gd name="connsiteY61" fmla="*/ 4342835 h 11533704"/>
              <a:gd name="connsiteX62" fmla="*/ 0 w 2450466"/>
              <a:gd name="connsiteY62" fmla="*/ 4119252 h 11533704"/>
              <a:gd name="connsiteX63" fmla="*/ 92611 w 2450466"/>
              <a:gd name="connsiteY63" fmla="*/ 3895669 h 11533704"/>
              <a:gd name="connsiteX64" fmla="*/ 107957 w 2450466"/>
              <a:gd name="connsiteY64" fmla="*/ 3883007 h 11533704"/>
              <a:gd name="connsiteX65" fmla="*/ 92611 w 2450466"/>
              <a:gd name="connsiteY65" fmla="*/ 3870346 h 11533704"/>
              <a:gd name="connsiteX66" fmla="*/ 0 w 2450466"/>
              <a:gd name="connsiteY66" fmla="*/ 3646763 h 11533704"/>
              <a:gd name="connsiteX67" fmla="*/ 92611 w 2450466"/>
              <a:gd name="connsiteY67" fmla="*/ 3423180 h 11533704"/>
              <a:gd name="connsiteX68" fmla="*/ 107957 w 2450466"/>
              <a:gd name="connsiteY68" fmla="*/ 3410518 h 11533704"/>
              <a:gd name="connsiteX69" fmla="*/ 92611 w 2450466"/>
              <a:gd name="connsiteY69" fmla="*/ 3397857 h 11533704"/>
              <a:gd name="connsiteX70" fmla="*/ 0 w 2450466"/>
              <a:gd name="connsiteY70" fmla="*/ 3174274 h 11533704"/>
              <a:gd name="connsiteX71" fmla="*/ 92611 w 2450466"/>
              <a:gd name="connsiteY71" fmla="*/ 2950691 h 11533704"/>
              <a:gd name="connsiteX72" fmla="*/ 107957 w 2450466"/>
              <a:gd name="connsiteY72" fmla="*/ 2938029 h 11533704"/>
              <a:gd name="connsiteX73" fmla="*/ 92611 w 2450466"/>
              <a:gd name="connsiteY73" fmla="*/ 2925368 h 11533704"/>
              <a:gd name="connsiteX74" fmla="*/ 0 w 2450466"/>
              <a:gd name="connsiteY74" fmla="*/ 2701785 h 11533704"/>
              <a:gd name="connsiteX75" fmla="*/ 92611 w 2450466"/>
              <a:gd name="connsiteY75" fmla="*/ 2478202 h 11533704"/>
              <a:gd name="connsiteX76" fmla="*/ 107957 w 2450466"/>
              <a:gd name="connsiteY76" fmla="*/ 2465541 h 11533704"/>
              <a:gd name="connsiteX77" fmla="*/ 92611 w 2450466"/>
              <a:gd name="connsiteY77" fmla="*/ 2452879 h 11533704"/>
              <a:gd name="connsiteX78" fmla="*/ 0 w 2450466"/>
              <a:gd name="connsiteY78" fmla="*/ 2229296 h 11533704"/>
              <a:gd name="connsiteX79" fmla="*/ 92611 w 2450466"/>
              <a:gd name="connsiteY79" fmla="*/ 2005713 h 11533704"/>
              <a:gd name="connsiteX80" fmla="*/ 107957 w 2450466"/>
              <a:gd name="connsiteY80" fmla="*/ 1993051 h 11533704"/>
              <a:gd name="connsiteX81" fmla="*/ 92611 w 2450466"/>
              <a:gd name="connsiteY81" fmla="*/ 1980390 h 11533704"/>
              <a:gd name="connsiteX82" fmla="*/ 0 w 2450466"/>
              <a:gd name="connsiteY82" fmla="*/ 1756807 h 11533704"/>
              <a:gd name="connsiteX83" fmla="*/ 92611 w 2450466"/>
              <a:gd name="connsiteY83" fmla="*/ 1533224 h 11533704"/>
              <a:gd name="connsiteX84" fmla="*/ 107957 w 2450466"/>
              <a:gd name="connsiteY84" fmla="*/ 1520562 h 11533704"/>
              <a:gd name="connsiteX85" fmla="*/ 92611 w 2450466"/>
              <a:gd name="connsiteY85" fmla="*/ 1507901 h 11533704"/>
              <a:gd name="connsiteX86" fmla="*/ 0 w 2450466"/>
              <a:gd name="connsiteY86" fmla="*/ 1284318 h 11533704"/>
              <a:gd name="connsiteX87" fmla="*/ 92611 w 2450466"/>
              <a:gd name="connsiteY87" fmla="*/ 1060735 h 11533704"/>
              <a:gd name="connsiteX88" fmla="*/ 107957 w 2450466"/>
              <a:gd name="connsiteY88" fmla="*/ 1048073 h 11533704"/>
              <a:gd name="connsiteX89" fmla="*/ 92611 w 2450466"/>
              <a:gd name="connsiteY89" fmla="*/ 1035412 h 11533704"/>
              <a:gd name="connsiteX90" fmla="*/ 0 w 2450466"/>
              <a:gd name="connsiteY90" fmla="*/ 811829 h 11533704"/>
              <a:gd name="connsiteX91" fmla="*/ 92611 w 2450466"/>
              <a:gd name="connsiteY91" fmla="*/ 588246 h 11533704"/>
              <a:gd name="connsiteX92" fmla="*/ 121984 w 2450466"/>
              <a:gd name="connsiteY92" fmla="*/ 564012 h 11533704"/>
              <a:gd name="connsiteX93" fmla="*/ 92611 w 2450466"/>
              <a:gd name="connsiteY93" fmla="*/ 539777 h 11533704"/>
              <a:gd name="connsiteX94" fmla="*/ 0 w 2450466"/>
              <a:gd name="connsiteY94" fmla="*/ 316194 h 11533704"/>
              <a:gd name="connsiteX95" fmla="*/ 316194 w 2450466"/>
              <a:gd name="connsiteY95" fmla="*/ 0 h 11533704"/>
              <a:gd name="connsiteX96" fmla="*/ 517323 w 2450466"/>
              <a:gd name="connsiteY96" fmla="*/ 72203 h 11533704"/>
              <a:gd name="connsiteX97" fmla="*/ 541208 w 2450466"/>
              <a:gd name="connsiteY97" fmla="*/ 99792 h 11533704"/>
              <a:gd name="connsiteX98" fmla="*/ 547131 w 2450466"/>
              <a:gd name="connsiteY98" fmla="*/ 92612 h 11533704"/>
              <a:gd name="connsiteX99" fmla="*/ 770714 w 2450466"/>
              <a:gd name="connsiteY99" fmla="*/ 1 h 11533704"/>
              <a:gd name="connsiteX100" fmla="*/ 971843 w 2450466"/>
              <a:gd name="connsiteY100" fmla="*/ 72204 h 11533704"/>
              <a:gd name="connsiteX101" fmla="*/ 995727 w 2450466"/>
              <a:gd name="connsiteY101" fmla="*/ 99792 h 11533704"/>
              <a:gd name="connsiteX102" fmla="*/ 1001650 w 2450466"/>
              <a:gd name="connsiteY102" fmla="*/ 92612 h 11533704"/>
              <a:gd name="connsiteX103" fmla="*/ 1225233 w 2450466"/>
              <a:gd name="connsiteY103" fmla="*/ 1 h 11533704"/>
              <a:gd name="connsiteX104" fmla="*/ 1426361 w 2450466"/>
              <a:gd name="connsiteY104" fmla="*/ 72204 h 11533704"/>
              <a:gd name="connsiteX105" fmla="*/ 1450246 w 2450466"/>
              <a:gd name="connsiteY105" fmla="*/ 99792 h 11533704"/>
              <a:gd name="connsiteX106" fmla="*/ 1456170 w 2450466"/>
              <a:gd name="connsiteY106" fmla="*/ 92612 h 11533704"/>
              <a:gd name="connsiteX107" fmla="*/ 1679753 w 2450466"/>
              <a:gd name="connsiteY107" fmla="*/ 1 h 11533704"/>
              <a:gd name="connsiteX108" fmla="*/ 1903336 w 2450466"/>
              <a:gd name="connsiteY108" fmla="*/ 92612 h 11533704"/>
              <a:gd name="connsiteX109" fmla="*/ 1909259 w 2450466"/>
              <a:gd name="connsiteY109" fmla="*/ 99791 h 11533704"/>
              <a:gd name="connsiteX110" fmla="*/ 1933143 w 2450466"/>
              <a:gd name="connsiteY110" fmla="*/ 72203 h 11533704"/>
              <a:gd name="connsiteX111" fmla="*/ 2134272 w 2450466"/>
              <a:gd name="connsiteY111" fmla="*/ 0 h 11533704"/>
              <a:gd name="connsiteX112" fmla="*/ 2450466 w 2450466"/>
              <a:gd name="connsiteY112" fmla="*/ 316194 h 11533704"/>
              <a:gd name="connsiteX113" fmla="*/ 2357855 w 2450466"/>
              <a:gd name="connsiteY113" fmla="*/ 539777 h 11533704"/>
              <a:gd name="connsiteX114" fmla="*/ 2342471 w 2450466"/>
              <a:gd name="connsiteY114" fmla="*/ 552469 h 11533704"/>
              <a:gd name="connsiteX115" fmla="*/ 2396465 w 2450466"/>
              <a:gd name="connsiteY115" fmla="*/ 611892 h 11533704"/>
              <a:gd name="connsiteX116" fmla="*/ 2450466 w 2450466"/>
              <a:gd name="connsiteY116" fmla="*/ 788679 h 11533704"/>
              <a:gd name="connsiteX117" fmla="*/ 2357855 w 2450466"/>
              <a:gd name="connsiteY117" fmla="*/ 1012262 h 11533704"/>
              <a:gd name="connsiteX118" fmla="*/ 2342469 w 2450466"/>
              <a:gd name="connsiteY118" fmla="*/ 1024956 h 11533704"/>
              <a:gd name="connsiteX119" fmla="*/ 2396465 w 2450466"/>
              <a:gd name="connsiteY119" fmla="*/ 1084381 h 11533704"/>
              <a:gd name="connsiteX120" fmla="*/ 2450466 w 2450466"/>
              <a:gd name="connsiteY120" fmla="*/ 1261168 h 11533704"/>
              <a:gd name="connsiteX121" fmla="*/ 2357855 w 2450466"/>
              <a:gd name="connsiteY121" fmla="*/ 1484751 h 11533704"/>
              <a:gd name="connsiteX122" fmla="*/ 2342469 w 2450466"/>
              <a:gd name="connsiteY122" fmla="*/ 1497445 h 11533704"/>
              <a:gd name="connsiteX123" fmla="*/ 2396465 w 2450466"/>
              <a:gd name="connsiteY123" fmla="*/ 1556870 h 11533704"/>
              <a:gd name="connsiteX124" fmla="*/ 2450466 w 2450466"/>
              <a:gd name="connsiteY124" fmla="*/ 1733657 h 11533704"/>
              <a:gd name="connsiteX125" fmla="*/ 2396465 w 2450466"/>
              <a:gd name="connsiteY125" fmla="*/ 1910444 h 11533704"/>
              <a:gd name="connsiteX126" fmla="*/ 2342469 w 2450466"/>
              <a:gd name="connsiteY126" fmla="*/ 1969869 h 11533704"/>
              <a:gd name="connsiteX127" fmla="*/ 2357855 w 2450466"/>
              <a:gd name="connsiteY127" fmla="*/ 1982563 h 11533704"/>
              <a:gd name="connsiteX128" fmla="*/ 2450466 w 2450466"/>
              <a:gd name="connsiteY128" fmla="*/ 2206146 h 11533704"/>
              <a:gd name="connsiteX129" fmla="*/ 2357855 w 2450466"/>
              <a:gd name="connsiteY129" fmla="*/ 2429729 h 11533704"/>
              <a:gd name="connsiteX130" fmla="*/ 2342469 w 2450466"/>
              <a:gd name="connsiteY130" fmla="*/ 2442423 h 11533704"/>
              <a:gd name="connsiteX131" fmla="*/ 2396465 w 2450466"/>
              <a:gd name="connsiteY131" fmla="*/ 2501848 h 11533704"/>
              <a:gd name="connsiteX132" fmla="*/ 2450466 w 2450466"/>
              <a:gd name="connsiteY132" fmla="*/ 2678635 h 11533704"/>
              <a:gd name="connsiteX133" fmla="*/ 2396465 w 2450466"/>
              <a:gd name="connsiteY133" fmla="*/ 2855422 h 11533704"/>
              <a:gd name="connsiteX134" fmla="*/ 2342469 w 2450466"/>
              <a:gd name="connsiteY134" fmla="*/ 2914847 h 11533704"/>
              <a:gd name="connsiteX135" fmla="*/ 2357855 w 2450466"/>
              <a:gd name="connsiteY135" fmla="*/ 2927541 h 11533704"/>
              <a:gd name="connsiteX136" fmla="*/ 2450466 w 2450466"/>
              <a:gd name="connsiteY136" fmla="*/ 3151124 h 11533704"/>
              <a:gd name="connsiteX137" fmla="*/ 2357855 w 2450466"/>
              <a:gd name="connsiteY137" fmla="*/ 3374707 h 11533704"/>
              <a:gd name="connsiteX138" fmla="*/ 2342469 w 2450466"/>
              <a:gd name="connsiteY138" fmla="*/ 3387401 h 11533704"/>
              <a:gd name="connsiteX139" fmla="*/ 2396465 w 2450466"/>
              <a:gd name="connsiteY139" fmla="*/ 3446826 h 11533704"/>
              <a:gd name="connsiteX140" fmla="*/ 2450466 w 2450466"/>
              <a:gd name="connsiteY140" fmla="*/ 3623613 h 11533704"/>
              <a:gd name="connsiteX141" fmla="*/ 2357855 w 2450466"/>
              <a:gd name="connsiteY141" fmla="*/ 3847196 h 11533704"/>
              <a:gd name="connsiteX142" fmla="*/ 2342469 w 2450466"/>
              <a:gd name="connsiteY142" fmla="*/ 3859890 h 11533704"/>
              <a:gd name="connsiteX143" fmla="*/ 2396465 w 2450466"/>
              <a:gd name="connsiteY143" fmla="*/ 3919315 h 11533704"/>
              <a:gd name="connsiteX144" fmla="*/ 2450466 w 2450466"/>
              <a:gd name="connsiteY144" fmla="*/ 4096102 h 11533704"/>
              <a:gd name="connsiteX145" fmla="*/ 2357855 w 2450466"/>
              <a:gd name="connsiteY145" fmla="*/ 4319685 h 11533704"/>
              <a:gd name="connsiteX146" fmla="*/ 2342469 w 2450466"/>
              <a:gd name="connsiteY146" fmla="*/ 4332379 h 11533704"/>
              <a:gd name="connsiteX147" fmla="*/ 2396465 w 2450466"/>
              <a:gd name="connsiteY147" fmla="*/ 4391804 h 11533704"/>
              <a:gd name="connsiteX148" fmla="*/ 2450466 w 2450466"/>
              <a:gd name="connsiteY148" fmla="*/ 4568591 h 11533704"/>
              <a:gd name="connsiteX149" fmla="*/ 2357855 w 2450466"/>
              <a:gd name="connsiteY149" fmla="*/ 4792174 h 11533704"/>
              <a:gd name="connsiteX150" fmla="*/ 2342469 w 2450466"/>
              <a:gd name="connsiteY150" fmla="*/ 4804868 h 11533704"/>
              <a:gd name="connsiteX151" fmla="*/ 2396465 w 2450466"/>
              <a:gd name="connsiteY151" fmla="*/ 4864293 h 11533704"/>
              <a:gd name="connsiteX152" fmla="*/ 2450466 w 2450466"/>
              <a:gd name="connsiteY152" fmla="*/ 5041080 h 11533704"/>
              <a:gd name="connsiteX153" fmla="*/ 2396465 w 2450466"/>
              <a:gd name="connsiteY153" fmla="*/ 5217867 h 11533704"/>
              <a:gd name="connsiteX154" fmla="*/ 2342469 w 2450466"/>
              <a:gd name="connsiteY154" fmla="*/ 5277291 h 11533704"/>
              <a:gd name="connsiteX155" fmla="*/ 2357855 w 2450466"/>
              <a:gd name="connsiteY155" fmla="*/ 5289986 h 11533704"/>
              <a:gd name="connsiteX156" fmla="*/ 2450466 w 2450466"/>
              <a:gd name="connsiteY156" fmla="*/ 5513569 h 11533704"/>
              <a:gd name="connsiteX157" fmla="*/ 2357855 w 2450466"/>
              <a:gd name="connsiteY157" fmla="*/ 5737152 h 11533704"/>
              <a:gd name="connsiteX158" fmla="*/ 2342469 w 2450466"/>
              <a:gd name="connsiteY158" fmla="*/ 5749846 h 11533704"/>
              <a:gd name="connsiteX159" fmla="*/ 2396465 w 2450466"/>
              <a:gd name="connsiteY159" fmla="*/ 5809270 h 11533704"/>
              <a:gd name="connsiteX160" fmla="*/ 2450466 w 2450466"/>
              <a:gd name="connsiteY160" fmla="*/ 5986058 h 11533704"/>
              <a:gd name="connsiteX161" fmla="*/ 2357855 w 2450466"/>
              <a:gd name="connsiteY161" fmla="*/ 6209640 h 11533704"/>
              <a:gd name="connsiteX162" fmla="*/ 2342469 w 2450466"/>
              <a:gd name="connsiteY162" fmla="*/ 6222334 h 11533704"/>
              <a:gd name="connsiteX163" fmla="*/ 2396465 w 2450466"/>
              <a:gd name="connsiteY163" fmla="*/ 6281759 h 11533704"/>
              <a:gd name="connsiteX164" fmla="*/ 2450466 w 2450466"/>
              <a:gd name="connsiteY164" fmla="*/ 6458547 h 11533704"/>
              <a:gd name="connsiteX165" fmla="*/ 2357855 w 2450466"/>
              <a:gd name="connsiteY165" fmla="*/ 6682129 h 11533704"/>
              <a:gd name="connsiteX166" fmla="*/ 2342469 w 2450466"/>
              <a:gd name="connsiteY166" fmla="*/ 6694824 h 11533704"/>
              <a:gd name="connsiteX167" fmla="*/ 2396465 w 2450466"/>
              <a:gd name="connsiteY167" fmla="*/ 6754248 h 11533704"/>
              <a:gd name="connsiteX168" fmla="*/ 2450466 w 2450466"/>
              <a:gd name="connsiteY168" fmla="*/ 6931036 h 11533704"/>
              <a:gd name="connsiteX169" fmla="*/ 2357855 w 2450466"/>
              <a:gd name="connsiteY169" fmla="*/ 7154618 h 11533704"/>
              <a:gd name="connsiteX170" fmla="*/ 2342469 w 2450466"/>
              <a:gd name="connsiteY170" fmla="*/ 7167313 h 11533704"/>
              <a:gd name="connsiteX171" fmla="*/ 2396465 w 2450466"/>
              <a:gd name="connsiteY171" fmla="*/ 7226738 h 11533704"/>
              <a:gd name="connsiteX172" fmla="*/ 2450466 w 2450466"/>
              <a:gd name="connsiteY172" fmla="*/ 7403525 h 11533704"/>
              <a:gd name="connsiteX173" fmla="*/ 2357855 w 2450466"/>
              <a:gd name="connsiteY173" fmla="*/ 7627107 h 11533704"/>
              <a:gd name="connsiteX174" fmla="*/ 2342469 w 2450466"/>
              <a:gd name="connsiteY174" fmla="*/ 7639802 h 11533704"/>
              <a:gd name="connsiteX175" fmla="*/ 2396465 w 2450466"/>
              <a:gd name="connsiteY175" fmla="*/ 7699227 h 11533704"/>
              <a:gd name="connsiteX176" fmla="*/ 2450466 w 2450466"/>
              <a:gd name="connsiteY176" fmla="*/ 7876010 h 11533704"/>
              <a:gd name="connsiteX177" fmla="*/ 2357855 w 2450466"/>
              <a:gd name="connsiteY177" fmla="*/ 8099594 h 11533704"/>
              <a:gd name="connsiteX178" fmla="*/ 2342469 w 2450466"/>
              <a:gd name="connsiteY178" fmla="*/ 8112287 h 11533704"/>
              <a:gd name="connsiteX179" fmla="*/ 2396465 w 2450466"/>
              <a:gd name="connsiteY179" fmla="*/ 8171713 h 11533704"/>
              <a:gd name="connsiteX180" fmla="*/ 2450466 w 2450466"/>
              <a:gd name="connsiteY180" fmla="*/ 8348499 h 11533704"/>
              <a:gd name="connsiteX181" fmla="*/ 2357855 w 2450466"/>
              <a:gd name="connsiteY181" fmla="*/ 8572082 h 11533704"/>
              <a:gd name="connsiteX182" fmla="*/ 2342469 w 2450466"/>
              <a:gd name="connsiteY182" fmla="*/ 8584776 h 11533704"/>
              <a:gd name="connsiteX183" fmla="*/ 2396465 w 2450466"/>
              <a:gd name="connsiteY183" fmla="*/ 8644201 h 11533704"/>
              <a:gd name="connsiteX184" fmla="*/ 2450466 w 2450466"/>
              <a:gd name="connsiteY184" fmla="*/ 8820988 h 11533704"/>
              <a:gd name="connsiteX185" fmla="*/ 2357855 w 2450466"/>
              <a:gd name="connsiteY185" fmla="*/ 9044572 h 11533704"/>
              <a:gd name="connsiteX186" fmla="*/ 2342469 w 2450466"/>
              <a:gd name="connsiteY186" fmla="*/ 9057266 h 11533704"/>
              <a:gd name="connsiteX187" fmla="*/ 2396465 w 2450466"/>
              <a:gd name="connsiteY187" fmla="*/ 9116691 h 11533704"/>
              <a:gd name="connsiteX188" fmla="*/ 2450466 w 2450466"/>
              <a:gd name="connsiteY188" fmla="*/ 9293478 h 11533704"/>
              <a:gd name="connsiteX189" fmla="*/ 2357855 w 2450466"/>
              <a:gd name="connsiteY189" fmla="*/ 9517060 h 11533704"/>
              <a:gd name="connsiteX190" fmla="*/ 2342469 w 2450466"/>
              <a:gd name="connsiteY190" fmla="*/ 9529754 h 11533704"/>
              <a:gd name="connsiteX191" fmla="*/ 2396465 w 2450466"/>
              <a:gd name="connsiteY191" fmla="*/ 9589179 h 11533704"/>
              <a:gd name="connsiteX192" fmla="*/ 2450466 w 2450466"/>
              <a:gd name="connsiteY192" fmla="*/ 9765966 h 11533704"/>
              <a:gd name="connsiteX193" fmla="*/ 2357855 w 2450466"/>
              <a:gd name="connsiteY193" fmla="*/ 9989549 h 11533704"/>
              <a:gd name="connsiteX194" fmla="*/ 2342469 w 2450466"/>
              <a:gd name="connsiteY194" fmla="*/ 10002243 h 11533704"/>
              <a:gd name="connsiteX195" fmla="*/ 2396465 w 2450466"/>
              <a:gd name="connsiteY195" fmla="*/ 10061668 h 11533704"/>
              <a:gd name="connsiteX196" fmla="*/ 2450466 w 2450466"/>
              <a:gd name="connsiteY196" fmla="*/ 10238455 h 11533704"/>
              <a:gd name="connsiteX197" fmla="*/ 2357855 w 2450466"/>
              <a:gd name="connsiteY197" fmla="*/ 10462038 h 11533704"/>
              <a:gd name="connsiteX198" fmla="*/ 2342469 w 2450466"/>
              <a:gd name="connsiteY198" fmla="*/ 10474732 h 11533704"/>
              <a:gd name="connsiteX199" fmla="*/ 2396465 w 2450466"/>
              <a:gd name="connsiteY199" fmla="*/ 10534156 h 11533704"/>
              <a:gd name="connsiteX200" fmla="*/ 2450466 w 2450466"/>
              <a:gd name="connsiteY200" fmla="*/ 10710943 h 11533704"/>
              <a:gd name="connsiteX201" fmla="*/ 2357855 w 2450466"/>
              <a:gd name="connsiteY201" fmla="*/ 10934526 h 11533704"/>
              <a:gd name="connsiteX202" fmla="*/ 2342469 w 2450466"/>
              <a:gd name="connsiteY202" fmla="*/ 10947220 h 11533704"/>
              <a:gd name="connsiteX203" fmla="*/ 2396465 w 2450466"/>
              <a:gd name="connsiteY203" fmla="*/ 11006645 h 11533704"/>
              <a:gd name="connsiteX204" fmla="*/ 2450466 w 2450466"/>
              <a:gd name="connsiteY204" fmla="*/ 11183432 h 11533704"/>
              <a:gd name="connsiteX205" fmla="*/ 2448748 w 2450466"/>
              <a:gd name="connsiteY205" fmla="*/ 11200470 h 11533704"/>
              <a:gd name="connsiteX206" fmla="*/ 2450466 w 2450466"/>
              <a:gd name="connsiteY206" fmla="*/ 11217508 h 11533704"/>
              <a:gd name="connsiteX207" fmla="*/ 2134272 w 2450466"/>
              <a:gd name="connsiteY207" fmla="*/ 11533702 h 11533704"/>
              <a:gd name="connsiteX208" fmla="*/ 1910689 w 2450466"/>
              <a:gd name="connsiteY208" fmla="*/ 11441091 h 11533704"/>
              <a:gd name="connsiteX209" fmla="*/ 1907010 w 2450466"/>
              <a:gd name="connsiteY209" fmla="*/ 11436632 h 11533704"/>
              <a:gd name="connsiteX210" fmla="*/ 1903336 w 2450466"/>
              <a:gd name="connsiteY210" fmla="*/ 11441084 h 11533704"/>
              <a:gd name="connsiteX211" fmla="*/ 1679753 w 2450466"/>
              <a:gd name="connsiteY211" fmla="*/ 11533695 h 11533704"/>
              <a:gd name="connsiteX212" fmla="*/ 1456170 w 2450466"/>
              <a:gd name="connsiteY212" fmla="*/ 11441084 h 11533704"/>
              <a:gd name="connsiteX213" fmla="*/ 1452497 w 2450466"/>
              <a:gd name="connsiteY213" fmla="*/ 11436631 h 11533704"/>
              <a:gd name="connsiteX214" fmla="*/ 1448816 w 2450466"/>
              <a:gd name="connsiteY214" fmla="*/ 11441093 h 11533704"/>
              <a:gd name="connsiteX215" fmla="*/ 1225233 w 2450466"/>
              <a:gd name="connsiteY215" fmla="*/ 11533704 h 11533704"/>
              <a:gd name="connsiteX216" fmla="*/ 1001650 w 2450466"/>
              <a:gd name="connsiteY216" fmla="*/ 11441093 h 11533704"/>
              <a:gd name="connsiteX217" fmla="*/ 997973 w 2450466"/>
              <a:gd name="connsiteY217" fmla="*/ 11436636 h 11533704"/>
              <a:gd name="connsiteX218" fmla="*/ 994297 w 2450466"/>
              <a:gd name="connsiteY218" fmla="*/ 11441092 h 11533704"/>
              <a:gd name="connsiteX219" fmla="*/ 770714 w 2450466"/>
              <a:gd name="connsiteY219" fmla="*/ 11533704 h 11533704"/>
              <a:gd name="connsiteX220" fmla="*/ 547131 w 2450466"/>
              <a:gd name="connsiteY220" fmla="*/ 11441092 h 11533704"/>
              <a:gd name="connsiteX221" fmla="*/ 543453 w 2450466"/>
              <a:gd name="connsiteY221" fmla="*/ 11436635 h 11533704"/>
              <a:gd name="connsiteX222" fmla="*/ 539777 w 2450466"/>
              <a:gd name="connsiteY222" fmla="*/ 11441091 h 11533704"/>
              <a:gd name="connsiteX223" fmla="*/ 316194 w 2450466"/>
              <a:gd name="connsiteY223" fmla="*/ 11533702 h 11533704"/>
              <a:gd name="connsiteX224" fmla="*/ 0 w 2450466"/>
              <a:gd name="connsiteY224" fmla="*/ 11217508 h 11533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2450466" h="11533704">
                <a:moveTo>
                  <a:pt x="0" y="11217508"/>
                </a:moveTo>
                <a:lnTo>
                  <a:pt x="551" y="11212043"/>
                </a:lnTo>
                <a:lnTo>
                  <a:pt x="0" y="11206578"/>
                </a:lnTo>
                <a:cubicBezTo>
                  <a:pt x="0" y="11119264"/>
                  <a:pt x="35391" y="11040215"/>
                  <a:pt x="92611" y="10982996"/>
                </a:cubicBezTo>
                <a:lnTo>
                  <a:pt x="107957" y="10970334"/>
                </a:lnTo>
                <a:lnTo>
                  <a:pt x="92611" y="10957673"/>
                </a:lnTo>
                <a:cubicBezTo>
                  <a:pt x="35391" y="10900452"/>
                  <a:pt x="0" y="10821404"/>
                  <a:pt x="0" y="10734090"/>
                </a:cubicBezTo>
                <a:cubicBezTo>
                  <a:pt x="0" y="10646775"/>
                  <a:pt x="35391" y="10567727"/>
                  <a:pt x="92611" y="10510507"/>
                </a:cubicBezTo>
                <a:lnTo>
                  <a:pt x="107957" y="10497846"/>
                </a:lnTo>
                <a:lnTo>
                  <a:pt x="92611" y="10485184"/>
                </a:lnTo>
                <a:cubicBezTo>
                  <a:pt x="35391" y="10427965"/>
                  <a:pt x="0" y="10348916"/>
                  <a:pt x="0" y="10261602"/>
                </a:cubicBezTo>
                <a:cubicBezTo>
                  <a:pt x="0" y="10174286"/>
                  <a:pt x="35391" y="10095238"/>
                  <a:pt x="92611" y="10038018"/>
                </a:cubicBezTo>
                <a:lnTo>
                  <a:pt x="107957" y="10025357"/>
                </a:lnTo>
                <a:lnTo>
                  <a:pt x="92611" y="10012695"/>
                </a:lnTo>
                <a:cubicBezTo>
                  <a:pt x="35391" y="9955476"/>
                  <a:pt x="0" y="9876426"/>
                  <a:pt x="0" y="9789112"/>
                </a:cubicBezTo>
                <a:cubicBezTo>
                  <a:pt x="0" y="9701798"/>
                  <a:pt x="35391" y="9622748"/>
                  <a:pt x="92611" y="9565530"/>
                </a:cubicBezTo>
                <a:lnTo>
                  <a:pt x="107957" y="9552867"/>
                </a:lnTo>
                <a:lnTo>
                  <a:pt x="92611" y="9540206"/>
                </a:lnTo>
                <a:cubicBezTo>
                  <a:pt x="35391" y="9482987"/>
                  <a:pt x="0" y="9403938"/>
                  <a:pt x="0" y="9316623"/>
                </a:cubicBezTo>
                <a:cubicBezTo>
                  <a:pt x="0" y="9229309"/>
                  <a:pt x="35391" y="9150260"/>
                  <a:pt x="92611" y="9093041"/>
                </a:cubicBezTo>
                <a:lnTo>
                  <a:pt x="107957" y="9080380"/>
                </a:lnTo>
                <a:lnTo>
                  <a:pt x="92611" y="9067718"/>
                </a:lnTo>
                <a:cubicBezTo>
                  <a:pt x="35391" y="9010498"/>
                  <a:pt x="0" y="8931450"/>
                  <a:pt x="0" y="8844134"/>
                </a:cubicBezTo>
                <a:cubicBezTo>
                  <a:pt x="0" y="8756821"/>
                  <a:pt x="35391" y="8677772"/>
                  <a:pt x="92611" y="8620551"/>
                </a:cubicBezTo>
                <a:lnTo>
                  <a:pt x="107957" y="8607890"/>
                </a:lnTo>
                <a:lnTo>
                  <a:pt x="92611" y="8595229"/>
                </a:lnTo>
                <a:cubicBezTo>
                  <a:pt x="35391" y="8538009"/>
                  <a:pt x="0" y="8458960"/>
                  <a:pt x="0" y="8371646"/>
                </a:cubicBezTo>
                <a:cubicBezTo>
                  <a:pt x="0" y="8284331"/>
                  <a:pt x="35391" y="8205283"/>
                  <a:pt x="92611" y="8148063"/>
                </a:cubicBezTo>
                <a:lnTo>
                  <a:pt x="107957" y="8135401"/>
                </a:lnTo>
                <a:lnTo>
                  <a:pt x="92611" y="8122739"/>
                </a:lnTo>
                <a:cubicBezTo>
                  <a:pt x="35391" y="8065520"/>
                  <a:pt x="0" y="7986470"/>
                  <a:pt x="0" y="7899156"/>
                </a:cubicBezTo>
                <a:cubicBezTo>
                  <a:pt x="0" y="7811849"/>
                  <a:pt x="35391" y="7732801"/>
                  <a:pt x="92611" y="7675580"/>
                </a:cubicBezTo>
                <a:lnTo>
                  <a:pt x="107957" y="7662919"/>
                </a:lnTo>
                <a:lnTo>
                  <a:pt x="92611" y="7650257"/>
                </a:lnTo>
                <a:cubicBezTo>
                  <a:pt x="35391" y="7593038"/>
                  <a:pt x="0" y="7513989"/>
                  <a:pt x="0" y="7426674"/>
                </a:cubicBezTo>
                <a:cubicBezTo>
                  <a:pt x="0" y="7339360"/>
                  <a:pt x="35391" y="7260312"/>
                  <a:pt x="92611" y="7203092"/>
                </a:cubicBezTo>
                <a:lnTo>
                  <a:pt x="107957" y="7190430"/>
                </a:lnTo>
                <a:lnTo>
                  <a:pt x="92611" y="7177768"/>
                </a:lnTo>
                <a:cubicBezTo>
                  <a:pt x="35391" y="7120548"/>
                  <a:pt x="0" y="7041500"/>
                  <a:pt x="0" y="6954186"/>
                </a:cubicBezTo>
                <a:cubicBezTo>
                  <a:pt x="0" y="6866871"/>
                  <a:pt x="35391" y="6787823"/>
                  <a:pt x="92611" y="6730602"/>
                </a:cubicBezTo>
                <a:lnTo>
                  <a:pt x="107957" y="6717941"/>
                </a:lnTo>
                <a:lnTo>
                  <a:pt x="92611" y="6705279"/>
                </a:lnTo>
                <a:cubicBezTo>
                  <a:pt x="35391" y="6648060"/>
                  <a:pt x="0" y="6569011"/>
                  <a:pt x="0" y="6481697"/>
                </a:cubicBezTo>
                <a:cubicBezTo>
                  <a:pt x="0" y="6394382"/>
                  <a:pt x="35391" y="6315334"/>
                  <a:pt x="92611" y="6258113"/>
                </a:cubicBezTo>
                <a:lnTo>
                  <a:pt x="107957" y="6245451"/>
                </a:lnTo>
                <a:lnTo>
                  <a:pt x="92611" y="6232790"/>
                </a:lnTo>
                <a:cubicBezTo>
                  <a:pt x="35391" y="6175571"/>
                  <a:pt x="0" y="6096522"/>
                  <a:pt x="0" y="6009207"/>
                </a:cubicBezTo>
                <a:cubicBezTo>
                  <a:pt x="0" y="5921893"/>
                  <a:pt x="35391" y="5842845"/>
                  <a:pt x="92611" y="5785624"/>
                </a:cubicBezTo>
                <a:lnTo>
                  <a:pt x="107957" y="5772963"/>
                </a:lnTo>
                <a:lnTo>
                  <a:pt x="92611" y="5760302"/>
                </a:lnTo>
                <a:cubicBezTo>
                  <a:pt x="35391" y="5703082"/>
                  <a:pt x="0" y="5624033"/>
                  <a:pt x="0" y="5536719"/>
                </a:cubicBezTo>
                <a:cubicBezTo>
                  <a:pt x="0" y="5449404"/>
                  <a:pt x="35391" y="5370356"/>
                  <a:pt x="92611" y="5313136"/>
                </a:cubicBezTo>
                <a:lnTo>
                  <a:pt x="107957" y="5300474"/>
                </a:lnTo>
                <a:lnTo>
                  <a:pt x="92611" y="5287813"/>
                </a:lnTo>
                <a:cubicBezTo>
                  <a:pt x="35391" y="5230593"/>
                  <a:pt x="0" y="5151544"/>
                  <a:pt x="0" y="5064230"/>
                </a:cubicBezTo>
                <a:cubicBezTo>
                  <a:pt x="0" y="4976915"/>
                  <a:pt x="35391" y="4897867"/>
                  <a:pt x="92611" y="4840647"/>
                </a:cubicBezTo>
                <a:lnTo>
                  <a:pt x="107957" y="4827985"/>
                </a:lnTo>
                <a:lnTo>
                  <a:pt x="92611" y="4815324"/>
                </a:lnTo>
                <a:cubicBezTo>
                  <a:pt x="35391" y="4758104"/>
                  <a:pt x="0" y="4679055"/>
                  <a:pt x="0" y="4591741"/>
                </a:cubicBezTo>
                <a:cubicBezTo>
                  <a:pt x="0" y="4504426"/>
                  <a:pt x="35391" y="4425378"/>
                  <a:pt x="92611" y="4368158"/>
                </a:cubicBezTo>
                <a:lnTo>
                  <a:pt x="107957" y="4355496"/>
                </a:lnTo>
                <a:lnTo>
                  <a:pt x="92611" y="4342835"/>
                </a:lnTo>
                <a:cubicBezTo>
                  <a:pt x="35392" y="4285615"/>
                  <a:pt x="0" y="4206566"/>
                  <a:pt x="0" y="4119252"/>
                </a:cubicBezTo>
                <a:cubicBezTo>
                  <a:pt x="0" y="4031937"/>
                  <a:pt x="35392" y="3952889"/>
                  <a:pt x="92611" y="3895669"/>
                </a:cubicBezTo>
                <a:lnTo>
                  <a:pt x="107957" y="3883007"/>
                </a:lnTo>
                <a:lnTo>
                  <a:pt x="92611" y="3870346"/>
                </a:lnTo>
                <a:cubicBezTo>
                  <a:pt x="35392" y="3813126"/>
                  <a:pt x="0" y="3734077"/>
                  <a:pt x="0" y="3646763"/>
                </a:cubicBezTo>
                <a:cubicBezTo>
                  <a:pt x="0" y="3559448"/>
                  <a:pt x="35392" y="3480400"/>
                  <a:pt x="92611" y="3423180"/>
                </a:cubicBezTo>
                <a:lnTo>
                  <a:pt x="107957" y="3410518"/>
                </a:lnTo>
                <a:lnTo>
                  <a:pt x="92611" y="3397857"/>
                </a:lnTo>
                <a:cubicBezTo>
                  <a:pt x="35392" y="3340637"/>
                  <a:pt x="0" y="3261588"/>
                  <a:pt x="0" y="3174274"/>
                </a:cubicBezTo>
                <a:cubicBezTo>
                  <a:pt x="0" y="3086959"/>
                  <a:pt x="35392" y="3007911"/>
                  <a:pt x="92611" y="2950691"/>
                </a:cubicBezTo>
                <a:lnTo>
                  <a:pt x="107957" y="2938029"/>
                </a:lnTo>
                <a:lnTo>
                  <a:pt x="92611" y="2925368"/>
                </a:lnTo>
                <a:cubicBezTo>
                  <a:pt x="35392" y="2868148"/>
                  <a:pt x="0" y="2789099"/>
                  <a:pt x="0" y="2701785"/>
                </a:cubicBezTo>
                <a:cubicBezTo>
                  <a:pt x="0" y="2614470"/>
                  <a:pt x="35392" y="2535422"/>
                  <a:pt x="92611" y="2478202"/>
                </a:cubicBezTo>
                <a:lnTo>
                  <a:pt x="107957" y="2465541"/>
                </a:lnTo>
                <a:lnTo>
                  <a:pt x="92611" y="2452879"/>
                </a:lnTo>
                <a:cubicBezTo>
                  <a:pt x="35392" y="2395659"/>
                  <a:pt x="0" y="2316611"/>
                  <a:pt x="0" y="2229296"/>
                </a:cubicBezTo>
                <a:cubicBezTo>
                  <a:pt x="0" y="2141981"/>
                  <a:pt x="35392" y="2062933"/>
                  <a:pt x="92611" y="2005713"/>
                </a:cubicBezTo>
                <a:lnTo>
                  <a:pt x="107957" y="1993051"/>
                </a:lnTo>
                <a:lnTo>
                  <a:pt x="92611" y="1980390"/>
                </a:lnTo>
                <a:cubicBezTo>
                  <a:pt x="35392" y="1923170"/>
                  <a:pt x="0" y="1844121"/>
                  <a:pt x="0" y="1756807"/>
                </a:cubicBezTo>
                <a:cubicBezTo>
                  <a:pt x="0" y="1669493"/>
                  <a:pt x="35392" y="1590444"/>
                  <a:pt x="92611" y="1533224"/>
                </a:cubicBezTo>
                <a:lnTo>
                  <a:pt x="107957" y="1520562"/>
                </a:lnTo>
                <a:lnTo>
                  <a:pt x="92611" y="1507901"/>
                </a:lnTo>
                <a:cubicBezTo>
                  <a:pt x="35392" y="1450681"/>
                  <a:pt x="0" y="1371633"/>
                  <a:pt x="0" y="1284318"/>
                </a:cubicBezTo>
                <a:cubicBezTo>
                  <a:pt x="0" y="1197004"/>
                  <a:pt x="35392" y="1117955"/>
                  <a:pt x="92611" y="1060735"/>
                </a:cubicBezTo>
                <a:lnTo>
                  <a:pt x="107957" y="1048073"/>
                </a:lnTo>
                <a:lnTo>
                  <a:pt x="92611" y="1035412"/>
                </a:lnTo>
                <a:cubicBezTo>
                  <a:pt x="35392" y="978192"/>
                  <a:pt x="0" y="899143"/>
                  <a:pt x="0" y="811829"/>
                </a:cubicBezTo>
                <a:cubicBezTo>
                  <a:pt x="0" y="724514"/>
                  <a:pt x="35392" y="645466"/>
                  <a:pt x="92611" y="588246"/>
                </a:cubicBezTo>
                <a:lnTo>
                  <a:pt x="121984" y="564012"/>
                </a:lnTo>
                <a:lnTo>
                  <a:pt x="92611" y="539777"/>
                </a:lnTo>
                <a:cubicBezTo>
                  <a:pt x="35392" y="482557"/>
                  <a:pt x="0" y="403508"/>
                  <a:pt x="0" y="316194"/>
                </a:cubicBezTo>
                <a:cubicBezTo>
                  <a:pt x="0" y="141565"/>
                  <a:pt x="141565" y="0"/>
                  <a:pt x="316194" y="0"/>
                </a:cubicBezTo>
                <a:cubicBezTo>
                  <a:pt x="392595" y="0"/>
                  <a:pt x="462666" y="27096"/>
                  <a:pt x="517323" y="72203"/>
                </a:cubicBezTo>
                <a:lnTo>
                  <a:pt x="541208" y="99792"/>
                </a:lnTo>
                <a:lnTo>
                  <a:pt x="547131" y="92612"/>
                </a:lnTo>
                <a:cubicBezTo>
                  <a:pt x="604351" y="35392"/>
                  <a:pt x="683400" y="1"/>
                  <a:pt x="770714" y="1"/>
                </a:cubicBezTo>
                <a:cubicBezTo>
                  <a:pt x="847115" y="1"/>
                  <a:pt x="917186" y="27098"/>
                  <a:pt x="971843" y="72204"/>
                </a:cubicBezTo>
                <a:lnTo>
                  <a:pt x="995727" y="99792"/>
                </a:lnTo>
                <a:lnTo>
                  <a:pt x="1001650" y="92612"/>
                </a:lnTo>
                <a:cubicBezTo>
                  <a:pt x="1058870" y="35392"/>
                  <a:pt x="1137919" y="1"/>
                  <a:pt x="1225233" y="1"/>
                </a:cubicBezTo>
                <a:cubicBezTo>
                  <a:pt x="1301633" y="1"/>
                  <a:pt x="1371704" y="27098"/>
                  <a:pt x="1426361" y="72204"/>
                </a:cubicBezTo>
                <a:lnTo>
                  <a:pt x="1450246" y="99792"/>
                </a:lnTo>
                <a:lnTo>
                  <a:pt x="1456170" y="92612"/>
                </a:lnTo>
                <a:cubicBezTo>
                  <a:pt x="1513390" y="35392"/>
                  <a:pt x="1592439" y="1"/>
                  <a:pt x="1679753" y="1"/>
                </a:cubicBezTo>
                <a:cubicBezTo>
                  <a:pt x="1767068" y="1"/>
                  <a:pt x="1846116" y="35392"/>
                  <a:pt x="1903336" y="92612"/>
                </a:cubicBezTo>
                <a:lnTo>
                  <a:pt x="1909259" y="99791"/>
                </a:lnTo>
                <a:lnTo>
                  <a:pt x="1933143" y="72203"/>
                </a:lnTo>
                <a:cubicBezTo>
                  <a:pt x="1987801" y="27096"/>
                  <a:pt x="2057872" y="0"/>
                  <a:pt x="2134272" y="0"/>
                </a:cubicBezTo>
                <a:cubicBezTo>
                  <a:pt x="2308901" y="0"/>
                  <a:pt x="2450466" y="141565"/>
                  <a:pt x="2450466" y="316194"/>
                </a:cubicBezTo>
                <a:cubicBezTo>
                  <a:pt x="2450466" y="403508"/>
                  <a:pt x="2415075" y="482557"/>
                  <a:pt x="2357855" y="539777"/>
                </a:cubicBezTo>
                <a:lnTo>
                  <a:pt x="2342471" y="552469"/>
                </a:lnTo>
                <a:lnTo>
                  <a:pt x="2396465" y="611892"/>
                </a:lnTo>
                <a:cubicBezTo>
                  <a:pt x="2430558" y="662357"/>
                  <a:pt x="2450466" y="723193"/>
                  <a:pt x="2450466" y="788679"/>
                </a:cubicBezTo>
                <a:cubicBezTo>
                  <a:pt x="2450466" y="875994"/>
                  <a:pt x="2415075" y="955042"/>
                  <a:pt x="2357855" y="1012262"/>
                </a:cubicBezTo>
                <a:lnTo>
                  <a:pt x="2342469" y="1024956"/>
                </a:lnTo>
                <a:lnTo>
                  <a:pt x="2396465" y="1084381"/>
                </a:lnTo>
                <a:cubicBezTo>
                  <a:pt x="2430558" y="1134846"/>
                  <a:pt x="2450466" y="1195682"/>
                  <a:pt x="2450466" y="1261168"/>
                </a:cubicBezTo>
                <a:cubicBezTo>
                  <a:pt x="2450466" y="1348482"/>
                  <a:pt x="2415075" y="1427531"/>
                  <a:pt x="2357855" y="1484751"/>
                </a:cubicBezTo>
                <a:lnTo>
                  <a:pt x="2342469" y="1497445"/>
                </a:lnTo>
                <a:lnTo>
                  <a:pt x="2396465" y="1556870"/>
                </a:lnTo>
                <a:cubicBezTo>
                  <a:pt x="2430558" y="1607335"/>
                  <a:pt x="2450466" y="1668171"/>
                  <a:pt x="2450466" y="1733657"/>
                </a:cubicBezTo>
                <a:cubicBezTo>
                  <a:pt x="2450466" y="1799143"/>
                  <a:pt x="2430558" y="1859979"/>
                  <a:pt x="2396465" y="1910444"/>
                </a:cubicBezTo>
                <a:lnTo>
                  <a:pt x="2342469" y="1969869"/>
                </a:lnTo>
                <a:lnTo>
                  <a:pt x="2357855" y="1982563"/>
                </a:lnTo>
                <a:cubicBezTo>
                  <a:pt x="2415075" y="2039783"/>
                  <a:pt x="2450466" y="2118832"/>
                  <a:pt x="2450466" y="2206146"/>
                </a:cubicBezTo>
                <a:cubicBezTo>
                  <a:pt x="2450466" y="2293460"/>
                  <a:pt x="2415075" y="2372509"/>
                  <a:pt x="2357855" y="2429729"/>
                </a:cubicBezTo>
                <a:lnTo>
                  <a:pt x="2342469" y="2442423"/>
                </a:lnTo>
                <a:lnTo>
                  <a:pt x="2396465" y="2501848"/>
                </a:lnTo>
                <a:cubicBezTo>
                  <a:pt x="2430558" y="2552313"/>
                  <a:pt x="2450466" y="2613149"/>
                  <a:pt x="2450466" y="2678635"/>
                </a:cubicBezTo>
                <a:cubicBezTo>
                  <a:pt x="2450466" y="2744121"/>
                  <a:pt x="2430558" y="2804957"/>
                  <a:pt x="2396465" y="2855422"/>
                </a:cubicBezTo>
                <a:lnTo>
                  <a:pt x="2342469" y="2914847"/>
                </a:lnTo>
                <a:lnTo>
                  <a:pt x="2357855" y="2927541"/>
                </a:lnTo>
                <a:cubicBezTo>
                  <a:pt x="2415075" y="2984761"/>
                  <a:pt x="2450466" y="3063809"/>
                  <a:pt x="2450466" y="3151124"/>
                </a:cubicBezTo>
                <a:cubicBezTo>
                  <a:pt x="2450466" y="3238438"/>
                  <a:pt x="2415075" y="3317487"/>
                  <a:pt x="2357855" y="3374707"/>
                </a:cubicBezTo>
                <a:lnTo>
                  <a:pt x="2342469" y="3387401"/>
                </a:lnTo>
                <a:lnTo>
                  <a:pt x="2396465" y="3446826"/>
                </a:lnTo>
                <a:cubicBezTo>
                  <a:pt x="2430558" y="3497291"/>
                  <a:pt x="2450466" y="3558127"/>
                  <a:pt x="2450466" y="3623613"/>
                </a:cubicBezTo>
                <a:cubicBezTo>
                  <a:pt x="2450466" y="3710927"/>
                  <a:pt x="2415075" y="3789976"/>
                  <a:pt x="2357855" y="3847196"/>
                </a:cubicBezTo>
                <a:lnTo>
                  <a:pt x="2342469" y="3859890"/>
                </a:lnTo>
                <a:lnTo>
                  <a:pt x="2396465" y="3919315"/>
                </a:lnTo>
                <a:cubicBezTo>
                  <a:pt x="2430558" y="3969780"/>
                  <a:pt x="2450466" y="4030616"/>
                  <a:pt x="2450466" y="4096102"/>
                </a:cubicBezTo>
                <a:cubicBezTo>
                  <a:pt x="2450466" y="4183416"/>
                  <a:pt x="2415075" y="4262465"/>
                  <a:pt x="2357855" y="4319685"/>
                </a:cubicBezTo>
                <a:lnTo>
                  <a:pt x="2342469" y="4332379"/>
                </a:lnTo>
                <a:lnTo>
                  <a:pt x="2396465" y="4391804"/>
                </a:lnTo>
                <a:cubicBezTo>
                  <a:pt x="2430558" y="4442269"/>
                  <a:pt x="2450466" y="4503105"/>
                  <a:pt x="2450466" y="4568591"/>
                </a:cubicBezTo>
                <a:cubicBezTo>
                  <a:pt x="2450466" y="4655905"/>
                  <a:pt x="2415075" y="4734954"/>
                  <a:pt x="2357855" y="4792174"/>
                </a:cubicBezTo>
                <a:lnTo>
                  <a:pt x="2342469" y="4804868"/>
                </a:lnTo>
                <a:lnTo>
                  <a:pt x="2396465" y="4864293"/>
                </a:lnTo>
                <a:cubicBezTo>
                  <a:pt x="2430558" y="4914757"/>
                  <a:pt x="2450466" y="4975594"/>
                  <a:pt x="2450466" y="5041080"/>
                </a:cubicBezTo>
                <a:cubicBezTo>
                  <a:pt x="2450466" y="5106566"/>
                  <a:pt x="2430558" y="5167402"/>
                  <a:pt x="2396465" y="5217867"/>
                </a:cubicBezTo>
                <a:lnTo>
                  <a:pt x="2342469" y="5277291"/>
                </a:lnTo>
                <a:lnTo>
                  <a:pt x="2357855" y="5289986"/>
                </a:lnTo>
                <a:cubicBezTo>
                  <a:pt x="2415075" y="5347206"/>
                  <a:pt x="2450466" y="5426254"/>
                  <a:pt x="2450466" y="5513569"/>
                </a:cubicBezTo>
                <a:cubicBezTo>
                  <a:pt x="2450466" y="5600883"/>
                  <a:pt x="2415075" y="5679932"/>
                  <a:pt x="2357855" y="5737152"/>
                </a:cubicBezTo>
                <a:lnTo>
                  <a:pt x="2342469" y="5749846"/>
                </a:lnTo>
                <a:lnTo>
                  <a:pt x="2396465" y="5809270"/>
                </a:lnTo>
                <a:cubicBezTo>
                  <a:pt x="2430558" y="5859735"/>
                  <a:pt x="2450466" y="5920572"/>
                  <a:pt x="2450466" y="5986058"/>
                </a:cubicBezTo>
                <a:cubicBezTo>
                  <a:pt x="2450466" y="6073372"/>
                  <a:pt x="2415075" y="6152421"/>
                  <a:pt x="2357855" y="6209640"/>
                </a:cubicBezTo>
                <a:lnTo>
                  <a:pt x="2342469" y="6222334"/>
                </a:lnTo>
                <a:lnTo>
                  <a:pt x="2396465" y="6281759"/>
                </a:lnTo>
                <a:cubicBezTo>
                  <a:pt x="2430558" y="6332224"/>
                  <a:pt x="2450466" y="6393061"/>
                  <a:pt x="2450466" y="6458547"/>
                </a:cubicBezTo>
                <a:cubicBezTo>
                  <a:pt x="2450466" y="6545861"/>
                  <a:pt x="2415075" y="6624910"/>
                  <a:pt x="2357855" y="6682129"/>
                </a:cubicBezTo>
                <a:lnTo>
                  <a:pt x="2342469" y="6694824"/>
                </a:lnTo>
                <a:lnTo>
                  <a:pt x="2396465" y="6754248"/>
                </a:lnTo>
                <a:cubicBezTo>
                  <a:pt x="2430558" y="6804714"/>
                  <a:pt x="2450466" y="6865550"/>
                  <a:pt x="2450466" y="6931036"/>
                </a:cubicBezTo>
                <a:cubicBezTo>
                  <a:pt x="2450466" y="7018351"/>
                  <a:pt x="2415075" y="7097399"/>
                  <a:pt x="2357855" y="7154618"/>
                </a:cubicBezTo>
                <a:lnTo>
                  <a:pt x="2342469" y="7167313"/>
                </a:lnTo>
                <a:lnTo>
                  <a:pt x="2396465" y="7226738"/>
                </a:lnTo>
                <a:cubicBezTo>
                  <a:pt x="2430558" y="7277202"/>
                  <a:pt x="2450466" y="7338039"/>
                  <a:pt x="2450466" y="7403525"/>
                </a:cubicBezTo>
                <a:cubicBezTo>
                  <a:pt x="2450466" y="7490839"/>
                  <a:pt x="2415075" y="7569888"/>
                  <a:pt x="2357855" y="7627107"/>
                </a:cubicBezTo>
                <a:lnTo>
                  <a:pt x="2342469" y="7639802"/>
                </a:lnTo>
                <a:lnTo>
                  <a:pt x="2396465" y="7699227"/>
                </a:lnTo>
                <a:cubicBezTo>
                  <a:pt x="2430558" y="7749692"/>
                  <a:pt x="2450466" y="7810528"/>
                  <a:pt x="2450466" y="7876010"/>
                </a:cubicBezTo>
                <a:cubicBezTo>
                  <a:pt x="2450466" y="7963324"/>
                  <a:pt x="2415075" y="8042373"/>
                  <a:pt x="2357855" y="8099594"/>
                </a:cubicBezTo>
                <a:lnTo>
                  <a:pt x="2342469" y="8112287"/>
                </a:lnTo>
                <a:lnTo>
                  <a:pt x="2396465" y="8171713"/>
                </a:lnTo>
                <a:cubicBezTo>
                  <a:pt x="2430558" y="8222177"/>
                  <a:pt x="2450466" y="8283014"/>
                  <a:pt x="2450466" y="8348499"/>
                </a:cubicBezTo>
                <a:cubicBezTo>
                  <a:pt x="2450466" y="8435813"/>
                  <a:pt x="2415075" y="8514862"/>
                  <a:pt x="2357855" y="8572082"/>
                </a:cubicBezTo>
                <a:lnTo>
                  <a:pt x="2342469" y="8584776"/>
                </a:lnTo>
                <a:lnTo>
                  <a:pt x="2396465" y="8644201"/>
                </a:lnTo>
                <a:cubicBezTo>
                  <a:pt x="2430558" y="8694666"/>
                  <a:pt x="2450466" y="8755502"/>
                  <a:pt x="2450466" y="8820988"/>
                </a:cubicBezTo>
                <a:cubicBezTo>
                  <a:pt x="2450466" y="8908302"/>
                  <a:pt x="2415075" y="8987351"/>
                  <a:pt x="2357855" y="9044572"/>
                </a:cubicBezTo>
                <a:lnTo>
                  <a:pt x="2342469" y="9057266"/>
                </a:lnTo>
                <a:lnTo>
                  <a:pt x="2396465" y="9116691"/>
                </a:lnTo>
                <a:cubicBezTo>
                  <a:pt x="2430558" y="9167155"/>
                  <a:pt x="2450466" y="9227990"/>
                  <a:pt x="2450466" y="9293478"/>
                </a:cubicBezTo>
                <a:cubicBezTo>
                  <a:pt x="2450466" y="9380792"/>
                  <a:pt x="2415075" y="9459840"/>
                  <a:pt x="2357855" y="9517060"/>
                </a:cubicBezTo>
                <a:lnTo>
                  <a:pt x="2342469" y="9529754"/>
                </a:lnTo>
                <a:lnTo>
                  <a:pt x="2396465" y="9589179"/>
                </a:lnTo>
                <a:cubicBezTo>
                  <a:pt x="2430558" y="9639644"/>
                  <a:pt x="2450466" y="9700479"/>
                  <a:pt x="2450466" y="9765966"/>
                </a:cubicBezTo>
                <a:cubicBezTo>
                  <a:pt x="2450466" y="9853281"/>
                  <a:pt x="2415075" y="9932329"/>
                  <a:pt x="2357855" y="9989549"/>
                </a:cubicBezTo>
                <a:lnTo>
                  <a:pt x="2342469" y="10002243"/>
                </a:lnTo>
                <a:lnTo>
                  <a:pt x="2396465" y="10061668"/>
                </a:lnTo>
                <a:cubicBezTo>
                  <a:pt x="2430558" y="10112133"/>
                  <a:pt x="2450466" y="10172969"/>
                  <a:pt x="2450466" y="10238455"/>
                </a:cubicBezTo>
                <a:cubicBezTo>
                  <a:pt x="2450466" y="10325769"/>
                  <a:pt x="2415075" y="10404818"/>
                  <a:pt x="2357855" y="10462038"/>
                </a:cubicBezTo>
                <a:lnTo>
                  <a:pt x="2342469" y="10474732"/>
                </a:lnTo>
                <a:lnTo>
                  <a:pt x="2396465" y="10534156"/>
                </a:lnTo>
                <a:cubicBezTo>
                  <a:pt x="2430558" y="10584621"/>
                  <a:pt x="2450466" y="10645457"/>
                  <a:pt x="2450466" y="10710943"/>
                </a:cubicBezTo>
                <a:cubicBezTo>
                  <a:pt x="2450466" y="10798258"/>
                  <a:pt x="2415075" y="10877306"/>
                  <a:pt x="2357855" y="10934526"/>
                </a:cubicBezTo>
                <a:lnTo>
                  <a:pt x="2342469" y="10947220"/>
                </a:lnTo>
                <a:lnTo>
                  <a:pt x="2396465" y="11006645"/>
                </a:lnTo>
                <a:cubicBezTo>
                  <a:pt x="2430558" y="11057110"/>
                  <a:pt x="2450466" y="11117946"/>
                  <a:pt x="2450466" y="11183432"/>
                </a:cubicBezTo>
                <a:lnTo>
                  <a:pt x="2448748" y="11200470"/>
                </a:lnTo>
                <a:lnTo>
                  <a:pt x="2450466" y="11217508"/>
                </a:lnTo>
                <a:cubicBezTo>
                  <a:pt x="2450466" y="11392137"/>
                  <a:pt x="2308901" y="11533702"/>
                  <a:pt x="2134272" y="11533702"/>
                </a:cubicBezTo>
                <a:cubicBezTo>
                  <a:pt x="2046957" y="11533702"/>
                  <a:pt x="1967909" y="11498311"/>
                  <a:pt x="1910689" y="11441091"/>
                </a:cubicBezTo>
                <a:lnTo>
                  <a:pt x="1907010" y="11436632"/>
                </a:lnTo>
                <a:lnTo>
                  <a:pt x="1903336" y="11441084"/>
                </a:lnTo>
                <a:cubicBezTo>
                  <a:pt x="1846116" y="11498304"/>
                  <a:pt x="1767068" y="11533695"/>
                  <a:pt x="1679753" y="11533695"/>
                </a:cubicBezTo>
                <a:cubicBezTo>
                  <a:pt x="1592439" y="11533695"/>
                  <a:pt x="1513390" y="11498304"/>
                  <a:pt x="1456170" y="11441084"/>
                </a:cubicBezTo>
                <a:lnTo>
                  <a:pt x="1452497" y="11436631"/>
                </a:lnTo>
                <a:lnTo>
                  <a:pt x="1448816" y="11441093"/>
                </a:lnTo>
                <a:cubicBezTo>
                  <a:pt x="1391596" y="11498313"/>
                  <a:pt x="1312548" y="11533704"/>
                  <a:pt x="1225233" y="11533704"/>
                </a:cubicBezTo>
                <a:cubicBezTo>
                  <a:pt x="1137918" y="11533704"/>
                  <a:pt x="1058870" y="11498313"/>
                  <a:pt x="1001650" y="11441093"/>
                </a:cubicBezTo>
                <a:lnTo>
                  <a:pt x="997973" y="11436636"/>
                </a:lnTo>
                <a:lnTo>
                  <a:pt x="994297" y="11441092"/>
                </a:lnTo>
                <a:cubicBezTo>
                  <a:pt x="937077" y="11498312"/>
                  <a:pt x="858028" y="11533704"/>
                  <a:pt x="770714" y="11533704"/>
                </a:cubicBezTo>
                <a:cubicBezTo>
                  <a:pt x="683399" y="11533704"/>
                  <a:pt x="604351" y="11498312"/>
                  <a:pt x="547131" y="11441092"/>
                </a:cubicBezTo>
                <a:lnTo>
                  <a:pt x="543453" y="11436635"/>
                </a:lnTo>
                <a:lnTo>
                  <a:pt x="539777" y="11441091"/>
                </a:lnTo>
                <a:cubicBezTo>
                  <a:pt x="482557" y="11498311"/>
                  <a:pt x="403508" y="11533702"/>
                  <a:pt x="316194" y="11533702"/>
                </a:cubicBezTo>
                <a:cubicBezTo>
                  <a:pt x="141565" y="11533702"/>
                  <a:pt x="0" y="11392137"/>
                  <a:pt x="0" y="112175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39B9C8-887F-48E4-ADC3-8E147A6381E7}"/>
              </a:ext>
            </a:extLst>
          </p:cNvPr>
          <p:cNvGrpSpPr/>
          <p:nvPr/>
        </p:nvGrpSpPr>
        <p:grpSpPr>
          <a:xfrm>
            <a:off x="492549" y="4378617"/>
            <a:ext cx="11120812" cy="1370702"/>
            <a:chOff x="451577" y="4326610"/>
            <a:chExt cx="11120812" cy="1370702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3C8193B9-8080-41C3-A562-32375FB9CDF3}"/>
                </a:ext>
              </a:extLst>
            </p:cNvPr>
            <p:cNvSpPr/>
            <p:nvPr/>
          </p:nvSpPr>
          <p:spPr>
            <a:xfrm>
              <a:off x="1801127" y="4326610"/>
              <a:ext cx="1224000" cy="5760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3,750 </a:t>
              </a:r>
              <a:r>
                <a:rPr lang="th-TH" sz="20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มล.</a:t>
              </a:r>
              <a:endParaRPr lang="en-US" sz="2000" b="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C0F172F-ECE6-4257-8539-6794879EDBFA}"/>
                </a:ext>
              </a:extLst>
            </p:cNvPr>
            <p:cNvSpPr txBox="1"/>
            <p:nvPr/>
          </p:nvSpPr>
          <p:spPr>
            <a:xfrm>
              <a:off x="451577" y="4372965"/>
              <a:ext cx="138896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น้ำมะนาว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5E44119-082A-4426-8548-72D4FD019A55}"/>
                </a:ext>
              </a:extLst>
            </p:cNvPr>
            <p:cNvSpPr/>
            <p:nvPr/>
          </p:nvSpPr>
          <p:spPr>
            <a:xfrm>
              <a:off x="1801127" y="5121312"/>
              <a:ext cx="1224000" cy="5760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3,750 </a:t>
              </a:r>
              <a:r>
                <a:rPr lang="th-TH" sz="20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มล.</a:t>
              </a:r>
              <a:endParaRPr lang="en-US" sz="2000" b="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B7F6D5D-7AFC-48CB-B9E8-E99B80AB195D}"/>
                </a:ext>
              </a:extLst>
            </p:cNvPr>
            <p:cNvSpPr txBox="1"/>
            <p:nvPr/>
          </p:nvSpPr>
          <p:spPr>
            <a:xfrm>
              <a:off x="451577" y="5167667"/>
              <a:ext cx="138896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น้ำอัญชัน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D329752-9ED4-4FC9-B423-1CB4D2D53C0F}"/>
                </a:ext>
              </a:extLst>
            </p:cNvPr>
            <p:cNvSpPr/>
            <p:nvPr/>
          </p:nvSpPr>
          <p:spPr>
            <a:xfrm>
              <a:off x="3027970" y="5121312"/>
              <a:ext cx="1224000" cy="5760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3,750 </a:t>
              </a:r>
              <a:r>
                <a:rPr lang="th-TH" sz="20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มล.</a:t>
              </a:r>
              <a:endParaRPr lang="en-US" sz="2000" b="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2AD055B-6A77-4054-9798-67D12067FD5C}"/>
                </a:ext>
              </a:extLst>
            </p:cNvPr>
            <p:cNvSpPr/>
            <p:nvPr/>
          </p:nvSpPr>
          <p:spPr>
            <a:xfrm>
              <a:off x="4247193" y="5121312"/>
              <a:ext cx="1224000" cy="5760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3,750 </a:t>
              </a:r>
              <a:r>
                <a:rPr lang="th-TH" sz="20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มล.</a:t>
              </a:r>
              <a:endParaRPr lang="en-US" sz="2000" b="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594E441-5284-4A17-B641-FE2E9DE1A678}"/>
                </a:ext>
              </a:extLst>
            </p:cNvPr>
            <p:cNvSpPr/>
            <p:nvPr/>
          </p:nvSpPr>
          <p:spPr>
            <a:xfrm>
              <a:off x="5466416" y="5121312"/>
              <a:ext cx="1224000" cy="5760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3,750 </a:t>
              </a:r>
              <a:r>
                <a:rPr lang="th-TH" sz="20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มล.</a:t>
              </a:r>
              <a:endParaRPr lang="en-US" sz="2000" b="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70F679D-6152-4D1D-B591-1339EDB0FECA}"/>
                </a:ext>
              </a:extLst>
            </p:cNvPr>
            <p:cNvSpPr/>
            <p:nvPr/>
          </p:nvSpPr>
          <p:spPr>
            <a:xfrm>
              <a:off x="6685639" y="5121312"/>
              <a:ext cx="1224000" cy="5760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3,750 </a:t>
              </a:r>
              <a:r>
                <a:rPr lang="th-TH" sz="20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มล.</a:t>
              </a:r>
              <a:endParaRPr lang="en-US" sz="2000" b="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F4C349A-D930-482C-9BD6-DB75BD4B2FA2}"/>
                </a:ext>
              </a:extLst>
            </p:cNvPr>
            <p:cNvSpPr/>
            <p:nvPr/>
          </p:nvSpPr>
          <p:spPr>
            <a:xfrm>
              <a:off x="7912482" y="5121312"/>
              <a:ext cx="1224000" cy="5760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3,750 </a:t>
              </a:r>
              <a:r>
                <a:rPr lang="th-TH" sz="20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มล.</a:t>
              </a:r>
              <a:endParaRPr lang="en-US" sz="2000" b="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8448DE5-D15B-4486-9407-56113B07E777}"/>
                </a:ext>
              </a:extLst>
            </p:cNvPr>
            <p:cNvSpPr/>
            <p:nvPr/>
          </p:nvSpPr>
          <p:spPr>
            <a:xfrm>
              <a:off x="9131705" y="5121312"/>
              <a:ext cx="1224000" cy="5760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3,750 </a:t>
              </a:r>
              <a:r>
                <a:rPr lang="th-TH" sz="20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มล.</a:t>
              </a:r>
              <a:endParaRPr lang="en-US" sz="2000" b="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0913C3C-0379-4141-84DB-70019CE9B919}"/>
                </a:ext>
              </a:extLst>
            </p:cNvPr>
            <p:cNvSpPr/>
            <p:nvPr/>
          </p:nvSpPr>
          <p:spPr>
            <a:xfrm>
              <a:off x="10348389" y="5121312"/>
              <a:ext cx="1224000" cy="5760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3,750 </a:t>
              </a:r>
              <a:r>
                <a:rPr lang="th-TH" sz="20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มล.</a:t>
              </a:r>
              <a:endParaRPr lang="en-US" sz="2000" b="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803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8" grpId="0"/>
      <p:bldP spid="89" grpId="0" animBg="1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Map&#10;&#10;Description automatically generated">
            <a:extLst>
              <a:ext uri="{FF2B5EF4-FFF2-40B4-BE49-F238E27FC236}">
                <a16:creationId xmlns:a16="http://schemas.microsoft.com/office/drawing/2014/main" id="{93AF870E-04A3-4C63-A813-0908856765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6203" r="10311" b="6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77858"/>
            <a:ext cx="11493661" cy="4889856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A621DD58-A1F8-462C-8C61-12098A86DFAD}"/>
              </a:ext>
            </a:extLst>
          </p:cNvPr>
          <p:cNvSpPr txBox="1"/>
          <p:nvPr/>
        </p:nvSpPr>
        <p:spPr>
          <a:xfrm>
            <a:off x="6071508" y="2189751"/>
            <a:ext cx="115677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ลิตร</a:t>
            </a:r>
          </a:p>
        </p:txBody>
      </p:sp>
      <p:sp>
        <p:nvSpPr>
          <p:cNvPr id="34" name="หัวข้อ">
            <a:extLst>
              <a:ext uri="{FF2B5EF4-FFF2-40B4-BE49-F238E27FC236}">
                <a16:creationId xmlns:a16="http://schemas.microsoft.com/office/drawing/2014/main" id="{982D045B-87A1-4F0C-B4BE-66CBB961F817}"/>
              </a:ext>
            </a:extLst>
          </p:cNvPr>
          <p:cNvSpPr txBox="1"/>
          <p:nvPr/>
        </p:nvSpPr>
        <p:spPr>
          <a:xfrm>
            <a:off x="8461109" y="3093328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x</a:t>
            </a:r>
            <a:endParaRPr lang="th-TH" sz="28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07651366-A8E4-4082-9D08-3CABD553C177}"/>
              </a:ext>
            </a:extLst>
          </p:cNvPr>
          <p:cNvSpPr txBox="1"/>
          <p:nvPr/>
        </p:nvSpPr>
        <p:spPr>
          <a:xfrm>
            <a:off x="5931158" y="422423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24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166BE5-B54D-410F-92BF-8F493A877D59}"/>
              </a:ext>
            </a:extLst>
          </p:cNvPr>
          <p:cNvGrpSpPr/>
          <p:nvPr/>
        </p:nvGrpSpPr>
        <p:grpSpPr>
          <a:xfrm>
            <a:off x="6189148" y="4224238"/>
            <a:ext cx="2528877" cy="529301"/>
            <a:chOff x="7256526" y="4224238"/>
            <a:chExt cx="2528877" cy="52930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C46DB34-742D-4A59-9D1D-6063B845677C}"/>
                </a:ext>
              </a:extLst>
            </p:cNvPr>
            <p:cNvGrpSpPr/>
            <p:nvPr/>
          </p:nvGrpSpPr>
          <p:grpSpPr>
            <a:xfrm>
              <a:off x="7256526" y="4676554"/>
              <a:ext cx="2528877" cy="76985"/>
              <a:chOff x="7281704" y="5591532"/>
              <a:chExt cx="2563051" cy="76985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999092F-0FED-491B-8BBC-A1433DB01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1704" y="5591532"/>
                <a:ext cx="256305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3B490BB-BD18-496F-B34C-EF0923F59E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1704" y="5668517"/>
                <a:ext cx="256305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หัวข้อ">
              <a:extLst>
                <a:ext uri="{FF2B5EF4-FFF2-40B4-BE49-F238E27FC236}">
                  <a16:creationId xmlns:a16="http://schemas.microsoft.com/office/drawing/2014/main" id="{52730CAF-F32E-47E5-917A-7D2596482E3C}"/>
                </a:ext>
              </a:extLst>
            </p:cNvPr>
            <p:cNvSpPr txBox="1"/>
            <p:nvPr/>
          </p:nvSpPr>
          <p:spPr>
            <a:xfrm>
              <a:off x="8496073" y="4224238"/>
              <a:ext cx="124484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6,000</a:t>
              </a:r>
            </a:p>
          </p:txBody>
        </p:sp>
      </p:grp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25BFEFA7-AA3F-4384-A892-341FC117AA03}"/>
              </a:ext>
            </a:extLst>
          </p:cNvPr>
          <p:cNvSpPr txBox="1"/>
          <p:nvPr/>
        </p:nvSpPr>
        <p:spPr>
          <a:xfrm>
            <a:off x="7464196" y="2189751"/>
            <a:ext cx="159760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มิลลิลิตร</a:t>
            </a:r>
          </a:p>
        </p:txBody>
      </p:sp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852FCA51-6F23-4405-B40F-513FB3E49F0C}"/>
              </a:ext>
            </a:extLst>
          </p:cNvPr>
          <p:cNvSpPr txBox="1"/>
          <p:nvPr/>
        </p:nvSpPr>
        <p:spPr>
          <a:xfrm>
            <a:off x="5938778" y="29187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</a:p>
        </p:txBody>
      </p:sp>
      <p:sp>
        <p:nvSpPr>
          <p:cNvPr id="33" name="หัวข้อ">
            <a:extLst>
              <a:ext uri="{FF2B5EF4-FFF2-40B4-BE49-F238E27FC236}">
                <a16:creationId xmlns:a16="http://schemas.microsoft.com/office/drawing/2014/main" id="{E08E0BDB-A128-4F5A-83F6-F64841F9A662}"/>
              </a:ext>
            </a:extLst>
          </p:cNvPr>
          <p:cNvSpPr txBox="1"/>
          <p:nvPr/>
        </p:nvSpPr>
        <p:spPr>
          <a:xfrm>
            <a:off x="7816565" y="2918772"/>
            <a:ext cx="85697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750</a:t>
            </a: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C82266C-58D4-425E-9AA3-625F2FEA126C}"/>
              </a:ext>
            </a:extLst>
          </p:cNvPr>
          <p:cNvSpPr txBox="1"/>
          <p:nvPr/>
        </p:nvSpPr>
        <p:spPr>
          <a:xfrm>
            <a:off x="2106980" y="2918772"/>
            <a:ext cx="398902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พ่อทำน้ำมะนาว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24C64DE-46CE-4720-8347-68A55B2A4357}"/>
              </a:ext>
            </a:extLst>
          </p:cNvPr>
          <p:cNvGrpSpPr/>
          <p:nvPr/>
        </p:nvGrpSpPr>
        <p:grpSpPr>
          <a:xfrm>
            <a:off x="1069186" y="2189751"/>
            <a:ext cx="936000" cy="523220"/>
            <a:chOff x="1071532" y="3038331"/>
            <a:chExt cx="1056082" cy="523220"/>
          </a:xfrm>
        </p:grpSpPr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4F0C0DE3-3D6A-4D31-9F0D-1CB9D8B2949F}"/>
                </a:ext>
              </a:extLst>
            </p:cNvPr>
            <p:cNvSpPr txBox="1"/>
            <p:nvPr/>
          </p:nvSpPr>
          <p:spPr>
            <a:xfrm>
              <a:off x="1071532" y="3038331"/>
              <a:ext cx="105608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D771FD0-6987-4EC7-A3AB-7C544BAB1B4E}"/>
                </a:ext>
              </a:extLst>
            </p:cNvPr>
            <p:cNvGrpSpPr/>
            <p:nvPr/>
          </p:nvGrpSpPr>
          <p:grpSpPr>
            <a:xfrm>
              <a:off x="1140174" y="3488205"/>
              <a:ext cx="864000" cy="54000"/>
              <a:chOff x="7144755" y="5591532"/>
              <a:chExt cx="2700000" cy="76985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9A2FD5C-9023-453F-8CF0-54BD202E01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1C76C9E-3875-44B1-9E9C-AC9621533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13C8C6-7670-4F6D-B6E4-EB8E978B9BD1}"/>
              </a:ext>
            </a:extLst>
          </p:cNvPr>
          <p:cNvGrpSpPr/>
          <p:nvPr/>
        </p:nvGrpSpPr>
        <p:grpSpPr>
          <a:xfrm>
            <a:off x="1069186" y="5692195"/>
            <a:ext cx="936000" cy="523220"/>
            <a:chOff x="621219" y="5838223"/>
            <a:chExt cx="936000" cy="523220"/>
          </a:xfrm>
        </p:grpSpPr>
        <p:sp>
          <p:nvSpPr>
            <p:cNvPr id="63" name="หัวข้อ">
              <a:extLst>
                <a:ext uri="{FF2B5EF4-FFF2-40B4-BE49-F238E27FC236}">
                  <a16:creationId xmlns:a16="http://schemas.microsoft.com/office/drawing/2014/main" id="{E6CE400A-2E86-43CC-9A12-FCF9F7299CB0}"/>
                </a:ext>
              </a:extLst>
            </p:cNvPr>
            <p:cNvSpPr txBox="1"/>
            <p:nvPr/>
          </p:nvSpPr>
          <p:spPr>
            <a:xfrm>
              <a:off x="621219" y="5838223"/>
              <a:ext cx="93600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7676F08-5D6E-4942-B090-1AD3C811D762}"/>
                </a:ext>
              </a:extLst>
            </p:cNvPr>
            <p:cNvGrpSpPr/>
            <p:nvPr/>
          </p:nvGrpSpPr>
          <p:grpSpPr>
            <a:xfrm>
              <a:off x="677185" y="6275615"/>
              <a:ext cx="720000" cy="54000"/>
              <a:chOff x="7144755" y="5591532"/>
              <a:chExt cx="2700000" cy="76985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DD4FB39-086B-4CEE-84B0-FB4E464204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5B67724-B1CE-4874-B961-C281E7A9CA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11EF4FB2-9C64-490A-9902-637358B85453}"/>
              </a:ext>
            </a:extLst>
          </p:cNvPr>
          <p:cNvSpPr txBox="1"/>
          <p:nvPr/>
        </p:nvSpPr>
        <p:spPr>
          <a:xfrm>
            <a:off x="2106980" y="5692195"/>
            <a:ext cx="923158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พ่อทำน้ำอัญชัน 30 ลิตร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89915F6D-A11A-49AF-85B1-921C5D918872}"/>
              </a:ext>
            </a:extLst>
          </p:cNvPr>
          <p:cNvSpPr txBox="1"/>
          <p:nvPr/>
        </p:nvSpPr>
        <p:spPr>
          <a:xfrm>
            <a:off x="2106979" y="3571505"/>
            <a:ext cx="402166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ทำน้ำอัญชันเป็น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144AC833-4698-4236-BDBE-8F6F48787CFE}"/>
              </a:ext>
            </a:extLst>
          </p:cNvPr>
          <p:cNvSpPr txBox="1"/>
          <p:nvPr/>
        </p:nvSpPr>
        <p:spPr>
          <a:xfrm>
            <a:off x="2106979" y="4224238"/>
            <a:ext cx="26733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พ่อทำน้ำอัญชัน</a:t>
            </a:r>
          </a:p>
        </p:txBody>
      </p:sp>
      <p:sp>
        <p:nvSpPr>
          <p:cNvPr id="74" name="หัวข้อ">
            <a:extLst>
              <a:ext uri="{FF2B5EF4-FFF2-40B4-BE49-F238E27FC236}">
                <a16:creationId xmlns:a16="http://schemas.microsoft.com/office/drawing/2014/main" id="{16D98A2E-2B7E-406D-8703-FE31C8891499}"/>
              </a:ext>
            </a:extLst>
          </p:cNvPr>
          <p:cNvSpPr txBox="1"/>
          <p:nvPr/>
        </p:nvSpPr>
        <p:spPr>
          <a:xfrm>
            <a:off x="5929253" y="4876970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B5A2F6-C10E-4AD3-9E1E-831CE6D021B3}"/>
              </a:ext>
            </a:extLst>
          </p:cNvPr>
          <p:cNvGrpSpPr/>
          <p:nvPr/>
        </p:nvGrpSpPr>
        <p:grpSpPr>
          <a:xfrm>
            <a:off x="6189148" y="4876970"/>
            <a:ext cx="2528877" cy="530920"/>
            <a:chOff x="4646436" y="4876970"/>
            <a:chExt cx="2528877" cy="53092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31FBD95-970A-4042-B370-C5F95A3C4FAF}"/>
                </a:ext>
              </a:extLst>
            </p:cNvPr>
            <p:cNvGrpSpPr/>
            <p:nvPr/>
          </p:nvGrpSpPr>
          <p:grpSpPr>
            <a:xfrm>
              <a:off x="4646436" y="5330905"/>
              <a:ext cx="2528877" cy="76985"/>
              <a:chOff x="7281704" y="5591532"/>
              <a:chExt cx="2563051" cy="76985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DC5BF1BF-02B0-4034-986F-4D97FE370B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1704" y="5591532"/>
                <a:ext cx="256305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5968714-41C0-4D21-8B9F-B58B1B80A3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1704" y="5668517"/>
                <a:ext cx="256305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หัวข้อ">
              <a:extLst>
                <a:ext uri="{FF2B5EF4-FFF2-40B4-BE49-F238E27FC236}">
                  <a16:creationId xmlns:a16="http://schemas.microsoft.com/office/drawing/2014/main" id="{4E751F52-6639-4110-B10E-46557F266D25}"/>
                </a:ext>
              </a:extLst>
            </p:cNvPr>
            <p:cNvSpPr txBox="1"/>
            <p:nvPr/>
          </p:nvSpPr>
          <p:spPr>
            <a:xfrm>
              <a:off x="6126952" y="4876970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0</a:t>
              </a:r>
            </a:p>
          </p:txBody>
        </p:sp>
      </p:grpSp>
      <p:sp>
        <p:nvSpPr>
          <p:cNvPr id="76" name="หัวข้อ">
            <a:extLst>
              <a:ext uri="{FF2B5EF4-FFF2-40B4-BE49-F238E27FC236}">
                <a16:creationId xmlns:a16="http://schemas.microsoft.com/office/drawing/2014/main" id="{F5F2A1A9-0DBC-466C-B7A5-DD110F4583F0}"/>
              </a:ext>
            </a:extLst>
          </p:cNvPr>
          <p:cNvSpPr txBox="1"/>
          <p:nvPr/>
        </p:nvSpPr>
        <p:spPr>
          <a:xfrm>
            <a:off x="2106979" y="4876970"/>
            <a:ext cx="179471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หรือ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089D824-49A4-42E9-8894-F2C0A8C54BAF}"/>
              </a:ext>
            </a:extLst>
          </p:cNvPr>
          <p:cNvGrpSpPr/>
          <p:nvPr/>
        </p:nvGrpSpPr>
        <p:grpSpPr>
          <a:xfrm>
            <a:off x="9394133" y="4326193"/>
            <a:ext cx="1863349" cy="1004712"/>
            <a:chOff x="7972985" y="3523440"/>
            <a:chExt cx="1856824" cy="1004712"/>
          </a:xfrm>
        </p:grpSpPr>
        <p:sp>
          <p:nvSpPr>
            <p:cNvPr id="79" name="Speech Bubble: Rectangle with Corners Rounded 78">
              <a:extLst>
                <a:ext uri="{FF2B5EF4-FFF2-40B4-BE49-F238E27FC236}">
                  <a16:creationId xmlns:a16="http://schemas.microsoft.com/office/drawing/2014/main" id="{0490E7DC-559B-455C-8264-82D90BCB5689}"/>
                </a:ext>
              </a:extLst>
            </p:cNvPr>
            <p:cNvSpPr/>
            <p:nvPr/>
          </p:nvSpPr>
          <p:spPr>
            <a:xfrm>
              <a:off x="7972985" y="3523440"/>
              <a:ext cx="1814545" cy="1004712"/>
            </a:xfrm>
            <a:custGeom>
              <a:avLst/>
              <a:gdLst>
                <a:gd name="connsiteX0" fmla="*/ 0 w 1814545"/>
                <a:gd name="connsiteY0" fmla="*/ 167455 h 1004712"/>
                <a:gd name="connsiteX1" fmla="*/ 167455 w 1814545"/>
                <a:gd name="connsiteY1" fmla="*/ 0 h 1004712"/>
                <a:gd name="connsiteX2" fmla="*/ 302424 w 1814545"/>
                <a:gd name="connsiteY2" fmla="*/ 0 h 1004712"/>
                <a:gd name="connsiteX3" fmla="*/ 302424 w 1814545"/>
                <a:gd name="connsiteY3" fmla="*/ 0 h 1004712"/>
                <a:gd name="connsiteX4" fmla="*/ 756060 w 1814545"/>
                <a:gd name="connsiteY4" fmla="*/ 0 h 1004712"/>
                <a:gd name="connsiteX5" fmla="*/ 1210485 w 1814545"/>
                <a:gd name="connsiteY5" fmla="*/ 0 h 1004712"/>
                <a:gd name="connsiteX6" fmla="*/ 1647090 w 1814545"/>
                <a:gd name="connsiteY6" fmla="*/ 0 h 1004712"/>
                <a:gd name="connsiteX7" fmla="*/ 1814545 w 1814545"/>
                <a:gd name="connsiteY7" fmla="*/ 167455 h 1004712"/>
                <a:gd name="connsiteX8" fmla="*/ 1814545 w 1814545"/>
                <a:gd name="connsiteY8" fmla="*/ 167452 h 1004712"/>
                <a:gd name="connsiteX9" fmla="*/ 1814545 w 1814545"/>
                <a:gd name="connsiteY9" fmla="*/ 167452 h 1004712"/>
                <a:gd name="connsiteX10" fmla="*/ 1814545 w 1814545"/>
                <a:gd name="connsiteY10" fmla="*/ 418630 h 1004712"/>
                <a:gd name="connsiteX11" fmla="*/ 1814545 w 1814545"/>
                <a:gd name="connsiteY11" fmla="*/ 837257 h 1004712"/>
                <a:gd name="connsiteX12" fmla="*/ 1647090 w 1814545"/>
                <a:gd name="connsiteY12" fmla="*/ 1004712 h 1004712"/>
                <a:gd name="connsiteX13" fmla="*/ 1201575 w 1814545"/>
                <a:gd name="connsiteY13" fmla="*/ 1004712 h 1004712"/>
                <a:gd name="connsiteX14" fmla="*/ 756060 w 1814545"/>
                <a:gd name="connsiteY14" fmla="*/ 1004712 h 1004712"/>
                <a:gd name="connsiteX15" fmla="*/ 302424 w 1814545"/>
                <a:gd name="connsiteY15" fmla="*/ 1004712 h 1004712"/>
                <a:gd name="connsiteX16" fmla="*/ 302424 w 1814545"/>
                <a:gd name="connsiteY16" fmla="*/ 1004712 h 1004712"/>
                <a:gd name="connsiteX17" fmla="*/ 167455 w 1814545"/>
                <a:gd name="connsiteY17" fmla="*/ 1004712 h 1004712"/>
                <a:gd name="connsiteX18" fmla="*/ 0 w 1814545"/>
                <a:gd name="connsiteY18" fmla="*/ 837257 h 1004712"/>
                <a:gd name="connsiteX19" fmla="*/ 0 w 1814545"/>
                <a:gd name="connsiteY19" fmla="*/ 418630 h 1004712"/>
                <a:gd name="connsiteX20" fmla="*/ -351024 w 1814545"/>
                <a:gd name="connsiteY20" fmla="*/ 287748 h 1004712"/>
                <a:gd name="connsiteX21" fmla="*/ -702047 w 1814545"/>
                <a:gd name="connsiteY21" fmla="*/ 156866 h 1004712"/>
                <a:gd name="connsiteX22" fmla="*/ -344003 w 1814545"/>
                <a:gd name="connsiteY22" fmla="*/ 162265 h 1004712"/>
                <a:gd name="connsiteX23" fmla="*/ 0 w 1814545"/>
                <a:gd name="connsiteY23" fmla="*/ 167452 h 1004712"/>
                <a:gd name="connsiteX24" fmla="*/ 0 w 1814545"/>
                <a:gd name="connsiteY24" fmla="*/ 167455 h 100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14545" h="1004712" fill="none" extrusionOk="0">
                  <a:moveTo>
                    <a:pt x="0" y="167455"/>
                  </a:moveTo>
                  <a:cubicBezTo>
                    <a:pt x="-458" y="67735"/>
                    <a:pt x="72919" y="-638"/>
                    <a:pt x="167455" y="0"/>
                  </a:cubicBezTo>
                  <a:cubicBezTo>
                    <a:pt x="201722" y="-6667"/>
                    <a:pt x="246973" y="-5506"/>
                    <a:pt x="302424" y="0"/>
                  </a:cubicBezTo>
                  <a:lnTo>
                    <a:pt x="302424" y="0"/>
                  </a:lnTo>
                  <a:cubicBezTo>
                    <a:pt x="517020" y="-21514"/>
                    <a:pt x="600361" y="1464"/>
                    <a:pt x="756060" y="0"/>
                  </a:cubicBezTo>
                  <a:cubicBezTo>
                    <a:pt x="884373" y="17725"/>
                    <a:pt x="1098725" y="-18444"/>
                    <a:pt x="1210485" y="0"/>
                  </a:cubicBezTo>
                  <a:cubicBezTo>
                    <a:pt x="1322246" y="18444"/>
                    <a:pt x="1463738" y="9386"/>
                    <a:pt x="1647090" y="0"/>
                  </a:cubicBezTo>
                  <a:cubicBezTo>
                    <a:pt x="1726692" y="11510"/>
                    <a:pt x="1810126" y="77738"/>
                    <a:pt x="1814545" y="167455"/>
                  </a:cubicBezTo>
                  <a:lnTo>
                    <a:pt x="1814545" y="167452"/>
                  </a:lnTo>
                  <a:lnTo>
                    <a:pt x="1814545" y="167452"/>
                  </a:lnTo>
                  <a:cubicBezTo>
                    <a:pt x="1813291" y="261512"/>
                    <a:pt x="1825658" y="344240"/>
                    <a:pt x="1814545" y="418630"/>
                  </a:cubicBezTo>
                  <a:cubicBezTo>
                    <a:pt x="1826738" y="576692"/>
                    <a:pt x="1804380" y="637078"/>
                    <a:pt x="1814545" y="837257"/>
                  </a:cubicBezTo>
                  <a:cubicBezTo>
                    <a:pt x="1822576" y="920936"/>
                    <a:pt x="1729342" y="1025316"/>
                    <a:pt x="1647090" y="1004712"/>
                  </a:cubicBezTo>
                  <a:cubicBezTo>
                    <a:pt x="1522744" y="1009236"/>
                    <a:pt x="1378288" y="983709"/>
                    <a:pt x="1201575" y="1004712"/>
                  </a:cubicBezTo>
                  <a:cubicBezTo>
                    <a:pt x="1024863" y="1025715"/>
                    <a:pt x="908518" y="996629"/>
                    <a:pt x="756060" y="1004712"/>
                  </a:cubicBezTo>
                  <a:cubicBezTo>
                    <a:pt x="581814" y="1012105"/>
                    <a:pt x="500460" y="1023956"/>
                    <a:pt x="302424" y="1004712"/>
                  </a:cubicBezTo>
                  <a:lnTo>
                    <a:pt x="302424" y="1004712"/>
                  </a:lnTo>
                  <a:cubicBezTo>
                    <a:pt x="242479" y="1003283"/>
                    <a:pt x="207933" y="1004186"/>
                    <a:pt x="167455" y="1004712"/>
                  </a:cubicBezTo>
                  <a:cubicBezTo>
                    <a:pt x="65036" y="1003968"/>
                    <a:pt x="-17766" y="927247"/>
                    <a:pt x="0" y="837257"/>
                  </a:cubicBezTo>
                  <a:cubicBezTo>
                    <a:pt x="3028" y="709711"/>
                    <a:pt x="-15984" y="596621"/>
                    <a:pt x="0" y="418630"/>
                  </a:cubicBezTo>
                  <a:cubicBezTo>
                    <a:pt x="-90229" y="392033"/>
                    <a:pt x="-190906" y="357798"/>
                    <a:pt x="-351024" y="287748"/>
                  </a:cubicBezTo>
                  <a:cubicBezTo>
                    <a:pt x="-511142" y="217698"/>
                    <a:pt x="-542387" y="216405"/>
                    <a:pt x="-702047" y="156866"/>
                  </a:cubicBezTo>
                  <a:cubicBezTo>
                    <a:pt x="-538245" y="151967"/>
                    <a:pt x="-451529" y="146288"/>
                    <a:pt x="-344003" y="162265"/>
                  </a:cubicBezTo>
                  <a:cubicBezTo>
                    <a:pt x="-236477" y="178242"/>
                    <a:pt x="-81359" y="181157"/>
                    <a:pt x="0" y="167452"/>
                  </a:cubicBezTo>
                  <a:lnTo>
                    <a:pt x="0" y="167455"/>
                  </a:lnTo>
                  <a:close/>
                </a:path>
                <a:path w="1814545" h="1004712" stroke="0" extrusionOk="0">
                  <a:moveTo>
                    <a:pt x="0" y="167455"/>
                  </a:moveTo>
                  <a:cubicBezTo>
                    <a:pt x="247" y="77691"/>
                    <a:pt x="60562" y="-8739"/>
                    <a:pt x="167455" y="0"/>
                  </a:cubicBezTo>
                  <a:cubicBezTo>
                    <a:pt x="219317" y="-5220"/>
                    <a:pt x="236006" y="605"/>
                    <a:pt x="302424" y="0"/>
                  </a:cubicBezTo>
                  <a:lnTo>
                    <a:pt x="302424" y="0"/>
                  </a:lnTo>
                  <a:cubicBezTo>
                    <a:pt x="443097" y="21999"/>
                    <a:pt x="565055" y="19207"/>
                    <a:pt x="756060" y="0"/>
                  </a:cubicBezTo>
                  <a:cubicBezTo>
                    <a:pt x="882182" y="-4490"/>
                    <a:pt x="1017369" y="19702"/>
                    <a:pt x="1210485" y="0"/>
                  </a:cubicBezTo>
                  <a:cubicBezTo>
                    <a:pt x="1403601" y="-19702"/>
                    <a:pt x="1440670" y="15359"/>
                    <a:pt x="1647090" y="0"/>
                  </a:cubicBezTo>
                  <a:cubicBezTo>
                    <a:pt x="1720677" y="10801"/>
                    <a:pt x="1823122" y="68937"/>
                    <a:pt x="1814545" y="167455"/>
                  </a:cubicBezTo>
                  <a:lnTo>
                    <a:pt x="1814545" y="167452"/>
                  </a:lnTo>
                  <a:lnTo>
                    <a:pt x="1814545" y="167452"/>
                  </a:lnTo>
                  <a:cubicBezTo>
                    <a:pt x="1819283" y="242343"/>
                    <a:pt x="1820038" y="307664"/>
                    <a:pt x="1814545" y="418630"/>
                  </a:cubicBezTo>
                  <a:cubicBezTo>
                    <a:pt x="1823721" y="557954"/>
                    <a:pt x="1801329" y="698956"/>
                    <a:pt x="1814545" y="837257"/>
                  </a:cubicBezTo>
                  <a:cubicBezTo>
                    <a:pt x="1809705" y="908669"/>
                    <a:pt x="1725730" y="1000730"/>
                    <a:pt x="1647090" y="1004712"/>
                  </a:cubicBezTo>
                  <a:cubicBezTo>
                    <a:pt x="1445111" y="1025680"/>
                    <a:pt x="1318824" y="992279"/>
                    <a:pt x="1201575" y="1004712"/>
                  </a:cubicBezTo>
                  <a:cubicBezTo>
                    <a:pt x="1084326" y="1017145"/>
                    <a:pt x="948509" y="993362"/>
                    <a:pt x="756060" y="1004712"/>
                  </a:cubicBezTo>
                  <a:cubicBezTo>
                    <a:pt x="601955" y="1004237"/>
                    <a:pt x="510225" y="1001061"/>
                    <a:pt x="302424" y="1004712"/>
                  </a:cubicBezTo>
                  <a:lnTo>
                    <a:pt x="302424" y="1004712"/>
                  </a:lnTo>
                  <a:cubicBezTo>
                    <a:pt x="267451" y="998364"/>
                    <a:pt x="209715" y="1002960"/>
                    <a:pt x="167455" y="1004712"/>
                  </a:cubicBezTo>
                  <a:cubicBezTo>
                    <a:pt x="57382" y="1018185"/>
                    <a:pt x="-8697" y="915251"/>
                    <a:pt x="0" y="837257"/>
                  </a:cubicBezTo>
                  <a:cubicBezTo>
                    <a:pt x="249" y="644153"/>
                    <a:pt x="-3601" y="522424"/>
                    <a:pt x="0" y="418630"/>
                  </a:cubicBezTo>
                  <a:cubicBezTo>
                    <a:pt x="-153919" y="344300"/>
                    <a:pt x="-238452" y="319716"/>
                    <a:pt x="-365064" y="282513"/>
                  </a:cubicBezTo>
                  <a:cubicBezTo>
                    <a:pt x="-491676" y="245310"/>
                    <a:pt x="-625729" y="174071"/>
                    <a:pt x="-702047" y="156866"/>
                  </a:cubicBezTo>
                  <a:cubicBezTo>
                    <a:pt x="-560904" y="153376"/>
                    <a:pt x="-535971" y="147608"/>
                    <a:pt x="-372085" y="161841"/>
                  </a:cubicBezTo>
                  <a:cubicBezTo>
                    <a:pt x="-208199" y="176074"/>
                    <a:pt x="-130902" y="155939"/>
                    <a:pt x="0" y="167452"/>
                  </a:cubicBezTo>
                  <a:lnTo>
                    <a:pt x="0" y="167455"/>
                  </a:lnTo>
                  <a:close/>
                </a:path>
              </a:pathLst>
            </a:custGeom>
            <a:solidFill>
              <a:srgbClr val="ACFCE8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88690"/>
                        <a:gd name="adj2" fmla="val -34387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80" name="หัวข้อ">
              <a:extLst>
                <a:ext uri="{FF2B5EF4-FFF2-40B4-BE49-F238E27FC236}">
                  <a16:creationId xmlns:a16="http://schemas.microsoft.com/office/drawing/2014/main" id="{D6333013-E988-4901-BA68-49B944A21876}"/>
                </a:ext>
              </a:extLst>
            </p:cNvPr>
            <p:cNvSpPr txBox="1"/>
            <p:nvPr/>
          </p:nvSpPr>
          <p:spPr>
            <a:xfrm>
              <a:off x="8003265" y="3590455"/>
              <a:ext cx="1826544" cy="86177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1,000 มล. </a:t>
              </a:r>
              <a:endParaRPr lang="en-US" sz="2500" dirty="0">
                <a:latin typeface="Itim" panose="00000500000000000000" pitchFamily="2" charset="-34"/>
                <a:cs typeface="Itim" panose="00000500000000000000" pitchFamily="2" charset="-34"/>
              </a:endParaRPr>
            </a:p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เท่ากับ</a:t>
              </a:r>
              <a:r>
                <a:rPr lang="en-US" sz="2500" dirty="0">
                  <a:latin typeface="Itim" panose="00000500000000000000" pitchFamily="2" charset="-34"/>
                  <a:cs typeface="Itim" panose="00000500000000000000" pitchFamily="2" charset="-34"/>
                </a:rPr>
                <a:t> 1</a:t>
              </a: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 ลิตร</a:t>
              </a:r>
              <a:endParaRPr lang="th-TH" sz="25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BCF3646-9927-4DB8-A2D3-AE5406B2C8A5}"/>
              </a:ext>
            </a:extLst>
          </p:cNvPr>
          <p:cNvGrpSpPr/>
          <p:nvPr/>
        </p:nvGrpSpPr>
        <p:grpSpPr>
          <a:xfrm>
            <a:off x="6189148" y="3571505"/>
            <a:ext cx="5555812" cy="523220"/>
            <a:chOff x="6353316" y="3571505"/>
            <a:chExt cx="5555812" cy="523220"/>
          </a:xfrm>
        </p:grpSpPr>
        <p:sp>
          <p:nvSpPr>
            <p:cNvPr id="70" name="หัวข้อ">
              <a:extLst>
                <a:ext uri="{FF2B5EF4-FFF2-40B4-BE49-F238E27FC236}">
                  <a16:creationId xmlns:a16="http://schemas.microsoft.com/office/drawing/2014/main" id="{094580DC-0309-442C-B02C-0E349667E504}"/>
                </a:ext>
              </a:extLst>
            </p:cNvPr>
            <p:cNvSpPr txBox="1"/>
            <p:nvPr/>
          </p:nvSpPr>
          <p:spPr>
            <a:xfrm>
              <a:off x="8116965" y="3571505"/>
              <a:ext cx="72073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8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D2D4E4-C0BA-402E-9BC5-D1B48D64DD83}"/>
                </a:ext>
              </a:extLst>
            </p:cNvPr>
            <p:cNvCxnSpPr>
              <a:cxnSpLocks/>
            </p:cNvCxnSpPr>
            <p:nvPr/>
          </p:nvCxnSpPr>
          <p:spPr>
            <a:xfrm>
              <a:off x="6353316" y="4042652"/>
              <a:ext cx="252887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หัวข้อ">
              <a:extLst>
                <a:ext uri="{FF2B5EF4-FFF2-40B4-BE49-F238E27FC236}">
                  <a16:creationId xmlns:a16="http://schemas.microsoft.com/office/drawing/2014/main" id="{C2BB6DE0-502B-4EA2-AE05-67743BC18D96}"/>
                </a:ext>
              </a:extLst>
            </p:cNvPr>
            <p:cNvSpPr txBox="1"/>
            <p:nvPr/>
          </p:nvSpPr>
          <p:spPr>
            <a:xfrm>
              <a:off x="9012604" y="3571505"/>
              <a:ext cx="2896524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เท่าของน้ำมะนาว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C86A438-0EBB-4716-A91E-02D5E5929B88}"/>
              </a:ext>
            </a:extLst>
          </p:cNvPr>
          <p:cNvGrpSpPr/>
          <p:nvPr/>
        </p:nvGrpSpPr>
        <p:grpSpPr>
          <a:xfrm>
            <a:off x="206769" y="149630"/>
            <a:ext cx="11373504" cy="1434251"/>
            <a:chOff x="206769" y="149630"/>
            <a:chExt cx="11373504" cy="1434251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D758996-0FF0-4E3A-B9B0-B29B89475D81}"/>
                </a:ext>
              </a:extLst>
            </p:cNvPr>
            <p:cNvGrpSpPr/>
            <p:nvPr/>
          </p:nvGrpSpPr>
          <p:grpSpPr>
            <a:xfrm>
              <a:off x="861618" y="361704"/>
              <a:ext cx="10718655" cy="1222177"/>
              <a:chOff x="861618" y="321064"/>
              <a:chExt cx="10718655" cy="1222177"/>
            </a:xfrm>
          </p:grpSpPr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16278391-0843-44E2-A3BC-C43150E046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</a:blip>
              <a:stretch>
                <a:fillRect/>
              </a:stretch>
            </p:blipFill>
            <p:spPr>
              <a:xfrm>
                <a:off x="861618" y="321064"/>
                <a:ext cx="10308944" cy="1222177"/>
              </a:xfrm>
              <a:prstGeom prst="rect">
                <a:avLst/>
              </a:prstGeom>
            </p:spPr>
          </p:pic>
          <p:sp>
            <p:nvSpPr>
              <p:cNvPr id="85" name="หัวข้อ">
                <a:extLst>
                  <a:ext uri="{FF2B5EF4-FFF2-40B4-BE49-F238E27FC236}">
                    <a16:creationId xmlns:a16="http://schemas.microsoft.com/office/drawing/2014/main" id="{DE06E5E0-D688-4A42-9B42-F800A48AA4E4}"/>
                  </a:ext>
                </a:extLst>
              </p:cNvPr>
              <p:cNvSpPr txBox="1"/>
              <p:nvPr/>
            </p:nvSpPr>
            <p:spPr>
              <a:xfrm>
                <a:off x="1552786" y="454747"/>
                <a:ext cx="10027487" cy="95410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พ่อทำน้ำมะนาว 3,750 มิลลิลิตร ทำน้ำอัญชันเป็น 8 เท่าของน้ำมะนาว</a:t>
                </a:r>
              </a:p>
              <a:p>
                <a:r>
                  <a:rPr lang="th-TH" sz="28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พ่อทำน้ำอัญชันเท่าไร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7CC4F748-B30F-4D8D-BE90-4601D78E5521}"/>
                </a:ext>
              </a:extLst>
            </p:cNvPr>
            <p:cNvGrpSpPr/>
            <p:nvPr/>
          </p:nvGrpSpPr>
          <p:grpSpPr>
            <a:xfrm>
              <a:off x="206769" y="149630"/>
              <a:ext cx="1314423" cy="1259656"/>
              <a:chOff x="206769" y="149630"/>
              <a:chExt cx="1314423" cy="1259656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B65C8A1A-7250-47A5-B923-95ED0D2B50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769" y="149630"/>
                <a:ext cx="1314423" cy="1259656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DADEDD8-CC10-4918-ABFF-E9B5A09FF74D}"/>
                  </a:ext>
                </a:extLst>
              </p:cNvPr>
              <p:cNvSpPr txBox="1"/>
              <p:nvPr/>
            </p:nvSpPr>
            <p:spPr>
              <a:xfrm>
                <a:off x="600447" y="359676"/>
                <a:ext cx="538314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783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40" grpId="0"/>
      <p:bldP spid="42" grpId="0"/>
      <p:bldP spid="32" grpId="0"/>
      <p:bldP spid="33" grpId="0"/>
      <p:bldP spid="43" grpId="0"/>
      <p:bldP spid="67" grpId="0"/>
      <p:bldP spid="68" grpId="0"/>
      <p:bldP spid="69" grpId="0"/>
      <p:bldP spid="74" grpId="0"/>
      <p:bldP spid="76" grpId="0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 descr="Map&#10;&#10;Description automatically generated">
            <a:extLst>
              <a:ext uri="{FF2B5EF4-FFF2-40B4-BE49-F238E27FC236}">
                <a16:creationId xmlns:a16="http://schemas.microsoft.com/office/drawing/2014/main" id="{A164D162-CA07-4786-A838-B84D91F5B4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6203" r="10311" b="6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0" name="Rectangle: Rounded Corners 16">
            <a:extLst>
              <a:ext uri="{FF2B5EF4-FFF2-40B4-BE49-F238E27FC236}">
                <a16:creationId xmlns:a16="http://schemas.microsoft.com/office/drawing/2014/main" id="{78212A9A-0409-4CC4-832A-E1A512105C3E}"/>
              </a:ext>
            </a:extLst>
          </p:cNvPr>
          <p:cNvSpPr/>
          <p:nvPr/>
        </p:nvSpPr>
        <p:spPr>
          <a:xfrm>
            <a:off x="264000" y="650240"/>
            <a:ext cx="11664000" cy="2651818"/>
          </a:xfrm>
          <a:custGeom>
            <a:avLst/>
            <a:gdLst>
              <a:gd name="connsiteX0" fmla="*/ 0 w 11447362"/>
              <a:gd name="connsiteY0" fmla="*/ 437897 h 6169306"/>
              <a:gd name="connsiteX1" fmla="*/ 437897 w 11447362"/>
              <a:gd name="connsiteY1" fmla="*/ 0 h 6169306"/>
              <a:gd name="connsiteX2" fmla="*/ 11009465 w 11447362"/>
              <a:gd name="connsiteY2" fmla="*/ 0 h 6169306"/>
              <a:gd name="connsiteX3" fmla="*/ 11447362 w 11447362"/>
              <a:gd name="connsiteY3" fmla="*/ 437897 h 6169306"/>
              <a:gd name="connsiteX4" fmla="*/ 11447362 w 11447362"/>
              <a:gd name="connsiteY4" fmla="*/ 5731409 h 6169306"/>
              <a:gd name="connsiteX5" fmla="*/ 11009465 w 11447362"/>
              <a:gd name="connsiteY5" fmla="*/ 6169306 h 6169306"/>
              <a:gd name="connsiteX6" fmla="*/ 437897 w 11447362"/>
              <a:gd name="connsiteY6" fmla="*/ 6169306 h 6169306"/>
              <a:gd name="connsiteX7" fmla="*/ 0 w 11447362"/>
              <a:gd name="connsiteY7" fmla="*/ 5731409 h 6169306"/>
              <a:gd name="connsiteX8" fmla="*/ 0 w 11447362"/>
              <a:gd name="connsiteY8" fmla="*/ 437897 h 6169306"/>
              <a:gd name="connsiteX0" fmla="*/ 0 w 11447362"/>
              <a:gd name="connsiteY0" fmla="*/ 525222 h 6256631"/>
              <a:gd name="connsiteX1" fmla="*/ 437897 w 11447362"/>
              <a:gd name="connsiteY1" fmla="*/ 87325 h 6256631"/>
              <a:gd name="connsiteX2" fmla="*/ 5744515 w 11447362"/>
              <a:gd name="connsiteY2" fmla="*/ 0 h 6256631"/>
              <a:gd name="connsiteX3" fmla="*/ 11009465 w 11447362"/>
              <a:gd name="connsiteY3" fmla="*/ 87325 h 6256631"/>
              <a:gd name="connsiteX4" fmla="*/ 11447362 w 11447362"/>
              <a:gd name="connsiteY4" fmla="*/ 525222 h 6256631"/>
              <a:gd name="connsiteX5" fmla="*/ 11447362 w 11447362"/>
              <a:gd name="connsiteY5" fmla="*/ 5818734 h 6256631"/>
              <a:gd name="connsiteX6" fmla="*/ 11009465 w 11447362"/>
              <a:gd name="connsiteY6" fmla="*/ 6256631 h 6256631"/>
              <a:gd name="connsiteX7" fmla="*/ 437897 w 11447362"/>
              <a:gd name="connsiteY7" fmla="*/ 6256631 h 6256631"/>
              <a:gd name="connsiteX8" fmla="*/ 0 w 11447362"/>
              <a:gd name="connsiteY8" fmla="*/ 5818734 h 6256631"/>
              <a:gd name="connsiteX9" fmla="*/ 0 w 11447362"/>
              <a:gd name="connsiteY9" fmla="*/ 525222 h 6256631"/>
              <a:gd name="connsiteX0" fmla="*/ 0 w 11447362"/>
              <a:gd name="connsiteY0" fmla="*/ 525222 h 6319521"/>
              <a:gd name="connsiteX1" fmla="*/ 437897 w 11447362"/>
              <a:gd name="connsiteY1" fmla="*/ 87325 h 6319521"/>
              <a:gd name="connsiteX2" fmla="*/ 5744515 w 11447362"/>
              <a:gd name="connsiteY2" fmla="*/ 0 h 6319521"/>
              <a:gd name="connsiteX3" fmla="*/ 11009465 w 11447362"/>
              <a:gd name="connsiteY3" fmla="*/ 87325 h 6319521"/>
              <a:gd name="connsiteX4" fmla="*/ 11447362 w 11447362"/>
              <a:gd name="connsiteY4" fmla="*/ 525222 h 6319521"/>
              <a:gd name="connsiteX5" fmla="*/ 11447362 w 11447362"/>
              <a:gd name="connsiteY5" fmla="*/ 5818734 h 6319521"/>
              <a:gd name="connsiteX6" fmla="*/ 11009465 w 11447362"/>
              <a:gd name="connsiteY6" fmla="*/ 6256631 h 6319521"/>
              <a:gd name="connsiteX7" fmla="*/ 5815635 w 11447362"/>
              <a:gd name="connsiteY7" fmla="*/ 6319521 h 6319521"/>
              <a:gd name="connsiteX8" fmla="*/ 437897 w 11447362"/>
              <a:gd name="connsiteY8" fmla="*/ 6256631 h 6319521"/>
              <a:gd name="connsiteX9" fmla="*/ 0 w 11447362"/>
              <a:gd name="connsiteY9" fmla="*/ 5818734 h 6319521"/>
              <a:gd name="connsiteX10" fmla="*/ 0 w 11447362"/>
              <a:gd name="connsiteY10" fmla="*/ 525222 h 6319521"/>
              <a:gd name="connsiteX0" fmla="*/ 0 w 11484934"/>
              <a:gd name="connsiteY0" fmla="*/ 525222 h 6319521"/>
              <a:gd name="connsiteX1" fmla="*/ 437897 w 11484934"/>
              <a:gd name="connsiteY1" fmla="*/ 87325 h 6319521"/>
              <a:gd name="connsiteX2" fmla="*/ 5744515 w 11484934"/>
              <a:gd name="connsiteY2" fmla="*/ 0 h 6319521"/>
              <a:gd name="connsiteX3" fmla="*/ 11009465 w 11484934"/>
              <a:gd name="connsiteY3" fmla="*/ 87325 h 6319521"/>
              <a:gd name="connsiteX4" fmla="*/ 11447362 w 11484934"/>
              <a:gd name="connsiteY4" fmla="*/ 525222 h 6319521"/>
              <a:gd name="connsiteX5" fmla="*/ 11484915 w 11484934"/>
              <a:gd name="connsiteY5" fmla="*/ 3312161 h 6319521"/>
              <a:gd name="connsiteX6" fmla="*/ 11447362 w 11484934"/>
              <a:gd name="connsiteY6" fmla="*/ 5818734 h 6319521"/>
              <a:gd name="connsiteX7" fmla="*/ 11009465 w 11484934"/>
              <a:gd name="connsiteY7" fmla="*/ 6256631 h 6319521"/>
              <a:gd name="connsiteX8" fmla="*/ 5815635 w 11484934"/>
              <a:gd name="connsiteY8" fmla="*/ 6319521 h 6319521"/>
              <a:gd name="connsiteX9" fmla="*/ 437897 w 11484934"/>
              <a:gd name="connsiteY9" fmla="*/ 6256631 h 6319521"/>
              <a:gd name="connsiteX10" fmla="*/ 0 w 11484934"/>
              <a:gd name="connsiteY10" fmla="*/ 5818734 h 6319521"/>
              <a:gd name="connsiteX11" fmla="*/ 0 w 11484934"/>
              <a:gd name="connsiteY11" fmla="*/ 525222 h 6319521"/>
              <a:gd name="connsiteX0" fmla="*/ 77165 w 11562099"/>
              <a:gd name="connsiteY0" fmla="*/ 525222 h 6319521"/>
              <a:gd name="connsiteX1" fmla="*/ 515062 w 11562099"/>
              <a:gd name="connsiteY1" fmla="*/ 87325 h 6319521"/>
              <a:gd name="connsiteX2" fmla="*/ 5821680 w 11562099"/>
              <a:gd name="connsiteY2" fmla="*/ 0 h 6319521"/>
              <a:gd name="connsiteX3" fmla="*/ 11086630 w 11562099"/>
              <a:gd name="connsiteY3" fmla="*/ 87325 h 6319521"/>
              <a:gd name="connsiteX4" fmla="*/ 11524527 w 11562099"/>
              <a:gd name="connsiteY4" fmla="*/ 525222 h 6319521"/>
              <a:gd name="connsiteX5" fmla="*/ 11562080 w 11562099"/>
              <a:gd name="connsiteY5" fmla="*/ 3312161 h 6319521"/>
              <a:gd name="connsiteX6" fmla="*/ 11524527 w 11562099"/>
              <a:gd name="connsiteY6" fmla="*/ 5818734 h 6319521"/>
              <a:gd name="connsiteX7" fmla="*/ 11086630 w 11562099"/>
              <a:gd name="connsiteY7" fmla="*/ 6256631 h 6319521"/>
              <a:gd name="connsiteX8" fmla="*/ 5892800 w 11562099"/>
              <a:gd name="connsiteY8" fmla="*/ 6319521 h 6319521"/>
              <a:gd name="connsiteX9" fmla="*/ 515062 w 11562099"/>
              <a:gd name="connsiteY9" fmla="*/ 6256631 h 6319521"/>
              <a:gd name="connsiteX10" fmla="*/ 77165 w 11562099"/>
              <a:gd name="connsiteY10" fmla="*/ 5818734 h 6319521"/>
              <a:gd name="connsiteX11" fmla="*/ 0 w 11562099"/>
              <a:gd name="connsiteY11" fmla="*/ 3180081 h 6319521"/>
              <a:gd name="connsiteX12" fmla="*/ 77165 w 11562099"/>
              <a:gd name="connsiteY12" fmla="*/ 525222 h 6319521"/>
              <a:gd name="connsiteX0" fmla="*/ 77165 w 11562099"/>
              <a:gd name="connsiteY0" fmla="*/ 440396 h 6234695"/>
              <a:gd name="connsiteX1" fmla="*/ 515062 w 11562099"/>
              <a:gd name="connsiteY1" fmla="*/ 2499 h 6234695"/>
              <a:gd name="connsiteX2" fmla="*/ 5851731 w 11562099"/>
              <a:gd name="connsiteY2" fmla="*/ 0 h 6234695"/>
              <a:gd name="connsiteX3" fmla="*/ 11086630 w 11562099"/>
              <a:gd name="connsiteY3" fmla="*/ 2499 h 6234695"/>
              <a:gd name="connsiteX4" fmla="*/ 11524527 w 11562099"/>
              <a:gd name="connsiteY4" fmla="*/ 440396 h 6234695"/>
              <a:gd name="connsiteX5" fmla="*/ 11562080 w 11562099"/>
              <a:gd name="connsiteY5" fmla="*/ 3227335 h 6234695"/>
              <a:gd name="connsiteX6" fmla="*/ 11524527 w 11562099"/>
              <a:gd name="connsiteY6" fmla="*/ 5733908 h 6234695"/>
              <a:gd name="connsiteX7" fmla="*/ 11086630 w 11562099"/>
              <a:gd name="connsiteY7" fmla="*/ 6171805 h 6234695"/>
              <a:gd name="connsiteX8" fmla="*/ 5892800 w 11562099"/>
              <a:gd name="connsiteY8" fmla="*/ 6234695 h 6234695"/>
              <a:gd name="connsiteX9" fmla="*/ 515062 w 11562099"/>
              <a:gd name="connsiteY9" fmla="*/ 6171805 h 6234695"/>
              <a:gd name="connsiteX10" fmla="*/ 77165 w 11562099"/>
              <a:gd name="connsiteY10" fmla="*/ 5733908 h 6234695"/>
              <a:gd name="connsiteX11" fmla="*/ 0 w 11562099"/>
              <a:gd name="connsiteY11" fmla="*/ 3095255 h 6234695"/>
              <a:gd name="connsiteX12" fmla="*/ 77165 w 11562099"/>
              <a:gd name="connsiteY12" fmla="*/ 440396 h 623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62099" h="6234695">
                <a:moveTo>
                  <a:pt x="77165" y="440396"/>
                </a:moveTo>
                <a:cubicBezTo>
                  <a:pt x="77165" y="198552"/>
                  <a:pt x="273218" y="2499"/>
                  <a:pt x="515062" y="2499"/>
                </a:cubicBezTo>
                <a:lnTo>
                  <a:pt x="5851731" y="0"/>
                </a:lnTo>
                <a:lnTo>
                  <a:pt x="11086630" y="2499"/>
                </a:lnTo>
                <a:cubicBezTo>
                  <a:pt x="11328474" y="2499"/>
                  <a:pt x="11524527" y="198552"/>
                  <a:pt x="11524527" y="440396"/>
                </a:cubicBezTo>
                <a:cubicBezTo>
                  <a:pt x="11523498" y="1355829"/>
                  <a:pt x="11563109" y="2311902"/>
                  <a:pt x="11562080" y="3227335"/>
                </a:cubicBezTo>
                <a:lnTo>
                  <a:pt x="11524527" y="5733908"/>
                </a:lnTo>
                <a:cubicBezTo>
                  <a:pt x="11524527" y="5975752"/>
                  <a:pt x="11328474" y="6171805"/>
                  <a:pt x="11086630" y="6171805"/>
                </a:cubicBezTo>
                <a:cubicBezTo>
                  <a:pt x="9351967" y="6172448"/>
                  <a:pt x="7627463" y="6234052"/>
                  <a:pt x="5892800" y="6234695"/>
                </a:cubicBezTo>
                <a:lnTo>
                  <a:pt x="515062" y="6171805"/>
                </a:lnTo>
                <a:cubicBezTo>
                  <a:pt x="273218" y="6171805"/>
                  <a:pt x="77165" y="5975752"/>
                  <a:pt x="77165" y="5733908"/>
                </a:cubicBezTo>
                <a:cubicBezTo>
                  <a:pt x="75150" y="4854357"/>
                  <a:pt x="2015" y="3974806"/>
                  <a:pt x="0" y="3095255"/>
                </a:cubicBezTo>
                <a:lnTo>
                  <a:pt x="77165" y="4403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FA9F470-E462-4040-8BC8-76A6D2E572E6}"/>
              </a:ext>
            </a:extLst>
          </p:cNvPr>
          <p:cNvGrpSpPr/>
          <p:nvPr/>
        </p:nvGrpSpPr>
        <p:grpSpPr>
          <a:xfrm>
            <a:off x="824702" y="1729443"/>
            <a:ext cx="1715564" cy="610256"/>
            <a:chOff x="4748283" y="3889960"/>
            <a:chExt cx="2008412" cy="610256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0E960D76-B413-4733-A86D-D3890214B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5476979-CE3B-4017-81E0-6A99A4310B34}"/>
                </a:ext>
              </a:extLst>
            </p:cNvPr>
            <p:cNvSpPr txBox="1"/>
            <p:nvPr/>
          </p:nvSpPr>
          <p:spPr>
            <a:xfrm>
              <a:off x="4757160" y="3976996"/>
              <a:ext cx="19995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2DC4F767-875C-4FF6-8811-B6CD8E40B72F}"/>
              </a:ext>
            </a:extLst>
          </p:cNvPr>
          <p:cNvSpPr txBox="1"/>
          <p:nvPr/>
        </p:nvSpPr>
        <p:spPr>
          <a:xfrm>
            <a:off x="2589662" y="1814871"/>
            <a:ext cx="721176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ea typeface="Calibri" panose="020F0502020204030204" pitchFamily="34" charset="0"/>
                <a:cs typeface="Itim" panose="00000500000000000000" pitchFamily="2" charset="-34"/>
              </a:rPr>
              <a:t>ป้าซื้อน้ำผลไม้รวมทั้งหมดกี่ลิตร กี่มิลลิลิตร</a:t>
            </a:r>
            <a:endParaRPr lang="en-US" sz="2800" dirty="0">
              <a:latin typeface="Itim" panose="00000500000000000000" pitchFamily="2" charset="-34"/>
              <a:ea typeface="Calibri" panose="020F0502020204030204" pitchFamily="34" charset="0"/>
              <a:cs typeface="Itim" panose="00000500000000000000" pitchFamily="2" charset="-34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F083BB16-78DC-4D5D-96F8-82F901DE9BDE}"/>
              </a:ext>
            </a:extLst>
          </p:cNvPr>
          <p:cNvGrpSpPr/>
          <p:nvPr/>
        </p:nvGrpSpPr>
        <p:grpSpPr>
          <a:xfrm>
            <a:off x="824702" y="2444470"/>
            <a:ext cx="1715564" cy="600165"/>
            <a:chOff x="4748283" y="3889960"/>
            <a:chExt cx="2008412" cy="600165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2A1A3D56-DB9F-4465-A05E-0334F4145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4748283" y="3889960"/>
              <a:ext cx="1999534" cy="600165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2A814EE-3E34-4207-ADA9-808D33B9D1C8}"/>
                </a:ext>
              </a:extLst>
            </p:cNvPr>
            <p:cNvSpPr txBox="1"/>
            <p:nvPr/>
          </p:nvSpPr>
          <p:spPr>
            <a:xfrm>
              <a:off x="4757160" y="3961756"/>
              <a:ext cx="19995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81E99D06-1D63-40CA-8394-842422035B71}"/>
              </a:ext>
            </a:extLst>
          </p:cNvPr>
          <p:cNvSpPr txBox="1"/>
          <p:nvPr/>
        </p:nvSpPr>
        <p:spPr>
          <a:xfrm>
            <a:off x="2589662" y="2547447"/>
            <a:ext cx="989904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ea typeface="Calibri" panose="020F0502020204030204" pitchFamily="34" charset="0"/>
                <a:cs typeface="Itim" panose="00000500000000000000" pitchFamily="2" charset="-34"/>
              </a:rPr>
              <a:t>ป้าซื้อน้ำส้ม น้ำมะนาว น้ำกีวี่ และน้ำกล้วยอย่างละ 625 มิลลิลิตร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A52030-2B4B-4EC3-98A5-9F3E2B9E2E1A}"/>
              </a:ext>
            </a:extLst>
          </p:cNvPr>
          <p:cNvGrpSpPr/>
          <p:nvPr/>
        </p:nvGrpSpPr>
        <p:grpSpPr>
          <a:xfrm>
            <a:off x="206769" y="149630"/>
            <a:ext cx="10399473" cy="1434251"/>
            <a:chOff x="206769" y="149630"/>
            <a:chExt cx="10399473" cy="143425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5FA3725-4FA4-4960-BA86-BB8DC6AFC4D1}"/>
                </a:ext>
              </a:extLst>
            </p:cNvPr>
            <p:cNvGrpSpPr/>
            <p:nvPr/>
          </p:nvGrpSpPr>
          <p:grpSpPr>
            <a:xfrm>
              <a:off x="861617" y="361704"/>
              <a:ext cx="9744625" cy="1222177"/>
              <a:chOff x="861617" y="321064"/>
              <a:chExt cx="9744625" cy="1222177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EE8E05C3-FEE5-4CFC-859A-4DC1D9831F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</a:blip>
              <a:stretch>
                <a:fillRect/>
              </a:stretch>
            </p:blipFill>
            <p:spPr>
              <a:xfrm>
                <a:off x="861617" y="321064"/>
                <a:ext cx="9644255" cy="1222177"/>
              </a:xfrm>
              <a:prstGeom prst="rect">
                <a:avLst/>
              </a:prstGeom>
            </p:spPr>
          </p:pic>
          <p:sp>
            <p:nvSpPr>
              <p:cNvPr id="37" name="หัวข้อ">
                <a:extLst>
                  <a:ext uri="{FF2B5EF4-FFF2-40B4-BE49-F238E27FC236}">
                    <a16:creationId xmlns:a16="http://schemas.microsoft.com/office/drawing/2014/main" id="{16C164D0-215E-43F2-A69E-D1939E2A9A71}"/>
                  </a:ext>
                </a:extLst>
              </p:cNvPr>
              <p:cNvSpPr txBox="1"/>
              <p:nvPr/>
            </p:nvSpPr>
            <p:spPr>
              <a:xfrm>
                <a:off x="1552786" y="464907"/>
                <a:ext cx="9053456" cy="95410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effectLst/>
                    <a:latin typeface="Itim" panose="00000500000000000000" pitchFamily="2" charset="-34"/>
                    <a:ea typeface="Calibri" panose="020F0502020204030204" pitchFamily="34" charset="0"/>
                    <a:cs typeface="Itim" panose="00000500000000000000" pitchFamily="2" charset="-34"/>
                  </a:rPr>
                  <a:t>ป้าซื้อน้ำส้ม น้ำมะนาว น้ำกีวี่ และน้ำกล้วยอย่างละ 625 มิลลิลิตร</a:t>
                </a:r>
              </a:p>
              <a:p>
                <a:r>
                  <a:rPr lang="th-TH" sz="2800" dirty="0">
                    <a:effectLst/>
                    <a:latin typeface="Itim" panose="00000500000000000000" pitchFamily="2" charset="-34"/>
                    <a:ea typeface="Calibri" panose="020F0502020204030204" pitchFamily="34" charset="0"/>
                    <a:cs typeface="Itim" panose="00000500000000000000" pitchFamily="2" charset="-34"/>
                  </a:rPr>
                  <a:t>ป</a:t>
                </a:r>
                <a:r>
                  <a:rPr lang="th-TH" sz="2800" dirty="0">
                    <a:latin typeface="Itim" panose="00000500000000000000" pitchFamily="2" charset="-34"/>
                    <a:ea typeface="Calibri" panose="020F0502020204030204" pitchFamily="34" charset="0"/>
                    <a:cs typeface="Itim" panose="00000500000000000000" pitchFamily="2" charset="-34"/>
                  </a:rPr>
                  <a:t>้าซื้อน้ำผลไม้รวมทั้งหมดกี่ลิตร กี่มิลลิลิตร</a:t>
                </a:r>
                <a:endParaRPr lang="en-US" sz="2800" dirty="0">
                  <a:effectLst/>
                  <a:latin typeface="Itim" panose="00000500000000000000" pitchFamily="2" charset="-34"/>
                  <a:ea typeface="Calibri" panose="020F0502020204030204" pitchFamily="34" charset="0"/>
                  <a:cs typeface="Itim" panose="00000500000000000000" pitchFamily="2" charset="-34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01E312F-6625-4D2D-B207-57BE8B06944B}"/>
                </a:ext>
              </a:extLst>
            </p:cNvPr>
            <p:cNvGrpSpPr/>
            <p:nvPr/>
          </p:nvGrpSpPr>
          <p:grpSpPr>
            <a:xfrm>
              <a:off x="206769" y="149630"/>
              <a:ext cx="1314423" cy="1259656"/>
              <a:chOff x="206769" y="149630"/>
              <a:chExt cx="1314423" cy="1259656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27E7EDC0-8BDD-4920-85E1-9462BD21AD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769" y="149630"/>
                <a:ext cx="1314423" cy="1259656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0069949-B62A-45F6-8C83-D3C48B02C85E}"/>
                  </a:ext>
                </a:extLst>
              </p:cNvPr>
              <p:cNvSpPr txBox="1"/>
              <p:nvPr/>
            </p:nvSpPr>
            <p:spPr>
              <a:xfrm>
                <a:off x="600447" y="359676"/>
                <a:ext cx="538314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3</a:t>
                </a:r>
              </a:p>
            </p:txBody>
          </p:sp>
        </p:grpSp>
      </p:grp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CD1A2FD5-C3D9-46AE-9C8C-9BB71064D6EB}"/>
              </a:ext>
            </a:extLst>
          </p:cNvPr>
          <p:cNvSpPr/>
          <p:nvPr/>
        </p:nvSpPr>
        <p:spPr>
          <a:xfrm rot="5400000">
            <a:off x="4822288" y="-755248"/>
            <a:ext cx="2547425" cy="11556000"/>
          </a:xfrm>
          <a:custGeom>
            <a:avLst/>
            <a:gdLst>
              <a:gd name="connsiteX0" fmla="*/ 0 w 2450466"/>
              <a:gd name="connsiteY0" fmla="*/ 11217508 h 11533704"/>
              <a:gd name="connsiteX1" fmla="*/ 551 w 2450466"/>
              <a:gd name="connsiteY1" fmla="*/ 11212043 h 11533704"/>
              <a:gd name="connsiteX2" fmla="*/ 0 w 2450466"/>
              <a:gd name="connsiteY2" fmla="*/ 11206578 h 11533704"/>
              <a:gd name="connsiteX3" fmla="*/ 92611 w 2450466"/>
              <a:gd name="connsiteY3" fmla="*/ 10982996 h 11533704"/>
              <a:gd name="connsiteX4" fmla="*/ 107957 w 2450466"/>
              <a:gd name="connsiteY4" fmla="*/ 10970334 h 11533704"/>
              <a:gd name="connsiteX5" fmla="*/ 92611 w 2450466"/>
              <a:gd name="connsiteY5" fmla="*/ 10957673 h 11533704"/>
              <a:gd name="connsiteX6" fmla="*/ 0 w 2450466"/>
              <a:gd name="connsiteY6" fmla="*/ 10734090 h 11533704"/>
              <a:gd name="connsiteX7" fmla="*/ 92611 w 2450466"/>
              <a:gd name="connsiteY7" fmla="*/ 10510507 h 11533704"/>
              <a:gd name="connsiteX8" fmla="*/ 107957 w 2450466"/>
              <a:gd name="connsiteY8" fmla="*/ 10497846 h 11533704"/>
              <a:gd name="connsiteX9" fmla="*/ 92611 w 2450466"/>
              <a:gd name="connsiteY9" fmla="*/ 10485184 h 11533704"/>
              <a:gd name="connsiteX10" fmla="*/ 0 w 2450466"/>
              <a:gd name="connsiteY10" fmla="*/ 10261602 h 11533704"/>
              <a:gd name="connsiteX11" fmla="*/ 92611 w 2450466"/>
              <a:gd name="connsiteY11" fmla="*/ 10038018 h 11533704"/>
              <a:gd name="connsiteX12" fmla="*/ 107957 w 2450466"/>
              <a:gd name="connsiteY12" fmla="*/ 10025357 h 11533704"/>
              <a:gd name="connsiteX13" fmla="*/ 92611 w 2450466"/>
              <a:gd name="connsiteY13" fmla="*/ 10012695 h 11533704"/>
              <a:gd name="connsiteX14" fmla="*/ 0 w 2450466"/>
              <a:gd name="connsiteY14" fmla="*/ 9789112 h 11533704"/>
              <a:gd name="connsiteX15" fmla="*/ 92611 w 2450466"/>
              <a:gd name="connsiteY15" fmla="*/ 9565530 h 11533704"/>
              <a:gd name="connsiteX16" fmla="*/ 107957 w 2450466"/>
              <a:gd name="connsiteY16" fmla="*/ 9552867 h 11533704"/>
              <a:gd name="connsiteX17" fmla="*/ 92611 w 2450466"/>
              <a:gd name="connsiteY17" fmla="*/ 9540206 h 11533704"/>
              <a:gd name="connsiteX18" fmla="*/ 0 w 2450466"/>
              <a:gd name="connsiteY18" fmla="*/ 9316623 h 11533704"/>
              <a:gd name="connsiteX19" fmla="*/ 92611 w 2450466"/>
              <a:gd name="connsiteY19" fmla="*/ 9093041 h 11533704"/>
              <a:gd name="connsiteX20" fmla="*/ 107957 w 2450466"/>
              <a:gd name="connsiteY20" fmla="*/ 9080380 h 11533704"/>
              <a:gd name="connsiteX21" fmla="*/ 92611 w 2450466"/>
              <a:gd name="connsiteY21" fmla="*/ 9067718 h 11533704"/>
              <a:gd name="connsiteX22" fmla="*/ 0 w 2450466"/>
              <a:gd name="connsiteY22" fmla="*/ 8844134 h 11533704"/>
              <a:gd name="connsiteX23" fmla="*/ 92611 w 2450466"/>
              <a:gd name="connsiteY23" fmla="*/ 8620551 h 11533704"/>
              <a:gd name="connsiteX24" fmla="*/ 107957 w 2450466"/>
              <a:gd name="connsiteY24" fmla="*/ 8607890 h 11533704"/>
              <a:gd name="connsiteX25" fmla="*/ 92611 w 2450466"/>
              <a:gd name="connsiteY25" fmla="*/ 8595229 h 11533704"/>
              <a:gd name="connsiteX26" fmla="*/ 0 w 2450466"/>
              <a:gd name="connsiteY26" fmla="*/ 8371646 h 11533704"/>
              <a:gd name="connsiteX27" fmla="*/ 92611 w 2450466"/>
              <a:gd name="connsiteY27" fmla="*/ 8148063 h 11533704"/>
              <a:gd name="connsiteX28" fmla="*/ 107957 w 2450466"/>
              <a:gd name="connsiteY28" fmla="*/ 8135401 h 11533704"/>
              <a:gd name="connsiteX29" fmla="*/ 92611 w 2450466"/>
              <a:gd name="connsiteY29" fmla="*/ 8122739 h 11533704"/>
              <a:gd name="connsiteX30" fmla="*/ 0 w 2450466"/>
              <a:gd name="connsiteY30" fmla="*/ 7899156 h 11533704"/>
              <a:gd name="connsiteX31" fmla="*/ 92611 w 2450466"/>
              <a:gd name="connsiteY31" fmla="*/ 7675580 h 11533704"/>
              <a:gd name="connsiteX32" fmla="*/ 107957 w 2450466"/>
              <a:gd name="connsiteY32" fmla="*/ 7662919 h 11533704"/>
              <a:gd name="connsiteX33" fmla="*/ 92611 w 2450466"/>
              <a:gd name="connsiteY33" fmla="*/ 7650257 h 11533704"/>
              <a:gd name="connsiteX34" fmla="*/ 0 w 2450466"/>
              <a:gd name="connsiteY34" fmla="*/ 7426674 h 11533704"/>
              <a:gd name="connsiteX35" fmla="*/ 92611 w 2450466"/>
              <a:gd name="connsiteY35" fmla="*/ 7203092 h 11533704"/>
              <a:gd name="connsiteX36" fmla="*/ 107957 w 2450466"/>
              <a:gd name="connsiteY36" fmla="*/ 7190430 h 11533704"/>
              <a:gd name="connsiteX37" fmla="*/ 92611 w 2450466"/>
              <a:gd name="connsiteY37" fmla="*/ 7177768 h 11533704"/>
              <a:gd name="connsiteX38" fmla="*/ 0 w 2450466"/>
              <a:gd name="connsiteY38" fmla="*/ 6954186 h 11533704"/>
              <a:gd name="connsiteX39" fmla="*/ 92611 w 2450466"/>
              <a:gd name="connsiteY39" fmla="*/ 6730602 h 11533704"/>
              <a:gd name="connsiteX40" fmla="*/ 107957 w 2450466"/>
              <a:gd name="connsiteY40" fmla="*/ 6717941 h 11533704"/>
              <a:gd name="connsiteX41" fmla="*/ 92611 w 2450466"/>
              <a:gd name="connsiteY41" fmla="*/ 6705279 h 11533704"/>
              <a:gd name="connsiteX42" fmla="*/ 0 w 2450466"/>
              <a:gd name="connsiteY42" fmla="*/ 6481697 h 11533704"/>
              <a:gd name="connsiteX43" fmla="*/ 92611 w 2450466"/>
              <a:gd name="connsiteY43" fmla="*/ 6258113 h 11533704"/>
              <a:gd name="connsiteX44" fmla="*/ 107957 w 2450466"/>
              <a:gd name="connsiteY44" fmla="*/ 6245451 h 11533704"/>
              <a:gd name="connsiteX45" fmla="*/ 92611 w 2450466"/>
              <a:gd name="connsiteY45" fmla="*/ 6232790 h 11533704"/>
              <a:gd name="connsiteX46" fmla="*/ 0 w 2450466"/>
              <a:gd name="connsiteY46" fmla="*/ 6009207 h 11533704"/>
              <a:gd name="connsiteX47" fmla="*/ 92611 w 2450466"/>
              <a:gd name="connsiteY47" fmla="*/ 5785624 h 11533704"/>
              <a:gd name="connsiteX48" fmla="*/ 107957 w 2450466"/>
              <a:gd name="connsiteY48" fmla="*/ 5772963 h 11533704"/>
              <a:gd name="connsiteX49" fmla="*/ 92611 w 2450466"/>
              <a:gd name="connsiteY49" fmla="*/ 5760302 h 11533704"/>
              <a:gd name="connsiteX50" fmla="*/ 0 w 2450466"/>
              <a:gd name="connsiteY50" fmla="*/ 5536719 h 11533704"/>
              <a:gd name="connsiteX51" fmla="*/ 92611 w 2450466"/>
              <a:gd name="connsiteY51" fmla="*/ 5313136 h 11533704"/>
              <a:gd name="connsiteX52" fmla="*/ 107957 w 2450466"/>
              <a:gd name="connsiteY52" fmla="*/ 5300474 h 11533704"/>
              <a:gd name="connsiteX53" fmla="*/ 92611 w 2450466"/>
              <a:gd name="connsiteY53" fmla="*/ 5287813 h 11533704"/>
              <a:gd name="connsiteX54" fmla="*/ 0 w 2450466"/>
              <a:gd name="connsiteY54" fmla="*/ 5064230 h 11533704"/>
              <a:gd name="connsiteX55" fmla="*/ 92611 w 2450466"/>
              <a:gd name="connsiteY55" fmla="*/ 4840647 h 11533704"/>
              <a:gd name="connsiteX56" fmla="*/ 107957 w 2450466"/>
              <a:gd name="connsiteY56" fmla="*/ 4827985 h 11533704"/>
              <a:gd name="connsiteX57" fmla="*/ 92611 w 2450466"/>
              <a:gd name="connsiteY57" fmla="*/ 4815324 h 11533704"/>
              <a:gd name="connsiteX58" fmla="*/ 0 w 2450466"/>
              <a:gd name="connsiteY58" fmla="*/ 4591741 h 11533704"/>
              <a:gd name="connsiteX59" fmla="*/ 92611 w 2450466"/>
              <a:gd name="connsiteY59" fmla="*/ 4368158 h 11533704"/>
              <a:gd name="connsiteX60" fmla="*/ 107957 w 2450466"/>
              <a:gd name="connsiteY60" fmla="*/ 4355496 h 11533704"/>
              <a:gd name="connsiteX61" fmla="*/ 92611 w 2450466"/>
              <a:gd name="connsiteY61" fmla="*/ 4342835 h 11533704"/>
              <a:gd name="connsiteX62" fmla="*/ 0 w 2450466"/>
              <a:gd name="connsiteY62" fmla="*/ 4119252 h 11533704"/>
              <a:gd name="connsiteX63" fmla="*/ 92611 w 2450466"/>
              <a:gd name="connsiteY63" fmla="*/ 3895669 h 11533704"/>
              <a:gd name="connsiteX64" fmla="*/ 107957 w 2450466"/>
              <a:gd name="connsiteY64" fmla="*/ 3883007 h 11533704"/>
              <a:gd name="connsiteX65" fmla="*/ 92611 w 2450466"/>
              <a:gd name="connsiteY65" fmla="*/ 3870346 h 11533704"/>
              <a:gd name="connsiteX66" fmla="*/ 0 w 2450466"/>
              <a:gd name="connsiteY66" fmla="*/ 3646763 h 11533704"/>
              <a:gd name="connsiteX67" fmla="*/ 92611 w 2450466"/>
              <a:gd name="connsiteY67" fmla="*/ 3423180 h 11533704"/>
              <a:gd name="connsiteX68" fmla="*/ 107957 w 2450466"/>
              <a:gd name="connsiteY68" fmla="*/ 3410518 h 11533704"/>
              <a:gd name="connsiteX69" fmla="*/ 92611 w 2450466"/>
              <a:gd name="connsiteY69" fmla="*/ 3397857 h 11533704"/>
              <a:gd name="connsiteX70" fmla="*/ 0 w 2450466"/>
              <a:gd name="connsiteY70" fmla="*/ 3174274 h 11533704"/>
              <a:gd name="connsiteX71" fmla="*/ 92611 w 2450466"/>
              <a:gd name="connsiteY71" fmla="*/ 2950691 h 11533704"/>
              <a:gd name="connsiteX72" fmla="*/ 107957 w 2450466"/>
              <a:gd name="connsiteY72" fmla="*/ 2938029 h 11533704"/>
              <a:gd name="connsiteX73" fmla="*/ 92611 w 2450466"/>
              <a:gd name="connsiteY73" fmla="*/ 2925368 h 11533704"/>
              <a:gd name="connsiteX74" fmla="*/ 0 w 2450466"/>
              <a:gd name="connsiteY74" fmla="*/ 2701785 h 11533704"/>
              <a:gd name="connsiteX75" fmla="*/ 92611 w 2450466"/>
              <a:gd name="connsiteY75" fmla="*/ 2478202 h 11533704"/>
              <a:gd name="connsiteX76" fmla="*/ 107957 w 2450466"/>
              <a:gd name="connsiteY76" fmla="*/ 2465541 h 11533704"/>
              <a:gd name="connsiteX77" fmla="*/ 92611 w 2450466"/>
              <a:gd name="connsiteY77" fmla="*/ 2452879 h 11533704"/>
              <a:gd name="connsiteX78" fmla="*/ 0 w 2450466"/>
              <a:gd name="connsiteY78" fmla="*/ 2229296 h 11533704"/>
              <a:gd name="connsiteX79" fmla="*/ 92611 w 2450466"/>
              <a:gd name="connsiteY79" fmla="*/ 2005713 h 11533704"/>
              <a:gd name="connsiteX80" fmla="*/ 107957 w 2450466"/>
              <a:gd name="connsiteY80" fmla="*/ 1993051 h 11533704"/>
              <a:gd name="connsiteX81" fmla="*/ 92611 w 2450466"/>
              <a:gd name="connsiteY81" fmla="*/ 1980390 h 11533704"/>
              <a:gd name="connsiteX82" fmla="*/ 0 w 2450466"/>
              <a:gd name="connsiteY82" fmla="*/ 1756807 h 11533704"/>
              <a:gd name="connsiteX83" fmla="*/ 92611 w 2450466"/>
              <a:gd name="connsiteY83" fmla="*/ 1533224 h 11533704"/>
              <a:gd name="connsiteX84" fmla="*/ 107957 w 2450466"/>
              <a:gd name="connsiteY84" fmla="*/ 1520562 h 11533704"/>
              <a:gd name="connsiteX85" fmla="*/ 92611 w 2450466"/>
              <a:gd name="connsiteY85" fmla="*/ 1507901 h 11533704"/>
              <a:gd name="connsiteX86" fmla="*/ 0 w 2450466"/>
              <a:gd name="connsiteY86" fmla="*/ 1284318 h 11533704"/>
              <a:gd name="connsiteX87" fmla="*/ 92611 w 2450466"/>
              <a:gd name="connsiteY87" fmla="*/ 1060735 h 11533704"/>
              <a:gd name="connsiteX88" fmla="*/ 107957 w 2450466"/>
              <a:gd name="connsiteY88" fmla="*/ 1048073 h 11533704"/>
              <a:gd name="connsiteX89" fmla="*/ 92611 w 2450466"/>
              <a:gd name="connsiteY89" fmla="*/ 1035412 h 11533704"/>
              <a:gd name="connsiteX90" fmla="*/ 0 w 2450466"/>
              <a:gd name="connsiteY90" fmla="*/ 811829 h 11533704"/>
              <a:gd name="connsiteX91" fmla="*/ 92611 w 2450466"/>
              <a:gd name="connsiteY91" fmla="*/ 588246 h 11533704"/>
              <a:gd name="connsiteX92" fmla="*/ 121984 w 2450466"/>
              <a:gd name="connsiteY92" fmla="*/ 564012 h 11533704"/>
              <a:gd name="connsiteX93" fmla="*/ 92611 w 2450466"/>
              <a:gd name="connsiteY93" fmla="*/ 539777 h 11533704"/>
              <a:gd name="connsiteX94" fmla="*/ 0 w 2450466"/>
              <a:gd name="connsiteY94" fmla="*/ 316194 h 11533704"/>
              <a:gd name="connsiteX95" fmla="*/ 316194 w 2450466"/>
              <a:gd name="connsiteY95" fmla="*/ 0 h 11533704"/>
              <a:gd name="connsiteX96" fmla="*/ 517323 w 2450466"/>
              <a:gd name="connsiteY96" fmla="*/ 72203 h 11533704"/>
              <a:gd name="connsiteX97" fmla="*/ 541208 w 2450466"/>
              <a:gd name="connsiteY97" fmla="*/ 99792 h 11533704"/>
              <a:gd name="connsiteX98" fmla="*/ 547131 w 2450466"/>
              <a:gd name="connsiteY98" fmla="*/ 92612 h 11533704"/>
              <a:gd name="connsiteX99" fmla="*/ 770714 w 2450466"/>
              <a:gd name="connsiteY99" fmla="*/ 1 h 11533704"/>
              <a:gd name="connsiteX100" fmla="*/ 971843 w 2450466"/>
              <a:gd name="connsiteY100" fmla="*/ 72204 h 11533704"/>
              <a:gd name="connsiteX101" fmla="*/ 995727 w 2450466"/>
              <a:gd name="connsiteY101" fmla="*/ 99792 h 11533704"/>
              <a:gd name="connsiteX102" fmla="*/ 1001650 w 2450466"/>
              <a:gd name="connsiteY102" fmla="*/ 92612 h 11533704"/>
              <a:gd name="connsiteX103" fmla="*/ 1225233 w 2450466"/>
              <a:gd name="connsiteY103" fmla="*/ 1 h 11533704"/>
              <a:gd name="connsiteX104" fmla="*/ 1426361 w 2450466"/>
              <a:gd name="connsiteY104" fmla="*/ 72204 h 11533704"/>
              <a:gd name="connsiteX105" fmla="*/ 1450246 w 2450466"/>
              <a:gd name="connsiteY105" fmla="*/ 99792 h 11533704"/>
              <a:gd name="connsiteX106" fmla="*/ 1456170 w 2450466"/>
              <a:gd name="connsiteY106" fmla="*/ 92612 h 11533704"/>
              <a:gd name="connsiteX107" fmla="*/ 1679753 w 2450466"/>
              <a:gd name="connsiteY107" fmla="*/ 1 h 11533704"/>
              <a:gd name="connsiteX108" fmla="*/ 1903336 w 2450466"/>
              <a:gd name="connsiteY108" fmla="*/ 92612 h 11533704"/>
              <a:gd name="connsiteX109" fmla="*/ 1909259 w 2450466"/>
              <a:gd name="connsiteY109" fmla="*/ 99791 h 11533704"/>
              <a:gd name="connsiteX110" fmla="*/ 1933143 w 2450466"/>
              <a:gd name="connsiteY110" fmla="*/ 72203 h 11533704"/>
              <a:gd name="connsiteX111" fmla="*/ 2134272 w 2450466"/>
              <a:gd name="connsiteY111" fmla="*/ 0 h 11533704"/>
              <a:gd name="connsiteX112" fmla="*/ 2450466 w 2450466"/>
              <a:gd name="connsiteY112" fmla="*/ 316194 h 11533704"/>
              <a:gd name="connsiteX113" fmla="*/ 2357855 w 2450466"/>
              <a:gd name="connsiteY113" fmla="*/ 539777 h 11533704"/>
              <a:gd name="connsiteX114" fmla="*/ 2342471 w 2450466"/>
              <a:gd name="connsiteY114" fmla="*/ 552469 h 11533704"/>
              <a:gd name="connsiteX115" fmla="*/ 2396465 w 2450466"/>
              <a:gd name="connsiteY115" fmla="*/ 611892 h 11533704"/>
              <a:gd name="connsiteX116" fmla="*/ 2450466 w 2450466"/>
              <a:gd name="connsiteY116" fmla="*/ 788679 h 11533704"/>
              <a:gd name="connsiteX117" fmla="*/ 2357855 w 2450466"/>
              <a:gd name="connsiteY117" fmla="*/ 1012262 h 11533704"/>
              <a:gd name="connsiteX118" fmla="*/ 2342469 w 2450466"/>
              <a:gd name="connsiteY118" fmla="*/ 1024956 h 11533704"/>
              <a:gd name="connsiteX119" fmla="*/ 2396465 w 2450466"/>
              <a:gd name="connsiteY119" fmla="*/ 1084381 h 11533704"/>
              <a:gd name="connsiteX120" fmla="*/ 2450466 w 2450466"/>
              <a:gd name="connsiteY120" fmla="*/ 1261168 h 11533704"/>
              <a:gd name="connsiteX121" fmla="*/ 2357855 w 2450466"/>
              <a:gd name="connsiteY121" fmla="*/ 1484751 h 11533704"/>
              <a:gd name="connsiteX122" fmla="*/ 2342469 w 2450466"/>
              <a:gd name="connsiteY122" fmla="*/ 1497445 h 11533704"/>
              <a:gd name="connsiteX123" fmla="*/ 2396465 w 2450466"/>
              <a:gd name="connsiteY123" fmla="*/ 1556870 h 11533704"/>
              <a:gd name="connsiteX124" fmla="*/ 2450466 w 2450466"/>
              <a:gd name="connsiteY124" fmla="*/ 1733657 h 11533704"/>
              <a:gd name="connsiteX125" fmla="*/ 2396465 w 2450466"/>
              <a:gd name="connsiteY125" fmla="*/ 1910444 h 11533704"/>
              <a:gd name="connsiteX126" fmla="*/ 2342469 w 2450466"/>
              <a:gd name="connsiteY126" fmla="*/ 1969869 h 11533704"/>
              <a:gd name="connsiteX127" fmla="*/ 2357855 w 2450466"/>
              <a:gd name="connsiteY127" fmla="*/ 1982563 h 11533704"/>
              <a:gd name="connsiteX128" fmla="*/ 2450466 w 2450466"/>
              <a:gd name="connsiteY128" fmla="*/ 2206146 h 11533704"/>
              <a:gd name="connsiteX129" fmla="*/ 2357855 w 2450466"/>
              <a:gd name="connsiteY129" fmla="*/ 2429729 h 11533704"/>
              <a:gd name="connsiteX130" fmla="*/ 2342469 w 2450466"/>
              <a:gd name="connsiteY130" fmla="*/ 2442423 h 11533704"/>
              <a:gd name="connsiteX131" fmla="*/ 2396465 w 2450466"/>
              <a:gd name="connsiteY131" fmla="*/ 2501848 h 11533704"/>
              <a:gd name="connsiteX132" fmla="*/ 2450466 w 2450466"/>
              <a:gd name="connsiteY132" fmla="*/ 2678635 h 11533704"/>
              <a:gd name="connsiteX133" fmla="*/ 2396465 w 2450466"/>
              <a:gd name="connsiteY133" fmla="*/ 2855422 h 11533704"/>
              <a:gd name="connsiteX134" fmla="*/ 2342469 w 2450466"/>
              <a:gd name="connsiteY134" fmla="*/ 2914847 h 11533704"/>
              <a:gd name="connsiteX135" fmla="*/ 2357855 w 2450466"/>
              <a:gd name="connsiteY135" fmla="*/ 2927541 h 11533704"/>
              <a:gd name="connsiteX136" fmla="*/ 2450466 w 2450466"/>
              <a:gd name="connsiteY136" fmla="*/ 3151124 h 11533704"/>
              <a:gd name="connsiteX137" fmla="*/ 2357855 w 2450466"/>
              <a:gd name="connsiteY137" fmla="*/ 3374707 h 11533704"/>
              <a:gd name="connsiteX138" fmla="*/ 2342469 w 2450466"/>
              <a:gd name="connsiteY138" fmla="*/ 3387401 h 11533704"/>
              <a:gd name="connsiteX139" fmla="*/ 2396465 w 2450466"/>
              <a:gd name="connsiteY139" fmla="*/ 3446826 h 11533704"/>
              <a:gd name="connsiteX140" fmla="*/ 2450466 w 2450466"/>
              <a:gd name="connsiteY140" fmla="*/ 3623613 h 11533704"/>
              <a:gd name="connsiteX141" fmla="*/ 2357855 w 2450466"/>
              <a:gd name="connsiteY141" fmla="*/ 3847196 h 11533704"/>
              <a:gd name="connsiteX142" fmla="*/ 2342469 w 2450466"/>
              <a:gd name="connsiteY142" fmla="*/ 3859890 h 11533704"/>
              <a:gd name="connsiteX143" fmla="*/ 2396465 w 2450466"/>
              <a:gd name="connsiteY143" fmla="*/ 3919315 h 11533704"/>
              <a:gd name="connsiteX144" fmla="*/ 2450466 w 2450466"/>
              <a:gd name="connsiteY144" fmla="*/ 4096102 h 11533704"/>
              <a:gd name="connsiteX145" fmla="*/ 2357855 w 2450466"/>
              <a:gd name="connsiteY145" fmla="*/ 4319685 h 11533704"/>
              <a:gd name="connsiteX146" fmla="*/ 2342469 w 2450466"/>
              <a:gd name="connsiteY146" fmla="*/ 4332379 h 11533704"/>
              <a:gd name="connsiteX147" fmla="*/ 2396465 w 2450466"/>
              <a:gd name="connsiteY147" fmla="*/ 4391804 h 11533704"/>
              <a:gd name="connsiteX148" fmla="*/ 2450466 w 2450466"/>
              <a:gd name="connsiteY148" fmla="*/ 4568591 h 11533704"/>
              <a:gd name="connsiteX149" fmla="*/ 2357855 w 2450466"/>
              <a:gd name="connsiteY149" fmla="*/ 4792174 h 11533704"/>
              <a:gd name="connsiteX150" fmla="*/ 2342469 w 2450466"/>
              <a:gd name="connsiteY150" fmla="*/ 4804868 h 11533704"/>
              <a:gd name="connsiteX151" fmla="*/ 2396465 w 2450466"/>
              <a:gd name="connsiteY151" fmla="*/ 4864293 h 11533704"/>
              <a:gd name="connsiteX152" fmla="*/ 2450466 w 2450466"/>
              <a:gd name="connsiteY152" fmla="*/ 5041080 h 11533704"/>
              <a:gd name="connsiteX153" fmla="*/ 2396465 w 2450466"/>
              <a:gd name="connsiteY153" fmla="*/ 5217867 h 11533704"/>
              <a:gd name="connsiteX154" fmla="*/ 2342469 w 2450466"/>
              <a:gd name="connsiteY154" fmla="*/ 5277291 h 11533704"/>
              <a:gd name="connsiteX155" fmla="*/ 2357855 w 2450466"/>
              <a:gd name="connsiteY155" fmla="*/ 5289986 h 11533704"/>
              <a:gd name="connsiteX156" fmla="*/ 2450466 w 2450466"/>
              <a:gd name="connsiteY156" fmla="*/ 5513569 h 11533704"/>
              <a:gd name="connsiteX157" fmla="*/ 2357855 w 2450466"/>
              <a:gd name="connsiteY157" fmla="*/ 5737152 h 11533704"/>
              <a:gd name="connsiteX158" fmla="*/ 2342469 w 2450466"/>
              <a:gd name="connsiteY158" fmla="*/ 5749846 h 11533704"/>
              <a:gd name="connsiteX159" fmla="*/ 2396465 w 2450466"/>
              <a:gd name="connsiteY159" fmla="*/ 5809270 h 11533704"/>
              <a:gd name="connsiteX160" fmla="*/ 2450466 w 2450466"/>
              <a:gd name="connsiteY160" fmla="*/ 5986058 h 11533704"/>
              <a:gd name="connsiteX161" fmla="*/ 2357855 w 2450466"/>
              <a:gd name="connsiteY161" fmla="*/ 6209640 h 11533704"/>
              <a:gd name="connsiteX162" fmla="*/ 2342469 w 2450466"/>
              <a:gd name="connsiteY162" fmla="*/ 6222334 h 11533704"/>
              <a:gd name="connsiteX163" fmla="*/ 2396465 w 2450466"/>
              <a:gd name="connsiteY163" fmla="*/ 6281759 h 11533704"/>
              <a:gd name="connsiteX164" fmla="*/ 2450466 w 2450466"/>
              <a:gd name="connsiteY164" fmla="*/ 6458547 h 11533704"/>
              <a:gd name="connsiteX165" fmla="*/ 2357855 w 2450466"/>
              <a:gd name="connsiteY165" fmla="*/ 6682129 h 11533704"/>
              <a:gd name="connsiteX166" fmla="*/ 2342469 w 2450466"/>
              <a:gd name="connsiteY166" fmla="*/ 6694824 h 11533704"/>
              <a:gd name="connsiteX167" fmla="*/ 2396465 w 2450466"/>
              <a:gd name="connsiteY167" fmla="*/ 6754248 h 11533704"/>
              <a:gd name="connsiteX168" fmla="*/ 2450466 w 2450466"/>
              <a:gd name="connsiteY168" fmla="*/ 6931036 h 11533704"/>
              <a:gd name="connsiteX169" fmla="*/ 2357855 w 2450466"/>
              <a:gd name="connsiteY169" fmla="*/ 7154618 h 11533704"/>
              <a:gd name="connsiteX170" fmla="*/ 2342469 w 2450466"/>
              <a:gd name="connsiteY170" fmla="*/ 7167313 h 11533704"/>
              <a:gd name="connsiteX171" fmla="*/ 2396465 w 2450466"/>
              <a:gd name="connsiteY171" fmla="*/ 7226738 h 11533704"/>
              <a:gd name="connsiteX172" fmla="*/ 2450466 w 2450466"/>
              <a:gd name="connsiteY172" fmla="*/ 7403525 h 11533704"/>
              <a:gd name="connsiteX173" fmla="*/ 2357855 w 2450466"/>
              <a:gd name="connsiteY173" fmla="*/ 7627107 h 11533704"/>
              <a:gd name="connsiteX174" fmla="*/ 2342469 w 2450466"/>
              <a:gd name="connsiteY174" fmla="*/ 7639802 h 11533704"/>
              <a:gd name="connsiteX175" fmla="*/ 2396465 w 2450466"/>
              <a:gd name="connsiteY175" fmla="*/ 7699227 h 11533704"/>
              <a:gd name="connsiteX176" fmla="*/ 2450466 w 2450466"/>
              <a:gd name="connsiteY176" fmla="*/ 7876010 h 11533704"/>
              <a:gd name="connsiteX177" fmla="*/ 2357855 w 2450466"/>
              <a:gd name="connsiteY177" fmla="*/ 8099594 h 11533704"/>
              <a:gd name="connsiteX178" fmla="*/ 2342469 w 2450466"/>
              <a:gd name="connsiteY178" fmla="*/ 8112287 h 11533704"/>
              <a:gd name="connsiteX179" fmla="*/ 2396465 w 2450466"/>
              <a:gd name="connsiteY179" fmla="*/ 8171713 h 11533704"/>
              <a:gd name="connsiteX180" fmla="*/ 2450466 w 2450466"/>
              <a:gd name="connsiteY180" fmla="*/ 8348499 h 11533704"/>
              <a:gd name="connsiteX181" fmla="*/ 2357855 w 2450466"/>
              <a:gd name="connsiteY181" fmla="*/ 8572082 h 11533704"/>
              <a:gd name="connsiteX182" fmla="*/ 2342469 w 2450466"/>
              <a:gd name="connsiteY182" fmla="*/ 8584776 h 11533704"/>
              <a:gd name="connsiteX183" fmla="*/ 2396465 w 2450466"/>
              <a:gd name="connsiteY183" fmla="*/ 8644201 h 11533704"/>
              <a:gd name="connsiteX184" fmla="*/ 2450466 w 2450466"/>
              <a:gd name="connsiteY184" fmla="*/ 8820988 h 11533704"/>
              <a:gd name="connsiteX185" fmla="*/ 2357855 w 2450466"/>
              <a:gd name="connsiteY185" fmla="*/ 9044572 h 11533704"/>
              <a:gd name="connsiteX186" fmla="*/ 2342469 w 2450466"/>
              <a:gd name="connsiteY186" fmla="*/ 9057266 h 11533704"/>
              <a:gd name="connsiteX187" fmla="*/ 2396465 w 2450466"/>
              <a:gd name="connsiteY187" fmla="*/ 9116691 h 11533704"/>
              <a:gd name="connsiteX188" fmla="*/ 2450466 w 2450466"/>
              <a:gd name="connsiteY188" fmla="*/ 9293478 h 11533704"/>
              <a:gd name="connsiteX189" fmla="*/ 2357855 w 2450466"/>
              <a:gd name="connsiteY189" fmla="*/ 9517060 h 11533704"/>
              <a:gd name="connsiteX190" fmla="*/ 2342469 w 2450466"/>
              <a:gd name="connsiteY190" fmla="*/ 9529754 h 11533704"/>
              <a:gd name="connsiteX191" fmla="*/ 2396465 w 2450466"/>
              <a:gd name="connsiteY191" fmla="*/ 9589179 h 11533704"/>
              <a:gd name="connsiteX192" fmla="*/ 2450466 w 2450466"/>
              <a:gd name="connsiteY192" fmla="*/ 9765966 h 11533704"/>
              <a:gd name="connsiteX193" fmla="*/ 2357855 w 2450466"/>
              <a:gd name="connsiteY193" fmla="*/ 9989549 h 11533704"/>
              <a:gd name="connsiteX194" fmla="*/ 2342469 w 2450466"/>
              <a:gd name="connsiteY194" fmla="*/ 10002243 h 11533704"/>
              <a:gd name="connsiteX195" fmla="*/ 2396465 w 2450466"/>
              <a:gd name="connsiteY195" fmla="*/ 10061668 h 11533704"/>
              <a:gd name="connsiteX196" fmla="*/ 2450466 w 2450466"/>
              <a:gd name="connsiteY196" fmla="*/ 10238455 h 11533704"/>
              <a:gd name="connsiteX197" fmla="*/ 2357855 w 2450466"/>
              <a:gd name="connsiteY197" fmla="*/ 10462038 h 11533704"/>
              <a:gd name="connsiteX198" fmla="*/ 2342469 w 2450466"/>
              <a:gd name="connsiteY198" fmla="*/ 10474732 h 11533704"/>
              <a:gd name="connsiteX199" fmla="*/ 2396465 w 2450466"/>
              <a:gd name="connsiteY199" fmla="*/ 10534156 h 11533704"/>
              <a:gd name="connsiteX200" fmla="*/ 2450466 w 2450466"/>
              <a:gd name="connsiteY200" fmla="*/ 10710943 h 11533704"/>
              <a:gd name="connsiteX201" fmla="*/ 2357855 w 2450466"/>
              <a:gd name="connsiteY201" fmla="*/ 10934526 h 11533704"/>
              <a:gd name="connsiteX202" fmla="*/ 2342469 w 2450466"/>
              <a:gd name="connsiteY202" fmla="*/ 10947220 h 11533704"/>
              <a:gd name="connsiteX203" fmla="*/ 2396465 w 2450466"/>
              <a:gd name="connsiteY203" fmla="*/ 11006645 h 11533704"/>
              <a:gd name="connsiteX204" fmla="*/ 2450466 w 2450466"/>
              <a:gd name="connsiteY204" fmla="*/ 11183432 h 11533704"/>
              <a:gd name="connsiteX205" fmla="*/ 2448748 w 2450466"/>
              <a:gd name="connsiteY205" fmla="*/ 11200470 h 11533704"/>
              <a:gd name="connsiteX206" fmla="*/ 2450466 w 2450466"/>
              <a:gd name="connsiteY206" fmla="*/ 11217508 h 11533704"/>
              <a:gd name="connsiteX207" fmla="*/ 2134272 w 2450466"/>
              <a:gd name="connsiteY207" fmla="*/ 11533702 h 11533704"/>
              <a:gd name="connsiteX208" fmla="*/ 1910689 w 2450466"/>
              <a:gd name="connsiteY208" fmla="*/ 11441091 h 11533704"/>
              <a:gd name="connsiteX209" fmla="*/ 1907010 w 2450466"/>
              <a:gd name="connsiteY209" fmla="*/ 11436632 h 11533704"/>
              <a:gd name="connsiteX210" fmla="*/ 1903336 w 2450466"/>
              <a:gd name="connsiteY210" fmla="*/ 11441084 h 11533704"/>
              <a:gd name="connsiteX211" fmla="*/ 1679753 w 2450466"/>
              <a:gd name="connsiteY211" fmla="*/ 11533695 h 11533704"/>
              <a:gd name="connsiteX212" fmla="*/ 1456170 w 2450466"/>
              <a:gd name="connsiteY212" fmla="*/ 11441084 h 11533704"/>
              <a:gd name="connsiteX213" fmla="*/ 1452497 w 2450466"/>
              <a:gd name="connsiteY213" fmla="*/ 11436631 h 11533704"/>
              <a:gd name="connsiteX214" fmla="*/ 1448816 w 2450466"/>
              <a:gd name="connsiteY214" fmla="*/ 11441093 h 11533704"/>
              <a:gd name="connsiteX215" fmla="*/ 1225233 w 2450466"/>
              <a:gd name="connsiteY215" fmla="*/ 11533704 h 11533704"/>
              <a:gd name="connsiteX216" fmla="*/ 1001650 w 2450466"/>
              <a:gd name="connsiteY216" fmla="*/ 11441093 h 11533704"/>
              <a:gd name="connsiteX217" fmla="*/ 997973 w 2450466"/>
              <a:gd name="connsiteY217" fmla="*/ 11436636 h 11533704"/>
              <a:gd name="connsiteX218" fmla="*/ 994297 w 2450466"/>
              <a:gd name="connsiteY218" fmla="*/ 11441092 h 11533704"/>
              <a:gd name="connsiteX219" fmla="*/ 770714 w 2450466"/>
              <a:gd name="connsiteY219" fmla="*/ 11533704 h 11533704"/>
              <a:gd name="connsiteX220" fmla="*/ 547131 w 2450466"/>
              <a:gd name="connsiteY220" fmla="*/ 11441092 h 11533704"/>
              <a:gd name="connsiteX221" fmla="*/ 543453 w 2450466"/>
              <a:gd name="connsiteY221" fmla="*/ 11436635 h 11533704"/>
              <a:gd name="connsiteX222" fmla="*/ 539777 w 2450466"/>
              <a:gd name="connsiteY222" fmla="*/ 11441091 h 11533704"/>
              <a:gd name="connsiteX223" fmla="*/ 316194 w 2450466"/>
              <a:gd name="connsiteY223" fmla="*/ 11533702 h 11533704"/>
              <a:gd name="connsiteX224" fmla="*/ 0 w 2450466"/>
              <a:gd name="connsiteY224" fmla="*/ 11217508 h 11533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2450466" h="11533704">
                <a:moveTo>
                  <a:pt x="0" y="11217508"/>
                </a:moveTo>
                <a:lnTo>
                  <a:pt x="551" y="11212043"/>
                </a:lnTo>
                <a:lnTo>
                  <a:pt x="0" y="11206578"/>
                </a:lnTo>
                <a:cubicBezTo>
                  <a:pt x="0" y="11119264"/>
                  <a:pt x="35391" y="11040215"/>
                  <a:pt x="92611" y="10982996"/>
                </a:cubicBezTo>
                <a:lnTo>
                  <a:pt x="107957" y="10970334"/>
                </a:lnTo>
                <a:lnTo>
                  <a:pt x="92611" y="10957673"/>
                </a:lnTo>
                <a:cubicBezTo>
                  <a:pt x="35391" y="10900452"/>
                  <a:pt x="0" y="10821404"/>
                  <a:pt x="0" y="10734090"/>
                </a:cubicBezTo>
                <a:cubicBezTo>
                  <a:pt x="0" y="10646775"/>
                  <a:pt x="35391" y="10567727"/>
                  <a:pt x="92611" y="10510507"/>
                </a:cubicBezTo>
                <a:lnTo>
                  <a:pt x="107957" y="10497846"/>
                </a:lnTo>
                <a:lnTo>
                  <a:pt x="92611" y="10485184"/>
                </a:lnTo>
                <a:cubicBezTo>
                  <a:pt x="35391" y="10427965"/>
                  <a:pt x="0" y="10348916"/>
                  <a:pt x="0" y="10261602"/>
                </a:cubicBezTo>
                <a:cubicBezTo>
                  <a:pt x="0" y="10174286"/>
                  <a:pt x="35391" y="10095238"/>
                  <a:pt x="92611" y="10038018"/>
                </a:cubicBezTo>
                <a:lnTo>
                  <a:pt x="107957" y="10025357"/>
                </a:lnTo>
                <a:lnTo>
                  <a:pt x="92611" y="10012695"/>
                </a:lnTo>
                <a:cubicBezTo>
                  <a:pt x="35391" y="9955476"/>
                  <a:pt x="0" y="9876426"/>
                  <a:pt x="0" y="9789112"/>
                </a:cubicBezTo>
                <a:cubicBezTo>
                  <a:pt x="0" y="9701798"/>
                  <a:pt x="35391" y="9622748"/>
                  <a:pt x="92611" y="9565530"/>
                </a:cubicBezTo>
                <a:lnTo>
                  <a:pt x="107957" y="9552867"/>
                </a:lnTo>
                <a:lnTo>
                  <a:pt x="92611" y="9540206"/>
                </a:lnTo>
                <a:cubicBezTo>
                  <a:pt x="35391" y="9482987"/>
                  <a:pt x="0" y="9403938"/>
                  <a:pt x="0" y="9316623"/>
                </a:cubicBezTo>
                <a:cubicBezTo>
                  <a:pt x="0" y="9229309"/>
                  <a:pt x="35391" y="9150260"/>
                  <a:pt x="92611" y="9093041"/>
                </a:cubicBezTo>
                <a:lnTo>
                  <a:pt x="107957" y="9080380"/>
                </a:lnTo>
                <a:lnTo>
                  <a:pt x="92611" y="9067718"/>
                </a:lnTo>
                <a:cubicBezTo>
                  <a:pt x="35391" y="9010498"/>
                  <a:pt x="0" y="8931450"/>
                  <a:pt x="0" y="8844134"/>
                </a:cubicBezTo>
                <a:cubicBezTo>
                  <a:pt x="0" y="8756821"/>
                  <a:pt x="35391" y="8677772"/>
                  <a:pt x="92611" y="8620551"/>
                </a:cubicBezTo>
                <a:lnTo>
                  <a:pt x="107957" y="8607890"/>
                </a:lnTo>
                <a:lnTo>
                  <a:pt x="92611" y="8595229"/>
                </a:lnTo>
                <a:cubicBezTo>
                  <a:pt x="35391" y="8538009"/>
                  <a:pt x="0" y="8458960"/>
                  <a:pt x="0" y="8371646"/>
                </a:cubicBezTo>
                <a:cubicBezTo>
                  <a:pt x="0" y="8284331"/>
                  <a:pt x="35391" y="8205283"/>
                  <a:pt x="92611" y="8148063"/>
                </a:cubicBezTo>
                <a:lnTo>
                  <a:pt x="107957" y="8135401"/>
                </a:lnTo>
                <a:lnTo>
                  <a:pt x="92611" y="8122739"/>
                </a:lnTo>
                <a:cubicBezTo>
                  <a:pt x="35391" y="8065520"/>
                  <a:pt x="0" y="7986470"/>
                  <a:pt x="0" y="7899156"/>
                </a:cubicBezTo>
                <a:cubicBezTo>
                  <a:pt x="0" y="7811849"/>
                  <a:pt x="35391" y="7732801"/>
                  <a:pt x="92611" y="7675580"/>
                </a:cubicBezTo>
                <a:lnTo>
                  <a:pt x="107957" y="7662919"/>
                </a:lnTo>
                <a:lnTo>
                  <a:pt x="92611" y="7650257"/>
                </a:lnTo>
                <a:cubicBezTo>
                  <a:pt x="35391" y="7593038"/>
                  <a:pt x="0" y="7513989"/>
                  <a:pt x="0" y="7426674"/>
                </a:cubicBezTo>
                <a:cubicBezTo>
                  <a:pt x="0" y="7339360"/>
                  <a:pt x="35391" y="7260312"/>
                  <a:pt x="92611" y="7203092"/>
                </a:cubicBezTo>
                <a:lnTo>
                  <a:pt x="107957" y="7190430"/>
                </a:lnTo>
                <a:lnTo>
                  <a:pt x="92611" y="7177768"/>
                </a:lnTo>
                <a:cubicBezTo>
                  <a:pt x="35391" y="7120548"/>
                  <a:pt x="0" y="7041500"/>
                  <a:pt x="0" y="6954186"/>
                </a:cubicBezTo>
                <a:cubicBezTo>
                  <a:pt x="0" y="6866871"/>
                  <a:pt x="35391" y="6787823"/>
                  <a:pt x="92611" y="6730602"/>
                </a:cubicBezTo>
                <a:lnTo>
                  <a:pt x="107957" y="6717941"/>
                </a:lnTo>
                <a:lnTo>
                  <a:pt x="92611" y="6705279"/>
                </a:lnTo>
                <a:cubicBezTo>
                  <a:pt x="35391" y="6648060"/>
                  <a:pt x="0" y="6569011"/>
                  <a:pt x="0" y="6481697"/>
                </a:cubicBezTo>
                <a:cubicBezTo>
                  <a:pt x="0" y="6394382"/>
                  <a:pt x="35391" y="6315334"/>
                  <a:pt x="92611" y="6258113"/>
                </a:cubicBezTo>
                <a:lnTo>
                  <a:pt x="107957" y="6245451"/>
                </a:lnTo>
                <a:lnTo>
                  <a:pt x="92611" y="6232790"/>
                </a:lnTo>
                <a:cubicBezTo>
                  <a:pt x="35391" y="6175571"/>
                  <a:pt x="0" y="6096522"/>
                  <a:pt x="0" y="6009207"/>
                </a:cubicBezTo>
                <a:cubicBezTo>
                  <a:pt x="0" y="5921893"/>
                  <a:pt x="35391" y="5842845"/>
                  <a:pt x="92611" y="5785624"/>
                </a:cubicBezTo>
                <a:lnTo>
                  <a:pt x="107957" y="5772963"/>
                </a:lnTo>
                <a:lnTo>
                  <a:pt x="92611" y="5760302"/>
                </a:lnTo>
                <a:cubicBezTo>
                  <a:pt x="35391" y="5703082"/>
                  <a:pt x="0" y="5624033"/>
                  <a:pt x="0" y="5536719"/>
                </a:cubicBezTo>
                <a:cubicBezTo>
                  <a:pt x="0" y="5449404"/>
                  <a:pt x="35391" y="5370356"/>
                  <a:pt x="92611" y="5313136"/>
                </a:cubicBezTo>
                <a:lnTo>
                  <a:pt x="107957" y="5300474"/>
                </a:lnTo>
                <a:lnTo>
                  <a:pt x="92611" y="5287813"/>
                </a:lnTo>
                <a:cubicBezTo>
                  <a:pt x="35391" y="5230593"/>
                  <a:pt x="0" y="5151544"/>
                  <a:pt x="0" y="5064230"/>
                </a:cubicBezTo>
                <a:cubicBezTo>
                  <a:pt x="0" y="4976915"/>
                  <a:pt x="35391" y="4897867"/>
                  <a:pt x="92611" y="4840647"/>
                </a:cubicBezTo>
                <a:lnTo>
                  <a:pt x="107957" y="4827985"/>
                </a:lnTo>
                <a:lnTo>
                  <a:pt x="92611" y="4815324"/>
                </a:lnTo>
                <a:cubicBezTo>
                  <a:pt x="35391" y="4758104"/>
                  <a:pt x="0" y="4679055"/>
                  <a:pt x="0" y="4591741"/>
                </a:cubicBezTo>
                <a:cubicBezTo>
                  <a:pt x="0" y="4504426"/>
                  <a:pt x="35391" y="4425378"/>
                  <a:pt x="92611" y="4368158"/>
                </a:cubicBezTo>
                <a:lnTo>
                  <a:pt x="107957" y="4355496"/>
                </a:lnTo>
                <a:lnTo>
                  <a:pt x="92611" y="4342835"/>
                </a:lnTo>
                <a:cubicBezTo>
                  <a:pt x="35392" y="4285615"/>
                  <a:pt x="0" y="4206566"/>
                  <a:pt x="0" y="4119252"/>
                </a:cubicBezTo>
                <a:cubicBezTo>
                  <a:pt x="0" y="4031937"/>
                  <a:pt x="35392" y="3952889"/>
                  <a:pt x="92611" y="3895669"/>
                </a:cubicBezTo>
                <a:lnTo>
                  <a:pt x="107957" y="3883007"/>
                </a:lnTo>
                <a:lnTo>
                  <a:pt x="92611" y="3870346"/>
                </a:lnTo>
                <a:cubicBezTo>
                  <a:pt x="35392" y="3813126"/>
                  <a:pt x="0" y="3734077"/>
                  <a:pt x="0" y="3646763"/>
                </a:cubicBezTo>
                <a:cubicBezTo>
                  <a:pt x="0" y="3559448"/>
                  <a:pt x="35392" y="3480400"/>
                  <a:pt x="92611" y="3423180"/>
                </a:cubicBezTo>
                <a:lnTo>
                  <a:pt x="107957" y="3410518"/>
                </a:lnTo>
                <a:lnTo>
                  <a:pt x="92611" y="3397857"/>
                </a:lnTo>
                <a:cubicBezTo>
                  <a:pt x="35392" y="3340637"/>
                  <a:pt x="0" y="3261588"/>
                  <a:pt x="0" y="3174274"/>
                </a:cubicBezTo>
                <a:cubicBezTo>
                  <a:pt x="0" y="3086959"/>
                  <a:pt x="35392" y="3007911"/>
                  <a:pt x="92611" y="2950691"/>
                </a:cubicBezTo>
                <a:lnTo>
                  <a:pt x="107957" y="2938029"/>
                </a:lnTo>
                <a:lnTo>
                  <a:pt x="92611" y="2925368"/>
                </a:lnTo>
                <a:cubicBezTo>
                  <a:pt x="35392" y="2868148"/>
                  <a:pt x="0" y="2789099"/>
                  <a:pt x="0" y="2701785"/>
                </a:cubicBezTo>
                <a:cubicBezTo>
                  <a:pt x="0" y="2614470"/>
                  <a:pt x="35392" y="2535422"/>
                  <a:pt x="92611" y="2478202"/>
                </a:cubicBezTo>
                <a:lnTo>
                  <a:pt x="107957" y="2465541"/>
                </a:lnTo>
                <a:lnTo>
                  <a:pt x="92611" y="2452879"/>
                </a:lnTo>
                <a:cubicBezTo>
                  <a:pt x="35392" y="2395659"/>
                  <a:pt x="0" y="2316611"/>
                  <a:pt x="0" y="2229296"/>
                </a:cubicBezTo>
                <a:cubicBezTo>
                  <a:pt x="0" y="2141981"/>
                  <a:pt x="35392" y="2062933"/>
                  <a:pt x="92611" y="2005713"/>
                </a:cubicBezTo>
                <a:lnTo>
                  <a:pt x="107957" y="1993051"/>
                </a:lnTo>
                <a:lnTo>
                  <a:pt x="92611" y="1980390"/>
                </a:lnTo>
                <a:cubicBezTo>
                  <a:pt x="35392" y="1923170"/>
                  <a:pt x="0" y="1844121"/>
                  <a:pt x="0" y="1756807"/>
                </a:cubicBezTo>
                <a:cubicBezTo>
                  <a:pt x="0" y="1669493"/>
                  <a:pt x="35392" y="1590444"/>
                  <a:pt x="92611" y="1533224"/>
                </a:cubicBezTo>
                <a:lnTo>
                  <a:pt x="107957" y="1520562"/>
                </a:lnTo>
                <a:lnTo>
                  <a:pt x="92611" y="1507901"/>
                </a:lnTo>
                <a:cubicBezTo>
                  <a:pt x="35392" y="1450681"/>
                  <a:pt x="0" y="1371633"/>
                  <a:pt x="0" y="1284318"/>
                </a:cubicBezTo>
                <a:cubicBezTo>
                  <a:pt x="0" y="1197004"/>
                  <a:pt x="35392" y="1117955"/>
                  <a:pt x="92611" y="1060735"/>
                </a:cubicBezTo>
                <a:lnTo>
                  <a:pt x="107957" y="1048073"/>
                </a:lnTo>
                <a:lnTo>
                  <a:pt x="92611" y="1035412"/>
                </a:lnTo>
                <a:cubicBezTo>
                  <a:pt x="35392" y="978192"/>
                  <a:pt x="0" y="899143"/>
                  <a:pt x="0" y="811829"/>
                </a:cubicBezTo>
                <a:cubicBezTo>
                  <a:pt x="0" y="724514"/>
                  <a:pt x="35392" y="645466"/>
                  <a:pt x="92611" y="588246"/>
                </a:cubicBezTo>
                <a:lnTo>
                  <a:pt x="121984" y="564012"/>
                </a:lnTo>
                <a:lnTo>
                  <a:pt x="92611" y="539777"/>
                </a:lnTo>
                <a:cubicBezTo>
                  <a:pt x="35392" y="482557"/>
                  <a:pt x="0" y="403508"/>
                  <a:pt x="0" y="316194"/>
                </a:cubicBezTo>
                <a:cubicBezTo>
                  <a:pt x="0" y="141565"/>
                  <a:pt x="141565" y="0"/>
                  <a:pt x="316194" y="0"/>
                </a:cubicBezTo>
                <a:cubicBezTo>
                  <a:pt x="392595" y="0"/>
                  <a:pt x="462666" y="27096"/>
                  <a:pt x="517323" y="72203"/>
                </a:cubicBezTo>
                <a:lnTo>
                  <a:pt x="541208" y="99792"/>
                </a:lnTo>
                <a:lnTo>
                  <a:pt x="547131" y="92612"/>
                </a:lnTo>
                <a:cubicBezTo>
                  <a:pt x="604351" y="35392"/>
                  <a:pt x="683400" y="1"/>
                  <a:pt x="770714" y="1"/>
                </a:cubicBezTo>
                <a:cubicBezTo>
                  <a:pt x="847115" y="1"/>
                  <a:pt x="917186" y="27098"/>
                  <a:pt x="971843" y="72204"/>
                </a:cubicBezTo>
                <a:lnTo>
                  <a:pt x="995727" y="99792"/>
                </a:lnTo>
                <a:lnTo>
                  <a:pt x="1001650" y="92612"/>
                </a:lnTo>
                <a:cubicBezTo>
                  <a:pt x="1058870" y="35392"/>
                  <a:pt x="1137919" y="1"/>
                  <a:pt x="1225233" y="1"/>
                </a:cubicBezTo>
                <a:cubicBezTo>
                  <a:pt x="1301633" y="1"/>
                  <a:pt x="1371704" y="27098"/>
                  <a:pt x="1426361" y="72204"/>
                </a:cubicBezTo>
                <a:lnTo>
                  <a:pt x="1450246" y="99792"/>
                </a:lnTo>
                <a:lnTo>
                  <a:pt x="1456170" y="92612"/>
                </a:lnTo>
                <a:cubicBezTo>
                  <a:pt x="1513390" y="35392"/>
                  <a:pt x="1592439" y="1"/>
                  <a:pt x="1679753" y="1"/>
                </a:cubicBezTo>
                <a:cubicBezTo>
                  <a:pt x="1767068" y="1"/>
                  <a:pt x="1846116" y="35392"/>
                  <a:pt x="1903336" y="92612"/>
                </a:cubicBezTo>
                <a:lnTo>
                  <a:pt x="1909259" y="99791"/>
                </a:lnTo>
                <a:lnTo>
                  <a:pt x="1933143" y="72203"/>
                </a:lnTo>
                <a:cubicBezTo>
                  <a:pt x="1987801" y="27096"/>
                  <a:pt x="2057872" y="0"/>
                  <a:pt x="2134272" y="0"/>
                </a:cubicBezTo>
                <a:cubicBezTo>
                  <a:pt x="2308901" y="0"/>
                  <a:pt x="2450466" y="141565"/>
                  <a:pt x="2450466" y="316194"/>
                </a:cubicBezTo>
                <a:cubicBezTo>
                  <a:pt x="2450466" y="403508"/>
                  <a:pt x="2415075" y="482557"/>
                  <a:pt x="2357855" y="539777"/>
                </a:cubicBezTo>
                <a:lnTo>
                  <a:pt x="2342471" y="552469"/>
                </a:lnTo>
                <a:lnTo>
                  <a:pt x="2396465" y="611892"/>
                </a:lnTo>
                <a:cubicBezTo>
                  <a:pt x="2430558" y="662357"/>
                  <a:pt x="2450466" y="723193"/>
                  <a:pt x="2450466" y="788679"/>
                </a:cubicBezTo>
                <a:cubicBezTo>
                  <a:pt x="2450466" y="875994"/>
                  <a:pt x="2415075" y="955042"/>
                  <a:pt x="2357855" y="1012262"/>
                </a:cubicBezTo>
                <a:lnTo>
                  <a:pt x="2342469" y="1024956"/>
                </a:lnTo>
                <a:lnTo>
                  <a:pt x="2396465" y="1084381"/>
                </a:lnTo>
                <a:cubicBezTo>
                  <a:pt x="2430558" y="1134846"/>
                  <a:pt x="2450466" y="1195682"/>
                  <a:pt x="2450466" y="1261168"/>
                </a:cubicBezTo>
                <a:cubicBezTo>
                  <a:pt x="2450466" y="1348482"/>
                  <a:pt x="2415075" y="1427531"/>
                  <a:pt x="2357855" y="1484751"/>
                </a:cubicBezTo>
                <a:lnTo>
                  <a:pt x="2342469" y="1497445"/>
                </a:lnTo>
                <a:lnTo>
                  <a:pt x="2396465" y="1556870"/>
                </a:lnTo>
                <a:cubicBezTo>
                  <a:pt x="2430558" y="1607335"/>
                  <a:pt x="2450466" y="1668171"/>
                  <a:pt x="2450466" y="1733657"/>
                </a:cubicBezTo>
                <a:cubicBezTo>
                  <a:pt x="2450466" y="1799143"/>
                  <a:pt x="2430558" y="1859979"/>
                  <a:pt x="2396465" y="1910444"/>
                </a:cubicBezTo>
                <a:lnTo>
                  <a:pt x="2342469" y="1969869"/>
                </a:lnTo>
                <a:lnTo>
                  <a:pt x="2357855" y="1982563"/>
                </a:lnTo>
                <a:cubicBezTo>
                  <a:pt x="2415075" y="2039783"/>
                  <a:pt x="2450466" y="2118832"/>
                  <a:pt x="2450466" y="2206146"/>
                </a:cubicBezTo>
                <a:cubicBezTo>
                  <a:pt x="2450466" y="2293460"/>
                  <a:pt x="2415075" y="2372509"/>
                  <a:pt x="2357855" y="2429729"/>
                </a:cubicBezTo>
                <a:lnTo>
                  <a:pt x="2342469" y="2442423"/>
                </a:lnTo>
                <a:lnTo>
                  <a:pt x="2396465" y="2501848"/>
                </a:lnTo>
                <a:cubicBezTo>
                  <a:pt x="2430558" y="2552313"/>
                  <a:pt x="2450466" y="2613149"/>
                  <a:pt x="2450466" y="2678635"/>
                </a:cubicBezTo>
                <a:cubicBezTo>
                  <a:pt x="2450466" y="2744121"/>
                  <a:pt x="2430558" y="2804957"/>
                  <a:pt x="2396465" y="2855422"/>
                </a:cubicBezTo>
                <a:lnTo>
                  <a:pt x="2342469" y="2914847"/>
                </a:lnTo>
                <a:lnTo>
                  <a:pt x="2357855" y="2927541"/>
                </a:lnTo>
                <a:cubicBezTo>
                  <a:pt x="2415075" y="2984761"/>
                  <a:pt x="2450466" y="3063809"/>
                  <a:pt x="2450466" y="3151124"/>
                </a:cubicBezTo>
                <a:cubicBezTo>
                  <a:pt x="2450466" y="3238438"/>
                  <a:pt x="2415075" y="3317487"/>
                  <a:pt x="2357855" y="3374707"/>
                </a:cubicBezTo>
                <a:lnTo>
                  <a:pt x="2342469" y="3387401"/>
                </a:lnTo>
                <a:lnTo>
                  <a:pt x="2396465" y="3446826"/>
                </a:lnTo>
                <a:cubicBezTo>
                  <a:pt x="2430558" y="3497291"/>
                  <a:pt x="2450466" y="3558127"/>
                  <a:pt x="2450466" y="3623613"/>
                </a:cubicBezTo>
                <a:cubicBezTo>
                  <a:pt x="2450466" y="3710927"/>
                  <a:pt x="2415075" y="3789976"/>
                  <a:pt x="2357855" y="3847196"/>
                </a:cubicBezTo>
                <a:lnTo>
                  <a:pt x="2342469" y="3859890"/>
                </a:lnTo>
                <a:lnTo>
                  <a:pt x="2396465" y="3919315"/>
                </a:lnTo>
                <a:cubicBezTo>
                  <a:pt x="2430558" y="3969780"/>
                  <a:pt x="2450466" y="4030616"/>
                  <a:pt x="2450466" y="4096102"/>
                </a:cubicBezTo>
                <a:cubicBezTo>
                  <a:pt x="2450466" y="4183416"/>
                  <a:pt x="2415075" y="4262465"/>
                  <a:pt x="2357855" y="4319685"/>
                </a:cubicBezTo>
                <a:lnTo>
                  <a:pt x="2342469" y="4332379"/>
                </a:lnTo>
                <a:lnTo>
                  <a:pt x="2396465" y="4391804"/>
                </a:lnTo>
                <a:cubicBezTo>
                  <a:pt x="2430558" y="4442269"/>
                  <a:pt x="2450466" y="4503105"/>
                  <a:pt x="2450466" y="4568591"/>
                </a:cubicBezTo>
                <a:cubicBezTo>
                  <a:pt x="2450466" y="4655905"/>
                  <a:pt x="2415075" y="4734954"/>
                  <a:pt x="2357855" y="4792174"/>
                </a:cubicBezTo>
                <a:lnTo>
                  <a:pt x="2342469" y="4804868"/>
                </a:lnTo>
                <a:lnTo>
                  <a:pt x="2396465" y="4864293"/>
                </a:lnTo>
                <a:cubicBezTo>
                  <a:pt x="2430558" y="4914757"/>
                  <a:pt x="2450466" y="4975594"/>
                  <a:pt x="2450466" y="5041080"/>
                </a:cubicBezTo>
                <a:cubicBezTo>
                  <a:pt x="2450466" y="5106566"/>
                  <a:pt x="2430558" y="5167402"/>
                  <a:pt x="2396465" y="5217867"/>
                </a:cubicBezTo>
                <a:lnTo>
                  <a:pt x="2342469" y="5277291"/>
                </a:lnTo>
                <a:lnTo>
                  <a:pt x="2357855" y="5289986"/>
                </a:lnTo>
                <a:cubicBezTo>
                  <a:pt x="2415075" y="5347206"/>
                  <a:pt x="2450466" y="5426254"/>
                  <a:pt x="2450466" y="5513569"/>
                </a:cubicBezTo>
                <a:cubicBezTo>
                  <a:pt x="2450466" y="5600883"/>
                  <a:pt x="2415075" y="5679932"/>
                  <a:pt x="2357855" y="5737152"/>
                </a:cubicBezTo>
                <a:lnTo>
                  <a:pt x="2342469" y="5749846"/>
                </a:lnTo>
                <a:lnTo>
                  <a:pt x="2396465" y="5809270"/>
                </a:lnTo>
                <a:cubicBezTo>
                  <a:pt x="2430558" y="5859735"/>
                  <a:pt x="2450466" y="5920572"/>
                  <a:pt x="2450466" y="5986058"/>
                </a:cubicBezTo>
                <a:cubicBezTo>
                  <a:pt x="2450466" y="6073372"/>
                  <a:pt x="2415075" y="6152421"/>
                  <a:pt x="2357855" y="6209640"/>
                </a:cubicBezTo>
                <a:lnTo>
                  <a:pt x="2342469" y="6222334"/>
                </a:lnTo>
                <a:lnTo>
                  <a:pt x="2396465" y="6281759"/>
                </a:lnTo>
                <a:cubicBezTo>
                  <a:pt x="2430558" y="6332224"/>
                  <a:pt x="2450466" y="6393061"/>
                  <a:pt x="2450466" y="6458547"/>
                </a:cubicBezTo>
                <a:cubicBezTo>
                  <a:pt x="2450466" y="6545861"/>
                  <a:pt x="2415075" y="6624910"/>
                  <a:pt x="2357855" y="6682129"/>
                </a:cubicBezTo>
                <a:lnTo>
                  <a:pt x="2342469" y="6694824"/>
                </a:lnTo>
                <a:lnTo>
                  <a:pt x="2396465" y="6754248"/>
                </a:lnTo>
                <a:cubicBezTo>
                  <a:pt x="2430558" y="6804714"/>
                  <a:pt x="2450466" y="6865550"/>
                  <a:pt x="2450466" y="6931036"/>
                </a:cubicBezTo>
                <a:cubicBezTo>
                  <a:pt x="2450466" y="7018351"/>
                  <a:pt x="2415075" y="7097399"/>
                  <a:pt x="2357855" y="7154618"/>
                </a:cubicBezTo>
                <a:lnTo>
                  <a:pt x="2342469" y="7167313"/>
                </a:lnTo>
                <a:lnTo>
                  <a:pt x="2396465" y="7226738"/>
                </a:lnTo>
                <a:cubicBezTo>
                  <a:pt x="2430558" y="7277202"/>
                  <a:pt x="2450466" y="7338039"/>
                  <a:pt x="2450466" y="7403525"/>
                </a:cubicBezTo>
                <a:cubicBezTo>
                  <a:pt x="2450466" y="7490839"/>
                  <a:pt x="2415075" y="7569888"/>
                  <a:pt x="2357855" y="7627107"/>
                </a:cubicBezTo>
                <a:lnTo>
                  <a:pt x="2342469" y="7639802"/>
                </a:lnTo>
                <a:lnTo>
                  <a:pt x="2396465" y="7699227"/>
                </a:lnTo>
                <a:cubicBezTo>
                  <a:pt x="2430558" y="7749692"/>
                  <a:pt x="2450466" y="7810528"/>
                  <a:pt x="2450466" y="7876010"/>
                </a:cubicBezTo>
                <a:cubicBezTo>
                  <a:pt x="2450466" y="7963324"/>
                  <a:pt x="2415075" y="8042373"/>
                  <a:pt x="2357855" y="8099594"/>
                </a:cubicBezTo>
                <a:lnTo>
                  <a:pt x="2342469" y="8112287"/>
                </a:lnTo>
                <a:lnTo>
                  <a:pt x="2396465" y="8171713"/>
                </a:lnTo>
                <a:cubicBezTo>
                  <a:pt x="2430558" y="8222177"/>
                  <a:pt x="2450466" y="8283014"/>
                  <a:pt x="2450466" y="8348499"/>
                </a:cubicBezTo>
                <a:cubicBezTo>
                  <a:pt x="2450466" y="8435813"/>
                  <a:pt x="2415075" y="8514862"/>
                  <a:pt x="2357855" y="8572082"/>
                </a:cubicBezTo>
                <a:lnTo>
                  <a:pt x="2342469" y="8584776"/>
                </a:lnTo>
                <a:lnTo>
                  <a:pt x="2396465" y="8644201"/>
                </a:lnTo>
                <a:cubicBezTo>
                  <a:pt x="2430558" y="8694666"/>
                  <a:pt x="2450466" y="8755502"/>
                  <a:pt x="2450466" y="8820988"/>
                </a:cubicBezTo>
                <a:cubicBezTo>
                  <a:pt x="2450466" y="8908302"/>
                  <a:pt x="2415075" y="8987351"/>
                  <a:pt x="2357855" y="9044572"/>
                </a:cubicBezTo>
                <a:lnTo>
                  <a:pt x="2342469" y="9057266"/>
                </a:lnTo>
                <a:lnTo>
                  <a:pt x="2396465" y="9116691"/>
                </a:lnTo>
                <a:cubicBezTo>
                  <a:pt x="2430558" y="9167155"/>
                  <a:pt x="2450466" y="9227990"/>
                  <a:pt x="2450466" y="9293478"/>
                </a:cubicBezTo>
                <a:cubicBezTo>
                  <a:pt x="2450466" y="9380792"/>
                  <a:pt x="2415075" y="9459840"/>
                  <a:pt x="2357855" y="9517060"/>
                </a:cubicBezTo>
                <a:lnTo>
                  <a:pt x="2342469" y="9529754"/>
                </a:lnTo>
                <a:lnTo>
                  <a:pt x="2396465" y="9589179"/>
                </a:lnTo>
                <a:cubicBezTo>
                  <a:pt x="2430558" y="9639644"/>
                  <a:pt x="2450466" y="9700479"/>
                  <a:pt x="2450466" y="9765966"/>
                </a:cubicBezTo>
                <a:cubicBezTo>
                  <a:pt x="2450466" y="9853281"/>
                  <a:pt x="2415075" y="9932329"/>
                  <a:pt x="2357855" y="9989549"/>
                </a:cubicBezTo>
                <a:lnTo>
                  <a:pt x="2342469" y="10002243"/>
                </a:lnTo>
                <a:lnTo>
                  <a:pt x="2396465" y="10061668"/>
                </a:lnTo>
                <a:cubicBezTo>
                  <a:pt x="2430558" y="10112133"/>
                  <a:pt x="2450466" y="10172969"/>
                  <a:pt x="2450466" y="10238455"/>
                </a:cubicBezTo>
                <a:cubicBezTo>
                  <a:pt x="2450466" y="10325769"/>
                  <a:pt x="2415075" y="10404818"/>
                  <a:pt x="2357855" y="10462038"/>
                </a:cubicBezTo>
                <a:lnTo>
                  <a:pt x="2342469" y="10474732"/>
                </a:lnTo>
                <a:lnTo>
                  <a:pt x="2396465" y="10534156"/>
                </a:lnTo>
                <a:cubicBezTo>
                  <a:pt x="2430558" y="10584621"/>
                  <a:pt x="2450466" y="10645457"/>
                  <a:pt x="2450466" y="10710943"/>
                </a:cubicBezTo>
                <a:cubicBezTo>
                  <a:pt x="2450466" y="10798258"/>
                  <a:pt x="2415075" y="10877306"/>
                  <a:pt x="2357855" y="10934526"/>
                </a:cubicBezTo>
                <a:lnTo>
                  <a:pt x="2342469" y="10947220"/>
                </a:lnTo>
                <a:lnTo>
                  <a:pt x="2396465" y="11006645"/>
                </a:lnTo>
                <a:cubicBezTo>
                  <a:pt x="2430558" y="11057110"/>
                  <a:pt x="2450466" y="11117946"/>
                  <a:pt x="2450466" y="11183432"/>
                </a:cubicBezTo>
                <a:lnTo>
                  <a:pt x="2448748" y="11200470"/>
                </a:lnTo>
                <a:lnTo>
                  <a:pt x="2450466" y="11217508"/>
                </a:lnTo>
                <a:cubicBezTo>
                  <a:pt x="2450466" y="11392137"/>
                  <a:pt x="2308901" y="11533702"/>
                  <a:pt x="2134272" y="11533702"/>
                </a:cubicBezTo>
                <a:cubicBezTo>
                  <a:pt x="2046957" y="11533702"/>
                  <a:pt x="1967909" y="11498311"/>
                  <a:pt x="1910689" y="11441091"/>
                </a:cubicBezTo>
                <a:lnTo>
                  <a:pt x="1907010" y="11436632"/>
                </a:lnTo>
                <a:lnTo>
                  <a:pt x="1903336" y="11441084"/>
                </a:lnTo>
                <a:cubicBezTo>
                  <a:pt x="1846116" y="11498304"/>
                  <a:pt x="1767068" y="11533695"/>
                  <a:pt x="1679753" y="11533695"/>
                </a:cubicBezTo>
                <a:cubicBezTo>
                  <a:pt x="1592439" y="11533695"/>
                  <a:pt x="1513390" y="11498304"/>
                  <a:pt x="1456170" y="11441084"/>
                </a:cubicBezTo>
                <a:lnTo>
                  <a:pt x="1452497" y="11436631"/>
                </a:lnTo>
                <a:lnTo>
                  <a:pt x="1448816" y="11441093"/>
                </a:lnTo>
                <a:cubicBezTo>
                  <a:pt x="1391596" y="11498313"/>
                  <a:pt x="1312548" y="11533704"/>
                  <a:pt x="1225233" y="11533704"/>
                </a:cubicBezTo>
                <a:cubicBezTo>
                  <a:pt x="1137918" y="11533704"/>
                  <a:pt x="1058870" y="11498313"/>
                  <a:pt x="1001650" y="11441093"/>
                </a:cubicBezTo>
                <a:lnTo>
                  <a:pt x="997973" y="11436636"/>
                </a:lnTo>
                <a:lnTo>
                  <a:pt x="994297" y="11441092"/>
                </a:lnTo>
                <a:cubicBezTo>
                  <a:pt x="937077" y="11498312"/>
                  <a:pt x="858028" y="11533704"/>
                  <a:pt x="770714" y="11533704"/>
                </a:cubicBezTo>
                <a:cubicBezTo>
                  <a:pt x="683399" y="11533704"/>
                  <a:pt x="604351" y="11498312"/>
                  <a:pt x="547131" y="11441092"/>
                </a:cubicBezTo>
                <a:lnTo>
                  <a:pt x="543453" y="11436635"/>
                </a:lnTo>
                <a:lnTo>
                  <a:pt x="539777" y="11441091"/>
                </a:lnTo>
                <a:cubicBezTo>
                  <a:pt x="482557" y="11498311"/>
                  <a:pt x="403508" y="11533702"/>
                  <a:pt x="316194" y="11533702"/>
                </a:cubicBezTo>
                <a:cubicBezTo>
                  <a:pt x="141565" y="11533702"/>
                  <a:pt x="0" y="11392137"/>
                  <a:pt x="0" y="112175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02DBF3-7983-419B-ADF3-00481D62D4A9}"/>
              </a:ext>
            </a:extLst>
          </p:cNvPr>
          <p:cNvGrpSpPr/>
          <p:nvPr/>
        </p:nvGrpSpPr>
        <p:grpSpPr>
          <a:xfrm>
            <a:off x="846918" y="4279371"/>
            <a:ext cx="10498165" cy="1354900"/>
            <a:chOff x="647355" y="4337738"/>
            <a:chExt cx="7331955" cy="1354900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46ECCFE0-EC08-44B0-8742-F80D3C0D60E8}"/>
                </a:ext>
              </a:extLst>
            </p:cNvPr>
            <p:cNvGrpSpPr/>
            <p:nvPr/>
          </p:nvGrpSpPr>
          <p:grpSpPr>
            <a:xfrm>
              <a:off x="647355" y="4337738"/>
              <a:ext cx="2044018" cy="802763"/>
              <a:chOff x="730108" y="4090827"/>
              <a:chExt cx="2044018" cy="802763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4B9AB4D4-D111-423E-865B-79AB791F67E5}"/>
                  </a:ext>
                </a:extLst>
              </p:cNvPr>
              <p:cNvSpPr txBox="1"/>
              <p:nvPr/>
            </p:nvSpPr>
            <p:spPr>
              <a:xfrm>
                <a:off x="730108" y="4090827"/>
                <a:ext cx="2044018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6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น้ำส้ม</a:t>
                </a:r>
              </a:p>
            </p:txBody>
          </p: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1D3976CE-3F5B-46E7-A0F5-95D9A33B04BD}"/>
                  </a:ext>
                </a:extLst>
              </p:cNvPr>
              <p:cNvGrpSpPr/>
              <p:nvPr/>
            </p:nvGrpSpPr>
            <p:grpSpPr>
              <a:xfrm rot="10800000">
                <a:off x="861617" y="4342870"/>
                <a:ext cx="1763999" cy="550720"/>
                <a:chOff x="1996487" y="5844539"/>
                <a:chExt cx="3906467" cy="540000"/>
              </a:xfrm>
            </p:grpSpPr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BE29C628-FA41-4199-860A-D2793233E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2953" y="5844539"/>
                  <a:ext cx="0" cy="5400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9CB468C2-D976-4B9B-BF30-23BE50AF63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96487" y="5844539"/>
                  <a:ext cx="0" cy="5400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FFEEE7B2-6225-43D6-AE96-19EC41C92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2001924" y="6160862"/>
                  <a:ext cx="3901030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1451BF97-AAE3-417F-92D4-79C125551012}"/>
                </a:ext>
              </a:extLst>
            </p:cNvPr>
            <p:cNvGrpSpPr/>
            <p:nvPr/>
          </p:nvGrpSpPr>
          <p:grpSpPr>
            <a:xfrm>
              <a:off x="2411355" y="4337738"/>
              <a:ext cx="2044018" cy="802763"/>
              <a:chOff x="730108" y="4090827"/>
              <a:chExt cx="2044018" cy="802763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A39F2E67-2D35-46A1-BC7D-8DDEE7513FCB}"/>
                  </a:ext>
                </a:extLst>
              </p:cNvPr>
              <p:cNvSpPr txBox="1"/>
              <p:nvPr/>
            </p:nvSpPr>
            <p:spPr>
              <a:xfrm>
                <a:off x="730108" y="4090827"/>
                <a:ext cx="2044018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6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น้ำมะนาว</a:t>
                </a:r>
              </a:p>
            </p:txBody>
          </p: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03FD4954-5C14-4A64-BAA8-0F18D84C39FC}"/>
                  </a:ext>
                </a:extLst>
              </p:cNvPr>
              <p:cNvGrpSpPr/>
              <p:nvPr/>
            </p:nvGrpSpPr>
            <p:grpSpPr>
              <a:xfrm rot="10800000">
                <a:off x="861617" y="4342870"/>
                <a:ext cx="1763999" cy="550720"/>
                <a:chOff x="1996487" y="5844539"/>
                <a:chExt cx="3906467" cy="540000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7B07EC8B-0685-4A49-991B-AEF8896DD7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2953" y="5844539"/>
                  <a:ext cx="0" cy="5400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9A2E3BAB-428E-49B2-8FFF-09A6732D1B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96487" y="5844539"/>
                  <a:ext cx="0" cy="5400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C6F6C68A-33CA-417C-91D2-D4D1D7F5E9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2001924" y="6160862"/>
                  <a:ext cx="3901030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95BB109-E269-4DBA-A5AD-F25A3E7A9233}"/>
                </a:ext>
              </a:extLst>
            </p:cNvPr>
            <p:cNvGrpSpPr/>
            <p:nvPr/>
          </p:nvGrpSpPr>
          <p:grpSpPr>
            <a:xfrm>
              <a:off x="4171292" y="4337738"/>
              <a:ext cx="2044018" cy="802763"/>
              <a:chOff x="730108" y="4090827"/>
              <a:chExt cx="2044018" cy="802763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BA8509EF-AE4A-464F-8129-DE116446EE19}"/>
                  </a:ext>
                </a:extLst>
              </p:cNvPr>
              <p:cNvSpPr txBox="1"/>
              <p:nvPr/>
            </p:nvSpPr>
            <p:spPr>
              <a:xfrm>
                <a:off x="730108" y="4090827"/>
                <a:ext cx="2044018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6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น้ำกีวี่</a:t>
                </a:r>
              </a:p>
            </p:txBody>
          </p: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5A66FBBA-E146-4082-9000-61C2089954EB}"/>
                  </a:ext>
                </a:extLst>
              </p:cNvPr>
              <p:cNvGrpSpPr/>
              <p:nvPr/>
            </p:nvGrpSpPr>
            <p:grpSpPr>
              <a:xfrm rot="10800000">
                <a:off x="861617" y="4342870"/>
                <a:ext cx="1763999" cy="550720"/>
                <a:chOff x="1996487" y="5844539"/>
                <a:chExt cx="3906467" cy="540000"/>
              </a:xfrm>
            </p:grpSpPr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CAA2A1CD-ABC3-409B-8488-6C34AA567E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2953" y="5844539"/>
                  <a:ext cx="0" cy="5400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A144062B-C034-4F38-AAE7-15AE852565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96487" y="5844539"/>
                  <a:ext cx="0" cy="5400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179EABD8-1004-4B4C-859D-40D9964655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2001924" y="6160862"/>
                  <a:ext cx="3901030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4B5FCC9-5124-40E0-A49B-1E91DDAF46EF}"/>
                </a:ext>
              </a:extLst>
            </p:cNvPr>
            <p:cNvGrpSpPr/>
            <p:nvPr/>
          </p:nvGrpSpPr>
          <p:grpSpPr>
            <a:xfrm>
              <a:off x="5935292" y="4337738"/>
              <a:ext cx="2044018" cy="802763"/>
              <a:chOff x="730108" y="4090827"/>
              <a:chExt cx="2044018" cy="802763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B19A58CE-2F95-4ACC-8129-BD933F8A61C7}"/>
                  </a:ext>
                </a:extLst>
              </p:cNvPr>
              <p:cNvSpPr txBox="1"/>
              <p:nvPr/>
            </p:nvSpPr>
            <p:spPr>
              <a:xfrm>
                <a:off x="730108" y="4090827"/>
                <a:ext cx="2044018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6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น้ำกล้วย</a:t>
                </a:r>
              </a:p>
            </p:txBody>
          </p: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51E1F66F-62BF-44BF-BB65-2F9C16771730}"/>
                  </a:ext>
                </a:extLst>
              </p:cNvPr>
              <p:cNvGrpSpPr/>
              <p:nvPr/>
            </p:nvGrpSpPr>
            <p:grpSpPr>
              <a:xfrm rot="10800000">
                <a:off x="861617" y="4342870"/>
                <a:ext cx="1770793" cy="550720"/>
                <a:chOff x="1981441" y="5844539"/>
                <a:chExt cx="3921513" cy="540000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9B22EA59-0D07-4857-B9A8-4CCA2E62F2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2953" y="5844539"/>
                  <a:ext cx="0" cy="5400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718FD477-AE63-4C66-8E6C-18BA4E3FD2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81441" y="5844539"/>
                  <a:ext cx="0" cy="5400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4561AC67-7090-4F9C-8012-217E6B1600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2001924" y="6160862"/>
                  <a:ext cx="3901030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548FC382-61E4-4764-A96C-811D858E8ABE}"/>
                </a:ext>
              </a:extLst>
            </p:cNvPr>
            <p:cNvGrpSpPr/>
            <p:nvPr/>
          </p:nvGrpSpPr>
          <p:grpSpPr>
            <a:xfrm>
              <a:off x="782911" y="5116638"/>
              <a:ext cx="7056000" cy="576000"/>
              <a:chOff x="1138761" y="5572870"/>
              <a:chExt cx="7056000" cy="576000"/>
            </a:xfrm>
          </p:grpSpPr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66A4F20D-0829-444D-AF70-C1F31F1C7B1A}"/>
                  </a:ext>
                </a:extLst>
              </p:cNvPr>
              <p:cNvSpPr/>
              <p:nvPr/>
            </p:nvSpPr>
            <p:spPr>
              <a:xfrm>
                <a:off x="1138761" y="5572870"/>
                <a:ext cx="1764000" cy="57600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625 มิลลิลิตร</a:t>
                </a:r>
                <a:endParaRPr lang="en-US" sz="24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F488C506-0F74-42A3-9B4C-17666B07A796}"/>
                  </a:ext>
                </a:extLst>
              </p:cNvPr>
              <p:cNvSpPr/>
              <p:nvPr/>
            </p:nvSpPr>
            <p:spPr>
              <a:xfrm>
                <a:off x="2902761" y="5572870"/>
                <a:ext cx="1764000" cy="57600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625 มิลลิลิตร</a:t>
                </a:r>
                <a:endParaRPr lang="en-US" sz="24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F0777770-65FE-44FC-8132-FB086EAE61F3}"/>
                  </a:ext>
                </a:extLst>
              </p:cNvPr>
              <p:cNvSpPr/>
              <p:nvPr/>
            </p:nvSpPr>
            <p:spPr>
              <a:xfrm>
                <a:off x="4666761" y="5572870"/>
                <a:ext cx="1764000" cy="57600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625 มิลลิลิตร</a:t>
                </a:r>
                <a:endParaRPr lang="en-US" sz="24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27B075D2-4128-442E-8B43-7DFDD7B73241}"/>
                  </a:ext>
                </a:extLst>
              </p:cNvPr>
              <p:cNvSpPr/>
              <p:nvPr/>
            </p:nvSpPr>
            <p:spPr>
              <a:xfrm>
                <a:off x="6430761" y="5572870"/>
                <a:ext cx="1764000" cy="57600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625 มิลลิลิตร</a:t>
                </a:r>
                <a:endParaRPr lang="en-US" sz="24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9588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8" grpId="0"/>
      <p:bldP spid="112" grpId="0" animBg="1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Map&#10;&#10;Description automatically generated">
            <a:extLst>
              <a:ext uri="{FF2B5EF4-FFF2-40B4-BE49-F238E27FC236}">
                <a16:creationId xmlns:a16="http://schemas.microsoft.com/office/drawing/2014/main" id="{93AF870E-04A3-4C63-A813-0908856765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6203" r="10311" b="6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77858"/>
            <a:ext cx="11493661" cy="4889856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A621DD58-A1F8-462C-8C61-12098A86DFAD}"/>
              </a:ext>
            </a:extLst>
          </p:cNvPr>
          <p:cNvSpPr txBox="1"/>
          <p:nvPr/>
        </p:nvSpPr>
        <p:spPr>
          <a:xfrm>
            <a:off x="5879110" y="2189751"/>
            <a:ext cx="115677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ลิตร</a:t>
            </a:r>
          </a:p>
        </p:txBody>
      </p:sp>
      <p:sp>
        <p:nvSpPr>
          <p:cNvPr id="34" name="หัวข้อ">
            <a:extLst>
              <a:ext uri="{FF2B5EF4-FFF2-40B4-BE49-F238E27FC236}">
                <a16:creationId xmlns:a16="http://schemas.microsoft.com/office/drawing/2014/main" id="{982D045B-87A1-4F0C-B4BE-66CBB961F817}"/>
              </a:ext>
            </a:extLst>
          </p:cNvPr>
          <p:cNvSpPr txBox="1"/>
          <p:nvPr/>
        </p:nvSpPr>
        <p:spPr>
          <a:xfrm>
            <a:off x="8156951" y="3093328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x</a:t>
            </a:r>
            <a:endParaRPr lang="th-TH" sz="28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166BE5-B54D-410F-92BF-8F493A877D59}"/>
              </a:ext>
            </a:extLst>
          </p:cNvPr>
          <p:cNvGrpSpPr/>
          <p:nvPr/>
        </p:nvGrpSpPr>
        <p:grpSpPr>
          <a:xfrm>
            <a:off x="7124537" y="4224238"/>
            <a:ext cx="1289329" cy="529301"/>
            <a:chOff x="8496073" y="4224238"/>
            <a:chExt cx="1289329" cy="52930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C46DB34-742D-4A59-9D1D-6063B845677C}"/>
                </a:ext>
              </a:extLst>
            </p:cNvPr>
            <p:cNvGrpSpPr/>
            <p:nvPr/>
          </p:nvGrpSpPr>
          <p:grpSpPr>
            <a:xfrm>
              <a:off x="8595937" y="4676554"/>
              <a:ext cx="1189465" cy="76985"/>
              <a:chOff x="8639216" y="5591532"/>
              <a:chExt cx="1205539" cy="76985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999092F-0FED-491B-8BBC-A1433DB01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9216" y="5591532"/>
                <a:ext cx="120553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3B490BB-BD18-496F-B34C-EF0923F59E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9216" y="5668517"/>
                <a:ext cx="120553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หัวข้อ">
              <a:extLst>
                <a:ext uri="{FF2B5EF4-FFF2-40B4-BE49-F238E27FC236}">
                  <a16:creationId xmlns:a16="http://schemas.microsoft.com/office/drawing/2014/main" id="{52730CAF-F32E-47E5-917A-7D2596482E3C}"/>
                </a:ext>
              </a:extLst>
            </p:cNvPr>
            <p:cNvSpPr txBox="1"/>
            <p:nvPr/>
          </p:nvSpPr>
          <p:spPr>
            <a:xfrm>
              <a:off x="8496073" y="4224238"/>
              <a:ext cx="124484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2,500</a:t>
              </a:r>
            </a:p>
          </p:txBody>
        </p:sp>
      </p:grp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25BFEFA7-AA3F-4384-A892-341FC117AA03}"/>
              </a:ext>
            </a:extLst>
          </p:cNvPr>
          <p:cNvSpPr txBox="1"/>
          <p:nvPr/>
        </p:nvSpPr>
        <p:spPr>
          <a:xfrm>
            <a:off x="7160038" y="2189751"/>
            <a:ext cx="159760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มิลลิลิตร</a:t>
            </a:r>
          </a:p>
        </p:txBody>
      </p:sp>
      <p:sp>
        <p:nvSpPr>
          <p:cNvPr id="33" name="หัวข้อ">
            <a:extLst>
              <a:ext uri="{FF2B5EF4-FFF2-40B4-BE49-F238E27FC236}">
                <a16:creationId xmlns:a16="http://schemas.microsoft.com/office/drawing/2014/main" id="{E08E0BDB-A128-4F5A-83F6-F64841F9A662}"/>
              </a:ext>
            </a:extLst>
          </p:cNvPr>
          <p:cNvSpPr txBox="1"/>
          <p:nvPr/>
        </p:nvSpPr>
        <p:spPr>
          <a:xfrm>
            <a:off x="7512407" y="2918772"/>
            <a:ext cx="85697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625</a:t>
            </a: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C82266C-58D4-425E-9AA3-625F2FEA126C}"/>
              </a:ext>
            </a:extLst>
          </p:cNvPr>
          <p:cNvSpPr txBox="1"/>
          <p:nvPr/>
        </p:nvSpPr>
        <p:spPr>
          <a:xfrm>
            <a:off x="2106980" y="2918772"/>
            <a:ext cx="398902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ea typeface="Calibri" panose="020F0502020204030204" pitchFamily="34" charset="0"/>
                <a:cs typeface="Itim" panose="00000500000000000000" pitchFamily="2" charset="-34"/>
              </a:rPr>
              <a:t>ป้าซื้อผลไม้ชนิดละ</a:t>
            </a:r>
            <a:endParaRPr lang="th-TH" sz="2800" dirty="0">
              <a:solidFill>
                <a:sysClr val="windowText" lastClr="00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24C64DE-46CE-4720-8347-68A55B2A4357}"/>
              </a:ext>
            </a:extLst>
          </p:cNvPr>
          <p:cNvGrpSpPr/>
          <p:nvPr/>
        </p:nvGrpSpPr>
        <p:grpSpPr>
          <a:xfrm>
            <a:off x="1069186" y="2189751"/>
            <a:ext cx="936000" cy="523220"/>
            <a:chOff x="1071532" y="3038331"/>
            <a:chExt cx="1056082" cy="523220"/>
          </a:xfrm>
        </p:grpSpPr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4F0C0DE3-3D6A-4D31-9F0D-1CB9D8B2949F}"/>
                </a:ext>
              </a:extLst>
            </p:cNvPr>
            <p:cNvSpPr txBox="1"/>
            <p:nvPr/>
          </p:nvSpPr>
          <p:spPr>
            <a:xfrm>
              <a:off x="1071532" y="3038331"/>
              <a:ext cx="105608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D771FD0-6987-4EC7-A3AB-7C544BAB1B4E}"/>
                </a:ext>
              </a:extLst>
            </p:cNvPr>
            <p:cNvGrpSpPr/>
            <p:nvPr/>
          </p:nvGrpSpPr>
          <p:grpSpPr>
            <a:xfrm>
              <a:off x="1140174" y="3488205"/>
              <a:ext cx="864000" cy="54000"/>
              <a:chOff x="7144755" y="5591532"/>
              <a:chExt cx="2700000" cy="76985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9A2FD5C-9023-453F-8CF0-54BD202E01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1C76C9E-3875-44B1-9E9C-AC9621533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13C8C6-7670-4F6D-B6E4-EB8E978B9BD1}"/>
              </a:ext>
            </a:extLst>
          </p:cNvPr>
          <p:cNvGrpSpPr/>
          <p:nvPr/>
        </p:nvGrpSpPr>
        <p:grpSpPr>
          <a:xfrm>
            <a:off x="1069186" y="5692195"/>
            <a:ext cx="936000" cy="523220"/>
            <a:chOff x="621219" y="5838223"/>
            <a:chExt cx="936000" cy="523220"/>
          </a:xfrm>
        </p:grpSpPr>
        <p:sp>
          <p:nvSpPr>
            <p:cNvPr id="63" name="หัวข้อ">
              <a:extLst>
                <a:ext uri="{FF2B5EF4-FFF2-40B4-BE49-F238E27FC236}">
                  <a16:creationId xmlns:a16="http://schemas.microsoft.com/office/drawing/2014/main" id="{E6CE400A-2E86-43CC-9A12-FCF9F7299CB0}"/>
                </a:ext>
              </a:extLst>
            </p:cNvPr>
            <p:cNvSpPr txBox="1"/>
            <p:nvPr/>
          </p:nvSpPr>
          <p:spPr>
            <a:xfrm>
              <a:off x="621219" y="5838223"/>
              <a:ext cx="93600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7676F08-5D6E-4942-B090-1AD3C811D762}"/>
                </a:ext>
              </a:extLst>
            </p:cNvPr>
            <p:cNvGrpSpPr/>
            <p:nvPr/>
          </p:nvGrpSpPr>
          <p:grpSpPr>
            <a:xfrm>
              <a:off x="677185" y="6275615"/>
              <a:ext cx="720000" cy="54000"/>
              <a:chOff x="7144755" y="5591532"/>
              <a:chExt cx="2700000" cy="76985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DD4FB39-086B-4CEE-84B0-FB4E464204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5B67724-B1CE-4874-B961-C281E7A9CA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11EF4FB2-9C64-490A-9902-637358B85453}"/>
              </a:ext>
            </a:extLst>
          </p:cNvPr>
          <p:cNvSpPr txBox="1"/>
          <p:nvPr/>
        </p:nvSpPr>
        <p:spPr>
          <a:xfrm>
            <a:off x="2106980" y="5692195"/>
            <a:ext cx="683273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ea typeface="Calibri" panose="020F0502020204030204" pitchFamily="34" charset="0"/>
                <a:cs typeface="Itim" panose="00000500000000000000" pitchFamily="2" charset="-34"/>
              </a:rPr>
              <a:t>ป้าซื้อน้ำผลไม้รวมทั้งหมด 2 ลิตร 500 มิลลิลิตร </a:t>
            </a:r>
            <a:endParaRPr lang="th-TH" sz="2800" dirty="0">
              <a:solidFill>
                <a:sysClr val="windowText" lastClr="00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89915F6D-A11A-49AF-85B1-921C5D918872}"/>
              </a:ext>
            </a:extLst>
          </p:cNvPr>
          <p:cNvSpPr txBox="1"/>
          <p:nvPr/>
        </p:nvSpPr>
        <p:spPr>
          <a:xfrm>
            <a:off x="2106979" y="3571505"/>
            <a:ext cx="402166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จำนวน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144AC833-4698-4236-BDBE-8F6F48787CFE}"/>
              </a:ext>
            </a:extLst>
          </p:cNvPr>
          <p:cNvSpPr txBox="1"/>
          <p:nvPr/>
        </p:nvSpPr>
        <p:spPr>
          <a:xfrm>
            <a:off x="2106979" y="4224238"/>
            <a:ext cx="398902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ea typeface="Calibri" panose="020F0502020204030204" pitchFamily="34" charset="0"/>
                <a:cs typeface="Itim" panose="00000500000000000000" pitchFamily="2" charset="-34"/>
              </a:rPr>
              <a:t>ป้าซื้อน้ำผลไม้รวมทั้งหมด</a:t>
            </a:r>
            <a:endParaRPr lang="th-TH" sz="2800" dirty="0">
              <a:solidFill>
                <a:sysClr val="windowText" lastClr="00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4" name="หัวข้อ">
            <a:extLst>
              <a:ext uri="{FF2B5EF4-FFF2-40B4-BE49-F238E27FC236}">
                <a16:creationId xmlns:a16="http://schemas.microsoft.com/office/drawing/2014/main" id="{16D98A2E-2B7E-406D-8703-FE31C8891499}"/>
              </a:ext>
            </a:extLst>
          </p:cNvPr>
          <p:cNvSpPr txBox="1"/>
          <p:nvPr/>
        </p:nvSpPr>
        <p:spPr>
          <a:xfrm>
            <a:off x="5625095" y="4876970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B5A2F6-C10E-4AD3-9E1E-831CE6D021B3}"/>
              </a:ext>
            </a:extLst>
          </p:cNvPr>
          <p:cNvGrpSpPr/>
          <p:nvPr/>
        </p:nvGrpSpPr>
        <p:grpSpPr>
          <a:xfrm>
            <a:off x="6203323" y="4876970"/>
            <a:ext cx="2210545" cy="530920"/>
            <a:chOff x="4964769" y="4876970"/>
            <a:chExt cx="2210545" cy="53092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31FBD95-970A-4042-B370-C5F95A3C4FAF}"/>
                </a:ext>
              </a:extLst>
            </p:cNvPr>
            <p:cNvGrpSpPr/>
            <p:nvPr/>
          </p:nvGrpSpPr>
          <p:grpSpPr>
            <a:xfrm>
              <a:off x="4964769" y="5330905"/>
              <a:ext cx="2210545" cy="76985"/>
              <a:chOff x="7604338" y="5591532"/>
              <a:chExt cx="2240417" cy="76985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DC5BF1BF-02B0-4034-986F-4D97FE370B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04338" y="5591532"/>
                <a:ext cx="224041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5968714-41C0-4D21-8B9F-B58B1B80A3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04338" y="5668517"/>
                <a:ext cx="224041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หัวข้อ">
              <a:extLst>
                <a:ext uri="{FF2B5EF4-FFF2-40B4-BE49-F238E27FC236}">
                  <a16:creationId xmlns:a16="http://schemas.microsoft.com/office/drawing/2014/main" id="{4E751F52-6639-4110-B10E-46557F266D25}"/>
                </a:ext>
              </a:extLst>
            </p:cNvPr>
            <p:cNvSpPr txBox="1"/>
            <p:nvPr/>
          </p:nvSpPr>
          <p:spPr>
            <a:xfrm>
              <a:off x="6126952" y="4876970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500</a:t>
              </a:r>
            </a:p>
          </p:txBody>
        </p:sp>
      </p:grpSp>
      <p:sp>
        <p:nvSpPr>
          <p:cNvPr id="76" name="หัวข้อ">
            <a:extLst>
              <a:ext uri="{FF2B5EF4-FFF2-40B4-BE49-F238E27FC236}">
                <a16:creationId xmlns:a16="http://schemas.microsoft.com/office/drawing/2014/main" id="{F5F2A1A9-0DBC-466C-B7A5-DD110F4583F0}"/>
              </a:ext>
            </a:extLst>
          </p:cNvPr>
          <p:cNvSpPr txBox="1"/>
          <p:nvPr/>
        </p:nvSpPr>
        <p:spPr>
          <a:xfrm>
            <a:off x="2106979" y="4876970"/>
            <a:ext cx="179471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หรือ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089D824-49A4-42E9-8894-F2C0A8C54BAF}"/>
              </a:ext>
            </a:extLst>
          </p:cNvPr>
          <p:cNvGrpSpPr/>
          <p:nvPr/>
        </p:nvGrpSpPr>
        <p:grpSpPr>
          <a:xfrm>
            <a:off x="9089975" y="4326193"/>
            <a:ext cx="1863349" cy="1004712"/>
            <a:chOff x="7972985" y="3523440"/>
            <a:chExt cx="1856824" cy="1004712"/>
          </a:xfrm>
        </p:grpSpPr>
        <p:sp>
          <p:nvSpPr>
            <p:cNvPr id="79" name="Speech Bubble: Rectangle with Corners Rounded 78">
              <a:extLst>
                <a:ext uri="{FF2B5EF4-FFF2-40B4-BE49-F238E27FC236}">
                  <a16:creationId xmlns:a16="http://schemas.microsoft.com/office/drawing/2014/main" id="{0490E7DC-559B-455C-8264-82D90BCB5689}"/>
                </a:ext>
              </a:extLst>
            </p:cNvPr>
            <p:cNvSpPr/>
            <p:nvPr/>
          </p:nvSpPr>
          <p:spPr>
            <a:xfrm>
              <a:off x="7972985" y="3523440"/>
              <a:ext cx="1814545" cy="1004712"/>
            </a:xfrm>
            <a:custGeom>
              <a:avLst/>
              <a:gdLst>
                <a:gd name="connsiteX0" fmla="*/ 0 w 1814545"/>
                <a:gd name="connsiteY0" fmla="*/ 167455 h 1004712"/>
                <a:gd name="connsiteX1" fmla="*/ 167455 w 1814545"/>
                <a:gd name="connsiteY1" fmla="*/ 0 h 1004712"/>
                <a:gd name="connsiteX2" fmla="*/ 302424 w 1814545"/>
                <a:gd name="connsiteY2" fmla="*/ 0 h 1004712"/>
                <a:gd name="connsiteX3" fmla="*/ 302424 w 1814545"/>
                <a:gd name="connsiteY3" fmla="*/ 0 h 1004712"/>
                <a:gd name="connsiteX4" fmla="*/ 756060 w 1814545"/>
                <a:gd name="connsiteY4" fmla="*/ 0 h 1004712"/>
                <a:gd name="connsiteX5" fmla="*/ 1210485 w 1814545"/>
                <a:gd name="connsiteY5" fmla="*/ 0 h 1004712"/>
                <a:gd name="connsiteX6" fmla="*/ 1647090 w 1814545"/>
                <a:gd name="connsiteY6" fmla="*/ 0 h 1004712"/>
                <a:gd name="connsiteX7" fmla="*/ 1814545 w 1814545"/>
                <a:gd name="connsiteY7" fmla="*/ 167455 h 1004712"/>
                <a:gd name="connsiteX8" fmla="*/ 1814545 w 1814545"/>
                <a:gd name="connsiteY8" fmla="*/ 167452 h 1004712"/>
                <a:gd name="connsiteX9" fmla="*/ 1814545 w 1814545"/>
                <a:gd name="connsiteY9" fmla="*/ 167452 h 1004712"/>
                <a:gd name="connsiteX10" fmla="*/ 1814545 w 1814545"/>
                <a:gd name="connsiteY10" fmla="*/ 418630 h 1004712"/>
                <a:gd name="connsiteX11" fmla="*/ 1814545 w 1814545"/>
                <a:gd name="connsiteY11" fmla="*/ 837257 h 1004712"/>
                <a:gd name="connsiteX12" fmla="*/ 1647090 w 1814545"/>
                <a:gd name="connsiteY12" fmla="*/ 1004712 h 1004712"/>
                <a:gd name="connsiteX13" fmla="*/ 1201575 w 1814545"/>
                <a:gd name="connsiteY13" fmla="*/ 1004712 h 1004712"/>
                <a:gd name="connsiteX14" fmla="*/ 756060 w 1814545"/>
                <a:gd name="connsiteY14" fmla="*/ 1004712 h 1004712"/>
                <a:gd name="connsiteX15" fmla="*/ 302424 w 1814545"/>
                <a:gd name="connsiteY15" fmla="*/ 1004712 h 1004712"/>
                <a:gd name="connsiteX16" fmla="*/ 302424 w 1814545"/>
                <a:gd name="connsiteY16" fmla="*/ 1004712 h 1004712"/>
                <a:gd name="connsiteX17" fmla="*/ 167455 w 1814545"/>
                <a:gd name="connsiteY17" fmla="*/ 1004712 h 1004712"/>
                <a:gd name="connsiteX18" fmla="*/ 0 w 1814545"/>
                <a:gd name="connsiteY18" fmla="*/ 837257 h 1004712"/>
                <a:gd name="connsiteX19" fmla="*/ 0 w 1814545"/>
                <a:gd name="connsiteY19" fmla="*/ 418630 h 1004712"/>
                <a:gd name="connsiteX20" fmla="*/ -351024 w 1814545"/>
                <a:gd name="connsiteY20" fmla="*/ 287748 h 1004712"/>
                <a:gd name="connsiteX21" fmla="*/ -702047 w 1814545"/>
                <a:gd name="connsiteY21" fmla="*/ 156866 h 1004712"/>
                <a:gd name="connsiteX22" fmla="*/ -344003 w 1814545"/>
                <a:gd name="connsiteY22" fmla="*/ 162265 h 1004712"/>
                <a:gd name="connsiteX23" fmla="*/ 0 w 1814545"/>
                <a:gd name="connsiteY23" fmla="*/ 167452 h 1004712"/>
                <a:gd name="connsiteX24" fmla="*/ 0 w 1814545"/>
                <a:gd name="connsiteY24" fmla="*/ 167455 h 100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14545" h="1004712" fill="none" extrusionOk="0">
                  <a:moveTo>
                    <a:pt x="0" y="167455"/>
                  </a:moveTo>
                  <a:cubicBezTo>
                    <a:pt x="-458" y="67735"/>
                    <a:pt x="72919" y="-638"/>
                    <a:pt x="167455" y="0"/>
                  </a:cubicBezTo>
                  <a:cubicBezTo>
                    <a:pt x="201722" y="-6667"/>
                    <a:pt x="246973" y="-5506"/>
                    <a:pt x="302424" y="0"/>
                  </a:cubicBezTo>
                  <a:lnTo>
                    <a:pt x="302424" y="0"/>
                  </a:lnTo>
                  <a:cubicBezTo>
                    <a:pt x="517020" y="-21514"/>
                    <a:pt x="600361" y="1464"/>
                    <a:pt x="756060" y="0"/>
                  </a:cubicBezTo>
                  <a:cubicBezTo>
                    <a:pt x="884373" y="17725"/>
                    <a:pt x="1098725" y="-18444"/>
                    <a:pt x="1210485" y="0"/>
                  </a:cubicBezTo>
                  <a:cubicBezTo>
                    <a:pt x="1322246" y="18444"/>
                    <a:pt x="1463738" y="9386"/>
                    <a:pt x="1647090" y="0"/>
                  </a:cubicBezTo>
                  <a:cubicBezTo>
                    <a:pt x="1726692" y="11510"/>
                    <a:pt x="1810126" y="77738"/>
                    <a:pt x="1814545" y="167455"/>
                  </a:cubicBezTo>
                  <a:lnTo>
                    <a:pt x="1814545" y="167452"/>
                  </a:lnTo>
                  <a:lnTo>
                    <a:pt x="1814545" y="167452"/>
                  </a:lnTo>
                  <a:cubicBezTo>
                    <a:pt x="1813291" y="261512"/>
                    <a:pt x="1825658" y="344240"/>
                    <a:pt x="1814545" y="418630"/>
                  </a:cubicBezTo>
                  <a:cubicBezTo>
                    <a:pt x="1826738" y="576692"/>
                    <a:pt x="1804380" y="637078"/>
                    <a:pt x="1814545" y="837257"/>
                  </a:cubicBezTo>
                  <a:cubicBezTo>
                    <a:pt x="1822576" y="920936"/>
                    <a:pt x="1729342" y="1025316"/>
                    <a:pt x="1647090" y="1004712"/>
                  </a:cubicBezTo>
                  <a:cubicBezTo>
                    <a:pt x="1522744" y="1009236"/>
                    <a:pt x="1378288" y="983709"/>
                    <a:pt x="1201575" y="1004712"/>
                  </a:cubicBezTo>
                  <a:cubicBezTo>
                    <a:pt x="1024863" y="1025715"/>
                    <a:pt x="908518" y="996629"/>
                    <a:pt x="756060" y="1004712"/>
                  </a:cubicBezTo>
                  <a:cubicBezTo>
                    <a:pt x="581814" y="1012105"/>
                    <a:pt x="500460" y="1023956"/>
                    <a:pt x="302424" y="1004712"/>
                  </a:cubicBezTo>
                  <a:lnTo>
                    <a:pt x="302424" y="1004712"/>
                  </a:lnTo>
                  <a:cubicBezTo>
                    <a:pt x="242479" y="1003283"/>
                    <a:pt x="207933" y="1004186"/>
                    <a:pt x="167455" y="1004712"/>
                  </a:cubicBezTo>
                  <a:cubicBezTo>
                    <a:pt x="65036" y="1003968"/>
                    <a:pt x="-17766" y="927247"/>
                    <a:pt x="0" y="837257"/>
                  </a:cubicBezTo>
                  <a:cubicBezTo>
                    <a:pt x="3028" y="709711"/>
                    <a:pt x="-15984" y="596621"/>
                    <a:pt x="0" y="418630"/>
                  </a:cubicBezTo>
                  <a:cubicBezTo>
                    <a:pt x="-90229" y="392033"/>
                    <a:pt x="-190906" y="357798"/>
                    <a:pt x="-351024" y="287748"/>
                  </a:cubicBezTo>
                  <a:cubicBezTo>
                    <a:pt x="-511142" y="217698"/>
                    <a:pt x="-542387" y="216405"/>
                    <a:pt x="-702047" y="156866"/>
                  </a:cubicBezTo>
                  <a:cubicBezTo>
                    <a:pt x="-538245" y="151967"/>
                    <a:pt x="-451529" y="146288"/>
                    <a:pt x="-344003" y="162265"/>
                  </a:cubicBezTo>
                  <a:cubicBezTo>
                    <a:pt x="-236477" y="178242"/>
                    <a:pt x="-81359" y="181157"/>
                    <a:pt x="0" y="167452"/>
                  </a:cubicBezTo>
                  <a:lnTo>
                    <a:pt x="0" y="167455"/>
                  </a:lnTo>
                  <a:close/>
                </a:path>
                <a:path w="1814545" h="1004712" stroke="0" extrusionOk="0">
                  <a:moveTo>
                    <a:pt x="0" y="167455"/>
                  </a:moveTo>
                  <a:cubicBezTo>
                    <a:pt x="247" y="77691"/>
                    <a:pt x="60562" y="-8739"/>
                    <a:pt x="167455" y="0"/>
                  </a:cubicBezTo>
                  <a:cubicBezTo>
                    <a:pt x="219317" y="-5220"/>
                    <a:pt x="236006" y="605"/>
                    <a:pt x="302424" y="0"/>
                  </a:cubicBezTo>
                  <a:lnTo>
                    <a:pt x="302424" y="0"/>
                  </a:lnTo>
                  <a:cubicBezTo>
                    <a:pt x="443097" y="21999"/>
                    <a:pt x="565055" y="19207"/>
                    <a:pt x="756060" y="0"/>
                  </a:cubicBezTo>
                  <a:cubicBezTo>
                    <a:pt x="882182" y="-4490"/>
                    <a:pt x="1017369" y="19702"/>
                    <a:pt x="1210485" y="0"/>
                  </a:cubicBezTo>
                  <a:cubicBezTo>
                    <a:pt x="1403601" y="-19702"/>
                    <a:pt x="1440670" y="15359"/>
                    <a:pt x="1647090" y="0"/>
                  </a:cubicBezTo>
                  <a:cubicBezTo>
                    <a:pt x="1720677" y="10801"/>
                    <a:pt x="1823122" y="68937"/>
                    <a:pt x="1814545" y="167455"/>
                  </a:cubicBezTo>
                  <a:lnTo>
                    <a:pt x="1814545" y="167452"/>
                  </a:lnTo>
                  <a:lnTo>
                    <a:pt x="1814545" y="167452"/>
                  </a:lnTo>
                  <a:cubicBezTo>
                    <a:pt x="1819283" y="242343"/>
                    <a:pt x="1820038" y="307664"/>
                    <a:pt x="1814545" y="418630"/>
                  </a:cubicBezTo>
                  <a:cubicBezTo>
                    <a:pt x="1823721" y="557954"/>
                    <a:pt x="1801329" y="698956"/>
                    <a:pt x="1814545" y="837257"/>
                  </a:cubicBezTo>
                  <a:cubicBezTo>
                    <a:pt x="1809705" y="908669"/>
                    <a:pt x="1725730" y="1000730"/>
                    <a:pt x="1647090" y="1004712"/>
                  </a:cubicBezTo>
                  <a:cubicBezTo>
                    <a:pt x="1445111" y="1025680"/>
                    <a:pt x="1318824" y="992279"/>
                    <a:pt x="1201575" y="1004712"/>
                  </a:cubicBezTo>
                  <a:cubicBezTo>
                    <a:pt x="1084326" y="1017145"/>
                    <a:pt x="948509" y="993362"/>
                    <a:pt x="756060" y="1004712"/>
                  </a:cubicBezTo>
                  <a:cubicBezTo>
                    <a:pt x="601955" y="1004237"/>
                    <a:pt x="510225" y="1001061"/>
                    <a:pt x="302424" y="1004712"/>
                  </a:cubicBezTo>
                  <a:lnTo>
                    <a:pt x="302424" y="1004712"/>
                  </a:lnTo>
                  <a:cubicBezTo>
                    <a:pt x="267451" y="998364"/>
                    <a:pt x="209715" y="1002960"/>
                    <a:pt x="167455" y="1004712"/>
                  </a:cubicBezTo>
                  <a:cubicBezTo>
                    <a:pt x="57382" y="1018185"/>
                    <a:pt x="-8697" y="915251"/>
                    <a:pt x="0" y="837257"/>
                  </a:cubicBezTo>
                  <a:cubicBezTo>
                    <a:pt x="249" y="644153"/>
                    <a:pt x="-3601" y="522424"/>
                    <a:pt x="0" y="418630"/>
                  </a:cubicBezTo>
                  <a:cubicBezTo>
                    <a:pt x="-153919" y="344300"/>
                    <a:pt x="-238452" y="319716"/>
                    <a:pt x="-365064" y="282513"/>
                  </a:cubicBezTo>
                  <a:cubicBezTo>
                    <a:pt x="-491676" y="245310"/>
                    <a:pt x="-625729" y="174071"/>
                    <a:pt x="-702047" y="156866"/>
                  </a:cubicBezTo>
                  <a:cubicBezTo>
                    <a:pt x="-560904" y="153376"/>
                    <a:pt x="-535971" y="147608"/>
                    <a:pt x="-372085" y="161841"/>
                  </a:cubicBezTo>
                  <a:cubicBezTo>
                    <a:pt x="-208199" y="176074"/>
                    <a:pt x="-130902" y="155939"/>
                    <a:pt x="0" y="167452"/>
                  </a:cubicBezTo>
                  <a:lnTo>
                    <a:pt x="0" y="167455"/>
                  </a:lnTo>
                  <a:close/>
                </a:path>
              </a:pathLst>
            </a:custGeom>
            <a:solidFill>
              <a:srgbClr val="ACFCE8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88690"/>
                        <a:gd name="adj2" fmla="val -34387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80" name="หัวข้อ">
              <a:extLst>
                <a:ext uri="{FF2B5EF4-FFF2-40B4-BE49-F238E27FC236}">
                  <a16:creationId xmlns:a16="http://schemas.microsoft.com/office/drawing/2014/main" id="{D6333013-E988-4901-BA68-49B944A21876}"/>
                </a:ext>
              </a:extLst>
            </p:cNvPr>
            <p:cNvSpPr txBox="1"/>
            <p:nvPr/>
          </p:nvSpPr>
          <p:spPr>
            <a:xfrm>
              <a:off x="8003265" y="3590455"/>
              <a:ext cx="1826544" cy="86177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1,000 มล. </a:t>
              </a:r>
              <a:endParaRPr lang="en-US" sz="2500" dirty="0">
                <a:latin typeface="Itim" panose="00000500000000000000" pitchFamily="2" charset="-34"/>
                <a:cs typeface="Itim" panose="00000500000000000000" pitchFamily="2" charset="-34"/>
              </a:endParaRPr>
            </a:p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เท่ากับ</a:t>
              </a:r>
              <a:r>
                <a:rPr lang="en-US" sz="2500" dirty="0">
                  <a:latin typeface="Itim" panose="00000500000000000000" pitchFamily="2" charset="-34"/>
                  <a:cs typeface="Itim" panose="00000500000000000000" pitchFamily="2" charset="-34"/>
                </a:rPr>
                <a:t> 1</a:t>
              </a: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 ลิตร</a:t>
              </a:r>
              <a:endParaRPr lang="th-TH" sz="25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BCF3646-9927-4DB8-A2D3-AE5406B2C8A5}"/>
              </a:ext>
            </a:extLst>
          </p:cNvPr>
          <p:cNvGrpSpPr/>
          <p:nvPr/>
        </p:nvGrpSpPr>
        <p:grpSpPr>
          <a:xfrm>
            <a:off x="7648639" y="3571505"/>
            <a:ext cx="1895693" cy="523220"/>
            <a:chOff x="8116965" y="3571505"/>
            <a:chExt cx="1895693" cy="523220"/>
          </a:xfrm>
        </p:grpSpPr>
        <p:sp>
          <p:nvSpPr>
            <p:cNvPr id="70" name="หัวข้อ">
              <a:extLst>
                <a:ext uri="{FF2B5EF4-FFF2-40B4-BE49-F238E27FC236}">
                  <a16:creationId xmlns:a16="http://schemas.microsoft.com/office/drawing/2014/main" id="{094580DC-0309-442C-B02C-0E349667E504}"/>
                </a:ext>
              </a:extLst>
            </p:cNvPr>
            <p:cNvSpPr txBox="1"/>
            <p:nvPr/>
          </p:nvSpPr>
          <p:spPr>
            <a:xfrm>
              <a:off x="8116965" y="3571505"/>
              <a:ext cx="72073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D2D4E4-C0BA-402E-9BC5-D1B48D64DD83}"/>
                </a:ext>
              </a:extLst>
            </p:cNvPr>
            <p:cNvCxnSpPr>
              <a:cxnSpLocks/>
            </p:cNvCxnSpPr>
            <p:nvPr/>
          </p:nvCxnSpPr>
          <p:spPr>
            <a:xfrm>
              <a:off x="8116965" y="4042652"/>
              <a:ext cx="76522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หัวข้อ">
              <a:extLst>
                <a:ext uri="{FF2B5EF4-FFF2-40B4-BE49-F238E27FC236}">
                  <a16:creationId xmlns:a16="http://schemas.microsoft.com/office/drawing/2014/main" id="{C2BB6DE0-502B-4EA2-AE05-67743BC18D96}"/>
                </a:ext>
              </a:extLst>
            </p:cNvPr>
            <p:cNvSpPr txBox="1"/>
            <p:nvPr/>
          </p:nvSpPr>
          <p:spPr>
            <a:xfrm>
              <a:off x="8882192" y="3571505"/>
              <a:ext cx="113046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ชนิด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F0477C4-15D9-4E06-96FE-D59A2D015E0D}"/>
              </a:ext>
            </a:extLst>
          </p:cNvPr>
          <p:cNvGrpSpPr/>
          <p:nvPr/>
        </p:nvGrpSpPr>
        <p:grpSpPr>
          <a:xfrm>
            <a:off x="206769" y="149630"/>
            <a:ext cx="10399473" cy="1434251"/>
            <a:chOff x="206769" y="149630"/>
            <a:chExt cx="10399473" cy="1434251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5F3156B-C641-433F-B3A8-F9D3DDF6D085}"/>
                </a:ext>
              </a:extLst>
            </p:cNvPr>
            <p:cNvGrpSpPr/>
            <p:nvPr/>
          </p:nvGrpSpPr>
          <p:grpSpPr>
            <a:xfrm>
              <a:off x="861617" y="361704"/>
              <a:ext cx="9744625" cy="1222177"/>
              <a:chOff x="861617" y="321064"/>
              <a:chExt cx="9744625" cy="1222177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98FAC9BD-0CD6-4E70-905E-B4CBB529FD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</a:blip>
              <a:stretch>
                <a:fillRect/>
              </a:stretch>
            </p:blipFill>
            <p:spPr>
              <a:xfrm>
                <a:off x="861617" y="321064"/>
                <a:ext cx="9644255" cy="1222177"/>
              </a:xfrm>
              <a:prstGeom prst="rect">
                <a:avLst/>
              </a:prstGeom>
            </p:spPr>
          </p:pic>
          <p:sp>
            <p:nvSpPr>
              <p:cNvPr id="81" name="หัวข้อ">
                <a:extLst>
                  <a:ext uri="{FF2B5EF4-FFF2-40B4-BE49-F238E27FC236}">
                    <a16:creationId xmlns:a16="http://schemas.microsoft.com/office/drawing/2014/main" id="{FF59F9E0-FF5C-4DD1-98E4-46E65A8F23EE}"/>
                  </a:ext>
                </a:extLst>
              </p:cNvPr>
              <p:cNvSpPr txBox="1"/>
              <p:nvPr/>
            </p:nvSpPr>
            <p:spPr>
              <a:xfrm>
                <a:off x="1552786" y="464907"/>
                <a:ext cx="9053456" cy="95410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effectLst/>
                    <a:latin typeface="Itim" panose="00000500000000000000" pitchFamily="2" charset="-34"/>
                    <a:ea typeface="Calibri" panose="020F0502020204030204" pitchFamily="34" charset="0"/>
                    <a:cs typeface="Itim" panose="00000500000000000000" pitchFamily="2" charset="-34"/>
                  </a:rPr>
                  <a:t>ป้าซื้อน้ำส้ม น้ำมะนาว น้ำกีวี่ และน้ำกล้วยอย่างละ 625 มิลลิลิตร</a:t>
                </a:r>
              </a:p>
              <a:p>
                <a:r>
                  <a:rPr lang="th-TH" sz="2800" dirty="0">
                    <a:effectLst/>
                    <a:latin typeface="Itim" panose="00000500000000000000" pitchFamily="2" charset="-34"/>
                    <a:ea typeface="Calibri" panose="020F0502020204030204" pitchFamily="34" charset="0"/>
                    <a:cs typeface="Itim" panose="00000500000000000000" pitchFamily="2" charset="-34"/>
                  </a:rPr>
                  <a:t>ป</a:t>
                </a:r>
                <a:r>
                  <a:rPr lang="th-TH" sz="2800" dirty="0">
                    <a:latin typeface="Itim" panose="00000500000000000000" pitchFamily="2" charset="-34"/>
                    <a:ea typeface="Calibri" panose="020F0502020204030204" pitchFamily="34" charset="0"/>
                    <a:cs typeface="Itim" panose="00000500000000000000" pitchFamily="2" charset="-34"/>
                  </a:rPr>
                  <a:t>้าซื้อน้ำผลไม้รวมทั้งหมดกี่ลิตร กี่มิลลิลิตร</a:t>
                </a:r>
                <a:endParaRPr lang="en-US" sz="2800" dirty="0">
                  <a:effectLst/>
                  <a:latin typeface="Itim" panose="00000500000000000000" pitchFamily="2" charset="-34"/>
                  <a:ea typeface="Calibri" panose="020F0502020204030204" pitchFamily="34" charset="0"/>
                  <a:cs typeface="Itim" panose="00000500000000000000" pitchFamily="2" charset="-34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40840C4-9244-4E9F-9EEC-4E258CB39C89}"/>
                </a:ext>
              </a:extLst>
            </p:cNvPr>
            <p:cNvGrpSpPr/>
            <p:nvPr/>
          </p:nvGrpSpPr>
          <p:grpSpPr>
            <a:xfrm>
              <a:off x="206769" y="149630"/>
              <a:ext cx="1314423" cy="1259656"/>
              <a:chOff x="206769" y="149630"/>
              <a:chExt cx="1314423" cy="1259656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78B68B99-8F9C-4C6C-8320-1F6557E615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769" y="149630"/>
                <a:ext cx="1314423" cy="1259656"/>
              </a:xfrm>
              <a:prstGeom prst="rect">
                <a:avLst/>
              </a:prstGeom>
            </p:spPr>
          </p:pic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8595796B-B9F8-43EC-BCF7-70B2DCC8BD55}"/>
                  </a:ext>
                </a:extLst>
              </p:cNvPr>
              <p:cNvSpPr txBox="1"/>
              <p:nvPr/>
            </p:nvSpPr>
            <p:spPr>
              <a:xfrm>
                <a:off x="600447" y="359676"/>
                <a:ext cx="538314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083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42" grpId="0"/>
      <p:bldP spid="33" grpId="0"/>
      <p:bldP spid="43" grpId="0"/>
      <p:bldP spid="67" grpId="0"/>
      <p:bldP spid="68" grpId="0"/>
      <p:bldP spid="69" grpId="0"/>
      <p:bldP spid="74" grpId="0"/>
      <p:bldP spid="76" grpId="0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 descr="Map&#10;&#10;Description automatically generated">
            <a:extLst>
              <a:ext uri="{FF2B5EF4-FFF2-40B4-BE49-F238E27FC236}">
                <a16:creationId xmlns:a16="http://schemas.microsoft.com/office/drawing/2014/main" id="{06F135D7-A784-4084-948A-FD4A2734D3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6203" r="10311" b="6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3" name="Rectangle: Rounded Corners 16">
            <a:extLst>
              <a:ext uri="{FF2B5EF4-FFF2-40B4-BE49-F238E27FC236}">
                <a16:creationId xmlns:a16="http://schemas.microsoft.com/office/drawing/2014/main" id="{1AE8BCBB-B2A3-48D6-B95D-3745DC330939}"/>
              </a:ext>
            </a:extLst>
          </p:cNvPr>
          <p:cNvSpPr/>
          <p:nvPr/>
        </p:nvSpPr>
        <p:spPr>
          <a:xfrm>
            <a:off x="264000" y="650239"/>
            <a:ext cx="11664000" cy="2934366"/>
          </a:xfrm>
          <a:custGeom>
            <a:avLst/>
            <a:gdLst>
              <a:gd name="connsiteX0" fmla="*/ 0 w 11447362"/>
              <a:gd name="connsiteY0" fmla="*/ 437897 h 6169306"/>
              <a:gd name="connsiteX1" fmla="*/ 437897 w 11447362"/>
              <a:gd name="connsiteY1" fmla="*/ 0 h 6169306"/>
              <a:gd name="connsiteX2" fmla="*/ 11009465 w 11447362"/>
              <a:gd name="connsiteY2" fmla="*/ 0 h 6169306"/>
              <a:gd name="connsiteX3" fmla="*/ 11447362 w 11447362"/>
              <a:gd name="connsiteY3" fmla="*/ 437897 h 6169306"/>
              <a:gd name="connsiteX4" fmla="*/ 11447362 w 11447362"/>
              <a:gd name="connsiteY4" fmla="*/ 5731409 h 6169306"/>
              <a:gd name="connsiteX5" fmla="*/ 11009465 w 11447362"/>
              <a:gd name="connsiteY5" fmla="*/ 6169306 h 6169306"/>
              <a:gd name="connsiteX6" fmla="*/ 437897 w 11447362"/>
              <a:gd name="connsiteY6" fmla="*/ 6169306 h 6169306"/>
              <a:gd name="connsiteX7" fmla="*/ 0 w 11447362"/>
              <a:gd name="connsiteY7" fmla="*/ 5731409 h 6169306"/>
              <a:gd name="connsiteX8" fmla="*/ 0 w 11447362"/>
              <a:gd name="connsiteY8" fmla="*/ 437897 h 6169306"/>
              <a:gd name="connsiteX0" fmla="*/ 0 w 11447362"/>
              <a:gd name="connsiteY0" fmla="*/ 525222 h 6256631"/>
              <a:gd name="connsiteX1" fmla="*/ 437897 w 11447362"/>
              <a:gd name="connsiteY1" fmla="*/ 87325 h 6256631"/>
              <a:gd name="connsiteX2" fmla="*/ 5744515 w 11447362"/>
              <a:gd name="connsiteY2" fmla="*/ 0 h 6256631"/>
              <a:gd name="connsiteX3" fmla="*/ 11009465 w 11447362"/>
              <a:gd name="connsiteY3" fmla="*/ 87325 h 6256631"/>
              <a:gd name="connsiteX4" fmla="*/ 11447362 w 11447362"/>
              <a:gd name="connsiteY4" fmla="*/ 525222 h 6256631"/>
              <a:gd name="connsiteX5" fmla="*/ 11447362 w 11447362"/>
              <a:gd name="connsiteY5" fmla="*/ 5818734 h 6256631"/>
              <a:gd name="connsiteX6" fmla="*/ 11009465 w 11447362"/>
              <a:gd name="connsiteY6" fmla="*/ 6256631 h 6256631"/>
              <a:gd name="connsiteX7" fmla="*/ 437897 w 11447362"/>
              <a:gd name="connsiteY7" fmla="*/ 6256631 h 6256631"/>
              <a:gd name="connsiteX8" fmla="*/ 0 w 11447362"/>
              <a:gd name="connsiteY8" fmla="*/ 5818734 h 6256631"/>
              <a:gd name="connsiteX9" fmla="*/ 0 w 11447362"/>
              <a:gd name="connsiteY9" fmla="*/ 525222 h 6256631"/>
              <a:gd name="connsiteX0" fmla="*/ 0 w 11447362"/>
              <a:gd name="connsiteY0" fmla="*/ 525222 h 6319521"/>
              <a:gd name="connsiteX1" fmla="*/ 437897 w 11447362"/>
              <a:gd name="connsiteY1" fmla="*/ 87325 h 6319521"/>
              <a:gd name="connsiteX2" fmla="*/ 5744515 w 11447362"/>
              <a:gd name="connsiteY2" fmla="*/ 0 h 6319521"/>
              <a:gd name="connsiteX3" fmla="*/ 11009465 w 11447362"/>
              <a:gd name="connsiteY3" fmla="*/ 87325 h 6319521"/>
              <a:gd name="connsiteX4" fmla="*/ 11447362 w 11447362"/>
              <a:gd name="connsiteY4" fmla="*/ 525222 h 6319521"/>
              <a:gd name="connsiteX5" fmla="*/ 11447362 w 11447362"/>
              <a:gd name="connsiteY5" fmla="*/ 5818734 h 6319521"/>
              <a:gd name="connsiteX6" fmla="*/ 11009465 w 11447362"/>
              <a:gd name="connsiteY6" fmla="*/ 6256631 h 6319521"/>
              <a:gd name="connsiteX7" fmla="*/ 5815635 w 11447362"/>
              <a:gd name="connsiteY7" fmla="*/ 6319521 h 6319521"/>
              <a:gd name="connsiteX8" fmla="*/ 437897 w 11447362"/>
              <a:gd name="connsiteY8" fmla="*/ 6256631 h 6319521"/>
              <a:gd name="connsiteX9" fmla="*/ 0 w 11447362"/>
              <a:gd name="connsiteY9" fmla="*/ 5818734 h 6319521"/>
              <a:gd name="connsiteX10" fmla="*/ 0 w 11447362"/>
              <a:gd name="connsiteY10" fmla="*/ 525222 h 6319521"/>
              <a:gd name="connsiteX0" fmla="*/ 0 w 11484934"/>
              <a:gd name="connsiteY0" fmla="*/ 525222 h 6319521"/>
              <a:gd name="connsiteX1" fmla="*/ 437897 w 11484934"/>
              <a:gd name="connsiteY1" fmla="*/ 87325 h 6319521"/>
              <a:gd name="connsiteX2" fmla="*/ 5744515 w 11484934"/>
              <a:gd name="connsiteY2" fmla="*/ 0 h 6319521"/>
              <a:gd name="connsiteX3" fmla="*/ 11009465 w 11484934"/>
              <a:gd name="connsiteY3" fmla="*/ 87325 h 6319521"/>
              <a:gd name="connsiteX4" fmla="*/ 11447362 w 11484934"/>
              <a:gd name="connsiteY4" fmla="*/ 525222 h 6319521"/>
              <a:gd name="connsiteX5" fmla="*/ 11484915 w 11484934"/>
              <a:gd name="connsiteY5" fmla="*/ 3312161 h 6319521"/>
              <a:gd name="connsiteX6" fmla="*/ 11447362 w 11484934"/>
              <a:gd name="connsiteY6" fmla="*/ 5818734 h 6319521"/>
              <a:gd name="connsiteX7" fmla="*/ 11009465 w 11484934"/>
              <a:gd name="connsiteY7" fmla="*/ 6256631 h 6319521"/>
              <a:gd name="connsiteX8" fmla="*/ 5815635 w 11484934"/>
              <a:gd name="connsiteY8" fmla="*/ 6319521 h 6319521"/>
              <a:gd name="connsiteX9" fmla="*/ 437897 w 11484934"/>
              <a:gd name="connsiteY9" fmla="*/ 6256631 h 6319521"/>
              <a:gd name="connsiteX10" fmla="*/ 0 w 11484934"/>
              <a:gd name="connsiteY10" fmla="*/ 5818734 h 6319521"/>
              <a:gd name="connsiteX11" fmla="*/ 0 w 11484934"/>
              <a:gd name="connsiteY11" fmla="*/ 525222 h 6319521"/>
              <a:gd name="connsiteX0" fmla="*/ 77165 w 11562099"/>
              <a:gd name="connsiteY0" fmla="*/ 525222 h 6319521"/>
              <a:gd name="connsiteX1" fmla="*/ 515062 w 11562099"/>
              <a:gd name="connsiteY1" fmla="*/ 87325 h 6319521"/>
              <a:gd name="connsiteX2" fmla="*/ 5821680 w 11562099"/>
              <a:gd name="connsiteY2" fmla="*/ 0 h 6319521"/>
              <a:gd name="connsiteX3" fmla="*/ 11086630 w 11562099"/>
              <a:gd name="connsiteY3" fmla="*/ 87325 h 6319521"/>
              <a:gd name="connsiteX4" fmla="*/ 11524527 w 11562099"/>
              <a:gd name="connsiteY4" fmla="*/ 525222 h 6319521"/>
              <a:gd name="connsiteX5" fmla="*/ 11562080 w 11562099"/>
              <a:gd name="connsiteY5" fmla="*/ 3312161 h 6319521"/>
              <a:gd name="connsiteX6" fmla="*/ 11524527 w 11562099"/>
              <a:gd name="connsiteY6" fmla="*/ 5818734 h 6319521"/>
              <a:gd name="connsiteX7" fmla="*/ 11086630 w 11562099"/>
              <a:gd name="connsiteY7" fmla="*/ 6256631 h 6319521"/>
              <a:gd name="connsiteX8" fmla="*/ 5892800 w 11562099"/>
              <a:gd name="connsiteY8" fmla="*/ 6319521 h 6319521"/>
              <a:gd name="connsiteX9" fmla="*/ 515062 w 11562099"/>
              <a:gd name="connsiteY9" fmla="*/ 6256631 h 6319521"/>
              <a:gd name="connsiteX10" fmla="*/ 77165 w 11562099"/>
              <a:gd name="connsiteY10" fmla="*/ 5818734 h 6319521"/>
              <a:gd name="connsiteX11" fmla="*/ 0 w 11562099"/>
              <a:gd name="connsiteY11" fmla="*/ 3180081 h 6319521"/>
              <a:gd name="connsiteX12" fmla="*/ 77165 w 11562099"/>
              <a:gd name="connsiteY12" fmla="*/ 525222 h 6319521"/>
              <a:gd name="connsiteX0" fmla="*/ 77165 w 11562099"/>
              <a:gd name="connsiteY0" fmla="*/ 440396 h 6234695"/>
              <a:gd name="connsiteX1" fmla="*/ 515062 w 11562099"/>
              <a:gd name="connsiteY1" fmla="*/ 2499 h 6234695"/>
              <a:gd name="connsiteX2" fmla="*/ 5851731 w 11562099"/>
              <a:gd name="connsiteY2" fmla="*/ 0 h 6234695"/>
              <a:gd name="connsiteX3" fmla="*/ 11086630 w 11562099"/>
              <a:gd name="connsiteY3" fmla="*/ 2499 h 6234695"/>
              <a:gd name="connsiteX4" fmla="*/ 11524527 w 11562099"/>
              <a:gd name="connsiteY4" fmla="*/ 440396 h 6234695"/>
              <a:gd name="connsiteX5" fmla="*/ 11562080 w 11562099"/>
              <a:gd name="connsiteY5" fmla="*/ 3227335 h 6234695"/>
              <a:gd name="connsiteX6" fmla="*/ 11524527 w 11562099"/>
              <a:gd name="connsiteY6" fmla="*/ 5733908 h 6234695"/>
              <a:gd name="connsiteX7" fmla="*/ 11086630 w 11562099"/>
              <a:gd name="connsiteY7" fmla="*/ 6171805 h 6234695"/>
              <a:gd name="connsiteX8" fmla="*/ 5892800 w 11562099"/>
              <a:gd name="connsiteY8" fmla="*/ 6234695 h 6234695"/>
              <a:gd name="connsiteX9" fmla="*/ 515062 w 11562099"/>
              <a:gd name="connsiteY9" fmla="*/ 6171805 h 6234695"/>
              <a:gd name="connsiteX10" fmla="*/ 77165 w 11562099"/>
              <a:gd name="connsiteY10" fmla="*/ 5733908 h 6234695"/>
              <a:gd name="connsiteX11" fmla="*/ 0 w 11562099"/>
              <a:gd name="connsiteY11" fmla="*/ 3095255 h 6234695"/>
              <a:gd name="connsiteX12" fmla="*/ 77165 w 11562099"/>
              <a:gd name="connsiteY12" fmla="*/ 440396 h 623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62099" h="6234695">
                <a:moveTo>
                  <a:pt x="77165" y="440396"/>
                </a:moveTo>
                <a:cubicBezTo>
                  <a:pt x="77165" y="198552"/>
                  <a:pt x="273218" y="2499"/>
                  <a:pt x="515062" y="2499"/>
                </a:cubicBezTo>
                <a:lnTo>
                  <a:pt x="5851731" y="0"/>
                </a:lnTo>
                <a:lnTo>
                  <a:pt x="11086630" y="2499"/>
                </a:lnTo>
                <a:cubicBezTo>
                  <a:pt x="11328474" y="2499"/>
                  <a:pt x="11524527" y="198552"/>
                  <a:pt x="11524527" y="440396"/>
                </a:cubicBezTo>
                <a:cubicBezTo>
                  <a:pt x="11523498" y="1355829"/>
                  <a:pt x="11563109" y="2311902"/>
                  <a:pt x="11562080" y="3227335"/>
                </a:cubicBezTo>
                <a:lnTo>
                  <a:pt x="11524527" y="5733908"/>
                </a:lnTo>
                <a:cubicBezTo>
                  <a:pt x="11524527" y="5975752"/>
                  <a:pt x="11328474" y="6171805"/>
                  <a:pt x="11086630" y="6171805"/>
                </a:cubicBezTo>
                <a:cubicBezTo>
                  <a:pt x="9351967" y="6172448"/>
                  <a:pt x="7627463" y="6234052"/>
                  <a:pt x="5892800" y="6234695"/>
                </a:cubicBezTo>
                <a:lnTo>
                  <a:pt x="515062" y="6171805"/>
                </a:lnTo>
                <a:cubicBezTo>
                  <a:pt x="273218" y="6171805"/>
                  <a:pt x="77165" y="5975752"/>
                  <a:pt x="77165" y="5733908"/>
                </a:cubicBezTo>
                <a:cubicBezTo>
                  <a:pt x="75150" y="4854357"/>
                  <a:pt x="2015" y="3974806"/>
                  <a:pt x="0" y="3095255"/>
                </a:cubicBezTo>
                <a:lnTo>
                  <a:pt x="77165" y="4403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91B9C5-B140-4A49-9B24-01C8839128BE}"/>
              </a:ext>
            </a:extLst>
          </p:cNvPr>
          <p:cNvGrpSpPr/>
          <p:nvPr/>
        </p:nvGrpSpPr>
        <p:grpSpPr>
          <a:xfrm>
            <a:off x="1022356" y="1735558"/>
            <a:ext cx="1804792" cy="574379"/>
            <a:chOff x="699796" y="3227654"/>
            <a:chExt cx="1865603" cy="5743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6CE278-1348-4DF9-9757-50DA47C7A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CC1D1C-36FF-4967-8228-2144562053B7}"/>
                </a:ext>
              </a:extLst>
            </p:cNvPr>
            <p:cNvSpPr txBox="1"/>
            <p:nvPr/>
          </p:nvSpPr>
          <p:spPr>
            <a:xfrm>
              <a:off x="735354" y="3278813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CBACD38-6415-4DF8-83F2-AEB6ADB3B1D3}"/>
              </a:ext>
            </a:extLst>
          </p:cNvPr>
          <p:cNvSpPr txBox="1"/>
          <p:nvPr/>
        </p:nvSpPr>
        <p:spPr>
          <a:xfrm>
            <a:off x="2850350" y="1791076"/>
            <a:ext cx="595763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latin typeface="Itim" panose="00000500000000000000" pitchFamily="2" charset="-34"/>
                <a:ea typeface="Calibri" panose="020F0502020204030204" pitchFamily="34" charset="0"/>
                <a:cs typeface="Itim" panose="00000500000000000000" pitchFamily="2" charset="-34"/>
              </a:rPr>
              <a:t>ได้นมวัวขวดละเท่าไร</a:t>
            </a:r>
            <a:endParaRPr lang="th-TH" sz="2800" dirty="0">
              <a:solidFill>
                <a:sysClr val="windowText" lastClr="00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19532A-8154-4DCB-9ABC-7B55AEF955C8}"/>
              </a:ext>
            </a:extLst>
          </p:cNvPr>
          <p:cNvGrpSpPr/>
          <p:nvPr/>
        </p:nvGrpSpPr>
        <p:grpSpPr>
          <a:xfrm>
            <a:off x="1022356" y="2414626"/>
            <a:ext cx="1804792" cy="571331"/>
            <a:chOff x="699796" y="3227654"/>
            <a:chExt cx="1865603" cy="5713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2D2869-CE18-4BF3-80AD-69349B671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CB8FF1-9832-4CF6-8ED4-A308314CC1C2}"/>
                </a:ext>
              </a:extLst>
            </p:cNvPr>
            <p:cNvSpPr txBox="1"/>
            <p:nvPr/>
          </p:nvSpPr>
          <p:spPr>
            <a:xfrm>
              <a:off x="735354" y="3275765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EAD788-618C-4BDE-A5DB-349AA9F6A596}"/>
              </a:ext>
            </a:extLst>
          </p:cNvPr>
          <p:cNvSpPr txBox="1"/>
          <p:nvPr/>
        </p:nvSpPr>
        <p:spPr>
          <a:xfrm>
            <a:off x="2861547" y="2462524"/>
            <a:ext cx="8731013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ea typeface="Calibri" panose="020F0502020204030204" pitchFamily="34" charset="0"/>
                <a:cs typeface="Itim" panose="00000500000000000000" pitchFamily="2" charset="-34"/>
              </a:rPr>
              <a:t>ครูมีนมวัว 5 ลิตร 400 มิลลิลิตร แบ่งใส่ขวด </a:t>
            </a:r>
          </a:p>
          <a:p>
            <a:r>
              <a:rPr lang="th-TH" sz="2800" dirty="0">
                <a:latin typeface="Itim" panose="00000500000000000000" pitchFamily="2" charset="-34"/>
                <a:ea typeface="Calibri" panose="020F0502020204030204" pitchFamily="34" charset="0"/>
                <a:cs typeface="Itim" panose="00000500000000000000" pitchFamily="2" charset="-34"/>
              </a:rPr>
              <a:t>ขวดละเท่า ๆ กัน ได้ 5 ขวดพอดี</a:t>
            </a:r>
            <a:endParaRPr lang="th-TH" sz="2800" dirty="0">
              <a:solidFill>
                <a:sysClr val="windowText" lastClr="00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10390FC-5847-4BAE-8CCD-967D6A20A266}"/>
              </a:ext>
            </a:extLst>
          </p:cNvPr>
          <p:cNvSpPr/>
          <p:nvPr/>
        </p:nvSpPr>
        <p:spPr>
          <a:xfrm>
            <a:off x="347317" y="3983212"/>
            <a:ext cx="11493661" cy="2609069"/>
          </a:xfrm>
          <a:prstGeom prst="roundRect">
            <a:avLst>
              <a:gd name="adj" fmla="val 8759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F59708F-1D4F-4A75-AB40-AC8DE909DCE2}"/>
              </a:ext>
            </a:extLst>
          </p:cNvPr>
          <p:cNvGrpSpPr/>
          <p:nvPr/>
        </p:nvGrpSpPr>
        <p:grpSpPr>
          <a:xfrm rot="10800000">
            <a:off x="1652822" y="4535857"/>
            <a:ext cx="8882649" cy="854809"/>
            <a:chOff x="1012834" y="5284037"/>
            <a:chExt cx="6217029" cy="854809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24A6267-6654-4BFB-A62D-B469DA2091EB}"/>
                </a:ext>
              </a:extLst>
            </p:cNvPr>
            <p:cNvSpPr txBox="1"/>
            <p:nvPr/>
          </p:nvSpPr>
          <p:spPr>
            <a:xfrm rot="10800000">
              <a:off x="1086773" y="5646403"/>
              <a:ext cx="6143083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นมวัว 5 ลิตร 400 มิลลิลิตร</a:t>
              </a: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61DD72DD-1B22-453E-961B-6D529B128456}"/>
                </a:ext>
              </a:extLst>
            </p:cNvPr>
            <p:cNvGrpSpPr/>
            <p:nvPr/>
          </p:nvGrpSpPr>
          <p:grpSpPr>
            <a:xfrm>
              <a:off x="1012834" y="5284037"/>
              <a:ext cx="6217029" cy="767733"/>
              <a:chOff x="1785991" y="5844539"/>
              <a:chExt cx="4116963" cy="540000"/>
            </a:xfrm>
          </p:grpSpPr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DD9A54DC-9289-4552-900D-3A59090AD6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02953" y="5844539"/>
                <a:ext cx="0" cy="540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081EB1F6-D482-483B-8F76-A8325A727C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8793" y="5844539"/>
                <a:ext cx="0" cy="540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9A356F58-E285-491E-93A5-2DA704EEA79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785991" y="6076074"/>
                <a:ext cx="411696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E6DE62F-EB11-4186-A587-F13465185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113423"/>
              </p:ext>
            </p:extLst>
          </p:nvPr>
        </p:nvGraphicFramePr>
        <p:xfrm>
          <a:off x="1652822" y="5318547"/>
          <a:ext cx="8882650" cy="701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6530">
                  <a:extLst>
                    <a:ext uri="{9D8B030D-6E8A-4147-A177-3AD203B41FA5}">
                      <a16:colId xmlns:a16="http://schemas.microsoft.com/office/drawing/2014/main" val="1493955838"/>
                    </a:ext>
                  </a:extLst>
                </a:gridCol>
                <a:gridCol w="1776530">
                  <a:extLst>
                    <a:ext uri="{9D8B030D-6E8A-4147-A177-3AD203B41FA5}">
                      <a16:colId xmlns:a16="http://schemas.microsoft.com/office/drawing/2014/main" val="2694171300"/>
                    </a:ext>
                  </a:extLst>
                </a:gridCol>
                <a:gridCol w="1776530">
                  <a:extLst>
                    <a:ext uri="{9D8B030D-6E8A-4147-A177-3AD203B41FA5}">
                      <a16:colId xmlns:a16="http://schemas.microsoft.com/office/drawing/2014/main" val="326093861"/>
                    </a:ext>
                  </a:extLst>
                </a:gridCol>
                <a:gridCol w="1776530">
                  <a:extLst>
                    <a:ext uri="{9D8B030D-6E8A-4147-A177-3AD203B41FA5}">
                      <a16:colId xmlns:a16="http://schemas.microsoft.com/office/drawing/2014/main" val="4244426462"/>
                    </a:ext>
                  </a:extLst>
                </a:gridCol>
                <a:gridCol w="1776530">
                  <a:extLst>
                    <a:ext uri="{9D8B030D-6E8A-4147-A177-3AD203B41FA5}">
                      <a16:colId xmlns:a16="http://schemas.microsoft.com/office/drawing/2014/main" val="3072876442"/>
                    </a:ext>
                  </a:extLst>
                </a:gridCol>
              </a:tblGrid>
              <a:tr h="7010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266297"/>
                  </a:ext>
                </a:extLst>
              </a:tr>
            </a:tbl>
          </a:graphicData>
        </a:graphic>
      </p:graphicFrame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F6064BB-26A0-41C5-9236-86AE8EFA52B1}"/>
              </a:ext>
            </a:extLst>
          </p:cNvPr>
          <p:cNvGrpSpPr/>
          <p:nvPr/>
        </p:nvGrpSpPr>
        <p:grpSpPr>
          <a:xfrm>
            <a:off x="206769" y="149630"/>
            <a:ext cx="10542510" cy="1434251"/>
            <a:chOff x="206769" y="149630"/>
            <a:chExt cx="10542510" cy="1434251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8337F401-B9F7-4355-8C1F-9E2D0C1A2E69}"/>
                </a:ext>
              </a:extLst>
            </p:cNvPr>
            <p:cNvGrpSpPr/>
            <p:nvPr/>
          </p:nvGrpSpPr>
          <p:grpSpPr>
            <a:xfrm>
              <a:off x="861618" y="361704"/>
              <a:ext cx="9887661" cy="1222177"/>
              <a:chOff x="861618" y="321064"/>
              <a:chExt cx="9887661" cy="1222177"/>
            </a:xfrm>
          </p:grpSpPr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A290677C-1D35-40B7-9891-EC6D65602B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</a:blip>
              <a:stretch>
                <a:fillRect/>
              </a:stretch>
            </p:blipFill>
            <p:spPr>
              <a:xfrm>
                <a:off x="861618" y="321064"/>
                <a:ext cx="9278062" cy="1222177"/>
              </a:xfrm>
              <a:prstGeom prst="rect">
                <a:avLst/>
              </a:prstGeom>
            </p:spPr>
          </p:pic>
          <p:sp>
            <p:nvSpPr>
              <p:cNvPr id="111" name="หัวข้อ">
                <a:extLst>
                  <a:ext uri="{FF2B5EF4-FFF2-40B4-BE49-F238E27FC236}">
                    <a16:creationId xmlns:a16="http://schemas.microsoft.com/office/drawing/2014/main" id="{80D27ECC-7531-4E92-B7F4-1794854DE03B}"/>
                  </a:ext>
                </a:extLst>
              </p:cNvPr>
              <p:cNvSpPr txBox="1"/>
              <p:nvPr/>
            </p:nvSpPr>
            <p:spPr>
              <a:xfrm>
                <a:off x="1552786" y="464907"/>
                <a:ext cx="9196493" cy="95410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effectLst/>
                    <a:latin typeface="Itim" panose="00000500000000000000" pitchFamily="2" charset="-34"/>
                    <a:ea typeface="Calibri" panose="020F0502020204030204" pitchFamily="34" charset="0"/>
                    <a:cs typeface="Itim" panose="00000500000000000000" pitchFamily="2" charset="-34"/>
                  </a:rPr>
                  <a:t>ครูมีนมวัว 5 ลิตร 400 มิลลิลิตร แบ่งใส่ขวด ขวดละเท่า ๆ กัน</a:t>
                </a:r>
              </a:p>
              <a:p>
                <a:r>
                  <a:rPr lang="th-TH" sz="2800" dirty="0">
                    <a:latin typeface="Itim" panose="00000500000000000000" pitchFamily="2" charset="-34"/>
                    <a:ea typeface="Calibri" panose="020F0502020204030204" pitchFamily="34" charset="0"/>
                    <a:cs typeface="Itim" panose="00000500000000000000" pitchFamily="2" charset="-34"/>
                  </a:rPr>
                  <a:t>ได้ 5 ขวดพอดี ได้นมวัวขวดละเท่าไร</a:t>
                </a:r>
                <a:endParaRPr lang="en-US" sz="2800" dirty="0">
                  <a:effectLst/>
                  <a:latin typeface="Itim" panose="00000500000000000000" pitchFamily="2" charset="-34"/>
                  <a:ea typeface="Calibri" panose="020F0502020204030204" pitchFamily="34" charset="0"/>
                  <a:cs typeface="Itim" panose="00000500000000000000" pitchFamily="2" charset="-34"/>
                </a:endParaRP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FD3CC138-DDC1-4F6F-B23C-D6D0EC5DA68D}"/>
                </a:ext>
              </a:extLst>
            </p:cNvPr>
            <p:cNvGrpSpPr/>
            <p:nvPr/>
          </p:nvGrpSpPr>
          <p:grpSpPr>
            <a:xfrm>
              <a:off x="206769" y="149630"/>
              <a:ext cx="1314423" cy="1259656"/>
              <a:chOff x="206769" y="149630"/>
              <a:chExt cx="1314423" cy="1259656"/>
            </a:xfrm>
          </p:grpSpPr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02863AD7-A8BC-4C51-94EF-69B351C09A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769" y="149630"/>
                <a:ext cx="1314423" cy="1259656"/>
              </a:xfrm>
              <a:prstGeom prst="rect">
                <a:avLst/>
              </a:prstGeom>
            </p:spPr>
          </p:pic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0E13B5DB-384D-4FE4-B5C2-3E8CBDBC370A}"/>
                  </a:ext>
                </a:extLst>
              </p:cNvPr>
              <p:cNvSpPr txBox="1"/>
              <p:nvPr/>
            </p:nvSpPr>
            <p:spPr>
              <a:xfrm>
                <a:off x="600447" y="359676"/>
                <a:ext cx="538314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331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9" grpId="0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Map&#10;&#10;Description automatically generated">
            <a:extLst>
              <a:ext uri="{FF2B5EF4-FFF2-40B4-BE49-F238E27FC236}">
                <a16:creationId xmlns:a16="http://schemas.microsoft.com/office/drawing/2014/main" id="{3A6A003C-BF21-45F8-840A-98DF50B3F8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6203" r="10311" b="6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08B22976-4F8A-4660-AF34-C690B7C194BB}"/>
              </a:ext>
            </a:extLst>
          </p:cNvPr>
          <p:cNvGrpSpPr/>
          <p:nvPr/>
        </p:nvGrpSpPr>
        <p:grpSpPr>
          <a:xfrm>
            <a:off x="206769" y="149630"/>
            <a:ext cx="10542510" cy="1434251"/>
            <a:chOff x="206769" y="149630"/>
            <a:chExt cx="10542510" cy="143425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C3DD558-1A6C-457D-9B78-D2D93E3925D9}"/>
                </a:ext>
              </a:extLst>
            </p:cNvPr>
            <p:cNvGrpSpPr/>
            <p:nvPr/>
          </p:nvGrpSpPr>
          <p:grpSpPr>
            <a:xfrm>
              <a:off x="861618" y="361704"/>
              <a:ext cx="9887661" cy="1222177"/>
              <a:chOff x="861618" y="321064"/>
              <a:chExt cx="9887661" cy="1222177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D19210EF-50CA-4E0F-B15D-3CBE5D3477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</a:blip>
              <a:stretch>
                <a:fillRect/>
              </a:stretch>
            </p:blipFill>
            <p:spPr>
              <a:xfrm>
                <a:off x="861618" y="321064"/>
                <a:ext cx="9278062" cy="1222177"/>
              </a:xfrm>
              <a:prstGeom prst="rect">
                <a:avLst/>
              </a:prstGeom>
            </p:spPr>
          </p:pic>
          <p:sp>
            <p:nvSpPr>
              <p:cNvPr id="49" name="หัวข้อ">
                <a:extLst>
                  <a:ext uri="{FF2B5EF4-FFF2-40B4-BE49-F238E27FC236}">
                    <a16:creationId xmlns:a16="http://schemas.microsoft.com/office/drawing/2014/main" id="{8C171F37-BABA-400B-A40B-873CE7F8E4A2}"/>
                  </a:ext>
                </a:extLst>
              </p:cNvPr>
              <p:cNvSpPr txBox="1"/>
              <p:nvPr/>
            </p:nvSpPr>
            <p:spPr>
              <a:xfrm>
                <a:off x="1552786" y="464907"/>
                <a:ext cx="9196493" cy="95410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effectLst/>
                    <a:latin typeface="Itim" panose="00000500000000000000" pitchFamily="2" charset="-34"/>
                    <a:ea typeface="Calibri" panose="020F0502020204030204" pitchFamily="34" charset="0"/>
                    <a:cs typeface="Itim" panose="00000500000000000000" pitchFamily="2" charset="-34"/>
                  </a:rPr>
                  <a:t>ครูมีนมวัว 5 ลิตร 400 มิลลิลิตร แบ่งใส่ขวด ขวดละเท่า ๆ กัน</a:t>
                </a:r>
              </a:p>
              <a:p>
                <a:r>
                  <a:rPr lang="th-TH" sz="2800" dirty="0">
                    <a:latin typeface="Itim" panose="00000500000000000000" pitchFamily="2" charset="-34"/>
                    <a:ea typeface="Calibri" panose="020F0502020204030204" pitchFamily="34" charset="0"/>
                    <a:cs typeface="Itim" panose="00000500000000000000" pitchFamily="2" charset="-34"/>
                  </a:rPr>
                  <a:t>ได้ 5 ขวดพอดี ได้นมวัวขวดละเท่าไร</a:t>
                </a:r>
                <a:endParaRPr lang="en-US" sz="2800" dirty="0">
                  <a:effectLst/>
                  <a:latin typeface="Itim" panose="00000500000000000000" pitchFamily="2" charset="-34"/>
                  <a:ea typeface="Calibri" panose="020F0502020204030204" pitchFamily="34" charset="0"/>
                  <a:cs typeface="Itim" panose="00000500000000000000" pitchFamily="2" charset="-34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5C223DC-DEB2-4F58-B764-50F4496C5D73}"/>
                </a:ext>
              </a:extLst>
            </p:cNvPr>
            <p:cNvGrpSpPr/>
            <p:nvPr/>
          </p:nvGrpSpPr>
          <p:grpSpPr>
            <a:xfrm>
              <a:off x="206769" y="149630"/>
              <a:ext cx="1314423" cy="1259656"/>
              <a:chOff x="206769" y="149630"/>
              <a:chExt cx="1314423" cy="1259656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350303C8-F188-450E-98E0-3739468B4D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769" y="149630"/>
                <a:ext cx="1314423" cy="1259656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5CE1013-352F-464A-A11E-4CBC66F180B8}"/>
                  </a:ext>
                </a:extLst>
              </p:cNvPr>
              <p:cNvSpPr txBox="1"/>
              <p:nvPr/>
            </p:nvSpPr>
            <p:spPr>
              <a:xfrm>
                <a:off x="600447" y="359676"/>
                <a:ext cx="538314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4</a:t>
                </a:r>
              </a:p>
            </p:txBody>
          </p:sp>
        </p:grp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77858"/>
            <a:ext cx="11493661" cy="4574595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หัวข้อ">
            <a:extLst>
              <a:ext uri="{FF2B5EF4-FFF2-40B4-BE49-F238E27FC236}">
                <a16:creationId xmlns:a16="http://schemas.microsoft.com/office/drawing/2014/main" id="{3F4BA188-1C90-457F-9801-BCD3A7420D85}"/>
              </a:ext>
            </a:extLst>
          </p:cNvPr>
          <p:cNvSpPr txBox="1"/>
          <p:nvPr/>
        </p:nvSpPr>
        <p:spPr>
          <a:xfrm>
            <a:off x="2016363" y="2261646"/>
            <a:ext cx="941116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ครูมีนมวัว 5 ลิตร 400 มิลลิลิตร แบ่งใส่ขวด ขวดละเท่า ๆ กัน  5 ขวด</a:t>
            </a:r>
          </a:p>
        </p:txBody>
      </p:sp>
      <p:pic>
        <p:nvPicPr>
          <p:cNvPr id="158" name="Picture 15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E0CF9F7-23EE-45A2-83A1-ECEC8366C6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6"/>
          <a:stretch/>
        </p:blipFill>
        <p:spPr>
          <a:xfrm>
            <a:off x="2809829" y="3697492"/>
            <a:ext cx="2852964" cy="576146"/>
          </a:xfrm>
          <a:prstGeom prst="rect">
            <a:avLst/>
          </a:prstGeom>
        </p:spPr>
      </p:pic>
      <p:sp>
        <p:nvSpPr>
          <p:cNvPr id="159" name="สีเขียว">
            <a:extLst>
              <a:ext uri="{FF2B5EF4-FFF2-40B4-BE49-F238E27FC236}">
                <a16:creationId xmlns:a16="http://schemas.microsoft.com/office/drawing/2014/main" id="{C054D6FD-5975-42EA-8216-C479BF8CE82C}"/>
              </a:ext>
            </a:extLst>
          </p:cNvPr>
          <p:cNvSpPr/>
          <p:nvPr/>
        </p:nvSpPr>
        <p:spPr>
          <a:xfrm>
            <a:off x="3146899" y="3718377"/>
            <a:ext cx="504000" cy="504000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60" name="สีเขียว">
            <a:extLst>
              <a:ext uri="{FF2B5EF4-FFF2-40B4-BE49-F238E27FC236}">
                <a16:creationId xmlns:a16="http://schemas.microsoft.com/office/drawing/2014/main" id="{A8F2385A-0E83-434A-985B-8354C1F8DA14}"/>
              </a:ext>
            </a:extLst>
          </p:cNvPr>
          <p:cNvSpPr/>
          <p:nvPr/>
        </p:nvSpPr>
        <p:spPr>
          <a:xfrm>
            <a:off x="2349053" y="3789573"/>
            <a:ext cx="384048" cy="384048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61" name="สีม่วง">
            <a:extLst>
              <a:ext uri="{FF2B5EF4-FFF2-40B4-BE49-F238E27FC236}">
                <a16:creationId xmlns:a16="http://schemas.microsoft.com/office/drawing/2014/main" id="{128B0159-0220-49DB-9AFB-970CA164CB48}"/>
              </a:ext>
            </a:extLst>
          </p:cNvPr>
          <p:cNvSpPr/>
          <p:nvPr/>
        </p:nvSpPr>
        <p:spPr>
          <a:xfrm>
            <a:off x="4572105" y="3702585"/>
            <a:ext cx="793234" cy="540000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62" name="สีม่วง">
            <a:extLst>
              <a:ext uri="{FF2B5EF4-FFF2-40B4-BE49-F238E27FC236}">
                <a16:creationId xmlns:a16="http://schemas.microsoft.com/office/drawing/2014/main" id="{84ED204A-24B7-422E-A08A-FC67925D4FC4}"/>
              </a:ext>
            </a:extLst>
          </p:cNvPr>
          <p:cNvSpPr/>
          <p:nvPr/>
        </p:nvSpPr>
        <p:spPr>
          <a:xfrm>
            <a:off x="2355619" y="3793750"/>
            <a:ext cx="384048" cy="384048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63" name="หัวข้อ">
            <a:extLst>
              <a:ext uri="{FF2B5EF4-FFF2-40B4-BE49-F238E27FC236}">
                <a16:creationId xmlns:a16="http://schemas.microsoft.com/office/drawing/2014/main" id="{E29E06DC-993E-4124-9265-F99D8F0791E9}"/>
              </a:ext>
            </a:extLst>
          </p:cNvPr>
          <p:cNvSpPr txBox="1"/>
          <p:nvPr/>
        </p:nvSpPr>
        <p:spPr>
          <a:xfrm>
            <a:off x="1228571" y="4857389"/>
            <a:ext cx="114641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u="sng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ตอบ</a:t>
            </a:r>
          </a:p>
        </p:txBody>
      </p:sp>
      <p:sp>
        <p:nvSpPr>
          <p:cNvPr id="164" name="หัวข้อ">
            <a:extLst>
              <a:ext uri="{FF2B5EF4-FFF2-40B4-BE49-F238E27FC236}">
                <a16:creationId xmlns:a16="http://schemas.microsoft.com/office/drawing/2014/main" id="{398F3ACD-5455-4F86-897A-A779D7484848}"/>
              </a:ext>
            </a:extLst>
          </p:cNvPr>
          <p:cNvSpPr txBox="1"/>
          <p:nvPr/>
        </p:nvSpPr>
        <p:spPr>
          <a:xfrm>
            <a:off x="2093710" y="5028839"/>
            <a:ext cx="4382638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ได้นมวัวขวดละ </a:t>
            </a:r>
          </a:p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 ลิตร 80 มิลลิลิตร</a:t>
            </a:r>
            <a:endParaRPr lang="th-TH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EB12A2B5-730C-4CBB-A89E-073248649B8F}"/>
              </a:ext>
            </a:extLst>
          </p:cNvPr>
          <p:cNvGrpSpPr/>
          <p:nvPr/>
        </p:nvGrpSpPr>
        <p:grpSpPr>
          <a:xfrm>
            <a:off x="1840012" y="3575466"/>
            <a:ext cx="3555784" cy="666850"/>
            <a:chOff x="3994571" y="2815707"/>
            <a:chExt cx="3555784" cy="666850"/>
          </a:xfrm>
        </p:grpSpPr>
        <p:sp>
          <p:nvSpPr>
            <p:cNvPr id="166" name="หัวข้อ">
              <a:extLst>
                <a:ext uri="{FF2B5EF4-FFF2-40B4-BE49-F238E27FC236}">
                  <a16:creationId xmlns:a16="http://schemas.microsoft.com/office/drawing/2014/main" id="{236C358B-D21C-4DEE-9E27-37DCC440C84B}"/>
                </a:ext>
              </a:extLst>
            </p:cNvPr>
            <p:cNvSpPr txBox="1"/>
            <p:nvPr/>
          </p:nvSpPr>
          <p:spPr>
            <a:xfrm>
              <a:off x="3994571" y="2815708"/>
              <a:ext cx="1739027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</a:p>
          </p:txBody>
        </p:sp>
        <p:sp>
          <p:nvSpPr>
            <p:cNvPr id="167" name="หัวข้อ">
              <a:extLst>
                <a:ext uri="{FF2B5EF4-FFF2-40B4-BE49-F238E27FC236}">
                  <a16:creationId xmlns:a16="http://schemas.microsoft.com/office/drawing/2014/main" id="{DC992BA6-CB3F-4D33-ADEB-534542C5AC10}"/>
                </a:ext>
              </a:extLst>
            </p:cNvPr>
            <p:cNvSpPr txBox="1"/>
            <p:nvPr/>
          </p:nvSpPr>
          <p:spPr>
            <a:xfrm>
              <a:off x="6406794" y="2815707"/>
              <a:ext cx="114356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400</a:t>
              </a: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59C590F4-7312-4806-A802-D250125F87C9}"/>
              </a:ext>
            </a:extLst>
          </p:cNvPr>
          <p:cNvGrpSpPr/>
          <p:nvPr/>
        </p:nvGrpSpPr>
        <p:grpSpPr>
          <a:xfrm>
            <a:off x="2843488" y="2994443"/>
            <a:ext cx="3060519" cy="666849"/>
            <a:chOff x="4998047" y="2171141"/>
            <a:chExt cx="3060519" cy="666849"/>
          </a:xfrm>
        </p:grpSpPr>
        <p:sp>
          <p:nvSpPr>
            <p:cNvPr id="169" name="หัวข้อ">
              <a:extLst>
                <a:ext uri="{FF2B5EF4-FFF2-40B4-BE49-F238E27FC236}">
                  <a16:creationId xmlns:a16="http://schemas.microsoft.com/office/drawing/2014/main" id="{4EEB7179-8F3C-4482-9F4E-A877E534555E}"/>
                </a:ext>
              </a:extLst>
            </p:cNvPr>
            <p:cNvSpPr txBox="1"/>
            <p:nvPr/>
          </p:nvSpPr>
          <p:spPr>
            <a:xfrm>
              <a:off x="4998047" y="2171141"/>
              <a:ext cx="105899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ลิตร</a:t>
              </a:r>
            </a:p>
          </p:txBody>
        </p:sp>
        <p:sp>
          <p:nvSpPr>
            <p:cNvPr id="170" name="หัวข้อ">
              <a:extLst>
                <a:ext uri="{FF2B5EF4-FFF2-40B4-BE49-F238E27FC236}">
                  <a16:creationId xmlns:a16="http://schemas.microsoft.com/office/drawing/2014/main" id="{2106B0A2-4A89-432B-B27D-38DC9DDF1D5A}"/>
                </a:ext>
              </a:extLst>
            </p:cNvPr>
            <p:cNvSpPr txBox="1"/>
            <p:nvPr/>
          </p:nvSpPr>
          <p:spPr>
            <a:xfrm>
              <a:off x="6165335" y="2171141"/>
              <a:ext cx="189323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มิลลิลิตร</a:t>
              </a:r>
            </a:p>
          </p:txBody>
        </p:sp>
      </p:grpSp>
      <p:sp>
        <p:nvSpPr>
          <p:cNvPr id="171" name="หัวข้อ">
            <a:extLst>
              <a:ext uri="{FF2B5EF4-FFF2-40B4-BE49-F238E27FC236}">
                <a16:creationId xmlns:a16="http://schemas.microsoft.com/office/drawing/2014/main" id="{EB9103DF-E94F-4FA0-9AEA-2AA572260DFB}"/>
              </a:ext>
            </a:extLst>
          </p:cNvPr>
          <p:cNvSpPr txBox="1"/>
          <p:nvPr/>
        </p:nvSpPr>
        <p:spPr>
          <a:xfrm>
            <a:off x="2163029" y="3575467"/>
            <a:ext cx="76917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E55C714C-42C5-4858-B567-A9528F61E6F4}"/>
              </a:ext>
            </a:extLst>
          </p:cNvPr>
          <p:cNvGrpSpPr/>
          <p:nvPr/>
        </p:nvGrpSpPr>
        <p:grpSpPr>
          <a:xfrm>
            <a:off x="1938473" y="4211868"/>
            <a:ext cx="3724321" cy="688641"/>
            <a:chOff x="1097616" y="3886356"/>
            <a:chExt cx="3724321" cy="688641"/>
          </a:xfrm>
        </p:grpSpPr>
        <p:sp>
          <p:nvSpPr>
            <p:cNvPr id="173" name="หัวข้อ">
              <a:extLst>
                <a:ext uri="{FF2B5EF4-FFF2-40B4-BE49-F238E27FC236}">
                  <a16:creationId xmlns:a16="http://schemas.microsoft.com/office/drawing/2014/main" id="{E62938C7-5A7D-4849-8329-FBF6A3BF6161}"/>
                </a:ext>
              </a:extLst>
            </p:cNvPr>
            <p:cNvSpPr txBox="1"/>
            <p:nvPr/>
          </p:nvSpPr>
          <p:spPr>
            <a:xfrm>
              <a:off x="1097616" y="3886356"/>
              <a:ext cx="1640566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5C17D5E7-24C0-4B53-9A2C-15D61DD2AD35}"/>
                </a:ext>
              </a:extLst>
            </p:cNvPr>
            <p:cNvGrpSpPr/>
            <p:nvPr/>
          </p:nvGrpSpPr>
          <p:grpSpPr>
            <a:xfrm>
              <a:off x="2229843" y="4501628"/>
              <a:ext cx="2592094" cy="73369"/>
              <a:chOff x="4893120" y="5509722"/>
              <a:chExt cx="2723421" cy="76985"/>
            </a:xfrm>
          </p:grpSpPr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1A9AB341-3323-4DAD-ADA6-987749370F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93120" y="5509722"/>
                <a:ext cx="272342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8D60AAE0-F8E6-4218-BB6D-209497DE2E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93120" y="5586707"/>
                <a:ext cx="272342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7" name="หัวข้อ">
            <a:extLst>
              <a:ext uri="{FF2B5EF4-FFF2-40B4-BE49-F238E27FC236}">
                <a16:creationId xmlns:a16="http://schemas.microsoft.com/office/drawing/2014/main" id="{93F0CA83-D10A-4D35-8438-40645FF817DE}"/>
              </a:ext>
            </a:extLst>
          </p:cNvPr>
          <p:cNvSpPr txBox="1"/>
          <p:nvPr/>
        </p:nvSpPr>
        <p:spPr>
          <a:xfrm>
            <a:off x="4202429" y="4214692"/>
            <a:ext cx="1190922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80</a:t>
            </a:r>
          </a:p>
        </p:txBody>
      </p:sp>
      <p:sp>
        <p:nvSpPr>
          <p:cNvPr id="178" name="หัวข้อ">
            <a:extLst>
              <a:ext uri="{FF2B5EF4-FFF2-40B4-BE49-F238E27FC236}">
                <a16:creationId xmlns:a16="http://schemas.microsoft.com/office/drawing/2014/main" id="{6FF3D816-67F7-4B04-B0B5-8E9AF26C88DB}"/>
              </a:ext>
            </a:extLst>
          </p:cNvPr>
          <p:cNvSpPr txBox="1"/>
          <p:nvPr/>
        </p:nvSpPr>
        <p:spPr>
          <a:xfrm>
            <a:off x="6592450" y="3437863"/>
            <a:ext cx="544251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1) หาผลหารในหน่วยลิตร</a:t>
            </a:r>
          </a:p>
        </p:txBody>
      </p:sp>
      <p:sp>
        <p:nvSpPr>
          <p:cNvPr id="179" name="หัวข้อ">
            <a:extLst>
              <a:ext uri="{FF2B5EF4-FFF2-40B4-BE49-F238E27FC236}">
                <a16:creationId xmlns:a16="http://schemas.microsoft.com/office/drawing/2014/main" id="{B696EF1D-E679-480F-9750-D99C51867D69}"/>
              </a:ext>
            </a:extLst>
          </p:cNvPr>
          <p:cNvSpPr txBox="1"/>
          <p:nvPr/>
        </p:nvSpPr>
        <p:spPr>
          <a:xfrm>
            <a:off x="6592450" y="4618518"/>
            <a:ext cx="544251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) หาผลหารในหน่วยมิลลิลิตร</a:t>
            </a:r>
          </a:p>
        </p:txBody>
      </p:sp>
      <p:sp>
        <p:nvSpPr>
          <p:cNvPr id="180" name="หัวข้อ">
            <a:extLst>
              <a:ext uri="{FF2B5EF4-FFF2-40B4-BE49-F238E27FC236}">
                <a16:creationId xmlns:a16="http://schemas.microsoft.com/office/drawing/2014/main" id="{34AAA458-AC9F-47AE-9A74-BFF656D93096}"/>
              </a:ext>
            </a:extLst>
          </p:cNvPr>
          <p:cNvSpPr txBox="1"/>
          <p:nvPr/>
        </p:nvSpPr>
        <p:spPr>
          <a:xfrm>
            <a:off x="6945660" y="3936632"/>
            <a:ext cx="219417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5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ได้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81" name="หัวข้อ">
            <a:extLst>
              <a:ext uri="{FF2B5EF4-FFF2-40B4-BE49-F238E27FC236}">
                <a16:creationId xmlns:a16="http://schemas.microsoft.com/office/drawing/2014/main" id="{C723971F-8E59-476B-B5B0-35FD8C6939D0}"/>
              </a:ext>
            </a:extLst>
          </p:cNvPr>
          <p:cNvSpPr txBox="1"/>
          <p:nvPr/>
        </p:nvSpPr>
        <p:spPr>
          <a:xfrm>
            <a:off x="8219968" y="3936632"/>
            <a:ext cx="2277478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 ลิตร</a:t>
            </a:r>
          </a:p>
        </p:txBody>
      </p:sp>
      <p:sp>
        <p:nvSpPr>
          <p:cNvPr id="182" name="หัวข้อ">
            <a:extLst>
              <a:ext uri="{FF2B5EF4-FFF2-40B4-BE49-F238E27FC236}">
                <a16:creationId xmlns:a16="http://schemas.microsoft.com/office/drawing/2014/main" id="{68D805FB-2866-4560-99AA-DF8F9C2AB40C}"/>
              </a:ext>
            </a:extLst>
          </p:cNvPr>
          <p:cNvSpPr txBox="1"/>
          <p:nvPr/>
        </p:nvSpPr>
        <p:spPr>
          <a:xfrm>
            <a:off x="6945660" y="5091251"/>
            <a:ext cx="2490247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FF5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400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83" name="หัวข้อ">
            <a:extLst>
              <a:ext uri="{FF2B5EF4-FFF2-40B4-BE49-F238E27FC236}">
                <a16:creationId xmlns:a16="http://schemas.microsoft.com/office/drawing/2014/main" id="{F20087E2-E29B-4C10-A7D5-77ECBB5E5CE9}"/>
              </a:ext>
            </a:extLst>
          </p:cNvPr>
          <p:cNvSpPr txBox="1"/>
          <p:nvPr/>
        </p:nvSpPr>
        <p:spPr>
          <a:xfrm>
            <a:off x="8407504" y="5091251"/>
            <a:ext cx="2230749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80 มิลลิลิตร</a:t>
            </a:r>
          </a:p>
        </p:txBody>
      </p: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3E45FDD7-794D-4DCD-83F7-5EF48BAD9F94}"/>
              </a:ext>
            </a:extLst>
          </p:cNvPr>
          <p:cNvGrpSpPr/>
          <p:nvPr/>
        </p:nvGrpSpPr>
        <p:grpSpPr>
          <a:xfrm>
            <a:off x="899035" y="2187087"/>
            <a:ext cx="936000" cy="523220"/>
            <a:chOff x="1071532" y="3038331"/>
            <a:chExt cx="1056082" cy="523220"/>
          </a:xfrm>
        </p:grpSpPr>
        <p:sp>
          <p:nvSpPr>
            <p:cNvPr id="197" name="หัวข้อ">
              <a:extLst>
                <a:ext uri="{FF2B5EF4-FFF2-40B4-BE49-F238E27FC236}">
                  <a16:creationId xmlns:a16="http://schemas.microsoft.com/office/drawing/2014/main" id="{1DE27191-DBB4-467A-BEBD-3833AF749992}"/>
                </a:ext>
              </a:extLst>
            </p:cNvPr>
            <p:cNvSpPr txBox="1"/>
            <p:nvPr/>
          </p:nvSpPr>
          <p:spPr>
            <a:xfrm>
              <a:off x="1071532" y="3038331"/>
              <a:ext cx="105608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D5C1906D-AAF7-4EFF-AD7A-1E2476D98C76}"/>
                </a:ext>
              </a:extLst>
            </p:cNvPr>
            <p:cNvGrpSpPr/>
            <p:nvPr/>
          </p:nvGrpSpPr>
          <p:grpSpPr>
            <a:xfrm>
              <a:off x="1140174" y="3488205"/>
              <a:ext cx="864000" cy="54000"/>
              <a:chOff x="7144755" y="5591532"/>
              <a:chExt cx="2700000" cy="76985"/>
            </a:xfrm>
          </p:grpSpPr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4C60BD68-49AA-4688-9F8B-735D7DCD70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5261225F-69FE-427B-AA30-4E495F063C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35200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159" grpId="0" animBg="1"/>
      <p:bldP spid="159" grpId="1" animBg="1"/>
      <p:bldP spid="160" grpId="0" animBg="1"/>
      <p:bldP spid="160" grpId="1" animBg="1"/>
      <p:bldP spid="161" grpId="0" animBg="1"/>
      <p:bldP spid="162" grpId="0" animBg="1"/>
      <p:bldP spid="163" grpId="0"/>
      <p:bldP spid="164" grpId="0"/>
      <p:bldP spid="171" grpId="0"/>
      <p:bldP spid="177" grpId="0"/>
      <p:bldP spid="178" grpId="0"/>
      <p:bldP spid="179" grpId="0"/>
      <p:bldP spid="180" grpId="0"/>
      <p:bldP spid="181" grpId="0"/>
      <p:bldP spid="182" grpId="0"/>
      <p:bldP spid="183" grpId="0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 descr="Map&#10;&#10;Description automatically generated">
            <a:extLst>
              <a:ext uri="{FF2B5EF4-FFF2-40B4-BE49-F238E27FC236}">
                <a16:creationId xmlns:a16="http://schemas.microsoft.com/office/drawing/2014/main" id="{06F135D7-A784-4084-948A-FD4A2734D3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6203" r="10311" b="6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3" name="Rectangle: Rounded Corners 16">
            <a:extLst>
              <a:ext uri="{FF2B5EF4-FFF2-40B4-BE49-F238E27FC236}">
                <a16:creationId xmlns:a16="http://schemas.microsoft.com/office/drawing/2014/main" id="{1AE8BCBB-B2A3-48D6-B95D-3745DC330939}"/>
              </a:ext>
            </a:extLst>
          </p:cNvPr>
          <p:cNvSpPr/>
          <p:nvPr/>
        </p:nvSpPr>
        <p:spPr>
          <a:xfrm>
            <a:off x="264000" y="650239"/>
            <a:ext cx="11664000" cy="3343774"/>
          </a:xfrm>
          <a:custGeom>
            <a:avLst/>
            <a:gdLst>
              <a:gd name="connsiteX0" fmla="*/ 0 w 11447362"/>
              <a:gd name="connsiteY0" fmla="*/ 437897 h 6169306"/>
              <a:gd name="connsiteX1" fmla="*/ 437897 w 11447362"/>
              <a:gd name="connsiteY1" fmla="*/ 0 h 6169306"/>
              <a:gd name="connsiteX2" fmla="*/ 11009465 w 11447362"/>
              <a:gd name="connsiteY2" fmla="*/ 0 h 6169306"/>
              <a:gd name="connsiteX3" fmla="*/ 11447362 w 11447362"/>
              <a:gd name="connsiteY3" fmla="*/ 437897 h 6169306"/>
              <a:gd name="connsiteX4" fmla="*/ 11447362 w 11447362"/>
              <a:gd name="connsiteY4" fmla="*/ 5731409 h 6169306"/>
              <a:gd name="connsiteX5" fmla="*/ 11009465 w 11447362"/>
              <a:gd name="connsiteY5" fmla="*/ 6169306 h 6169306"/>
              <a:gd name="connsiteX6" fmla="*/ 437897 w 11447362"/>
              <a:gd name="connsiteY6" fmla="*/ 6169306 h 6169306"/>
              <a:gd name="connsiteX7" fmla="*/ 0 w 11447362"/>
              <a:gd name="connsiteY7" fmla="*/ 5731409 h 6169306"/>
              <a:gd name="connsiteX8" fmla="*/ 0 w 11447362"/>
              <a:gd name="connsiteY8" fmla="*/ 437897 h 6169306"/>
              <a:gd name="connsiteX0" fmla="*/ 0 w 11447362"/>
              <a:gd name="connsiteY0" fmla="*/ 525222 h 6256631"/>
              <a:gd name="connsiteX1" fmla="*/ 437897 w 11447362"/>
              <a:gd name="connsiteY1" fmla="*/ 87325 h 6256631"/>
              <a:gd name="connsiteX2" fmla="*/ 5744515 w 11447362"/>
              <a:gd name="connsiteY2" fmla="*/ 0 h 6256631"/>
              <a:gd name="connsiteX3" fmla="*/ 11009465 w 11447362"/>
              <a:gd name="connsiteY3" fmla="*/ 87325 h 6256631"/>
              <a:gd name="connsiteX4" fmla="*/ 11447362 w 11447362"/>
              <a:gd name="connsiteY4" fmla="*/ 525222 h 6256631"/>
              <a:gd name="connsiteX5" fmla="*/ 11447362 w 11447362"/>
              <a:gd name="connsiteY5" fmla="*/ 5818734 h 6256631"/>
              <a:gd name="connsiteX6" fmla="*/ 11009465 w 11447362"/>
              <a:gd name="connsiteY6" fmla="*/ 6256631 h 6256631"/>
              <a:gd name="connsiteX7" fmla="*/ 437897 w 11447362"/>
              <a:gd name="connsiteY7" fmla="*/ 6256631 h 6256631"/>
              <a:gd name="connsiteX8" fmla="*/ 0 w 11447362"/>
              <a:gd name="connsiteY8" fmla="*/ 5818734 h 6256631"/>
              <a:gd name="connsiteX9" fmla="*/ 0 w 11447362"/>
              <a:gd name="connsiteY9" fmla="*/ 525222 h 6256631"/>
              <a:gd name="connsiteX0" fmla="*/ 0 w 11447362"/>
              <a:gd name="connsiteY0" fmla="*/ 525222 h 6319521"/>
              <a:gd name="connsiteX1" fmla="*/ 437897 w 11447362"/>
              <a:gd name="connsiteY1" fmla="*/ 87325 h 6319521"/>
              <a:gd name="connsiteX2" fmla="*/ 5744515 w 11447362"/>
              <a:gd name="connsiteY2" fmla="*/ 0 h 6319521"/>
              <a:gd name="connsiteX3" fmla="*/ 11009465 w 11447362"/>
              <a:gd name="connsiteY3" fmla="*/ 87325 h 6319521"/>
              <a:gd name="connsiteX4" fmla="*/ 11447362 w 11447362"/>
              <a:gd name="connsiteY4" fmla="*/ 525222 h 6319521"/>
              <a:gd name="connsiteX5" fmla="*/ 11447362 w 11447362"/>
              <a:gd name="connsiteY5" fmla="*/ 5818734 h 6319521"/>
              <a:gd name="connsiteX6" fmla="*/ 11009465 w 11447362"/>
              <a:gd name="connsiteY6" fmla="*/ 6256631 h 6319521"/>
              <a:gd name="connsiteX7" fmla="*/ 5815635 w 11447362"/>
              <a:gd name="connsiteY7" fmla="*/ 6319521 h 6319521"/>
              <a:gd name="connsiteX8" fmla="*/ 437897 w 11447362"/>
              <a:gd name="connsiteY8" fmla="*/ 6256631 h 6319521"/>
              <a:gd name="connsiteX9" fmla="*/ 0 w 11447362"/>
              <a:gd name="connsiteY9" fmla="*/ 5818734 h 6319521"/>
              <a:gd name="connsiteX10" fmla="*/ 0 w 11447362"/>
              <a:gd name="connsiteY10" fmla="*/ 525222 h 6319521"/>
              <a:gd name="connsiteX0" fmla="*/ 0 w 11484934"/>
              <a:gd name="connsiteY0" fmla="*/ 525222 h 6319521"/>
              <a:gd name="connsiteX1" fmla="*/ 437897 w 11484934"/>
              <a:gd name="connsiteY1" fmla="*/ 87325 h 6319521"/>
              <a:gd name="connsiteX2" fmla="*/ 5744515 w 11484934"/>
              <a:gd name="connsiteY2" fmla="*/ 0 h 6319521"/>
              <a:gd name="connsiteX3" fmla="*/ 11009465 w 11484934"/>
              <a:gd name="connsiteY3" fmla="*/ 87325 h 6319521"/>
              <a:gd name="connsiteX4" fmla="*/ 11447362 w 11484934"/>
              <a:gd name="connsiteY4" fmla="*/ 525222 h 6319521"/>
              <a:gd name="connsiteX5" fmla="*/ 11484915 w 11484934"/>
              <a:gd name="connsiteY5" fmla="*/ 3312161 h 6319521"/>
              <a:gd name="connsiteX6" fmla="*/ 11447362 w 11484934"/>
              <a:gd name="connsiteY6" fmla="*/ 5818734 h 6319521"/>
              <a:gd name="connsiteX7" fmla="*/ 11009465 w 11484934"/>
              <a:gd name="connsiteY7" fmla="*/ 6256631 h 6319521"/>
              <a:gd name="connsiteX8" fmla="*/ 5815635 w 11484934"/>
              <a:gd name="connsiteY8" fmla="*/ 6319521 h 6319521"/>
              <a:gd name="connsiteX9" fmla="*/ 437897 w 11484934"/>
              <a:gd name="connsiteY9" fmla="*/ 6256631 h 6319521"/>
              <a:gd name="connsiteX10" fmla="*/ 0 w 11484934"/>
              <a:gd name="connsiteY10" fmla="*/ 5818734 h 6319521"/>
              <a:gd name="connsiteX11" fmla="*/ 0 w 11484934"/>
              <a:gd name="connsiteY11" fmla="*/ 525222 h 6319521"/>
              <a:gd name="connsiteX0" fmla="*/ 77165 w 11562099"/>
              <a:gd name="connsiteY0" fmla="*/ 525222 h 6319521"/>
              <a:gd name="connsiteX1" fmla="*/ 515062 w 11562099"/>
              <a:gd name="connsiteY1" fmla="*/ 87325 h 6319521"/>
              <a:gd name="connsiteX2" fmla="*/ 5821680 w 11562099"/>
              <a:gd name="connsiteY2" fmla="*/ 0 h 6319521"/>
              <a:gd name="connsiteX3" fmla="*/ 11086630 w 11562099"/>
              <a:gd name="connsiteY3" fmla="*/ 87325 h 6319521"/>
              <a:gd name="connsiteX4" fmla="*/ 11524527 w 11562099"/>
              <a:gd name="connsiteY4" fmla="*/ 525222 h 6319521"/>
              <a:gd name="connsiteX5" fmla="*/ 11562080 w 11562099"/>
              <a:gd name="connsiteY5" fmla="*/ 3312161 h 6319521"/>
              <a:gd name="connsiteX6" fmla="*/ 11524527 w 11562099"/>
              <a:gd name="connsiteY6" fmla="*/ 5818734 h 6319521"/>
              <a:gd name="connsiteX7" fmla="*/ 11086630 w 11562099"/>
              <a:gd name="connsiteY7" fmla="*/ 6256631 h 6319521"/>
              <a:gd name="connsiteX8" fmla="*/ 5892800 w 11562099"/>
              <a:gd name="connsiteY8" fmla="*/ 6319521 h 6319521"/>
              <a:gd name="connsiteX9" fmla="*/ 515062 w 11562099"/>
              <a:gd name="connsiteY9" fmla="*/ 6256631 h 6319521"/>
              <a:gd name="connsiteX10" fmla="*/ 77165 w 11562099"/>
              <a:gd name="connsiteY10" fmla="*/ 5818734 h 6319521"/>
              <a:gd name="connsiteX11" fmla="*/ 0 w 11562099"/>
              <a:gd name="connsiteY11" fmla="*/ 3180081 h 6319521"/>
              <a:gd name="connsiteX12" fmla="*/ 77165 w 11562099"/>
              <a:gd name="connsiteY12" fmla="*/ 525222 h 6319521"/>
              <a:gd name="connsiteX0" fmla="*/ 77165 w 11562099"/>
              <a:gd name="connsiteY0" fmla="*/ 440396 h 6234695"/>
              <a:gd name="connsiteX1" fmla="*/ 515062 w 11562099"/>
              <a:gd name="connsiteY1" fmla="*/ 2499 h 6234695"/>
              <a:gd name="connsiteX2" fmla="*/ 5851731 w 11562099"/>
              <a:gd name="connsiteY2" fmla="*/ 0 h 6234695"/>
              <a:gd name="connsiteX3" fmla="*/ 11086630 w 11562099"/>
              <a:gd name="connsiteY3" fmla="*/ 2499 h 6234695"/>
              <a:gd name="connsiteX4" fmla="*/ 11524527 w 11562099"/>
              <a:gd name="connsiteY4" fmla="*/ 440396 h 6234695"/>
              <a:gd name="connsiteX5" fmla="*/ 11562080 w 11562099"/>
              <a:gd name="connsiteY5" fmla="*/ 3227335 h 6234695"/>
              <a:gd name="connsiteX6" fmla="*/ 11524527 w 11562099"/>
              <a:gd name="connsiteY6" fmla="*/ 5733908 h 6234695"/>
              <a:gd name="connsiteX7" fmla="*/ 11086630 w 11562099"/>
              <a:gd name="connsiteY7" fmla="*/ 6171805 h 6234695"/>
              <a:gd name="connsiteX8" fmla="*/ 5892800 w 11562099"/>
              <a:gd name="connsiteY8" fmla="*/ 6234695 h 6234695"/>
              <a:gd name="connsiteX9" fmla="*/ 515062 w 11562099"/>
              <a:gd name="connsiteY9" fmla="*/ 6171805 h 6234695"/>
              <a:gd name="connsiteX10" fmla="*/ 77165 w 11562099"/>
              <a:gd name="connsiteY10" fmla="*/ 5733908 h 6234695"/>
              <a:gd name="connsiteX11" fmla="*/ 0 w 11562099"/>
              <a:gd name="connsiteY11" fmla="*/ 3095255 h 6234695"/>
              <a:gd name="connsiteX12" fmla="*/ 77165 w 11562099"/>
              <a:gd name="connsiteY12" fmla="*/ 440396 h 623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62099" h="6234695">
                <a:moveTo>
                  <a:pt x="77165" y="440396"/>
                </a:moveTo>
                <a:cubicBezTo>
                  <a:pt x="77165" y="198552"/>
                  <a:pt x="273218" y="2499"/>
                  <a:pt x="515062" y="2499"/>
                </a:cubicBezTo>
                <a:lnTo>
                  <a:pt x="5851731" y="0"/>
                </a:lnTo>
                <a:lnTo>
                  <a:pt x="11086630" y="2499"/>
                </a:lnTo>
                <a:cubicBezTo>
                  <a:pt x="11328474" y="2499"/>
                  <a:pt x="11524527" y="198552"/>
                  <a:pt x="11524527" y="440396"/>
                </a:cubicBezTo>
                <a:cubicBezTo>
                  <a:pt x="11523498" y="1355829"/>
                  <a:pt x="11563109" y="2311902"/>
                  <a:pt x="11562080" y="3227335"/>
                </a:cubicBezTo>
                <a:lnTo>
                  <a:pt x="11524527" y="5733908"/>
                </a:lnTo>
                <a:cubicBezTo>
                  <a:pt x="11524527" y="5975752"/>
                  <a:pt x="11328474" y="6171805"/>
                  <a:pt x="11086630" y="6171805"/>
                </a:cubicBezTo>
                <a:cubicBezTo>
                  <a:pt x="9351967" y="6172448"/>
                  <a:pt x="7627463" y="6234052"/>
                  <a:pt x="5892800" y="6234695"/>
                </a:cubicBezTo>
                <a:lnTo>
                  <a:pt x="515062" y="6171805"/>
                </a:lnTo>
                <a:cubicBezTo>
                  <a:pt x="273218" y="6171805"/>
                  <a:pt x="77165" y="5975752"/>
                  <a:pt x="77165" y="5733908"/>
                </a:cubicBezTo>
                <a:cubicBezTo>
                  <a:pt x="75150" y="4854357"/>
                  <a:pt x="2015" y="3974806"/>
                  <a:pt x="0" y="3095255"/>
                </a:cubicBezTo>
                <a:lnTo>
                  <a:pt x="77165" y="4403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91B9C5-B140-4A49-9B24-01C8839128BE}"/>
              </a:ext>
            </a:extLst>
          </p:cNvPr>
          <p:cNvGrpSpPr/>
          <p:nvPr/>
        </p:nvGrpSpPr>
        <p:grpSpPr>
          <a:xfrm>
            <a:off x="1022356" y="2117523"/>
            <a:ext cx="1804792" cy="574379"/>
            <a:chOff x="699796" y="3227654"/>
            <a:chExt cx="1865603" cy="5743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6CE278-1348-4DF9-9757-50DA47C7A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CC1D1C-36FF-4967-8228-2144562053B7}"/>
                </a:ext>
              </a:extLst>
            </p:cNvPr>
            <p:cNvSpPr txBox="1"/>
            <p:nvPr/>
          </p:nvSpPr>
          <p:spPr>
            <a:xfrm>
              <a:off x="735354" y="3278813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CBACD38-6415-4DF8-83F2-AEB6ADB3B1D3}"/>
              </a:ext>
            </a:extLst>
          </p:cNvPr>
          <p:cNvSpPr txBox="1"/>
          <p:nvPr/>
        </p:nvSpPr>
        <p:spPr>
          <a:xfrm>
            <a:off x="2850350" y="2173041"/>
            <a:ext cx="595763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ea typeface="Calibri" panose="020F0502020204030204" pitchFamily="34" charset="0"/>
                <a:cs typeface="Itim" panose="00000500000000000000" pitchFamily="2" charset="-34"/>
              </a:rPr>
              <a:t>ขวดน้ำแต่ละขวดมีน้ำปริมาตรเท่าไร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19532A-8154-4DCB-9ABC-7B55AEF955C8}"/>
              </a:ext>
            </a:extLst>
          </p:cNvPr>
          <p:cNvGrpSpPr/>
          <p:nvPr/>
        </p:nvGrpSpPr>
        <p:grpSpPr>
          <a:xfrm>
            <a:off x="1022356" y="2796591"/>
            <a:ext cx="1804792" cy="571331"/>
            <a:chOff x="699796" y="3227654"/>
            <a:chExt cx="1865603" cy="5713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2D2869-CE18-4BF3-80AD-69349B671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CB8FF1-9832-4CF6-8ED4-A308314CC1C2}"/>
                </a:ext>
              </a:extLst>
            </p:cNvPr>
            <p:cNvSpPr txBox="1"/>
            <p:nvPr/>
          </p:nvSpPr>
          <p:spPr>
            <a:xfrm>
              <a:off x="735354" y="3275765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EAD788-618C-4BDE-A5DB-349AA9F6A596}"/>
              </a:ext>
            </a:extLst>
          </p:cNvPr>
          <p:cNvSpPr txBox="1"/>
          <p:nvPr/>
        </p:nvSpPr>
        <p:spPr>
          <a:xfrm>
            <a:off x="2861548" y="2844489"/>
            <a:ext cx="8730006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ea typeface="Calibri" panose="020F0502020204030204" pitchFamily="34" charset="0"/>
                <a:cs typeface="Itim" panose="00000500000000000000" pitchFamily="2" charset="-34"/>
              </a:rPr>
              <a:t>มีขวดน้ำ 6 ใบ แต่ละใบมีน้ำปริมาตรเท่า ๆ กัน ถ้าเทน้ำในขวด</a:t>
            </a:r>
          </a:p>
          <a:p>
            <a:r>
              <a:rPr lang="th-TH" sz="2800" dirty="0">
                <a:latin typeface="Itim" panose="00000500000000000000" pitchFamily="2" charset="-34"/>
                <a:ea typeface="Calibri" panose="020F0502020204030204" pitchFamily="34" charset="0"/>
                <a:cs typeface="Itim" panose="00000500000000000000" pitchFamily="2" charset="-34"/>
              </a:rPr>
              <a:t>ใส่เหยือกจะมีปริมาตรทั้งหมด 35 ลิตร 160 มิลลิลิตร </a:t>
            </a:r>
            <a:endParaRPr lang="th-TH" sz="2800" dirty="0">
              <a:solidFill>
                <a:sysClr val="windowText" lastClr="00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10390FC-5847-4BAE-8CCD-967D6A20A266}"/>
              </a:ext>
            </a:extLst>
          </p:cNvPr>
          <p:cNvSpPr/>
          <p:nvPr/>
        </p:nvSpPr>
        <p:spPr>
          <a:xfrm>
            <a:off x="347317" y="4377712"/>
            <a:ext cx="11493661" cy="2214569"/>
          </a:xfrm>
          <a:prstGeom prst="roundRect">
            <a:avLst>
              <a:gd name="adj" fmla="val 8759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F59708F-1D4F-4A75-AB40-AC8DE909DCE2}"/>
              </a:ext>
            </a:extLst>
          </p:cNvPr>
          <p:cNvGrpSpPr/>
          <p:nvPr/>
        </p:nvGrpSpPr>
        <p:grpSpPr>
          <a:xfrm rot="10800000">
            <a:off x="1652822" y="4732628"/>
            <a:ext cx="8882649" cy="854809"/>
            <a:chOff x="1012834" y="5284037"/>
            <a:chExt cx="6217029" cy="854809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24A6267-6654-4BFB-A62D-B469DA2091EB}"/>
                </a:ext>
              </a:extLst>
            </p:cNvPr>
            <p:cNvSpPr txBox="1"/>
            <p:nvPr/>
          </p:nvSpPr>
          <p:spPr>
            <a:xfrm rot="10800000">
              <a:off x="1086773" y="5646403"/>
              <a:ext cx="6143083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35 ลิตร 160 มิลลิลิตร </a:t>
              </a: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61DD72DD-1B22-453E-961B-6D529B128456}"/>
                </a:ext>
              </a:extLst>
            </p:cNvPr>
            <p:cNvGrpSpPr/>
            <p:nvPr/>
          </p:nvGrpSpPr>
          <p:grpSpPr>
            <a:xfrm>
              <a:off x="1012834" y="5284037"/>
              <a:ext cx="6217029" cy="767733"/>
              <a:chOff x="1785991" y="5844539"/>
              <a:chExt cx="4116963" cy="540000"/>
            </a:xfrm>
          </p:grpSpPr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DD9A54DC-9289-4552-900D-3A59090AD6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02953" y="5844539"/>
                <a:ext cx="0" cy="540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081EB1F6-D482-483B-8F76-A8325A727C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8793" y="5844539"/>
                <a:ext cx="0" cy="540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9A356F58-E285-491E-93A5-2DA704EEA79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785991" y="6076074"/>
                <a:ext cx="411696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E6DE62F-EB11-4186-A587-F13465185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3605"/>
              </p:ext>
            </p:extLst>
          </p:nvPr>
        </p:nvGraphicFramePr>
        <p:xfrm>
          <a:off x="1652822" y="5515318"/>
          <a:ext cx="8882652" cy="701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0442">
                  <a:extLst>
                    <a:ext uri="{9D8B030D-6E8A-4147-A177-3AD203B41FA5}">
                      <a16:colId xmlns:a16="http://schemas.microsoft.com/office/drawing/2014/main" val="1493955838"/>
                    </a:ext>
                  </a:extLst>
                </a:gridCol>
                <a:gridCol w="1480442">
                  <a:extLst>
                    <a:ext uri="{9D8B030D-6E8A-4147-A177-3AD203B41FA5}">
                      <a16:colId xmlns:a16="http://schemas.microsoft.com/office/drawing/2014/main" val="2694171300"/>
                    </a:ext>
                  </a:extLst>
                </a:gridCol>
                <a:gridCol w="1480442">
                  <a:extLst>
                    <a:ext uri="{9D8B030D-6E8A-4147-A177-3AD203B41FA5}">
                      <a16:colId xmlns:a16="http://schemas.microsoft.com/office/drawing/2014/main" val="326093861"/>
                    </a:ext>
                  </a:extLst>
                </a:gridCol>
                <a:gridCol w="1480442">
                  <a:extLst>
                    <a:ext uri="{9D8B030D-6E8A-4147-A177-3AD203B41FA5}">
                      <a16:colId xmlns:a16="http://schemas.microsoft.com/office/drawing/2014/main" val="2208773245"/>
                    </a:ext>
                  </a:extLst>
                </a:gridCol>
                <a:gridCol w="1480442">
                  <a:extLst>
                    <a:ext uri="{9D8B030D-6E8A-4147-A177-3AD203B41FA5}">
                      <a16:colId xmlns:a16="http://schemas.microsoft.com/office/drawing/2014/main" val="4244426462"/>
                    </a:ext>
                  </a:extLst>
                </a:gridCol>
                <a:gridCol w="1480442">
                  <a:extLst>
                    <a:ext uri="{9D8B030D-6E8A-4147-A177-3AD203B41FA5}">
                      <a16:colId xmlns:a16="http://schemas.microsoft.com/office/drawing/2014/main" val="3072876442"/>
                    </a:ext>
                  </a:extLst>
                </a:gridCol>
              </a:tblGrid>
              <a:tr h="70103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266297"/>
                  </a:ext>
                </a:extLst>
              </a:tr>
            </a:tbl>
          </a:graphicData>
        </a:graphic>
      </p:graphicFrame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F6064BB-26A0-41C5-9236-86AE8EFA52B1}"/>
              </a:ext>
            </a:extLst>
          </p:cNvPr>
          <p:cNvGrpSpPr/>
          <p:nvPr/>
        </p:nvGrpSpPr>
        <p:grpSpPr>
          <a:xfrm>
            <a:off x="206769" y="149630"/>
            <a:ext cx="11384784" cy="1870824"/>
            <a:chOff x="206769" y="149630"/>
            <a:chExt cx="11384784" cy="1870824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8337F401-B9F7-4355-8C1F-9E2D0C1A2E69}"/>
                </a:ext>
              </a:extLst>
            </p:cNvPr>
            <p:cNvGrpSpPr/>
            <p:nvPr/>
          </p:nvGrpSpPr>
          <p:grpSpPr>
            <a:xfrm>
              <a:off x="861618" y="361704"/>
              <a:ext cx="10729935" cy="1658750"/>
              <a:chOff x="861618" y="321064"/>
              <a:chExt cx="10729935" cy="1658750"/>
            </a:xfrm>
          </p:grpSpPr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A290677C-1D35-40B7-9891-EC6D65602B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</a:blip>
              <a:stretch>
                <a:fillRect/>
              </a:stretch>
            </p:blipFill>
            <p:spPr>
              <a:xfrm>
                <a:off x="861618" y="321064"/>
                <a:ext cx="10643618" cy="1658750"/>
              </a:xfrm>
              <a:prstGeom prst="rect">
                <a:avLst/>
              </a:prstGeom>
            </p:spPr>
          </p:pic>
          <p:sp>
            <p:nvSpPr>
              <p:cNvPr id="111" name="หัวข้อ">
                <a:extLst>
                  <a:ext uri="{FF2B5EF4-FFF2-40B4-BE49-F238E27FC236}">
                    <a16:creationId xmlns:a16="http://schemas.microsoft.com/office/drawing/2014/main" id="{80D27ECC-7531-4E92-B7F4-1794854DE03B}"/>
                  </a:ext>
                </a:extLst>
              </p:cNvPr>
              <p:cNvSpPr txBox="1"/>
              <p:nvPr/>
            </p:nvSpPr>
            <p:spPr>
              <a:xfrm>
                <a:off x="1552786" y="488057"/>
                <a:ext cx="10038767" cy="138499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latin typeface="Itim" panose="00000500000000000000" pitchFamily="2" charset="-34"/>
                    <a:ea typeface="Calibri" panose="020F0502020204030204" pitchFamily="34" charset="0"/>
                    <a:cs typeface="Itim" panose="00000500000000000000" pitchFamily="2" charset="-34"/>
                  </a:rPr>
                  <a:t>มีขวดน้ำ 6 ใบ แต่ละใบมีน้ำปริมาตรเท่า ๆ กัน </a:t>
                </a:r>
                <a:r>
                  <a:rPr lang="th-TH" sz="2800" dirty="0">
                    <a:effectLst/>
                    <a:latin typeface="Itim" panose="00000500000000000000" pitchFamily="2" charset="-34"/>
                    <a:ea typeface="Calibri" panose="020F0502020204030204" pitchFamily="34" charset="0"/>
                    <a:cs typeface="Itim" panose="00000500000000000000" pitchFamily="2" charset="-34"/>
                  </a:rPr>
                  <a:t> ถ้าเทน้ำในขวดใส่เหยือก</a:t>
                </a:r>
              </a:p>
              <a:p>
                <a:r>
                  <a:rPr lang="th-TH" sz="2800" dirty="0">
                    <a:effectLst/>
                    <a:latin typeface="Itim" panose="00000500000000000000" pitchFamily="2" charset="-34"/>
                    <a:ea typeface="Calibri" panose="020F0502020204030204" pitchFamily="34" charset="0"/>
                    <a:cs typeface="Itim" panose="00000500000000000000" pitchFamily="2" charset="-34"/>
                  </a:rPr>
                  <a:t>จะมีปริมาตรทั้งหมด 35 ลิตร 160 มิลลิลิตร ขวดน้ำแต่ละขวด</a:t>
                </a:r>
              </a:p>
              <a:p>
                <a:r>
                  <a:rPr lang="th-TH" sz="2800" dirty="0">
                    <a:effectLst/>
                    <a:latin typeface="Itim" panose="00000500000000000000" pitchFamily="2" charset="-34"/>
                    <a:ea typeface="Calibri" panose="020F0502020204030204" pitchFamily="34" charset="0"/>
                    <a:cs typeface="Itim" panose="00000500000000000000" pitchFamily="2" charset="-34"/>
                  </a:rPr>
                  <a:t>มีน้ำปริมาตรเท่าไร </a:t>
                </a: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FD3CC138-DDC1-4F6F-B23C-D6D0EC5DA68D}"/>
                </a:ext>
              </a:extLst>
            </p:cNvPr>
            <p:cNvGrpSpPr/>
            <p:nvPr/>
          </p:nvGrpSpPr>
          <p:grpSpPr>
            <a:xfrm>
              <a:off x="206769" y="149630"/>
              <a:ext cx="1314423" cy="1259656"/>
              <a:chOff x="206769" y="149630"/>
              <a:chExt cx="1314423" cy="1259656"/>
            </a:xfrm>
          </p:grpSpPr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02863AD7-A8BC-4C51-94EF-69B351C09A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769" y="149630"/>
                <a:ext cx="1314423" cy="1259656"/>
              </a:xfrm>
              <a:prstGeom prst="rect">
                <a:avLst/>
              </a:prstGeom>
            </p:spPr>
          </p:pic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0E13B5DB-384D-4FE4-B5C2-3E8CBDBC370A}"/>
                  </a:ext>
                </a:extLst>
              </p:cNvPr>
              <p:cNvSpPr txBox="1"/>
              <p:nvPr/>
            </p:nvSpPr>
            <p:spPr>
              <a:xfrm>
                <a:off x="600447" y="359676"/>
                <a:ext cx="538314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807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9" grpId="0" animBg="1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Map&#10;&#10;Description automatically generated">
            <a:extLst>
              <a:ext uri="{FF2B5EF4-FFF2-40B4-BE49-F238E27FC236}">
                <a16:creationId xmlns:a16="http://schemas.microsoft.com/office/drawing/2014/main" id="{3A6A003C-BF21-45F8-840A-98DF50B3F8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6203" r="10311" b="6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3B85BF4C-2FE2-44E9-9C55-4B2BC6DF5F3C}"/>
              </a:ext>
            </a:extLst>
          </p:cNvPr>
          <p:cNvGrpSpPr/>
          <p:nvPr/>
        </p:nvGrpSpPr>
        <p:grpSpPr>
          <a:xfrm>
            <a:off x="206769" y="195929"/>
            <a:ext cx="12495826" cy="1320822"/>
            <a:chOff x="206769" y="149630"/>
            <a:chExt cx="12495826" cy="132082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BE03DB7-1893-4C7C-ABEE-F93E5563FE4A}"/>
                </a:ext>
              </a:extLst>
            </p:cNvPr>
            <p:cNvGrpSpPr/>
            <p:nvPr/>
          </p:nvGrpSpPr>
          <p:grpSpPr>
            <a:xfrm>
              <a:off x="861617" y="239784"/>
              <a:ext cx="11840978" cy="1230668"/>
              <a:chOff x="861617" y="199144"/>
              <a:chExt cx="11840978" cy="1230668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92A0181C-2EFE-4D55-AC2B-789DC841B4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</a:blip>
              <a:stretch>
                <a:fillRect/>
              </a:stretch>
            </p:blipFill>
            <p:spPr>
              <a:xfrm>
                <a:off x="861617" y="199144"/>
                <a:ext cx="11123614" cy="1230668"/>
              </a:xfrm>
              <a:prstGeom prst="rect">
                <a:avLst/>
              </a:prstGeom>
            </p:spPr>
          </p:pic>
          <p:sp>
            <p:nvSpPr>
              <p:cNvPr id="56" name="หัวข้อ">
                <a:extLst>
                  <a:ext uri="{FF2B5EF4-FFF2-40B4-BE49-F238E27FC236}">
                    <a16:creationId xmlns:a16="http://schemas.microsoft.com/office/drawing/2014/main" id="{8AA906B2-C951-415E-BFD9-5487EAA438B3}"/>
                  </a:ext>
                </a:extLst>
              </p:cNvPr>
              <p:cNvSpPr txBox="1"/>
              <p:nvPr/>
            </p:nvSpPr>
            <p:spPr>
              <a:xfrm>
                <a:off x="1542626" y="366137"/>
                <a:ext cx="11159969" cy="892552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2600" dirty="0">
                    <a:latin typeface="Itim" panose="00000500000000000000" pitchFamily="2" charset="-34"/>
                    <a:ea typeface="Calibri" panose="020F0502020204030204" pitchFamily="34" charset="0"/>
                    <a:cs typeface="Itim" panose="00000500000000000000" pitchFamily="2" charset="-34"/>
                  </a:rPr>
                  <a:t>มีขวดน้ำ 6 ใบ แต่ละใบมีน้ำปริมาตรเท่า ๆ กัน  ถ้าเทน้ำในขวดใส่เหยือก</a:t>
                </a:r>
              </a:p>
              <a:p>
                <a:r>
                  <a:rPr lang="th-TH" sz="2600" dirty="0">
                    <a:latin typeface="Itim" panose="00000500000000000000" pitchFamily="2" charset="-34"/>
                    <a:ea typeface="Calibri" panose="020F0502020204030204" pitchFamily="34" charset="0"/>
                    <a:cs typeface="Itim" panose="00000500000000000000" pitchFamily="2" charset="-34"/>
                  </a:rPr>
                  <a:t>จะมีปริมาตรทั้งหมด 35 ลิตร 160 มิลลิลิตร ขวดน้ำแต่ละขวดมีน้ำปริมาตรเท่าไร 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989FA10-D611-4E9F-A690-17FFE0707C31}"/>
                </a:ext>
              </a:extLst>
            </p:cNvPr>
            <p:cNvGrpSpPr/>
            <p:nvPr/>
          </p:nvGrpSpPr>
          <p:grpSpPr>
            <a:xfrm>
              <a:off x="206769" y="149630"/>
              <a:ext cx="1314423" cy="1259656"/>
              <a:chOff x="206769" y="149630"/>
              <a:chExt cx="1314423" cy="125965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FE5CF11C-DFF1-46BF-BCDF-09E5A79079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769" y="149630"/>
                <a:ext cx="1314423" cy="1259656"/>
              </a:xfrm>
              <a:prstGeom prst="rect">
                <a:avLst/>
              </a:prstGeom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733B2AC-1E87-4432-A9AF-D33B93553C7B}"/>
                  </a:ext>
                </a:extLst>
              </p:cNvPr>
              <p:cNvSpPr txBox="1"/>
              <p:nvPr/>
            </p:nvSpPr>
            <p:spPr>
              <a:xfrm>
                <a:off x="600447" y="359676"/>
                <a:ext cx="538314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5</a:t>
                </a:r>
              </a:p>
            </p:txBody>
          </p:sp>
        </p:grp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435941EA-CCE9-49EC-94E4-731E86710C84}"/>
              </a:ext>
            </a:extLst>
          </p:cNvPr>
          <p:cNvSpPr/>
          <p:nvPr/>
        </p:nvSpPr>
        <p:spPr>
          <a:xfrm>
            <a:off x="347317" y="1651514"/>
            <a:ext cx="11493661" cy="4975560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693A0DC8-4893-4492-9EDE-DF9C1A205562}"/>
              </a:ext>
            </a:extLst>
          </p:cNvPr>
          <p:cNvSpPr txBox="1"/>
          <p:nvPr/>
        </p:nvSpPr>
        <p:spPr>
          <a:xfrm>
            <a:off x="1542626" y="1761463"/>
            <a:ext cx="6037574" cy="129266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มีขวดน้ำ 6 ใบ แต่ละใบมีน้ำปริมาตรเท่า ๆ กัน  ถ้าเทน้ำในขวดใส่เหยือก</a:t>
            </a:r>
          </a:p>
          <a:p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จะมีปริมาตรทั้งหมด 35 ล. 160 มล.</a:t>
            </a:r>
          </a:p>
        </p:txBody>
      </p:sp>
      <p:pic>
        <p:nvPicPr>
          <p:cNvPr id="59" name="Picture 5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44C605A-63AA-42E4-8598-EB214F1EF2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6"/>
          <a:stretch/>
        </p:blipFill>
        <p:spPr>
          <a:xfrm>
            <a:off x="2108684" y="4167296"/>
            <a:ext cx="2852964" cy="576146"/>
          </a:xfrm>
          <a:prstGeom prst="rect">
            <a:avLst/>
          </a:prstGeom>
        </p:spPr>
      </p:pic>
      <p:sp>
        <p:nvSpPr>
          <p:cNvPr id="60" name="สีเขียว">
            <a:extLst>
              <a:ext uri="{FF2B5EF4-FFF2-40B4-BE49-F238E27FC236}">
                <a16:creationId xmlns:a16="http://schemas.microsoft.com/office/drawing/2014/main" id="{4F3CCFD5-610A-457B-8790-39851C15C483}"/>
              </a:ext>
            </a:extLst>
          </p:cNvPr>
          <p:cNvSpPr/>
          <p:nvPr/>
        </p:nvSpPr>
        <p:spPr>
          <a:xfrm>
            <a:off x="2445754" y="4188181"/>
            <a:ext cx="504000" cy="504000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1" name="สีเขียว">
            <a:extLst>
              <a:ext uri="{FF2B5EF4-FFF2-40B4-BE49-F238E27FC236}">
                <a16:creationId xmlns:a16="http://schemas.microsoft.com/office/drawing/2014/main" id="{5BD44CDC-6255-46D3-A549-6696CDD98761}"/>
              </a:ext>
            </a:extLst>
          </p:cNvPr>
          <p:cNvSpPr/>
          <p:nvPr/>
        </p:nvSpPr>
        <p:spPr>
          <a:xfrm>
            <a:off x="1647908" y="4259377"/>
            <a:ext cx="384048" cy="384048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2" name="สีม่วง">
            <a:extLst>
              <a:ext uri="{FF2B5EF4-FFF2-40B4-BE49-F238E27FC236}">
                <a16:creationId xmlns:a16="http://schemas.microsoft.com/office/drawing/2014/main" id="{15371984-DAD1-4DD8-80BE-58AF6C3443E9}"/>
              </a:ext>
            </a:extLst>
          </p:cNvPr>
          <p:cNvSpPr/>
          <p:nvPr/>
        </p:nvSpPr>
        <p:spPr>
          <a:xfrm>
            <a:off x="3551090" y="3736736"/>
            <a:ext cx="1170829" cy="511446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3" name="สีม่วง">
            <a:extLst>
              <a:ext uri="{FF2B5EF4-FFF2-40B4-BE49-F238E27FC236}">
                <a16:creationId xmlns:a16="http://schemas.microsoft.com/office/drawing/2014/main" id="{6D577434-FA80-41B8-B2E1-010912ED968C}"/>
              </a:ext>
            </a:extLst>
          </p:cNvPr>
          <p:cNvSpPr/>
          <p:nvPr/>
        </p:nvSpPr>
        <p:spPr>
          <a:xfrm>
            <a:off x="1654474" y="4263554"/>
            <a:ext cx="384048" cy="384048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4" name="หัวข้อ">
            <a:extLst>
              <a:ext uri="{FF2B5EF4-FFF2-40B4-BE49-F238E27FC236}">
                <a16:creationId xmlns:a16="http://schemas.microsoft.com/office/drawing/2014/main" id="{722D0528-7FBB-4AB1-9950-F0CFC80920A5}"/>
              </a:ext>
            </a:extLst>
          </p:cNvPr>
          <p:cNvSpPr txBox="1"/>
          <p:nvPr/>
        </p:nvSpPr>
        <p:spPr>
          <a:xfrm>
            <a:off x="527426" y="5374006"/>
            <a:ext cx="114641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u="sng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ตอบ</a:t>
            </a:r>
          </a:p>
        </p:txBody>
      </p:sp>
      <p:sp>
        <p:nvSpPr>
          <p:cNvPr id="65" name="หัวข้อ">
            <a:extLst>
              <a:ext uri="{FF2B5EF4-FFF2-40B4-BE49-F238E27FC236}">
                <a16:creationId xmlns:a16="http://schemas.microsoft.com/office/drawing/2014/main" id="{207FB517-D4D1-4CE7-B1BE-F7823F337809}"/>
              </a:ext>
            </a:extLst>
          </p:cNvPr>
          <p:cNvSpPr txBox="1"/>
          <p:nvPr/>
        </p:nvSpPr>
        <p:spPr>
          <a:xfrm>
            <a:off x="1392565" y="5545456"/>
            <a:ext cx="4382638" cy="101822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ขวดน้ำแต่ละขวดมีน้ำปริมาตร</a:t>
            </a:r>
          </a:p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 ลิตร 860 มิลลิลิตร</a:t>
            </a:r>
            <a:endParaRPr lang="th-TH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43D9622-7387-4FB4-A890-FA276B772E59}"/>
              </a:ext>
            </a:extLst>
          </p:cNvPr>
          <p:cNvGrpSpPr/>
          <p:nvPr/>
        </p:nvGrpSpPr>
        <p:grpSpPr>
          <a:xfrm>
            <a:off x="1248595" y="4045270"/>
            <a:ext cx="3446056" cy="666850"/>
            <a:chOff x="4104299" y="2815707"/>
            <a:chExt cx="3446056" cy="666850"/>
          </a:xfrm>
        </p:grpSpPr>
        <p:sp>
          <p:nvSpPr>
            <p:cNvPr id="67" name="หัวข้อ">
              <a:extLst>
                <a:ext uri="{FF2B5EF4-FFF2-40B4-BE49-F238E27FC236}">
                  <a16:creationId xmlns:a16="http://schemas.microsoft.com/office/drawing/2014/main" id="{CE8411BD-90FE-4A35-885F-ACD6287DEB57}"/>
                </a:ext>
              </a:extLst>
            </p:cNvPr>
            <p:cNvSpPr txBox="1"/>
            <p:nvPr/>
          </p:nvSpPr>
          <p:spPr>
            <a:xfrm>
              <a:off x="4104299" y="2815708"/>
              <a:ext cx="1739027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35</a:t>
              </a:r>
            </a:p>
          </p:txBody>
        </p:sp>
        <p:sp>
          <p:nvSpPr>
            <p:cNvPr id="68" name="หัวข้อ">
              <a:extLst>
                <a:ext uri="{FF2B5EF4-FFF2-40B4-BE49-F238E27FC236}">
                  <a16:creationId xmlns:a16="http://schemas.microsoft.com/office/drawing/2014/main" id="{C64FD8C2-56E3-4379-95DA-DF6EB2E6EBA3}"/>
                </a:ext>
              </a:extLst>
            </p:cNvPr>
            <p:cNvSpPr txBox="1"/>
            <p:nvPr/>
          </p:nvSpPr>
          <p:spPr>
            <a:xfrm>
              <a:off x="6406794" y="2815707"/>
              <a:ext cx="114356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160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C425C94-AF07-4A9D-84FF-7C8C6601B008}"/>
              </a:ext>
            </a:extLst>
          </p:cNvPr>
          <p:cNvGrpSpPr/>
          <p:nvPr/>
        </p:nvGrpSpPr>
        <p:grpSpPr>
          <a:xfrm>
            <a:off x="1951520" y="3051383"/>
            <a:ext cx="3380650" cy="666849"/>
            <a:chOff x="4807224" y="2171141"/>
            <a:chExt cx="3380650" cy="666849"/>
          </a:xfrm>
        </p:grpSpPr>
        <p:sp>
          <p:nvSpPr>
            <p:cNvPr id="70" name="หัวข้อ">
              <a:extLst>
                <a:ext uri="{FF2B5EF4-FFF2-40B4-BE49-F238E27FC236}">
                  <a16:creationId xmlns:a16="http://schemas.microsoft.com/office/drawing/2014/main" id="{B24A9CF1-9A42-4838-926B-325B178069A1}"/>
                </a:ext>
              </a:extLst>
            </p:cNvPr>
            <p:cNvSpPr txBox="1"/>
            <p:nvPr/>
          </p:nvSpPr>
          <p:spPr>
            <a:xfrm>
              <a:off x="4807224" y="2171141"/>
              <a:ext cx="1640314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ลิตร</a:t>
              </a:r>
            </a:p>
          </p:txBody>
        </p:sp>
        <p:sp>
          <p:nvSpPr>
            <p:cNvPr id="71" name="หัวข้อ">
              <a:extLst>
                <a:ext uri="{FF2B5EF4-FFF2-40B4-BE49-F238E27FC236}">
                  <a16:creationId xmlns:a16="http://schemas.microsoft.com/office/drawing/2014/main" id="{EFE323EA-4D86-4D6B-9642-ED38E2432734}"/>
                </a:ext>
              </a:extLst>
            </p:cNvPr>
            <p:cNvSpPr txBox="1"/>
            <p:nvPr/>
          </p:nvSpPr>
          <p:spPr>
            <a:xfrm>
              <a:off x="6294643" y="2171141"/>
              <a:ext cx="189323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มิลลิลิตร</a:t>
              </a:r>
            </a:p>
          </p:txBody>
        </p:sp>
      </p:grpSp>
      <p:sp>
        <p:nvSpPr>
          <p:cNvPr id="72" name="หัวข้อ">
            <a:extLst>
              <a:ext uri="{FF2B5EF4-FFF2-40B4-BE49-F238E27FC236}">
                <a16:creationId xmlns:a16="http://schemas.microsoft.com/office/drawing/2014/main" id="{3BDEC0EB-937F-463A-9BBF-0BC57798D784}"/>
              </a:ext>
            </a:extLst>
          </p:cNvPr>
          <p:cNvSpPr txBox="1"/>
          <p:nvPr/>
        </p:nvSpPr>
        <p:spPr>
          <a:xfrm>
            <a:off x="1461884" y="4045271"/>
            <a:ext cx="76917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2F39445-3A48-494D-8B04-BB170DC5B30F}"/>
              </a:ext>
            </a:extLst>
          </p:cNvPr>
          <p:cNvGrpSpPr/>
          <p:nvPr/>
        </p:nvGrpSpPr>
        <p:grpSpPr>
          <a:xfrm>
            <a:off x="1249520" y="4681672"/>
            <a:ext cx="3712129" cy="688641"/>
            <a:chOff x="1109808" y="3886356"/>
            <a:chExt cx="3712129" cy="688641"/>
          </a:xfrm>
        </p:grpSpPr>
        <p:sp>
          <p:nvSpPr>
            <p:cNvPr id="74" name="หัวข้อ">
              <a:extLst>
                <a:ext uri="{FF2B5EF4-FFF2-40B4-BE49-F238E27FC236}">
                  <a16:creationId xmlns:a16="http://schemas.microsoft.com/office/drawing/2014/main" id="{AB8BA4BC-0183-4ED0-9B3A-9BB9F9F5CE39}"/>
                </a:ext>
              </a:extLst>
            </p:cNvPr>
            <p:cNvSpPr txBox="1"/>
            <p:nvPr/>
          </p:nvSpPr>
          <p:spPr>
            <a:xfrm>
              <a:off x="1109808" y="3886356"/>
              <a:ext cx="1712426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4AB7DA86-A1D5-4053-B2D1-EBB5C3A95966}"/>
                </a:ext>
              </a:extLst>
            </p:cNvPr>
            <p:cNvGrpSpPr/>
            <p:nvPr/>
          </p:nvGrpSpPr>
          <p:grpSpPr>
            <a:xfrm>
              <a:off x="2229843" y="4501628"/>
              <a:ext cx="2592094" cy="73369"/>
              <a:chOff x="4893120" y="5509722"/>
              <a:chExt cx="2723421" cy="76985"/>
            </a:xfrm>
          </p:grpSpPr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6F3AF56D-D1AD-4301-BC7A-7383496E23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93120" y="5509722"/>
                <a:ext cx="272342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CD3808F9-C1A1-40B1-8883-2B4BE3F364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93120" y="5586707"/>
                <a:ext cx="272342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8" name="หัวข้อ">
            <a:extLst>
              <a:ext uri="{FF2B5EF4-FFF2-40B4-BE49-F238E27FC236}">
                <a16:creationId xmlns:a16="http://schemas.microsoft.com/office/drawing/2014/main" id="{02430165-53D4-4E84-8126-AA446612EEEB}"/>
              </a:ext>
            </a:extLst>
          </p:cNvPr>
          <p:cNvSpPr txBox="1"/>
          <p:nvPr/>
        </p:nvSpPr>
        <p:spPr>
          <a:xfrm>
            <a:off x="3513476" y="4684496"/>
            <a:ext cx="1190922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860</a:t>
            </a:r>
          </a:p>
        </p:txBody>
      </p:sp>
      <p:sp>
        <p:nvSpPr>
          <p:cNvPr id="79" name="หัวข้อ">
            <a:extLst>
              <a:ext uri="{FF2B5EF4-FFF2-40B4-BE49-F238E27FC236}">
                <a16:creationId xmlns:a16="http://schemas.microsoft.com/office/drawing/2014/main" id="{7565BADD-AF08-496A-AFC5-9F3CDDDDDBA7}"/>
              </a:ext>
            </a:extLst>
          </p:cNvPr>
          <p:cNvSpPr txBox="1"/>
          <p:nvPr/>
        </p:nvSpPr>
        <p:spPr>
          <a:xfrm>
            <a:off x="6888596" y="2226708"/>
            <a:ext cx="4194828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1) หาผลหารในหน่วยลิตร</a:t>
            </a:r>
          </a:p>
        </p:txBody>
      </p:sp>
      <p:sp>
        <p:nvSpPr>
          <p:cNvPr id="80" name="หัวข้อ">
            <a:extLst>
              <a:ext uri="{FF2B5EF4-FFF2-40B4-BE49-F238E27FC236}">
                <a16:creationId xmlns:a16="http://schemas.microsoft.com/office/drawing/2014/main" id="{18950B1A-1C87-410D-95A3-A3238F65EFE6}"/>
              </a:ext>
            </a:extLst>
          </p:cNvPr>
          <p:cNvSpPr txBox="1"/>
          <p:nvPr/>
        </p:nvSpPr>
        <p:spPr>
          <a:xfrm>
            <a:off x="6356161" y="5533591"/>
            <a:ext cx="544251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) หาผลหารในหน่วยมิลลิลิตร</a:t>
            </a:r>
          </a:p>
        </p:txBody>
      </p:sp>
      <p:sp>
        <p:nvSpPr>
          <p:cNvPr id="81" name="หัวข้อ">
            <a:extLst>
              <a:ext uri="{FF2B5EF4-FFF2-40B4-BE49-F238E27FC236}">
                <a16:creationId xmlns:a16="http://schemas.microsoft.com/office/drawing/2014/main" id="{16401EB9-A00A-4F5F-9747-773392309D05}"/>
              </a:ext>
            </a:extLst>
          </p:cNvPr>
          <p:cNvSpPr txBox="1"/>
          <p:nvPr/>
        </p:nvSpPr>
        <p:spPr>
          <a:xfrm>
            <a:off x="7241806" y="2725477"/>
            <a:ext cx="219417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35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ได้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B4FF9412-9EB4-48C1-ABC1-959F700717A1}"/>
              </a:ext>
            </a:extLst>
          </p:cNvPr>
          <p:cNvSpPr txBox="1"/>
          <p:nvPr/>
        </p:nvSpPr>
        <p:spPr>
          <a:xfrm>
            <a:off x="8619558" y="2725477"/>
            <a:ext cx="3118551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 เศษ 5 ลิตร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6B5EEF83-AAF5-484E-B356-83F903D39DF2}"/>
              </a:ext>
            </a:extLst>
          </p:cNvPr>
          <p:cNvSpPr txBox="1"/>
          <p:nvPr/>
        </p:nvSpPr>
        <p:spPr>
          <a:xfrm>
            <a:off x="6709371" y="6006324"/>
            <a:ext cx="2490247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FF5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5,160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5" name="หัวข้อ">
            <a:extLst>
              <a:ext uri="{FF2B5EF4-FFF2-40B4-BE49-F238E27FC236}">
                <a16:creationId xmlns:a16="http://schemas.microsoft.com/office/drawing/2014/main" id="{DFFD3003-53BA-4FD1-A405-53A032216681}"/>
              </a:ext>
            </a:extLst>
          </p:cNvPr>
          <p:cNvSpPr txBox="1"/>
          <p:nvPr/>
        </p:nvSpPr>
        <p:spPr>
          <a:xfrm>
            <a:off x="8414341" y="6006324"/>
            <a:ext cx="2490246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860 มิลลิลิตร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584B048-8E0F-4CD1-A26E-32EBA26C4FD6}"/>
              </a:ext>
            </a:extLst>
          </p:cNvPr>
          <p:cNvGrpSpPr/>
          <p:nvPr/>
        </p:nvGrpSpPr>
        <p:grpSpPr>
          <a:xfrm>
            <a:off x="6380975" y="3278596"/>
            <a:ext cx="5105541" cy="1246479"/>
            <a:chOff x="5568816" y="3116036"/>
            <a:chExt cx="5105541" cy="1246479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92B6A2B0-7D29-4DF6-90B6-D2C4A8E70491}"/>
                </a:ext>
              </a:extLst>
            </p:cNvPr>
            <p:cNvGrpSpPr/>
            <p:nvPr/>
          </p:nvGrpSpPr>
          <p:grpSpPr>
            <a:xfrm>
              <a:off x="5568816" y="3116036"/>
              <a:ext cx="5105541" cy="1246479"/>
              <a:chOff x="5568816" y="3116036"/>
              <a:chExt cx="5105541" cy="1246479"/>
            </a:xfrm>
          </p:grpSpPr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4F94CA21-8B19-47B6-A96A-2E99FB6570F5}"/>
                  </a:ext>
                </a:extLst>
              </p:cNvPr>
              <p:cNvSpPr/>
              <p:nvPr/>
            </p:nvSpPr>
            <p:spPr>
              <a:xfrm>
                <a:off x="5635491" y="3192236"/>
                <a:ext cx="5038866" cy="1170279"/>
              </a:xfrm>
              <a:custGeom>
                <a:avLst/>
                <a:gdLst>
                  <a:gd name="connsiteX0" fmla="*/ 0 w 5038866"/>
                  <a:gd name="connsiteY0" fmla="*/ 166472 h 1170279"/>
                  <a:gd name="connsiteX1" fmla="*/ 166472 w 5038866"/>
                  <a:gd name="connsiteY1" fmla="*/ 0 h 1170279"/>
                  <a:gd name="connsiteX2" fmla="*/ 932865 w 5038866"/>
                  <a:gd name="connsiteY2" fmla="*/ 0 h 1170279"/>
                  <a:gd name="connsiteX3" fmla="*/ 1699258 w 5038866"/>
                  <a:gd name="connsiteY3" fmla="*/ 0 h 1170279"/>
                  <a:gd name="connsiteX4" fmla="*/ 2277414 w 5038866"/>
                  <a:gd name="connsiteY4" fmla="*/ 0 h 1170279"/>
                  <a:gd name="connsiteX5" fmla="*/ 2902630 w 5038866"/>
                  <a:gd name="connsiteY5" fmla="*/ 0 h 1170279"/>
                  <a:gd name="connsiteX6" fmla="*/ 3621963 w 5038866"/>
                  <a:gd name="connsiteY6" fmla="*/ 0 h 1170279"/>
                  <a:gd name="connsiteX7" fmla="*/ 4872394 w 5038866"/>
                  <a:gd name="connsiteY7" fmla="*/ 0 h 1170279"/>
                  <a:gd name="connsiteX8" fmla="*/ 5038866 w 5038866"/>
                  <a:gd name="connsiteY8" fmla="*/ 166472 h 1170279"/>
                  <a:gd name="connsiteX9" fmla="*/ 5038866 w 5038866"/>
                  <a:gd name="connsiteY9" fmla="*/ 560019 h 1170279"/>
                  <a:gd name="connsiteX10" fmla="*/ 5038866 w 5038866"/>
                  <a:gd name="connsiteY10" fmla="*/ 1003807 h 1170279"/>
                  <a:gd name="connsiteX11" fmla="*/ 4872394 w 5038866"/>
                  <a:gd name="connsiteY11" fmla="*/ 1170279 h 1170279"/>
                  <a:gd name="connsiteX12" fmla="*/ 4200119 w 5038866"/>
                  <a:gd name="connsiteY12" fmla="*/ 1170279 h 1170279"/>
                  <a:gd name="connsiteX13" fmla="*/ 3480786 w 5038866"/>
                  <a:gd name="connsiteY13" fmla="*/ 1170279 h 1170279"/>
                  <a:gd name="connsiteX14" fmla="*/ 2761452 w 5038866"/>
                  <a:gd name="connsiteY14" fmla="*/ 1170279 h 1170279"/>
                  <a:gd name="connsiteX15" fmla="*/ 2230355 w 5038866"/>
                  <a:gd name="connsiteY15" fmla="*/ 1170279 h 1170279"/>
                  <a:gd name="connsiteX16" fmla="*/ 1652199 w 5038866"/>
                  <a:gd name="connsiteY16" fmla="*/ 1170279 h 1170279"/>
                  <a:gd name="connsiteX17" fmla="*/ 1074043 w 5038866"/>
                  <a:gd name="connsiteY17" fmla="*/ 1170279 h 1170279"/>
                  <a:gd name="connsiteX18" fmla="*/ 166472 w 5038866"/>
                  <a:gd name="connsiteY18" fmla="*/ 1170279 h 1170279"/>
                  <a:gd name="connsiteX19" fmla="*/ 0 w 5038866"/>
                  <a:gd name="connsiteY19" fmla="*/ 1003807 h 1170279"/>
                  <a:gd name="connsiteX20" fmla="*/ 0 w 5038866"/>
                  <a:gd name="connsiteY20" fmla="*/ 585140 h 1170279"/>
                  <a:gd name="connsiteX21" fmla="*/ 0 w 5038866"/>
                  <a:gd name="connsiteY21" fmla="*/ 166472 h 1170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038866" h="1170279" fill="none" extrusionOk="0">
                    <a:moveTo>
                      <a:pt x="0" y="166472"/>
                    </a:moveTo>
                    <a:cubicBezTo>
                      <a:pt x="-3751" y="75676"/>
                      <a:pt x="81019" y="760"/>
                      <a:pt x="166472" y="0"/>
                    </a:cubicBezTo>
                    <a:cubicBezTo>
                      <a:pt x="445905" y="29256"/>
                      <a:pt x="585798" y="-21832"/>
                      <a:pt x="932865" y="0"/>
                    </a:cubicBezTo>
                    <a:cubicBezTo>
                      <a:pt x="1279932" y="21832"/>
                      <a:pt x="1344224" y="35495"/>
                      <a:pt x="1699258" y="0"/>
                    </a:cubicBezTo>
                    <a:cubicBezTo>
                      <a:pt x="2054292" y="-35495"/>
                      <a:pt x="2140619" y="7508"/>
                      <a:pt x="2277414" y="0"/>
                    </a:cubicBezTo>
                    <a:cubicBezTo>
                      <a:pt x="2414209" y="-7508"/>
                      <a:pt x="2666094" y="-31165"/>
                      <a:pt x="2902630" y="0"/>
                    </a:cubicBezTo>
                    <a:cubicBezTo>
                      <a:pt x="3139166" y="31165"/>
                      <a:pt x="3313795" y="-18421"/>
                      <a:pt x="3621963" y="0"/>
                    </a:cubicBezTo>
                    <a:cubicBezTo>
                      <a:pt x="3930131" y="18421"/>
                      <a:pt x="4363007" y="15826"/>
                      <a:pt x="4872394" y="0"/>
                    </a:cubicBezTo>
                    <a:cubicBezTo>
                      <a:pt x="4964728" y="13929"/>
                      <a:pt x="5033724" y="80715"/>
                      <a:pt x="5038866" y="166472"/>
                    </a:cubicBezTo>
                    <a:cubicBezTo>
                      <a:pt x="5041192" y="319397"/>
                      <a:pt x="5039818" y="448376"/>
                      <a:pt x="5038866" y="560019"/>
                    </a:cubicBezTo>
                    <a:cubicBezTo>
                      <a:pt x="5037914" y="671662"/>
                      <a:pt x="5034675" y="819401"/>
                      <a:pt x="5038866" y="1003807"/>
                    </a:cubicBezTo>
                    <a:cubicBezTo>
                      <a:pt x="5044914" y="1110513"/>
                      <a:pt x="4963205" y="1177906"/>
                      <a:pt x="4872394" y="1170279"/>
                    </a:cubicBezTo>
                    <a:cubicBezTo>
                      <a:pt x="4651648" y="1165943"/>
                      <a:pt x="4405954" y="1143193"/>
                      <a:pt x="4200119" y="1170279"/>
                    </a:cubicBezTo>
                    <a:cubicBezTo>
                      <a:pt x="3994284" y="1197365"/>
                      <a:pt x="3680447" y="1198808"/>
                      <a:pt x="3480786" y="1170279"/>
                    </a:cubicBezTo>
                    <a:cubicBezTo>
                      <a:pt x="3281125" y="1141750"/>
                      <a:pt x="3022720" y="1161706"/>
                      <a:pt x="2761452" y="1170279"/>
                    </a:cubicBezTo>
                    <a:cubicBezTo>
                      <a:pt x="2500184" y="1178852"/>
                      <a:pt x="2458791" y="1191432"/>
                      <a:pt x="2230355" y="1170279"/>
                    </a:cubicBezTo>
                    <a:cubicBezTo>
                      <a:pt x="2001919" y="1149126"/>
                      <a:pt x="1800051" y="1168504"/>
                      <a:pt x="1652199" y="1170279"/>
                    </a:cubicBezTo>
                    <a:cubicBezTo>
                      <a:pt x="1504347" y="1172054"/>
                      <a:pt x="1237029" y="1197576"/>
                      <a:pt x="1074043" y="1170279"/>
                    </a:cubicBezTo>
                    <a:cubicBezTo>
                      <a:pt x="911057" y="1142982"/>
                      <a:pt x="533530" y="1143148"/>
                      <a:pt x="166472" y="1170279"/>
                    </a:cubicBezTo>
                    <a:cubicBezTo>
                      <a:pt x="94886" y="1160637"/>
                      <a:pt x="-861" y="1102820"/>
                      <a:pt x="0" y="1003807"/>
                    </a:cubicBezTo>
                    <a:cubicBezTo>
                      <a:pt x="-2492" y="856498"/>
                      <a:pt x="-9867" y="693738"/>
                      <a:pt x="0" y="585140"/>
                    </a:cubicBezTo>
                    <a:cubicBezTo>
                      <a:pt x="9867" y="476542"/>
                      <a:pt x="16285" y="265820"/>
                      <a:pt x="0" y="166472"/>
                    </a:cubicBezTo>
                    <a:close/>
                  </a:path>
                  <a:path w="5038866" h="1170279" stroke="0" extrusionOk="0">
                    <a:moveTo>
                      <a:pt x="0" y="166472"/>
                    </a:moveTo>
                    <a:cubicBezTo>
                      <a:pt x="-11789" y="91872"/>
                      <a:pt x="83632" y="11658"/>
                      <a:pt x="166472" y="0"/>
                    </a:cubicBezTo>
                    <a:cubicBezTo>
                      <a:pt x="329091" y="-15750"/>
                      <a:pt x="441613" y="20629"/>
                      <a:pt x="697569" y="0"/>
                    </a:cubicBezTo>
                    <a:cubicBezTo>
                      <a:pt x="953525" y="-20629"/>
                      <a:pt x="1182642" y="-18389"/>
                      <a:pt x="1369843" y="0"/>
                    </a:cubicBezTo>
                    <a:cubicBezTo>
                      <a:pt x="1557044" y="18389"/>
                      <a:pt x="1736641" y="13784"/>
                      <a:pt x="1995059" y="0"/>
                    </a:cubicBezTo>
                    <a:cubicBezTo>
                      <a:pt x="2253477" y="-13784"/>
                      <a:pt x="2406007" y="19253"/>
                      <a:pt x="2761452" y="0"/>
                    </a:cubicBezTo>
                    <a:cubicBezTo>
                      <a:pt x="3116897" y="-19253"/>
                      <a:pt x="3258897" y="-14550"/>
                      <a:pt x="3433726" y="0"/>
                    </a:cubicBezTo>
                    <a:cubicBezTo>
                      <a:pt x="3608555" y="14550"/>
                      <a:pt x="4036320" y="-21367"/>
                      <a:pt x="4200119" y="0"/>
                    </a:cubicBezTo>
                    <a:cubicBezTo>
                      <a:pt x="4363918" y="21367"/>
                      <a:pt x="4629955" y="3619"/>
                      <a:pt x="4872394" y="0"/>
                    </a:cubicBezTo>
                    <a:cubicBezTo>
                      <a:pt x="4965123" y="-15595"/>
                      <a:pt x="5039058" y="62968"/>
                      <a:pt x="5038866" y="166472"/>
                    </a:cubicBezTo>
                    <a:cubicBezTo>
                      <a:pt x="5053622" y="286577"/>
                      <a:pt x="5056424" y="426202"/>
                      <a:pt x="5038866" y="568393"/>
                    </a:cubicBezTo>
                    <a:cubicBezTo>
                      <a:pt x="5021308" y="710584"/>
                      <a:pt x="5057678" y="897763"/>
                      <a:pt x="5038866" y="1003807"/>
                    </a:cubicBezTo>
                    <a:cubicBezTo>
                      <a:pt x="5038353" y="1101715"/>
                      <a:pt x="4981804" y="1170626"/>
                      <a:pt x="4872394" y="1170279"/>
                    </a:cubicBezTo>
                    <a:cubicBezTo>
                      <a:pt x="4576628" y="1176539"/>
                      <a:pt x="4512503" y="1162915"/>
                      <a:pt x="4247179" y="1170279"/>
                    </a:cubicBezTo>
                    <a:cubicBezTo>
                      <a:pt x="3981856" y="1177643"/>
                      <a:pt x="3834019" y="1180495"/>
                      <a:pt x="3716082" y="1170279"/>
                    </a:cubicBezTo>
                    <a:cubicBezTo>
                      <a:pt x="3598145" y="1160063"/>
                      <a:pt x="3201137" y="1200702"/>
                      <a:pt x="2949689" y="1170279"/>
                    </a:cubicBezTo>
                    <a:cubicBezTo>
                      <a:pt x="2698241" y="1139856"/>
                      <a:pt x="2480388" y="1200857"/>
                      <a:pt x="2183296" y="1170279"/>
                    </a:cubicBezTo>
                    <a:cubicBezTo>
                      <a:pt x="1886204" y="1139701"/>
                      <a:pt x="1815539" y="1143856"/>
                      <a:pt x="1605140" y="1170279"/>
                    </a:cubicBezTo>
                    <a:cubicBezTo>
                      <a:pt x="1394741" y="1196702"/>
                      <a:pt x="1134215" y="1163150"/>
                      <a:pt x="979924" y="1170279"/>
                    </a:cubicBezTo>
                    <a:cubicBezTo>
                      <a:pt x="825633" y="1177408"/>
                      <a:pt x="419854" y="1198030"/>
                      <a:pt x="166472" y="1170279"/>
                    </a:cubicBezTo>
                    <a:cubicBezTo>
                      <a:pt x="77401" y="1170688"/>
                      <a:pt x="-5483" y="1091286"/>
                      <a:pt x="0" y="1003807"/>
                    </a:cubicBezTo>
                    <a:cubicBezTo>
                      <a:pt x="13041" y="836051"/>
                      <a:pt x="-5024" y="738081"/>
                      <a:pt x="0" y="568393"/>
                    </a:cubicBezTo>
                    <a:cubicBezTo>
                      <a:pt x="5024" y="398705"/>
                      <a:pt x="8732" y="324073"/>
                      <a:pt x="0" y="16647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  <a:extLst>
                  <a:ext uri="{C807C97D-BFC1-408E-A445-0C87EB9F89A2}">
                    <ask:lineSketchStyleProps xmlns:ask="http://schemas.microsoft.com/office/drawing/2018/sketchyshapes" sd="736960117">
                      <a:prstGeom prst="roundRect">
                        <a:avLst>
                          <a:gd name="adj" fmla="val 1422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5F2731D7-EE9D-40C0-9F6F-A76689D21CFF}"/>
                  </a:ext>
                </a:extLst>
              </p:cNvPr>
              <p:cNvSpPr/>
              <p:nvPr/>
            </p:nvSpPr>
            <p:spPr>
              <a:xfrm>
                <a:off x="5568816" y="3116036"/>
                <a:ext cx="5038866" cy="1170279"/>
              </a:xfrm>
              <a:custGeom>
                <a:avLst/>
                <a:gdLst>
                  <a:gd name="connsiteX0" fmla="*/ 0 w 5038866"/>
                  <a:gd name="connsiteY0" fmla="*/ 195050 h 1170279"/>
                  <a:gd name="connsiteX1" fmla="*/ 195050 w 5038866"/>
                  <a:gd name="connsiteY1" fmla="*/ 0 h 1170279"/>
                  <a:gd name="connsiteX2" fmla="*/ 952135 w 5038866"/>
                  <a:gd name="connsiteY2" fmla="*/ 0 h 1170279"/>
                  <a:gd name="connsiteX3" fmla="*/ 1709219 w 5038866"/>
                  <a:gd name="connsiteY3" fmla="*/ 0 h 1170279"/>
                  <a:gd name="connsiteX4" fmla="*/ 2280354 w 5038866"/>
                  <a:gd name="connsiteY4" fmla="*/ 0 h 1170279"/>
                  <a:gd name="connsiteX5" fmla="*/ 2897975 w 5038866"/>
                  <a:gd name="connsiteY5" fmla="*/ 0 h 1170279"/>
                  <a:gd name="connsiteX6" fmla="*/ 3608572 w 5038866"/>
                  <a:gd name="connsiteY6" fmla="*/ 0 h 1170279"/>
                  <a:gd name="connsiteX7" fmla="*/ 4843816 w 5038866"/>
                  <a:gd name="connsiteY7" fmla="*/ 0 h 1170279"/>
                  <a:gd name="connsiteX8" fmla="*/ 5038866 w 5038866"/>
                  <a:gd name="connsiteY8" fmla="*/ 195050 h 1170279"/>
                  <a:gd name="connsiteX9" fmla="*/ 5038866 w 5038866"/>
                  <a:gd name="connsiteY9" fmla="*/ 561734 h 1170279"/>
                  <a:gd name="connsiteX10" fmla="*/ 5038866 w 5038866"/>
                  <a:gd name="connsiteY10" fmla="*/ 975229 h 1170279"/>
                  <a:gd name="connsiteX11" fmla="*/ 4843816 w 5038866"/>
                  <a:gd name="connsiteY11" fmla="*/ 1170279 h 1170279"/>
                  <a:gd name="connsiteX12" fmla="*/ 4179707 w 5038866"/>
                  <a:gd name="connsiteY12" fmla="*/ 1170279 h 1170279"/>
                  <a:gd name="connsiteX13" fmla="*/ 3469109 w 5038866"/>
                  <a:gd name="connsiteY13" fmla="*/ 1170279 h 1170279"/>
                  <a:gd name="connsiteX14" fmla="*/ 2758512 w 5038866"/>
                  <a:gd name="connsiteY14" fmla="*/ 1170279 h 1170279"/>
                  <a:gd name="connsiteX15" fmla="*/ 2233866 w 5038866"/>
                  <a:gd name="connsiteY15" fmla="*/ 1170279 h 1170279"/>
                  <a:gd name="connsiteX16" fmla="*/ 1662732 w 5038866"/>
                  <a:gd name="connsiteY16" fmla="*/ 1170279 h 1170279"/>
                  <a:gd name="connsiteX17" fmla="*/ 1091598 w 5038866"/>
                  <a:gd name="connsiteY17" fmla="*/ 1170279 h 1170279"/>
                  <a:gd name="connsiteX18" fmla="*/ 195050 w 5038866"/>
                  <a:gd name="connsiteY18" fmla="*/ 1170279 h 1170279"/>
                  <a:gd name="connsiteX19" fmla="*/ 0 w 5038866"/>
                  <a:gd name="connsiteY19" fmla="*/ 975229 h 1170279"/>
                  <a:gd name="connsiteX20" fmla="*/ 0 w 5038866"/>
                  <a:gd name="connsiteY20" fmla="*/ 585140 h 1170279"/>
                  <a:gd name="connsiteX21" fmla="*/ 0 w 5038866"/>
                  <a:gd name="connsiteY21" fmla="*/ 195050 h 1170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038866" h="1170279" fill="none" extrusionOk="0">
                    <a:moveTo>
                      <a:pt x="0" y="195050"/>
                    </a:moveTo>
                    <a:cubicBezTo>
                      <a:pt x="-5007" y="88854"/>
                      <a:pt x="107041" y="2308"/>
                      <a:pt x="195050" y="0"/>
                    </a:cubicBezTo>
                    <a:cubicBezTo>
                      <a:pt x="510868" y="-33858"/>
                      <a:pt x="736186" y="36330"/>
                      <a:pt x="952135" y="0"/>
                    </a:cubicBezTo>
                    <a:cubicBezTo>
                      <a:pt x="1168084" y="-36330"/>
                      <a:pt x="1508187" y="13227"/>
                      <a:pt x="1709219" y="0"/>
                    </a:cubicBezTo>
                    <a:cubicBezTo>
                      <a:pt x="1910251" y="-13227"/>
                      <a:pt x="2100982" y="-2318"/>
                      <a:pt x="2280354" y="0"/>
                    </a:cubicBezTo>
                    <a:cubicBezTo>
                      <a:pt x="2459726" y="2318"/>
                      <a:pt x="2620988" y="6712"/>
                      <a:pt x="2897975" y="0"/>
                    </a:cubicBezTo>
                    <a:cubicBezTo>
                      <a:pt x="3174962" y="-6712"/>
                      <a:pt x="3453817" y="-5165"/>
                      <a:pt x="3608572" y="0"/>
                    </a:cubicBezTo>
                    <a:cubicBezTo>
                      <a:pt x="3763327" y="5165"/>
                      <a:pt x="4524027" y="7744"/>
                      <a:pt x="4843816" y="0"/>
                    </a:cubicBezTo>
                    <a:cubicBezTo>
                      <a:pt x="4951849" y="10967"/>
                      <a:pt x="5026105" y="102673"/>
                      <a:pt x="5038866" y="195050"/>
                    </a:cubicBezTo>
                    <a:cubicBezTo>
                      <a:pt x="5037102" y="280399"/>
                      <a:pt x="5055698" y="380667"/>
                      <a:pt x="5038866" y="561734"/>
                    </a:cubicBezTo>
                    <a:cubicBezTo>
                      <a:pt x="5022034" y="742801"/>
                      <a:pt x="5056549" y="884680"/>
                      <a:pt x="5038866" y="975229"/>
                    </a:cubicBezTo>
                    <a:cubicBezTo>
                      <a:pt x="5048154" y="1105630"/>
                      <a:pt x="4949993" y="1180725"/>
                      <a:pt x="4843816" y="1170279"/>
                    </a:cubicBezTo>
                    <a:cubicBezTo>
                      <a:pt x="4552406" y="1162599"/>
                      <a:pt x="4324305" y="1145204"/>
                      <a:pt x="4179707" y="1170279"/>
                    </a:cubicBezTo>
                    <a:cubicBezTo>
                      <a:pt x="4035109" y="1195354"/>
                      <a:pt x="3667350" y="1165411"/>
                      <a:pt x="3469109" y="1170279"/>
                    </a:cubicBezTo>
                    <a:cubicBezTo>
                      <a:pt x="3270868" y="1175147"/>
                      <a:pt x="2991717" y="1166233"/>
                      <a:pt x="2758512" y="1170279"/>
                    </a:cubicBezTo>
                    <a:cubicBezTo>
                      <a:pt x="2525307" y="1174325"/>
                      <a:pt x="2385111" y="1194121"/>
                      <a:pt x="2233866" y="1170279"/>
                    </a:cubicBezTo>
                    <a:cubicBezTo>
                      <a:pt x="2082621" y="1146437"/>
                      <a:pt x="1894209" y="1158015"/>
                      <a:pt x="1662732" y="1170279"/>
                    </a:cubicBezTo>
                    <a:cubicBezTo>
                      <a:pt x="1431255" y="1182543"/>
                      <a:pt x="1221514" y="1184591"/>
                      <a:pt x="1091598" y="1170279"/>
                    </a:cubicBezTo>
                    <a:cubicBezTo>
                      <a:pt x="961682" y="1155967"/>
                      <a:pt x="489982" y="1164688"/>
                      <a:pt x="195050" y="1170279"/>
                    </a:cubicBezTo>
                    <a:cubicBezTo>
                      <a:pt x="100668" y="1163959"/>
                      <a:pt x="-1360" y="1094128"/>
                      <a:pt x="0" y="975229"/>
                    </a:cubicBezTo>
                    <a:cubicBezTo>
                      <a:pt x="-12984" y="781896"/>
                      <a:pt x="1585" y="695918"/>
                      <a:pt x="0" y="585140"/>
                    </a:cubicBezTo>
                    <a:cubicBezTo>
                      <a:pt x="-1585" y="474362"/>
                      <a:pt x="8534" y="325069"/>
                      <a:pt x="0" y="195050"/>
                    </a:cubicBezTo>
                    <a:close/>
                  </a:path>
                  <a:path w="5038866" h="1170279" stroke="0" extrusionOk="0">
                    <a:moveTo>
                      <a:pt x="0" y="195050"/>
                    </a:moveTo>
                    <a:cubicBezTo>
                      <a:pt x="-8396" y="99677"/>
                      <a:pt x="103807" y="21112"/>
                      <a:pt x="195050" y="0"/>
                    </a:cubicBezTo>
                    <a:cubicBezTo>
                      <a:pt x="412731" y="-16171"/>
                      <a:pt x="465695" y="24962"/>
                      <a:pt x="719696" y="0"/>
                    </a:cubicBezTo>
                    <a:cubicBezTo>
                      <a:pt x="973697" y="-24962"/>
                      <a:pt x="1078953" y="29591"/>
                      <a:pt x="1383806" y="0"/>
                    </a:cubicBezTo>
                    <a:cubicBezTo>
                      <a:pt x="1688659" y="-29591"/>
                      <a:pt x="1721281" y="3295"/>
                      <a:pt x="2001428" y="0"/>
                    </a:cubicBezTo>
                    <a:cubicBezTo>
                      <a:pt x="2281575" y="-3295"/>
                      <a:pt x="2418384" y="24984"/>
                      <a:pt x="2758512" y="0"/>
                    </a:cubicBezTo>
                    <a:cubicBezTo>
                      <a:pt x="3098640" y="-24984"/>
                      <a:pt x="3124387" y="-16152"/>
                      <a:pt x="3422622" y="0"/>
                    </a:cubicBezTo>
                    <a:cubicBezTo>
                      <a:pt x="3720857" y="16152"/>
                      <a:pt x="3842641" y="13325"/>
                      <a:pt x="4179707" y="0"/>
                    </a:cubicBezTo>
                    <a:cubicBezTo>
                      <a:pt x="4516774" y="-13325"/>
                      <a:pt x="4653160" y="19449"/>
                      <a:pt x="4843816" y="0"/>
                    </a:cubicBezTo>
                    <a:cubicBezTo>
                      <a:pt x="4952058" y="-10255"/>
                      <a:pt x="5039153" y="70068"/>
                      <a:pt x="5038866" y="195050"/>
                    </a:cubicBezTo>
                    <a:cubicBezTo>
                      <a:pt x="5036761" y="375445"/>
                      <a:pt x="5027915" y="483427"/>
                      <a:pt x="5038866" y="569536"/>
                    </a:cubicBezTo>
                    <a:cubicBezTo>
                      <a:pt x="5049817" y="655645"/>
                      <a:pt x="5045361" y="822788"/>
                      <a:pt x="5038866" y="975229"/>
                    </a:cubicBezTo>
                    <a:cubicBezTo>
                      <a:pt x="5037651" y="1097078"/>
                      <a:pt x="4960112" y="1170449"/>
                      <a:pt x="4843816" y="1170279"/>
                    </a:cubicBezTo>
                    <a:cubicBezTo>
                      <a:pt x="4547170" y="1142844"/>
                      <a:pt x="4391543" y="1143109"/>
                      <a:pt x="4226194" y="1170279"/>
                    </a:cubicBezTo>
                    <a:cubicBezTo>
                      <a:pt x="4060845" y="1197449"/>
                      <a:pt x="3898846" y="1166333"/>
                      <a:pt x="3701548" y="1170279"/>
                    </a:cubicBezTo>
                    <a:cubicBezTo>
                      <a:pt x="3504250" y="1174225"/>
                      <a:pt x="3318400" y="1190431"/>
                      <a:pt x="2944463" y="1170279"/>
                    </a:cubicBezTo>
                    <a:cubicBezTo>
                      <a:pt x="2570526" y="1150127"/>
                      <a:pt x="2546075" y="1160328"/>
                      <a:pt x="2187378" y="1170279"/>
                    </a:cubicBezTo>
                    <a:cubicBezTo>
                      <a:pt x="1828681" y="1180230"/>
                      <a:pt x="1758369" y="1158178"/>
                      <a:pt x="1616244" y="1170279"/>
                    </a:cubicBezTo>
                    <a:cubicBezTo>
                      <a:pt x="1474119" y="1182380"/>
                      <a:pt x="1203628" y="1154081"/>
                      <a:pt x="998622" y="1170279"/>
                    </a:cubicBezTo>
                    <a:cubicBezTo>
                      <a:pt x="793616" y="1186477"/>
                      <a:pt x="406030" y="1205690"/>
                      <a:pt x="195050" y="1170279"/>
                    </a:cubicBezTo>
                    <a:cubicBezTo>
                      <a:pt x="97707" y="1171761"/>
                      <a:pt x="-16499" y="1069529"/>
                      <a:pt x="0" y="975229"/>
                    </a:cubicBezTo>
                    <a:cubicBezTo>
                      <a:pt x="16755" y="847910"/>
                      <a:pt x="9758" y="669428"/>
                      <a:pt x="0" y="569536"/>
                    </a:cubicBezTo>
                    <a:cubicBezTo>
                      <a:pt x="-9758" y="469644"/>
                      <a:pt x="7719" y="345834"/>
                      <a:pt x="0" y="195050"/>
                    </a:cubicBezTo>
                    <a:close/>
                  </a:path>
                </a:pathLst>
              </a:custGeom>
              <a:solidFill>
                <a:srgbClr val="FAB4A1"/>
              </a:solidFill>
              <a:ln>
                <a:noFill/>
                <a:extLst>
                  <a:ext uri="{C807C97D-BFC1-408E-A445-0C87EB9F89A2}">
                    <ask:lineSketchStyleProps xmlns:ask="http://schemas.microsoft.com/office/drawing/2018/sketchyshapes" sd="736960117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88" name="หัวข้อ">
              <a:extLst>
                <a:ext uri="{FF2B5EF4-FFF2-40B4-BE49-F238E27FC236}">
                  <a16:creationId xmlns:a16="http://schemas.microsoft.com/office/drawing/2014/main" id="{C5E0F8DE-7CAA-4E4A-9348-79E23AC15BAB}"/>
                </a:ext>
              </a:extLst>
            </p:cNvPr>
            <p:cNvSpPr txBox="1"/>
            <p:nvPr/>
          </p:nvSpPr>
          <p:spPr>
            <a:xfrm>
              <a:off x="5716970" y="3209338"/>
              <a:ext cx="4860231" cy="108491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เศษที่ได้จากการหารในหน่วยลิตร</a:t>
              </a:r>
            </a:p>
            <a:p>
              <a:pPr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คือ 5 ลิตร หรือ ................. มิลลิลิตร</a:t>
              </a:r>
            </a:p>
          </p:txBody>
        </p:sp>
      </p:grpSp>
      <p:sp>
        <p:nvSpPr>
          <p:cNvPr id="91" name="หัวข้อ">
            <a:extLst>
              <a:ext uri="{FF2B5EF4-FFF2-40B4-BE49-F238E27FC236}">
                <a16:creationId xmlns:a16="http://schemas.microsoft.com/office/drawing/2014/main" id="{9DFC5B3D-4BBF-487A-B09C-D75C1CF17369}"/>
              </a:ext>
            </a:extLst>
          </p:cNvPr>
          <p:cNvSpPr txBox="1"/>
          <p:nvPr/>
        </p:nvSpPr>
        <p:spPr>
          <a:xfrm>
            <a:off x="8414341" y="3868615"/>
            <a:ext cx="144490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5,000</a:t>
            </a:r>
          </a:p>
        </p:txBody>
      </p:sp>
      <p:sp>
        <p:nvSpPr>
          <p:cNvPr id="92" name="หัวข้อ">
            <a:extLst>
              <a:ext uri="{FF2B5EF4-FFF2-40B4-BE49-F238E27FC236}">
                <a16:creationId xmlns:a16="http://schemas.microsoft.com/office/drawing/2014/main" id="{3401B2AE-B603-4E5F-A632-693429F5192D}"/>
              </a:ext>
            </a:extLst>
          </p:cNvPr>
          <p:cNvSpPr txBox="1"/>
          <p:nvPr/>
        </p:nvSpPr>
        <p:spPr>
          <a:xfrm>
            <a:off x="6658571" y="4443499"/>
            <a:ext cx="5420045" cy="62581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นำไปรวมกับตัวตั้งในหน่วยมิลลิลิตร</a:t>
            </a:r>
          </a:p>
        </p:txBody>
      </p:sp>
      <p:sp>
        <p:nvSpPr>
          <p:cNvPr id="93" name="หัวข้อ">
            <a:extLst>
              <a:ext uri="{FF2B5EF4-FFF2-40B4-BE49-F238E27FC236}">
                <a16:creationId xmlns:a16="http://schemas.microsoft.com/office/drawing/2014/main" id="{802ABE6D-D0F8-4DD3-8ED2-D573370BEF57}"/>
              </a:ext>
            </a:extLst>
          </p:cNvPr>
          <p:cNvSpPr txBox="1"/>
          <p:nvPr/>
        </p:nvSpPr>
        <p:spPr>
          <a:xfrm>
            <a:off x="6658571" y="5060184"/>
            <a:ext cx="125333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จะได้ </a:t>
            </a:r>
          </a:p>
        </p:txBody>
      </p:sp>
      <p:sp>
        <p:nvSpPr>
          <p:cNvPr id="94" name="หัวข้อ">
            <a:extLst>
              <a:ext uri="{FF2B5EF4-FFF2-40B4-BE49-F238E27FC236}">
                <a16:creationId xmlns:a16="http://schemas.microsoft.com/office/drawing/2014/main" id="{AD4B4ED1-80F6-4ABB-9918-A349635C8E16}"/>
              </a:ext>
            </a:extLst>
          </p:cNvPr>
          <p:cNvSpPr txBox="1"/>
          <p:nvPr/>
        </p:nvSpPr>
        <p:spPr>
          <a:xfrm>
            <a:off x="7494419" y="5060184"/>
            <a:ext cx="298132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5,000 + 160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5" name="หัวข้อ">
            <a:extLst>
              <a:ext uri="{FF2B5EF4-FFF2-40B4-BE49-F238E27FC236}">
                <a16:creationId xmlns:a16="http://schemas.microsoft.com/office/drawing/2014/main" id="{6131A15B-AC2F-47C6-908B-C38DA16CDDE4}"/>
              </a:ext>
            </a:extLst>
          </p:cNvPr>
          <p:cNvSpPr txBox="1"/>
          <p:nvPr/>
        </p:nvSpPr>
        <p:spPr>
          <a:xfrm>
            <a:off x="9532048" y="5060184"/>
            <a:ext cx="228836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5,160 มิลลิลิตร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167096D3-6544-47B3-B643-EF44A3CE975F}"/>
              </a:ext>
            </a:extLst>
          </p:cNvPr>
          <p:cNvCxnSpPr>
            <a:cxnSpLocks/>
            <a:endCxn id="68" idx="3"/>
          </p:cNvCxnSpPr>
          <p:nvPr/>
        </p:nvCxnSpPr>
        <p:spPr>
          <a:xfrm flipV="1">
            <a:off x="3888900" y="4378695"/>
            <a:ext cx="805751" cy="193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7" name="หัวข้อ">
            <a:extLst>
              <a:ext uri="{FF2B5EF4-FFF2-40B4-BE49-F238E27FC236}">
                <a16:creationId xmlns:a16="http://schemas.microsoft.com/office/drawing/2014/main" id="{121B765A-B3E2-4D94-ACAA-F62B2403E81F}"/>
              </a:ext>
            </a:extLst>
          </p:cNvPr>
          <p:cNvSpPr txBox="1"/>
          <p:nvPr/>
        </p:nvSpPr>
        <p:spPr>
          <a:xfrm>
            <a:off x="3525792" y="3728146"/>
            <a:ext cx="130568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5,160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E533C6E-5BF1-4A92-A919-5AED42771FBA}"/>
              </a:ext>
            </a:extLst>
          </p:cNvPr>
          <p:cNvGrpSpPr/>
          <p:nvPr/>
        </p:nvGrpSpPr>
        <p:grpSpPr>
          <a:xfrm>
            <a:off x="528645" y="1707509"/>
            <a:ext cx="936000" cy="523220"/>
            <a:chOff x="1071532" y="3038331"/>
            <a:chExt cx="1056082" cy="523220"/>
          </a:xfrm>
        </p:grpSpPr>
        <p:sp>
          <p:nvSpPr>
            <p:cNvPr id="99" name="หัวข้อ">
              <a:extLst>
                <a:ext uri="{FF2B5EF4-FFF2-40B4-BE49-F238E27FC236}">
                  <a16:creationId xmlns:a16="http://schemas.microsoft.com/office/drawing/2014/main" id="{053043B8-4916-406E-9E2D-7E8FBFF1AEE2}"/>
                </a:ext>
              </a:extLst>
            </p:cNvPr>
            <p:cNvSpPr txBox="1"/>
            <p:nvPr/>
          </p:nvSpPr>
          <p:spPr>
            <a:xfrm>
              <a:off x="1071532" y="3038331"/>
              <a:ext cx="105608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9B8F9A4D-80F1-478D-85BE-811DDC0EB7A0}"/>
                </a:ext>
              </a:extLst>
            </p:cNvPr>
            <p:cNvGrpSpPr/>
            <p:nvPr/>
          </p:nvGrpSpPr>
          <p:grpSpPr>
            <a:xfrm>
              <a:off x="1140174" y="3488205"/>
              <a:ext cx="864000" cy="54000"/>
              <a:chOff x="7144755" y="5591532"/>
              <a:chExt cx="2700000" cy="76985"/>
            </a:xfrm>
          </p:grpSpPr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D32D51E2-825F-4E3D-82A6-F6A080B045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614FFC70-AED5-42D2-A715-A2167D9F2A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366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0" grpId="0" animBg="1"/>
      <p:bldP spid="60" grpId="1" animBg="1"/>
      <p:bldP spid="61" grpId="0" animBg="1"/>
      <p:bldP spid="61" grpId="1" animBg="1"/>
      <p:bldP spid="62" grpId="0" animBg="1"/>
      <p:bldP spid="63" grpId="0" animBg="1"/>
      <p:bldP spid="64" grpId="0"/>
      <p:bldP spid="65" grpId="0"/>
      <p:bldP spid="72" grpId="0"/>
      <p:bldP spid="78" grpId="0"/>
      <p:bldP spid="79" grpId="0"/>
      <p:bldP spid="80" grpId="0"/>
      <p:bldP spid="81" grpId="0"/>
      <p:bldP spid="83" grpId="0"/>
      <p:bldP spid="84" grpId="0"/>
      <p:bldP spid="85" grpId="0"/>
      <p:bldP spid="91" grpId="0"/>
      <p:bldP spid="92" grpId="0"/>
      <p:bldP spid="93" grpId="0"/>
      <p:bldP spid="94" grpId="0"/>
      <p:bldP spid="95" grpId="0"/>
      <p:bldP spid="9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51FBD9E-DABC-47B1-84F7-5C01D053C1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7" t="24321" r="13336" b="100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43362" y="4216149"/>
            <a:ext cx="2033183" cy="2398467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37091" y="4216149"/>
            <a:ext cx="2033183" cy="2398467"/>
          </a:xfrm>
          <a:prstGeom prst="rect">
            <a:avLst/>
          </a:prstGeom>
        </p:spPr>
      </p:pic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566" y="4922763"/>
            <a:ext cx="907017" cy="907017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165" y="4922764"/>
            <a:ext cx="907017" cy="907017"/>
          </a:xfrm>
          <a:prstGeom prst="rect">
            <a:avLst/>
          </a:prstGeom>
        </p:spPr>
      </p:pic>
      <p:pic>
        <p:nvPicPr>
          <p:cNvPr id="5" name="ดาว">
            <a:extLst>
              <a:ext uri="{FF2B5EF4-FFF2-40B4-BE49-F238E27FC236}">
                <a16:creationId xmlns:a16="http://schemas.microsoft.com/office/drawing/2014/main" id="{0B655DD8-3ECE-48C2-AB76-7E13A7208F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789931" y="1930448"/>
            <a:ext cx="31501" cy="36000"/>
          </a:xfrm>
          <a:prstGeom prst="rect">
            <a:avLst/>
          </a:prstGeom>
        </p:spPr>
      </p:pic>
      <p:pic>
        <p:nvPicPr>
          <p:cNvPr id="19" name="ดาว">
            <a:extLst>
              <a:ext uri="{FF2B5EF4-FFF2-40B4-BE49-F238E27FC236}">
                <a16:creationId xmlns:a16="http://schemas.microsoft.com/office/drawing/2014/main" id="{137E84D1-F41A-4957-B720-516B818B57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405949" y="1215403"/>
            <a:ext cx="31501" cy="36000"/>
          </a:xfrm>
          <a:prstGeom prst="rect">
            <a:avLst/>
          </a:prstGeom>
        </p:spPr>
      </p:pic>
      <p:pic>
        <p:nvPicPr>
          <p:cNvPr id="20" name="ดาว">
            <a:extLst>
              <a:ext uri="{FF2B5EF4-FFF2-40B4-BE49-F238E27FC236}">
                <a16:creationId xmlns:a16="http://schemas.microsoft.com/office/drawing/2014/main" id="{8185189A-8905-428E-997E-EB41B78546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194869" y="2772931"/>
            <a:ext cx="31501" cy="36000"/>
          </a:xfrm>
          <a:prstGeom prst="rect">
            <a:avLst/>
          </a:prstGeom>
        </p:spPr>
      </p:pic>
      <p:pic>
        <p:nvPicPr>
          <p:cNvPr id="21" name="ดาว">
            <a:extLst>
              <a:ext uri="{FF2B5EF4-FFF2-40B4-BE49-F238E27FC236}">
                <a16:creationId xmlns:a16="http://schemas.microsoft.com/office/drawing/2014/main" id="{7D7EE227-301C-4481-BAFA-5FB94A6C27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66059" y="2988304"/>
            <a:ext cx="31501" cy="36000"/>
          </a:xfrm>
          <a:prstGeom prst="rect">
            <a:avLst/>
          </a:prstGeom>
        </p:spPr>
      </p:pic>
      <p:pic>
        <p:nvPicPr>
          <p:cNvPr id="22" name="ดาว">
            <a:extLst>
              <a:ext uri="{FF2B5EF4-FFF2-40B4-BE49-F238E27FC236}">
                <a16:creationId xmlns:a16="http://schemas.microsoft.com/office/drawing/2014/main" id="{57F67907-BCBB-4A83-9C7C-1E8BC85609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58349" y="2925331"/>
            <a:ext cx="31501" cy="36000"/>
          </a:xfrm>
          <a:prstGeom prst="rect">
            <a:avLst/>
          </a:prstGeom>
        </p:spPr>
      </p:pic>
      <p:pic>
        <p:nvPicPr>
          <p:cNvPr id="23" name="ดาว">
            <a:extLst>
              <a:ext uri="{FF2B5EF4-FFF2-40B4-BE49-F238E27FC236}">
                <a16:creationId xmlns:a16="http://schemas.microsoft.com/office/drawing/2014/main" id="{F282C09C-9F02-4D53-9CAD-F567E23160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10749" y="3077731"/>
            <a:ext cx="31501" cy="36000"/>
          </a:xfrm>
          <a:prstGeom prst="rect">
            <a:avLst/>
          </a:prstGeom>
        </p:spPr>
      </p:pic>
      <p:pic>
        <p:nvPicPr>
          <p:cNvPr id="24" name="ดาว">
            <a:extLst>
              <a:ext uri="{FF2B5EF4-FFF2-40B4-BE49-F238E27FC236}">
                <a16:creationId xmlns:a16="http://schemas.microsoft.com/office/drawing/2014/main" id="{AFFC4D63-4D11-4AFA-95BF-A0CBEF5CEA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53801" y="3278768"/>
            <a:ext cx="31501" cy="36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909E9C1-9C57-4868-B103-06C864288A93}"/>
              </a:ext>
            </a:extLst>
          </p:cNvPr>
          <p:cNvSpPr txBox="1"/>
          <p:nvPr/>
        </p:nvSpPr>
        <p:spPr>
          <a:xfrm>
            <a:off x="2721527" y="3301921"/>
            <a:ext cx="6269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36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มีปริมาตร 450 มิลลิลิตร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E2391B-0DA6-4AA6-9194-281D4D874DC1}"/>
              </a:ext>
            </a:extLst>
          </p:cNvPr>
          <p:cNvGrpSpPr/>
          <p:nvPr/>
        </p:nvGrpSpPr>
        <p:grpSpPr>
          <a:xfrm>
            <a:off x="384633" y="407043"/>
            <a:ext cx="1008000" cy="1008000"/>
            <a:chOff x="242393" y="254643"/>
            <a:chExt cx="1008000" cy="100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DDB8841-A8F9-4860-9D0F-ED9932E0B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2393" y="254643"/>
              <a:ext cx="1008000" cy="10080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F3A03FD-21B0-4B49-A05F-EB18976EF3CA}"/>
                </a:ext>
              </a:extLst>
            </p:cNvPr>
            <p:cNvSpPr txBox="1"/>
            <p:nvPr/>
          </p:nvSpPr>
          <p:spPr>
            <a:xfrm flipH="1">
              <a:off x="260738" y="255537"/>
              <a:ext cx="9713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66588AF-3BC8-4112-8175-F67184591E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8226" y="651187"/>
            <a:ext cx="2356136" cy="25945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1558006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 descr="Map&#10;&#10;Description automatically generated">
            <a:extLst>
              <a:ext uri="{FF2B5EF4-FFF2-40B4-BE49-F238E27FC236}">
                <a16:creationId xmlns:a16="http://schemas.microsoft.com/office/drawing/2014/main" id="{06F135D7-A784-4084-948A-FD4A2734D3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6203" r="10311" b="6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3" name="Rectangle: Rounded Corners 16">
            <a:extLst>
              <a:ext uri="{FF2B5EF4-FFF2-40B4-BE49-F238E27FC236}">
                <a16:creationId xmlns:a16="http://schemas.microsoft.com/office/drawing/2014/main" id="{1AE8BCBB-B2A3-48D6-B95D-3745DC330939}"/>
              </a:ext>
            </a:extLst>
          </p:cNvPr>
          <p:cNvSpPr/>
          <p:nvPr/>
        </p:nvSpPr>
        <p:spPr>
          <a:xfrm>
            <a:off x="264000" y="650239"/>
            <a:ext cx="11664000" cy="3169921"/>
          </a:xfrm>
          <a:custGeom>
            <a:avLst/>
            <a:gdLst>
              <a:gd name="connsiteX0" fmla="*/ 0 w 11447362"/>
              <a:gd name="connsiteY0" fmla="*/ 437897 h 6169306"/>
              <a:gd name="connsiteX1" fmla="*/ 437897 w 11447362"/>
              <a:gd name="connsiteY1" fmla="*/ 0 h 6169306"/>
              <a:gd name="connsiteX2" fmla="*/ 11009465 w 11447362"/>
              <a:gd name="connsiteY2" fmla="*/ 0 h 6169306"/>
              <a:gd name="connsiteX3" fmla="*/ 11447362 w 11447362"/>
              <a:gd name="connsiteY3" fmla="*/ 437897 h 6169306"/>
              <a:gd name="connsiteX4" fmla="*/ 11447362 w 11447362"/>
              <a:gd name="connsiteY4" fmla="*/ 5731409 h 6169306"/>
              <a:gd name="connsiteX5" fmla="*/ 11009465 w 11447362"/>
              <a:gd name="connsiteY5" fmla="*/ 6169306 h 6169306"/>
              <a:gd name="connsiteX6" fmla="*/ 437897 w 11447362"/>
              <a:gd name="connsiteY6" fmla="*/ 6169306 h 6169306"/>
              <a:gd name="connsiteX7" fmla="*/ 0 w 11447362"/>
              <a:gd name="connsiteY7" fmla="*/ 5731409 h 6169306"/>
              <a:gd name="connsiteX8" fmla="*/ 0 w 11447362"/>
              <a:gd name="connsiteY8" fmla="*/ 437897 h 6169306"/>
              <a:gd name="connsiteX0" fmla="*/ 0 w 11447362"/>
              <a:gd name="connsiteY0" fmla="*/ 525222 h 6256631"/>
              <a:gd name="connsiteX1" fmla="*/ 437897 w 11447362"/>
              <a:gd name="connsiteY1" fmla="*/ 87325 h 6256631"/>
              <a:gd name="connsiteX2" fmla="*/ 5744515 w 11447362"/>
              <a:gd name="connsiteY2" fmla="*/ 0 h 6256631"/>
              <a:gd name="connsiteX3" fmla="*/ 11009465 w 11447362"/>
              <a:gd name="connsiteY3" fmla="*/ 87325 h 6256631"/>
              <a:gd name="connsiteX4" fmla="*/ 11447362 w 11447362"/>
              <a:gd name="connsiteY4" fmla="*/ 525222 h 6256631"/>
              <a:gd name="connsiteX5" fmla="*/ 11447362 w 11447362"/>
              <a:gd name="connsiteY5" fmla="*/ 5818734 h 6256631"/>
              <a:gd name="connsiteX6" fmla="*/ 11009465 w 11447362"/>
              <a:gd name="connsiteY6" fmla="*/ 6256631 h 6256631"/>
              <a:gd name="connsiteX7" fmla="*/ 437897 w 11447362"/>
              <a:gd name="connsiteY7" fmla="*/ 6256631 h 6256631"/>
              <a:gd name="connsiteX8" fmla="*/ 0 w 11447362"/>
              <a:gd name="connsiteY8" fmla="*/ 5818734 h 6256631"/>
              <a:gd name="connsiteX9" fmla="*/ 0 w 11447362"/>
              <a:gd name="connsiteY9" fmla="*/ 525222 h 6256631"/>
              <a:gd name="connsiteX0" fmla="*/ 0 w 11447362"/>
              <a:gd name="connsiteY0" fmla="*/ 525222 h 6319521"/>
              <a:gd name="connsiteX1" fmla="*/ 437897 w 11447362"/>
              <a:gd name="connsiteY1" fmla="*/ 87325 h 6319521"/>
              <a:gd name="connsiteX2" fmla="*/ 5744515 w 11447362"/>
              <a:gd name="connsiteY2" fmla="*/ 0 h 6319521"/>
              <a:gd name="connsiteX3" fmla="*/ 11009465 w 11447362"/>
              <a:gd name="connsiteY3" fmla="*/ 87325 h 6319521"/>
              <a:gd name="connsiteX4" fmla="*/ 11447362 w 11447362"/>
              <a:gd name="connsiteY4" fmla="*/ 525222 h 6319521"/>
              <a:gd name="connsiteX5" fmla="*/ 11447362 w 11447362"/>
              <a:gd name="connsiteY5" fmla="*/ 5818734 h 6319521"/>
              <a:gd name="connsiteX6" fmla="*/ 11009465 w 11447362"/>
              <a:gd name="connsiteY6" fmla="*/ 6256631 h 6319521"/>
              <a:gd name="connsiteX7" fmla="*/ 5815635 w 11447362"/>
              <a:gd name="connsiteY7" fmla="*/ 6319521 h 6319521"/>
              <a:gd name="connsiteX8" fmla="*/ 437897 w 11447362"/>
              <a:gd name="connsiteY8" fmla="*/ 6256631 h 6319521"/>
              <a:gd name="connsiteX9" fmla="*/ 0 w 11447362"/>
              <a:gd name="connsiteY9" fmla="*/ 5818734 h 6319521"/>
              <a:gd name="connsiteX10" fmla="*/ 0 w 11447362"/>
              <a:gd name="connsiteY10" fmla="*/ 525222 h 6319521"/>
              <a:gd name="connsiteX0" fmla="*/ 0 w 11484934"/>
              <a:gd name="connsiteY0" fmla="*/ 525222 h 6319521"/>
              <a:gd name="connsiteX1" fmla="*/ 437897 w 11484934"/>
              <a:gd name="connsiteY1" fmla="*/ 87325 h 6319521"/>
              <a:gd name="connsiteX2" fmla="*/ 5744515 w 11484934"/>
              <a:gd name="connsiteY2" fmla="*/ 0 h 6319521"/>
              <a:gd name="connsiteX3" fmla="*/ 11009465 w 11484934"/>
              <a:gd name="connsiteY3" fmla="*/ 87325 h 6319521"/>
              <a:gd name="connsiteX4" fmla="*/ 11447362 w 11484934"/>
              <a:gd name="connsiteY4" fmla="*/ 525222 h 6319521"/>
              <a:gd name="connsiteX5" fmla="*/ 11484915 w 11484934"/>
              <a:gd name="connsiteY5" fmla="*/ 3312161 h 6319521"/>
              <a:gd name="connsiteX6" fmla="*/ 11447362 w 11484934"/>
              <a:gd name="connsiteY6" fmla="*/ 5818734 h 6319521"/>
              <a:gd name="connsiteX7" fmla="*/ 11009465 w 11484934"/>
              <a:gd name="connsiteY7" fmla="*/ 6256631 h 6319521"/>
              <a:gd name="connsiteX8" fmla="*/ 5815635 w 11484934"/>
              <a:gd name="connsiteY8" fmla="*/ 6319521 h 6319521"/>
              <a:gd name="connsiteX9" fmla="*/ 437897 w 11484934"/>
              <a:gd name="connsiteY9" fmla="*/ 6256631 h 6319521"/>
              <a:gd name="connsiteX10" fmla="*/ 0 w 11484934"/>
              <a:gd name="connsiteY10" fmla="*/ 5818734 h 6319521"/>
              <a:gd name="connsiteX11" fmla="*/ 0 w 11484934"/>
              <a:gd name="connsiteY11" fmla="*/ 525222 h 6319521"/>
              <a:gd name="connsiteX0" fmla="*/ 77165 w 11562099"/>
              <a:gd name="connsiteY0" fmla="*/ 525222 h 6319521"/>
              <a:gd name="connsiteX1" fmla="*/ 515062 w 11562099"/>
              <a:gd name="connsiteY1" fmla="*/ 87325 h 6319521"/>
              <a:gd name="connsiteX2" fmla="*/ 5821680 w 11562099"/>
              <a:gd name="connsiteY2" fmla="*/ 0 h 6319521"/>
              <a:gd name="connsiteX3" fmla="*/ 11086630 w 11562099"/>
              <a:gd name="connsiteY3" fmla="*/ 87325 h 6319521"/>
              <a:gd name="connsiteX4" fmla="*/ 11524527 w 11562099"/>
              <a:gd name="connsiteY4" fmla="*/ 525222 h 6319521"/>
              <a:gd name="connsiteX5" fmla="*/ 11562080 w 11562099"/>
              <a:gd name="connsiteY5" fmla="*/ 3312161 h 6319521"/>
              <a:gd name="connsiteX6" fmla="*/ 11524527 w 11562099"/>
              <a:gd name="connsiteY6" fmla="*/ 5818734 h 6319521"/>
              <a:gd name="connsiteX7" fmla="*/ 11086630 w 11562099"/>
              <a:gd name="connsiteY7" fmla="*/ 6256631 h 6319521"/>
              <a:gd name="connsiteX8" fmla="*/ 5892800 w 11562099"/>
              <a:gd name="connsiteY8" fmla="*/ 6319521 h 6319521"/>
              <a:gd name="connsiteX9" fmla="*/ 515062 w 11562099"/>
              <a:gd name="connsiteY9" fmla="*/ 6256631 h 6319521"/>
              <a:gd name="connsiteX10" fmla="*/ 77165 w 11562099"/>
              <a:gd name="connsiteY10" fmla="*/ 5818734 h 6319521"/>
              <a:gd name="connsiteX11" fmla="*/ 0 w 11562099"/>
              <a:gd name="connsiteY11" fmla="*/ 3180081 h 6319521"/>
              <a:gd name="connsiteX12" fmla="*/ 77165 w 11562099"/>
              <a:gd name="connsiteY12" fmla="*/ 525222 h 6319521"/>
              <a:gd name="connsiteX0" fmla="*/ 77165 w 11562099"/>
              <a:gd name="connsiteY0" fmla="*/ 440396 h 6234695"/>
              <a:gd name="connsiteX1" fmla="*/ 515062 w 11562099"/>
              <a:gd name="connsiteY1" fmla="*/ 2499 h 6234695"/>
              <a:gd name="connsiteX2" fmla="*/ 5851731 w 11562099"/>
              <a:gd name="connsiteY2" fmla="*/ 0 h 6234695"/>
              <a:gd name="connsiteX3" fmla="*/ 11086630 w 11562099"/>
              <a:gd name="connsiteY3" fmla="*/ 2499 h 6234695"/>
              <a:gd name="connsiteX4" fmla="*/ 11524527 w 11562099"/>
              <a:gd name="connsiteY4" fmla="*/ 440396 h 6234695"/>
              <a:gd name="connsiteX5" fmla="*/ 11562080 w 11562099"/>
              <a:gd name="connsiteY5" fmla="*/ 3227335 h 6234695"/>
              <a:gd name="connsiteX6" fmla="*/ 11524527 w 11562099"/>
              <a:gd name="connsiteY6" fmla="*/ 5733908 h 6234695"/>
              <a:gd name="connsiteX7" fmla="*/ 11086630 w 11562099"/>
              <a:gd name="connsiteY7" fmla="*/ 6171805 h 6234695"/>
              <a:gd name="connsiteX8" fmla="*/ 5892800 w 11562099"/>
              <a:gd name="connsiteY8" fmla="*/ 6234695 h 6234695"/>
              <a:gd name="connsiteX9" fmla="*/ 515062 w 11562099"/>
              <a:gd name="connsiteY9" fmla="*/ 6171805 h 6234695"/>
              <a:gd name="connsiteX10" fmla="*/ 77165 w 11562099"/>
              <a:gd name="connsiteY10" fmla="*/ 5733908 h 6234695"/>
              <a:gd name="connsiteX11" fmla="*/ 0 w 11562099"/>
              <a:gd name="connsiteY11" fmla="*/ 3095255 h 6234695"/>
              <a:gd name="connsiteX12" fmla="*/ 77165 w 11562099"/>
              <a:gd name="connsiteY12" fmla="*/ 440396 h 623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62099" h="6234695">
                <a:moveTo>
                  <a:pt x="77165" y="440396"/>
                </a:moveTo>
                <a:cubicBezTo>
                  <a:pt x="77165" y="198552"/>
                  <a:pt x="273218" y="2499"/>
                  <a:pt x="515062" y="2499"/>
                </a:cubicBezTo>
                <a:lnTo>
                  <a:pt x="5851731" y="0"/>
                </a:lnTo>
                <a:lnTo>
                  <a:pt x="11086630" y="2499"/>
                </a:lnTo>
                <a:cubicBezTo>
                  <a:pt x="11328474" y="2499"/>
                  <a:pt x="11524527" y="198552"/>
                  <a:pt x="11524527" y="440396"/>
                </a:cubicBezTo>
                <a:cubicBezTo>
                  <a:pt x="11523498" y="1355829"/>
                  <a:pt x="11563109" y="2311902"/>
                  <a:pt x="11562080" y="3227335"/>
                </a:cubicBezTo>
                <a:lnTo>
                  <a:pt x="11524527" y="5733908"/>
                </a:lnTo>
                <a:cubicBezTo>
                  <a:pt x="11524527" y="5975752"/>
                  <a:pt x="11328474" y="6171805"/>
                  <a:pt x="11086630" y="6171805"/>
                </a:cubicBezTo>
                <a:cubicBezTo>
                  <a:pt x="9351967" y="6172448"/>
                  <a:pt x="7627463" y="6234052"/>
                  <a:pt x="5892800" y="6234695"/>
                </a:cubicBezTo>
                <a:lnTo>
                  <a:pt x="515062" y="6171805"/>
                </a:lnTo>
                <a:cubicBezTo>
                  <a:pt x="273218" y="6171805"/>
                  <a:pt x="77165" y="5975752"/>
                  <a:pt x="77165" y="5733908"/>
                </a:cubicBezTo>
                <a:cubicBezTo>
                  <a:pt x="75150" y="4854357"/>
                  <a:pt x="2015" y="3974806"/>
                  <a:pt x="0" y="3095255"/>
                </a:cubicBezTo>
                <a:lnTo>
                  <a:pt x="77165" y="4403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91B9C5-B140-4A49-9B24-01C8839128BE}"/>
              </a:ext>
            </a:extLst>
          </p:cNvPr>
          <p:cNvGrpSpPr/>
          <p:nvPr/>
        </p:nvGrpSpPr>
        <p:grpSpPr>
          <a:xfrm>
            <a:off x="483876" y="1738792"/>
            <a:ext cx="1804792" cy="579459"/>
            <a:chOff x="699796" y="3227654"/>
            <a:chExt cx="1865603" cy="57945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6CE278-1348-4DF9-9757-50DA47C7A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CC1D1C-36FF-4967-8228-2144562053B7}"/>
                </a:ext>
              </a:extLst>
            </p:cNvPr>
            <p:cNvSpPr txBox="1"/>
            <p:nvPr/>
          </p:nvSpPr>
          <p:spPr>
            <a:xfrm>
              <a:off x="735354" y="3283893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CBACD38-6415-4DF8-83F2-AEB6ADB3B1D3}"/>
              </a:ext>
            </a:extLst>
          </p:cNvPr>
          <p:cNvSpPr txBox="1"/>
          <p:nvPr/>
        </p:nvSpPr>
        <p:spPr>
          <a:xfrm>
            <a:off x="2311870" y="1794310"/>
            <a:ext cx="595763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ea typeface="Calibri" panose="020F0502020204030204" pitchFamily="34" charset="0"/>
                <a:cs typeface="Itim" panose="00000500000000000000" pitchFamily="2" charset="-34"/>
              </a:rPr>
              <a:t>ถังแต่ละใบมีความจุเท่าไร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19532A-8154-4DCB-9ABC-7B55AEF955C8}"/>
              </a:ext>
            </a:extLst>
          </p:cNvPr>
          <p:cNvGrpSpPr/>
          <p:nvPr/>
        </p:nvGrpSpPr>
        <p:grpSpPr>
          <a:xfrm>
            <a:off x="483876" y="2463580"/>
            <a:ext cx="1804792" cy="581491"/>
            <a:chOff x="699796" y="3227654"/>
            <a:chExt cx="1865603" cy="58149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2D2869-CE18-4BF3-80AD-69349B671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CB8FF1-9832-4CF6-8ED4-A308314CC1C2}"/>
                </a:ext>
              </a:extLst>
            </p:cNvPr>
            <p:cNvSpPr txBox="1"/>
            <p:nvPr/>
          </p:nvSpPr>
          <p:spPr>
            <a:xfrm>
              <a:off x="735354" y="3285925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EAD788-618C-4BDE-A5DB-349AA9F6A596}"/>
              </a:ext>
            </a:extLst>
          </p:cNvPr>
          <p:cNvSpPr txBox="1"/>
          <p:nvPr/>
        </p:nvSpPr>
        <p:spPr>
          <a:xfrm>
            <a:off x="2323067" y="2531798"/>
            <a:ext cx="10123208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ea typeface="Calibri" panose="020F0502020204030204" pitchFamily="34" charset="0"/>
                <a:cs typeface="Itim" panose="00000500000000000000" pitchFamily="2" charset="-34"/>
              </a:rPr>
              <a:t>มีน้ำอยู่ในกะละมัง 10 ลิตร 880 มิลลิลิตร เทใส่ถังที่มีความจุเท่ากันได้</a:t>
            </a:r>
          </a:p>
          <a:p>
            <a:r>
              <a:rPr lang="th-TH" sz="2800" dirty="0">
                <a:latin typeface="Itim" panose="00000500000000000000" pitchFamily="2" charset="-34"/>
                <a:ea typeface="Calibri" panose="020F0502020204030204" pitchFamily="34" charset="0"/>
                <a:cs typeface="Itim" panose="00000500000000000000" pitchFamily="2" charset="-34"/>
              </a:rPr>
              <a:t>เต็มถัง 8 ถัง น้ำหมดพอดี </a:t>
            </a:r>
            <a:endParaRPr lang="th-TH" sz="2800" dirty="0">
              <a:solidFill>
                <a:sysClr val="windowText" lastClr="00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10390FC-5847-4BAE-8CCD-967D6A20A266}"/>
              </a:ext>
            </a:extLst>
          </p:cNvPr>
          <p:cNvSpPr/>
          <p:nvPr/>
        </p:nvSpPr>
        <p:spPr>
          <a:xfrm>
            <a:off x="347317" y="4164352"/>
            <a:ext cx="11493661" cy="2214569"/>
          </a:xfrm>
          <a:prstGeom prst="roundRect">
            <a:avLst>
              <a:gd name="adj" fmla="val 8759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F59708F-1D4F-4A75-AB40-AC8DE909DCE2}"/>
              </a:ext>
            </a:extLst>
          </p:cNvPr>
          <p:cNvGrpSpPr/>
          <p:nvPr/>
        </p:nvGrpSpPr>
        <p:grpSpPr>
          <a:xfrm rot="10800000">
            <a:off x="1500198" y="4519267"/>
            <a:ext cx="9187898" cy="854809"/>
            <a:chOff x="1012834" y="5284037"/>
            <a:chExt cx="6217029" cy="854809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24A6267-6654-4BFB-A62D-B469DA2091EB}"/>
                </a:ext>
              </a:extLst>
            </p:cNvPr>
            <p:cNvSpPr txBox="1"/>
            <p:nvPr/>
          </p:nvSpPr>
          <p:spPr>
            <a:xfrm rot="10800000">
              <a:off x="1012835" y="5646403"/>
              <a:ext cx="6217022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10 ลิตร 880 มิลลิลิตร </a:t>
              </a: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61DD72DD-1B22-453E-961B-6D529B128456}"/>
                </a:ext>
              </a:extLst>
            </p:cNvPr>
            <p:cNvGrpSpPr/>
            <p:nvPr/>
          </p:nvGrpSpPr>
          <p:grpSpPr>
            <a:xfrm>
              <a:off x="1012834" y="5284037"/>
              <a:ext cx="6217029" cy="767733"/>
              <a:chOff x="1785991" y="5844539"/>
              <a:chExt cx="4116963" cy="540000"/>
            </a:xfrm>
          </p:grpSpPr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DD9A54DC-9289-4552-900D-3A59090AD6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02953" y="5844539"/>
                <a:ext cx="0" cy="540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081EB1F6-D482-483B-8F76-A8325A727C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8793" y="5844539"/>
                <a:ext cx="0" cy="540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9A356F58-E285-491E-93A5-2DA704EEA79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785991" y="6076074"/>
                <a:ext cx="411696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E6DE62F-EB11-4186-A587-F13465185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827373"/>
              </p:ext>
            </p:extLst>
          </p:nvPr>
        </p:nvGraphicFramePr>
        <p:xfrm>
          <a:off x="1500199" y="5301958"/>
          <a:ext cx="9187896" cy="701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8487">
                  <a:extLst>
                    <a:ext uri="{9D8B030D-6E8A-4147-A177-3AD203B41FA5}">
                      <a16:colId xmlns:a16="http://schemas.microsoft.com/office/drawing/2014/main" val="1493955838"/>
                    </a:ext>
                  </a:extLst>
                </a:gridCol>
                <a:gridCol w="1148487">
                  <a:extLst>
                    <a:ext uri="{9D8B030D-6E8A-4147-A177-3AD203B41FA5}">
                      <a16:colId xmlns:a16="http://schemas.microsoft.com/office/drawing/2014/main" val="2694171300"/>
                    </a:ext>
                  </a:extLst>
                </a:gridCol>
                <a:gridCol w="1148487">
                  <a:extLst>
                    <a:ext uri="{9D8B030D-6E8A-4147-A177-3AD203B41FA5}">
                      <a16:colId xmlns:a16="http://schemas.microsoft.com/office/drawing/2014/main" val="326093861"/>
                    </a:ext>
                  </a:extLst>
                </a:gridCol>
                <a:gridCol w="1148487">
                  <a:extLst>
                    <a:ext uri="{9D8B030D-6E8A-4147-A177-3AD203B41FA5}">
                      <a16:colId xmlns:a16="http://schemas.microsoft.com/office/drawing/2014/main" val="2208773245"/>
                    </a:ext>
                  </a:extLst>
                </a:gridCol>
                <a:gridCol w="1148487">
                  <a:extLst>
                    <a:ext uri="{9D8B030D-6E8A-4147-A177-3AD203B41FA5}">
                      <a16:colId xmlns:a16="http://schemas.microsoft.com/office/drawing/2014/main" val="4244426462"/>
                    </a:ext>
                  </a:extLst>
                </a:gridCol>
                <a:gridCol w="1148487">
                  <a:extLst>
                    <a:ext uri="{9D8B030D-6E8A-4147-A177-3AD203B41FA5}">
                      <a16:colId xmlns:a16="http://schemas.microsoft.com/office/drawing/2014/main" val="2453141693"/>
                    </a:ext>
                  </a:extLst>
                </a:gridCol>
                <a:gridCol w="1148487">
                  <a:extLst>
                    <a:ext uri="{9D8B030D-6E8A-4147-A177-3AD203B41FA5}">
                      <a16:colId xmlns:a16="http://schemas.microsoft.com/office/drawing/2014/main" val="879732868"/>
                    </a:ext>
                  </a:extLst>
                </a:gridCol>
                <a:gridCol w="1148487">
                  <a:extLst>
                    <a:ext uri="{9D8B030D-6E8A-4147-A177-3AD203B41FA5}">
                      <a16:colId xmlns:a16="http://schemas.microsoft.com/office/drawing/2014/main" val="3072876442"/>
                    </a:ext>
                  </a:extLst>
                </a:gridCol>
              </a:tblGrid>
              <a:tr h="70103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266297"/>
                  </a:ext>
                </a:extLst>
              </a:tr>
            </a:tbl>
          </a:graphicData>
        </a:graphic>
      </p:graphicFrame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F6064BB-26A0-41C5-9236-86AE8EFA52B1}"/>
              </a:ext>
            </a:extLst>
          </p:cNvPr>
          <p:cNvGrpSpPr/>
          <p:nvPr/>
        </p:nvGrpSpPr>
        <p:grpSpPr>
          <a:xfrm>
            <a:off x="206769" y="-53570"/>
            <a:ext cx="11435584" cy="1550219"/>
            <a:chOff x="206769" y="149630"/>
            <a:chExt cx="11435584" cy="1550219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8337F401-B9F7-4355-8C1F-9E2D0C1A2E69}"/>
                </a:ext>
              </a:extLst>
            </p:cNvPr>
            <p:cNvGrpSpPr/>
            <p:nvPr/>
          </p:nvGrpSpPr>
          <p:grpSpPr>
            <a:xfrm>
              <a:off x="861618" y="361704"/>
              <a:ext cx="10780735" cy="1338145"/>
              <a:chOff x="861618" y="321064"/>
              <a:chExt cx="10780735" cy="1338145"/>
            </a:xfrm>
          </p:grpSpPr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A290677C-1D35-40B7-9891-EC6D65602B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</a:blip>
              <a:stretch>
                <a:fillRect/>
              </a:stretch>
            </p:blipFill>
            <p:spPr>
              <a:xfrm>
                <a:off x="861618" y="321064"/>
                <a:ext cx="10643618" cy="1338145"/>
              </a:xfrm>
              <a:prstGeom prst="rect">
                <a:avLst/>
              </a:prstGeom>
            </p:spPr>
          </p:pic>
          <p:sp>
            <p:nvSpPr>
              <p:cNvPr id="111" name="หัวข้อ">
                <a:extLst>
                  <a:ext uri="{FF2B5EF4-FFF2-40B4-BE49-F238E27FC236}">
                    <a16:creationId xmlns:a16="http://schemas.microsoft.com/office/drawing/2014/main" id="{80D27ECC-7531-4E92-B7F4-1794854DE03B}"/>
                  </a:ext>
                </a:extLst>
              </p:cNvPr>
              <p:cNvSpPr txBox="1"/>
              <p:nvPr/>
            </p:nvSpPr>
            <p:spPr>
              <a:xfrm>
                <a:off x="1603586" y="538857"/>
                <a:ext cx="10038767" cy="95410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effectLst/>
                    <a:latin typeface="Itim" panose="00000500000000000000" pitchFamily="2" charset="-34"/>
                    <a:ea typeface="Calibri" panose="020F0502020204030204" pitchFamily="34" charset="0"/>
                    <a:cs typeface="Itim" panose="00000500000000000000" pitchFamily="2" charset="-34"/>
                  </a:rPr>
                  <a:t>มีน้ำอยู่ในกะละมัง 10 ลิตร 880 มิลลิลิตร เทใส่ถังที่มีความจุเท่ากันได้</a:t>
                </a:r>
              </a:p>
              <a:p>
                <a:r>
                  <a:rPr lang="th-TH" sz="2800" dirty="0">
                    <a:effectLst/>
                    <a:latin typeface="Itim" panose="00000500000000000000" pitchFamily="2" charset="-34"/>
                    <a:ea typeface="Calibri" panose="020F0502020204030204" pitchFamily="34" charset="0"/>
                    <a:cs typeface="Itim" panose="00000500000000000000" pitchFamily="2" charset="-34"/>
                  </a:rPr>
                  <a:t>เต็มถัง 8 ถัง น้ำหมดพอดี ถังแต่ละใบมีความจุเท่าไร</a:t>
                </a: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FD3CC138-DDC1-4F6F-B23C-D6D0EC5DA68D}"/>
                </a:ext>
              </a:extLst>
            </p:cNvPr>
            <p:cNvGrpSpPr/>
            <p:nvPr/>
          </p:nvGrpSpPr>
          <p:grpSpPr>
            <a:xfrm>
              <a:off x="206769" y="149630"/>
              <a:ext cx="1314423" cy="1259656"/>
              <a:chOff x="206769" y="149630"/>
              <a:chExt cx="1314423" cy="1259656"/>
            </a:xfrm>
          </p:grpSpPr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02863AD7-A8BC-4C51-94EF-69B351C09A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769" y="149630"/>
                <a:ext cx="1314423" cy="1259656"/>
              </a:xfrm>
              <a:prstGeom prst="rect">
                <a:avLst/>
              </a:prstGeom>
            </p:spPr>
          </p:pic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0E13B5DB-384D-4FE4-B5C2-3E8CBDBC370A}"/>
                  </a:ext>
                </a:extLst>
              </p:cNvPr>
              <p:cNvSpPr txBox="1"/>
              <p:nvPr/>
            </p:nvSpPr>
            <p:spPr>
              <a:xfrm>
                <a:off x="600447" y="359676"/>
                <a:ext cx="538314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313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9" grpId="0" animBg="1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Map&#10;&#10;Description automatically generated">
            <a:extLst>
              <a:ext uri="{FF2B5EF4-FFF2-40B4-BE49-F238E27FC236}">
                <a16:creationId xmlns:a16="http://schemas.microsoft.com/office/drawing/2014/main" id="{3A6A003C-BF21-45F8-840A-98DF50B3F8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6203" r="10311" b="6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435941EA-CCE9-49EC-94E4-731E86710C84}"/>
              </a:ext>
            </a:extLst>
          </p:cNvPr>
          <p:cNvSpPr/>
          <p:nvPr/>
        </p:nvSpPr>
        <p:spPr>
          <a:xfrm>
            <a:off x="347317" y="1651514"/>
            <a:ext cx="11493661" cy="4975560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693A0DC8-4893-4492-9EDE-DF9C1A205562}"/>
              </a:ext>
            </a:extLst>
          </p:cNvPr>
          <p:cNvSpPr txBox="1"/>
          <p:nvPr/>
        </p:nvSpPr>
        <p:spPr>
          <a:xfrm>
            <a:off x="1542626" y="1761463"/>
            <a:ext cx="5166745" cy="129266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น้ำอยู่ในกะละมัง 10 ลิตร 880 มิลลิลิตร </a:t>
            </a:r>
            <a:endParaRPr lang="en-US" sz="2600" dirty="0">
              <a:solidFill>
                <a:sysClr val="windowText" lastClr="00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  <a:p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เทใส่ถังที่มีความจุเท่ากันได้</a:t>
            </a:r>
          </a:p>
          <a:p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เต็มถัง 8 ถัง น้ำหมดพอดี </a:t>
            </a:r>
          </a:p>
        </p:txBody>
      </p:sp>
      <p:pic>
        <p:nvPicPr>
          <p:cNvPr id="59" name="Picture 5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44C605A-63AA-42E4-8598-EB214F1EF2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6"/>
          <a:stretch/>
        </p:blipFill>
        <p:spPr>
          <a:xfrm>
            <a:off x="2108684" y="4167296"/>
            <a:ext cx="2852964" cy="576146"/>
          </a:xfrm>
          <a:prstGeom prst="rect">
            <a:avLst/>
          </a:prstGeom>
        </p:spPr>
      </p:pic>
      <p:sp>
        <p:nvSpPr>
          <p:cNvPr id="60" name="สีเขียว">
            <a:extLst>
              <a:ext uri="{FF2B5EF4-FFF2-40B4-BE49-F238E27FC236}">
                <a16:creationId xmlns:a16="http://schemas.microsoft.com/office/drawing/2014/main" id="{4F3CCFD5-610A-457B-8790-39851C15C483}"/>
              </a:ext>
            </a:extLst>
          </p:cNvPr>
          <p:cNvSpPr/>
          <p:nvPr/>
        </p:nvSpPr>
        <p:spPr>
          <a:xfrm>
            <a:off x="2445754" y="4188181"/>
            <a:ext cx="504000" cy="504000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1" name="สีเขียว">
            <a:extLst>
              <a:ext uri="{FF2B5EF4-FFF2-40B4-BE49-F238E27FC236}">
                <a16:creationId xmlns:a16="http://schemas.microsoft.com/office/drawing/2014/main" id="{5BD44CDC-6255-46D3-A549-6696CDD98761}"/>
              </a:ext>
            </a:extLst>
          </p:cNvPr>
          <p:cNvSpPr/>
          <p:nvPr/>
        </p:nvSpPr>
        <p:spPr>
          <a:xfrm>
            <a:off x="1647908" y="4259377"/>
            <a:ext cx="384048" cy="384048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2" name="สีม่วง">
            <a:extLst>
              <a:ext uri="{FF2B5EF4-FFF2-40B4-BE49-F238E27FC236}">
                <a16:creationId xmlns:a16="http://schemas.microsoft.com/office/drawing/2014/main" id="{15371984-DAD1-4DD8-80BE-58AF6C3443E9}"/>
              </a:ext>
            </a:extLst>
          </p:cNvPr>
          <p:cNvSpPr/>
          <p:nvPr/>
        </p:nvSpPr>
        <p:spPr>
          <a:xfrm>
            <a:off x="3551090" y="3736736"/>
            <a:ext cx="1170829" cy="511446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3" name="สีม่วง">
            <a:extLst>
              <a:ext uri="{FF2B5EF4-FFF2-40B4-BE49-F238E27FC236}">
                <a16:creationId xmlns:a16="http://schemas.microsoft.com/office/drawing/2014/main" id="{6D577434-FA80-41B8-B2E1-010912ED968C}"/>
              </a:ext>
            </a:extLst>
          </p:cNvPr>
          <p:cNvSpPr/>
          <p:nvPr/>
        </p:nvSpPr>
        <p:spPr>
          <a:xfrm>
            <a:off x="1654474" y="4263554"/>
            <a:ext cx="384048" cy="384048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4" name="หัวข้อ">
            <a:extLst>
              <a:ext uri="{FF2B5EF4-FFF2-40B4-BE49-F238E27FC236}">
                <a16:creationId xmlns:a16="http://schemas.microsoft.com/office/drawing/2014/main" id="{722D0528-7FBB-4AB1-9950-F0CFC80920A5}"/>
              </a:ext>
            </a:extLst>
          </p:cNvPr>
          <p:cNvSpPr txBox="1"/>
          <p:nvPr/>
        </p:nvSpPr>
        <p:spPr>
          <a:xfrm>
            <a:off x="527426" y="5374006"/>
            <a:ext cx="114641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u="sng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ตอบ</a:t>
            </a:r>
          </a:p>
        </p:txBody>
      </p:sp>
      <p:sp>
        <p:nvSpPr>
          <p:cNvPr id="65" name="หัวข้อ">
            <a:extLst>
              <a:ext uri="{FF2B5EF4-FFF2-40B4-BE49-F238E27FC236}">
                <a16:creationId xmlns:a16="http://schemas.microsoft.com/office/drawing/2014/main" id="{207FB517-D4D1-4CE7-B1BE-F7823F337809}"/>
              </a:ext>
            </a:extLst>
          </p:cNvPr>
          <p:cNvSpPr txBox="1"/>
          <p:nvPr/>
        </p:nvSpPr>
        <p:spPr>
          <a:xfrm>
            <a:off x="1392565" y="5545456"/>
            <a:ext cx="4382638" cy="101822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ถังแต่ละใบมีความจุ</a:t>
            </a:r>
            <a:r>
              <a:rPr lang="en-US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</a:p>
          <a:p>
            <a:pPr>
              <a:spcBef>
                <a:spcPts val="500"/>
              </a:spcBef>
            </a:pPr>
            <a:r>
              <a:rPr lang="en-US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 </a:t>
            </a: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ลิตร 360 มิลลิลิตร</a:t>
            </a:r>
            <a:endParaRPr lang="th-TH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43D9622-7387-4FB4-A890-FA276B772E59}"/>
              </a:ext>
            </a:extLst>
          </p:cNvPr>
          <p:cNvGrpSpPr/>
          <p:nvPr/>
        </p:nvGrpSpPr>
        <p:grpSpPr>
          <a:xfrm>
            <a:off x="1248595" y="4045270"/>
            <a:ext cx="3446056" cy="666850"/>
            <a:chOff x="4104299" y="2815707"/>
            <a:chExt cx="3446056" cy="666850"/>
          </a:xfrm>
        </p:grpSpPr>
        <p:sp>
          <p:nvSpPr>
            <p:cNvPr id="67" name="หัวข้อ">
              <a:extLst>
                <a:ext uri="{FF2B5EF4-FFF2-40B4-BE49-F238E27FC236}">
                  <a16:creationId xmlns:a16="http://schemas.microsoft.com/office/drawing/2014/main" id="{CE8411BD-90FE-4A35-885F-ACD6287DEB57}"/>
                </a:ext>
              </a:extLst>
            </p:cNvPr>
            <p:cNvSpPr txBox="1"/>
            <p:nvPr/>
          </p:nvSpPr>
          <p:spPr>
            <a:xfrm>
              <a:off x="4104299" y="2815708"/>
              <a:ext cx="1739027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10</a:t>
              </a:r>
              <a:endPara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68" name="หัวข้อ">
              <a:extLst>
                <a:ext uri="{FF2B5EF4-FFF2-40B4-BE49-F238E27FC236}">
                  <a16:creationId xmlns:a16="http://schemas.microsoft.com/office/drawing/2014/main" id="{C64FD8C2-56E3-4379-95DA-DF6EB2E6EBA3}"/>
                </a:ext>
              </a:extLst>
            </p:cNvPr>
            <p:cNvSpPr txBox="1"/>
            <p:nvPr/>
          </p:nvSpPr>
          <p:spPr>
            <a:xfrm>
              <a:off x="6406794" y="2815707"/>
              <a:ext cx="114356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880</a:t>
              </a:r>
              <a:endPara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C425C94-AF07-4A9D-84FF-7C8C6601B008}"/>
              </a:ext>
            </a:extLst>
          </p:cNvPr>
          <p:cNvGrpSpPr/>
          <p:nvPr/>
        </p:nvGrpSpPr>
        <p:grpSpPr>
          <a:xfrm>
            <a:off x="1951520" y="3051383"/>
            <a:ext cx="3380650" cy="666849"/>
            <a:chOff x="4807224" y="2171141"/>
            <a:chExt cx="3380650" cy="666849"/>
          </a:xfrm>
        </p:grpSpPr>
        <p:sp>
          <p:nvSpPr>
            <p:cNvPr id="70" name="หัวข้อ">
              <a:extLst>
                <a:ext uri="{FF2B5EF4-FFF2-40B4-BE49-F238E27FC236}">
                  <a16:creationId xmlns:a16="http://schemas.microsoft.com/office/drawing/2014/main" id="{B24A9CF1-9A42-4838-926B-325B178069A1}"/>
                </a:ext>
              </a:extLst>
            </p:cNvPr>
            <p:cNvSpPr txBox="1"/>
            <p:nvPr/>
          </p:nvSpPr>
          <p:spPr>
            <a:xfrm>
              <a:off x="4807224" y="2171141"/>
              <a:ext cx="1640314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ลิตร</a:t>
              </a:r>
            </a:p>
          </p:txBody>
        </p:sp>
        <p:sp>
          <p:nvSpPr>
            <p:cNvPr id="71" name="หัวข้อ">
              <a:extLst>
                <a:ext uri="{FF2B5EF4-FFF2-40B4-BE49-F238E27FC236}">
                  <a16:creationId xmlns:a16="http://schemas.microsoft.com/office/drawing/2014/main" id="{EFE323EA-4D86-4D6B-9642-ED38E2432734}"/>
                </a:ext>
              </a:extLst>
            </p:cNvPr>
            <p:cNvSpPr txBox="1"/>
            <p:nvPr/>
          </p:nvSpPr>
          <p:spPr>
            <a:xfrm>
              <a:off x="6294643" y="2171141"/>
              <a:ext cx="189323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มิลลิลิตร</a:t>
              </a:r>
            </a:p>
          </p:txBody>
        </p:sp>
      </p:grpSp>
      <p:sp>
        <p:nvSpPr>
          <p:cNvPr id="72" name="หัวข้อ">
            <a:extLst>
              <a:ext uri="{FF2B5EF4-FFF2-40B4-BE49-F238E27FC236}">
                <a16:creationId xmlns:a16="http://schemas.microsoft.com/office/drawing/2014/main" id="{3BDEC0EB-937F-463A-9BBF-0BC57798D784}"/>
              </a:ext>
            </a:extLst>
          </p:cNvPr>
          <p:cNvSpPr txBox="1"/>
          <p:nvPr/>
        </p:nvSpPr>
        <p:spPr>
          <a:xfrm>
            <a:off x="1461884" y="4045271"/>
            <a:ext cx="76917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endParaRPr lang="th-TH" sz="2800" dirty="0">
              <a:solidFill>
                <a:sysClr val="windowText" lastClr="00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2F39445-3A48-494D-8B04-BB170DC5B30F}"/>
              </a:ext>
            </a:extLst>
          </p:cNvPr>
          <p:cNvGrpSpPr/>
          <p:nvPr/>
        </p:nvGrpSpPr>
        <p:grpSpPr>
          <a:xfrm>
            <a:off x="1249520" y="4681672"/>
            <a:ext cx="3712129" cy="688641"/>
            <a:chOff x="1109808" y="3886356"/>
            <a:chExt cx="3712129" cy="688641"/>
          </a:xfrm>
        </p:grpSpPr>
        <p:sp>
          <p:nvSpPr>
            <p:cNvPr id="74" name="หัวข้อ">
              <a:extLst>
                <a:ext uri="{FF2B5EF4-FFF2-40B4-BE49-F238E27FC236}">
                  <a16:creationId xmlns:a16="http://schemas.microsoft.com/office/drawing/2014/main" id="{AB8BA4BC-0183-4ED0-9B3A-9BB9F9F5CE39}"/>
                </a:ext>
              </a:extLst>
            </p:cNvPr>
            <p:cNvSpPr txBox="1"/>
            <p:nvPr/>
          </p:nvSpPr>
          <p:spPr>
            <a:xfrm>
              <a:off x="1109808" y="3886356"/>
              <a:ext cx="1712426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endParaRPr lang="th-TH" sz="28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4AB7DA86-A1D5-4053-B2D1-EBB5C3A95966}"/>
                </a:ext>
              </a:extLst>
            </p:cNvPr>
            <p:cNvGrpSpPr/>
            <p:nvPr/>
          </p:nvGrpSpPr>
          <p:grpSpPr>
            <a:xfrm>
              <a:off x="2229843" y="4501628"/>
              <a:ext cx="2592094" cy="73369"/>
              <a:chOff x="4893120" y="5509722"/>
              <a:chExt cx="2723421" cy="76985"/>
            </a:xfrm>
          </p:grpSpPr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6F3AF56D-D1AD-4301-BC7A-7383496E23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93120" y="5509722"/>
                <a:ext cx="272342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CD3808F9-C1A1-40B1-8883-2B4BE3F364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93120" y="5586707"/>
                <a:ext cx="272342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8" name="หัวข้อ">
            <a:extLst>
              <a:ext uri="{FF2B5EF4-FFF2-40B4-BE49-F238E27FC236}">
                <a16:creationId xmlns:a16="http://schemas.microsoft.com/office/drawing/2014/main" id="{02430165-53D4-4E84-8126-AA446612EEEB}"/>
              </a:ext>
            </a:extLst>
          </p:cNvPr>
          <p:cNvSpPr txBox="1"/>
          <p:nvPr/>
        </p:nvSpPr>
        <p:spPr>
          <a:xfrm>
            <a:off x="3513476" y="4684496"/>
            <a:ext cx="1190922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r>
              <a:rPr lang="th-TH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60</a:t>
            </a:r>
          </a:p>
        </p:txBody>
      </p:sp>
      <p:sp>
        <p:nvSpPr>
          <p:cNvPr id="79" name="หัวข้อ">
            <a:extLst>
              <a:ext uri="{FF2B5EF4-FFF2-40B4-BE49-F238E27FC236}">
                <a16:creationId xmlns:a16="http://schemas.microsoft.com/office/drawing/2014/main" id="{7565BADD-AF08-496A-AFC5-9F3CDDDDDBA7}"/>
              </a:ext>
            </a:extLst>
          </p:cNvPr>
          <p:cNvSpPr txBox="1"/>
          <p:nvPr/>
        </p:nvSpPr>
        <p:spPr>
          <a:xfrm>
            <a:off x="6797156" y="2053988"/>
            <a:ext cx="4194828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1) หาผลหารในหน่วยลิตร</a:t>
            </a:r>
          </a:p>
        </p:txBody>
      </p:sp>
      <p:sp>
        <p:nvSpPr>
          <p:cNvPr id="80" name="หัวข้อ">
            <a:extLst>
              <a:ext uri="{FF2B5EF4-FFF2-40B4-BE49-F238E27FC236}">
                <a16:creationId xmlns:a16="http://schemas.microsoft.com/office/drawing/2014/main" id="{18950B1A-1C87-410D-95A3-A3238F65EFE6}"/>
              </a:ext>
            </a:extLst>
          </p:cNvPr>
          <p:cNvSpPr txBox="1"/>
          <p:nvPr/>
        </p:nvSpPr>
        <p:spPr>
          <a:xfrm>
            <a:off x="6264721" y="5360871"/>
            <a:ext cx="544251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) หาผลหารในหน่วยมิลลิลิตร</a:t>
            </a:r>
          </a:p>
        </p:txBody>
      </p:sp>
      <p:sp>
        <p:nvSpPr>
          <p:cNvPr id="81" name="หัวข้อ">
            <a:extLst>
              <a:ext uri="{FF2B5EF4-FFF2-40B4-BE49-F238E27FC236}">
                <a16:creationId xmlns:a16="http://schemas.microsoft.com/office/drawing/2014/main" id="{16401EB9-A00A-4F5F-9747-773392309D05}"/>
              </a:ext>
            </a:extLst>
          </p:cNvPr>
          <p:cNvSpPr txBox="1"/>
          <p:nvPr/>
        </p:nvSpPr>
        <p:spPr>
          <a:xfrm>
            <a:off x="7150366" y="2552757"/>
            <a:ext cx="219417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10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ได้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B4FF9412-9EB4-48C1-ABC1-959F700717A1}"/>
              </a:ext>
            </a:extLst>
          </p:cNvPr>
          <p:cNvSpPr txBox="1"/>
          <p:nvPr/>
        </p:nvSpPr>
        <p:spPr>
          <a:xfrm>
            <a:off x="8528118" y="2552757"/>
            <a:ext cx="3118551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เศษ </a:t>
            </a:r>
            <a:r>
              <a:rPr lang="en-US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ลิตร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6B5EEF83-AAF5-484E-B356-83F903D39DF2}"/>
              </a:ext>
            </a:extLst>
          </p:cNvPr>
          <p:cNvSpPr txBox="1"/>
          <p:nvPr/>
        </p:nvSpPr>
        <p:spPr>
          <a:xfrm>
            <a:off x="6617931" y="5833604"/>
            <a:ext cx="2490247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FF5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2,880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5" name="หัวข้อ">
            <a:extLst>
              <a:ext uri="{FF2B5EF4-FFF2-40B4-BE49-F238E27FC236}">
                <a16:creationId xmlns:a16="http://schemas.microsoft.com/office/drawing/2014/main" id="{DFFD3003-53BA-4FD1-A405-53A032216681}"/>
              </a:ext>
            </a:extLst>
          </p:cNvPr>
          <p:cNvSpPr txBox="1"/>
          <p:nvPr/>
        </p:nvSpPr>
        <p:spPr>
          <a:xfrm>
            <a:off x="8322901" y="5833604"/>
            <a:ext cx="2490246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360 มิลลิลิตร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584B048-8E0F-4CD1-A26E-32EBA26C4FD6}"/>
              </a:ext>
            </a:extLst>
          </p:cNvPr>
          <p:cNvGrpSpPr/>
          <p:nvPr/>
        </p:nvGrpSpPr>
        <p:grpSpPr>
          <a:xfrm>
            <a:off x="6289535" y="3105876"/>
            <a:ext cx="5105541" cy="1246479"/>
            <a:chOff x="5568816" y="3116036"/>
            <a:chExt cx="5105541" cy="1246479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92B6A2B0-7D29-4DF6-90B6-D2C4A8E70491}"/>
                </a:ext>
              </a:extLst>
            </p:cNvPr>
            <p:cNvGrpSpPr/>
            <p:nvPr/>
          </p:nvGrpSpPr>
          <p:grpSpPr>
            <a:xfrm>
              <a:off x="5568816" y="3116036"/>
              <a:ext cx="5105541" cy="1246479"/>
              <a:chOff x="5568816" y="3116036"/>
              <a:chExt cx="5105541" cy="1246479"/>
            </a:xfrm>
          </p:grpSpPr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4F94CA21-8B19-47B6-A96A-2E99FB6570F5}"/>
                  </a:ext>
                </a:extLst>
              </p:cNvPr>
              <p:cNvSpPr/>
              <p:nvPr/>
            </p:nvSpPr>
            <p:spPr>
              <a:xfrm>
                <a:off x="5635491" y="3192236"/>
                <a:ext cx="5038866" cy="1170279"/>
              </a:xfrm>
              <a:custGeom>
                <a:avLst/>
                <a:gdLst>
                  <a:gd name="connsiteX0" fmla="*/ 0 w 5038866"/>
                  <a:gd name="connsiteY0" fmla="*/ 166472 h 1170279"/>
                  <a:gd name="connsiteX1" fmla="*/ 166472 w 5038866"/>
                  <a:gd name="connsiteY1" fmla="*/ 0 h 1170279"/>
                  <a:gd name="connsiteX2" fmla="*/ 932865 w 5038866"/>
                  <a:gd name="connsiteY2" fmla="*/ 0 h 1170279"/>
                  <a:gd name="connsiteX3" fmla="*/ 1699258 w 5038866"/>
                  <a:gd name="connsiteY3" fmla="*/ 0 h 1170279"/>
                  <a:gd name="connsiteX4" fmla="*/ 2277414 w 5038866"/>
                  <a:gd name="connsiteY4" fmla="*/ 0 h 1170279"/>
                  <a:gd name="connsiteX5" fmla="*/ 2902630 w 5038866"/>
                  <a:gd name="connsiteY5" fmla="*/ 0 h 1170279"/>
                  <a:gd name="connsiteX6" fmla="*/ 3621963 w 5038866"/>
                  <a:gd name="connsiteY6" fmla="*/ 0 h 1170279"/>
                  <a:gd name="connsiteX7" fmla="*/ 4872394 w 5038866"/>
                  <a:gd name="connsiteY7" fmla="*/ 0 h 1170279"/>
                  <a:gd name="connsiteX8" fmla="*/ 5038866 w 5038866"/>
                  <a:gd name="connsiteY8" fmla="*/ 166472 h 1170279"/>
                  <a:gd name="connsiteX9" fmla="*/ 5038866 w 5038866"/>
                  <a:gd name="connsiteY9" fmla="*/ 560019 h 1170279"/>
                  <a:gd name="connsiteX10" fmla="*/ 5038866 w 5038866"/>
                  <a:gd name="connsiteY10" fmla="*/ 1003807 h 1170279"/>
                  <a:gd name="connsiteX11" fmla="*/ 4872394 w 5038866"/>
                  <a:gd name="connsiteY11" fmla="*/ 1170279 h 1170279"/>
                  <a:gd name="connsiteX12" fmla="*/ 4200119 w 5038866"/>
                  <a:gd name="connsiteY12" fmla="*/ 1170279 h 1170279"/>
                  <a:gd name="connsiteX13" fmla="*/ 3480786 w 5038866"/>
                  <a:gd name="connsiteY13" fmla="*/ 1170279 h 1170279"/>
                  <a:gd name="connsiteX14" fmla="*/ 2761452 w 5038866"/>
                  <a:gd name="connsiteY14" fmla="*/ 1170279 h 1170279"/>
                  <a:gd name="connsiteX15" fmla="*/ 2230355 w 5038866"/>
                  <a:gd name="connsiteY15" fmla="*/ 1170279 h 1170279"/>
                  <a:gd name="connsiteX16" fmla="*/ 1652199 w 5038866"/>
                  <a:gd name="connsiteY16" fmla="*/ 1170279 h 1170279"/>
                  <a:gd name="connsiteX17" fmla="*/ 1074043 w 5038866"/>
                  <a:gd name="connsiteY17" fmla="*/ 1170279 h 1170279"/>
                  <a:gd name="connsiteX18" fmla="*/ 166472 w 5038866"/>
                  <a:gd name="connsiteY18" fmla="*/ 1170279 h 1170279"/>
                  <a:gd name="connsiteX19" fmla="*/ 0 w 5038866"/>
                  <a:gd name="connsiteY19" fmla="*/ 1003807 h 1170279"/>
                  <a:gd name="connsiteX20" fmla="*/ 0 w 5038866"/>
                  <a:gd name="connsiteY20" fmla="*/ 585140 h 1170279"/>
                  <a:gd name="connsiteX21" fmla="*/ 0 w 5038866"/>
                  <a:gd name="connsiteY21" fmla="*/ 166472 h 1170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038866" h="1170279" fill="none" extrusionOk="0">
                    <a:moveTo>
                      <a:pt x="0" y="166472"/>
                    </a:moveTo>
                    <a:cubicBezTo>
                      <a:pt x="-3751" y="75676"/>
                      <a:pt x="81019" y="760"/>
                      <a:pt x="166472" y="0"/>
                    </a:cubicBezTo>
                    <a:cubicBezTo>
                      <a:pt x="445905" y="29256"/>
                      <a:pt x="585798" y="-21832"/>
                      <a:pt x="932865" y="0"/>
                    </a:cubicBezTo>
                    <a:cubicBezTo>
                      <a:pt x="1279932" y="21832"/>
                      <a:pt x="1344224" y="35495"/>
                      <a:pt x="1699258" y="0"/>
                    </a:cubicBezTo>
                    <a:cubicBezTo>
                      <a:pt x="2054292" y="-35495"/>
                      <a:pt x="2140619" y="7508"/>
                      <a:pt x="2277414" y="0"/>
                    </a:cubicBezTo>
                    <a:cubicBezTo>
                      <a:pt x="2414209" y="-7508"/>
                      <a:pt x="2666094" y="-31165"/>
                      <a:pt x="2902630" y="0"/>
                    </a:cubicBezTo>
                    <a:cubicBezTo>
                      <a:pt x="3139166" y="31165"/>
                      <a:pt x="3313795" y="-18421"/>
                      <a:pt x="3621963" y="0"/>
                    </a:cubicBezTo>
                    <a:cubicBezTo>
                      <a:pt x="3930131" y="18421"/>
                      <a:pt x="4363007" y="15826"/>
                      <a:pt x="4872394" y="0"/>
                    </a:cubicBezTo>
                    <a:cubicBezTo>
                      <a:pt x="4964728" y="13929"/>
                      <a:pt x="5033724" y="80715"/>
                      <a:pt x="5038866" y="166472"/>
                    </a:cubicBezTo>
                    <a:cubicBezTo>
                      <a:pt x="5041192" y="319397"/>
                      <a:pt x="5039818" y="448376"/>
                      <a:pt x="5038866" y="560019"/>
                    </a:cubicBezTo>
                    <a:cubicBezTo>
                      <a:pt x="5037914" y="671662"/>
                      <a:pt x="5034675" y="819401"/>
                      <a:pt x="5038866" y="1003807"/>
                    </a:cubicBezTo>
                    <a:cubicBezTo>
                      <a:pt x="5044914" y="1110513"/>
                      <a:pt x="4963205" y="1177906"/>
                      <a:pt x="4872394" y="1170279"/>
                    </a:cubicBezTo>
                    <a:cubicBezTo>
                      <a:pt x="4651648" y="1165943"/>
                      <a:pt x="4405954" y="1143193"/>
                      <a:pt x="4200119" y="1170279"/>
                    </a:cubicBezTo>
                    <a:cubicBezTo>
                      <a:pt x="3994284" y="1197365"/>
                      <a:pt x="3680447" y="1198808"/>
                      <a:pt x="3480786" y="1170279"/>
                    </a:cubicBezTo>
                    <a:cubicBezTo>
                      <a:pt x="3281125" y="1141750"/>
                      <a:pt x="3022720" y="1161706"/>
                      <a:pt x="2761452" y="1170279"/>
                    </a:cubicBezTo>
                    <a:cubicBezTo>
                      <a:pt x="2500184" y="1178852"/>
                      <a:pt x="2458791" y="1191432"/>
                      <a:pt x="2230355" y="1170279"/>
                    </a:cubicBezTo>
                    <a:cubicBezTo>
                      <a:pt x="2001919" y="1149126"/>
                      <a:pt x="1800051" y="1168504"/>
                      <a:pt x="1652199" y="1170279"/>
                    </a:cubicBezTo>
                    <a:cubicBezTo>
                      <a:pt x="1504347" y="1172054"/>
                      <a:pt x="1237029" y="1197576"/>
                      <a:pt x="1074043" y="1170279"/>
                    </a:cubicBezTo>
                    <a:cubicBezTo>
                      <a:pt x="911057" y="1142982"/>
                      <a:pt x="533530" y="1143148"/>
                      <a:pt x="166472" y="1170279"/>
                    </a:cubicBezTo>
                    <a:cubicBezTo>
                      <a:pt x="94886" y="1160637"/>
                      <a:pt x="-861" y="1102820"/>
                      <a:pt x="0" y="1003807"/>
                    </a:cubicBezTo>
                    <a:cubicBezTo>
                      <a:pt x="-2492" y="856498"/>
                      <a:pt x="-9867" y="693738"/>
                      <a:pt x="0" y="585140"/>
                    </a:cubicBezTo>
                    <a:cubicBezTo>
                      <a:pt x="9867" y="476542"/>
                      <a:pt x="16285" y="265820"/>
                      <a:pt x="0" y="166472"/>
                    </a:cubicBezTo>
                    <a:close/>
                  </a:path>
                  <a:path w="5038866" h="1170279" stroke="0" extrusionOk="0">
                    <a:moveTo>
                      <a:pt x="0" y="166472"/>
                    </a:moveTo>
                    <a:cubicBezTo>
                      <a:pt x="-11789" y="91872"/>
                      <a:pt x="83632" y="11658"/>
                      <a:pt x="166472" y="0"/>
                    </a:cubicBezTo>
                    <a:cubicBezTo>
                      <a:pt x="329091" y="-15750"/>
                      <a:pt x="441613" y="20629"/>
                      <a:pt x="697569" y="0"/>
                    </a:cubicBezTo>
                    <a:cubicBezTo>
                      <a:pt x="953525" y="-20629"/>
                      <a:pt x="1182642" y="-18389"/>
                      <a:pt x="1369843" y="0"/>
                    </a:cubicBezTo>
                    <a:cubicBezTo>
                      <a:pt x="1557044" y="18389"/>
                      <a:pt x="1736641" y="13784"/>
                      <a:pt x="1995059" y="0"/>
                    </a:cubicBezTo>
                    <a:cubicBezTo>
                      <a:pt x="2253477" y="-13784"/>
                      <a:pt x="2406007" y="19253"/>
                      <a:pt x="2761452" y="0"/>
                    </a:cubicBezTo>
                    <a:cubicBezTo>
                      <a:pt x="3116897" y="-19253"/>
                      <a:pt x="3258897" y="-14550"/>
                      <a:pt x="3433726" y="0"/>
                    </a:cubicBezTo>
                    <a:cubicBezTo>
                      <a:pt x="3608555" y="14550"/>
                      <a:pt x="4036320" y="-21367"/>
                      <a:pt x="4200119" y="0"/>
                    </a:cubicBezTo>
                    <a:cubicBezTo>
                      <a:pt x="4363918" y="21367"/>
                      <a:pt x="4629955" y="3619"/>
                      <a:pt x="4872394" y="0"/>
                    </a:cubicBezTo>
                    <a:cubicBezTo>
                      <a:pt x="4965123" y="-15595"/>
                      <a:pt x="5039058" y="62968"/>
                      <a:pt x="5038866" y="166472"/>
                    </a:cubicBezTo>
                    <a:cubicBezTo>
                      <a:pt x="5053622" y="286577"/>
                      <a:pt x="5056424" y="426202"/>
                      <a:pt x="5038866" y="568393"/>
                    </a:cubicBezTo>
                    <a:cubicBezTo>
                      <a:pt x="5021308" y="710584"/>
                      <a:pt x="5057678" y="897763"/>
                      <a:pt x="5038866" y="1003807"/>
                    </a:cubicBezTo>
                    <a:cubicBezTo>
                      <a:pt x="5038353" y="1101715"/>
                      <a:pt x="4981804" y="1170626"/>
                      <a:pt x="4872394" y="1170279"/>
                    </a:cubicBezTo>
                    <a:cubicBezTo>
                      <a:pt x="4576628" y="1176539"/>
                      <a:pt x="4512503" y="1162915"/>
                      <a:pt x="4247179" y="1170279"/>
                    </a:cubicBezTo>
                    <a:cubicBezTo>
                      <a:pt x="3981856" y="1177643"/>
                      <a:pt x="3834019" y="1180495"/>
                      <a:pt x="3716082" y="1170279"/>
                    </a:cubicBezTo>
                    <a:cubicBezTo>
                      <a:pt x="3598145" y="1160063"/>
                      <a:pt x="3201137" y="1200702"/>
                      <a:pt x="2949689" y="1170279"/>
                    </a:cubicBezTo>
                    <a:cubicBezTo>
                      <a:pt x="2698241" y="1139856"/>
                      <a:pt x="2480388" y="1200857"/>
                      <a:pt x="2183296" y="1170279"/>
                    </a:cubicBezTo>
                    <a:cubicBezTo>
                      <a:pt x="1886204" y="1139701"/>
                      <a:pt x="1815539" y="1143856"/>
                      <a:pt x="1605140" y="1170279"/>
                    </a:cubicBezTo>
                    <a:cubicBezTo>
                      <a:pt x="1394741" y="1196702"/>
                      <a:pt x="1134215" y="1163150"/>
                      <a:pt x="979924" y="1170279"/>
                    </a:cubicBezTo>
                    <a:cubicBezTo>
                      <a:pt x="825633" y="1177408"/>
                      <a:pt x="419854" y="1198030"/>
                      <a:pt x="166472" y="1170279"/>
                    </a:cubicBezTo>
                    <a:cubicBezTo>
                      <a:pt x="77401" y="1170688"/>
                      <a:pt x="-5483" y="1091286"/>
                      <a:pt x="0" y="1003807"/>
                    </a:cubicBezTo>
                    <a:cubicBezTo>
                      <a:pt x="13041" y="836051"/>
                      <a:pt x="-5024" y="738081"/>
                      <a:pt x="0" y="568393"/>
                    </a:cubicBezTo>
                    <a:cubicBezTo>
                      <a:pt x="5024" y="398705"/>
                      <a:pt x="8732" y="324073"/>
                      <a:pt x="0" y="16647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  <a:extLst>
                  <a:ext uri="{C807C97D-BFC1-408E-A445-0C87EB9F89A2}">
                    <ask:lineSketchStyleProps xmlns:ask="http://schemas.microsoft.com/office/drawing/2018/sketchyshapes" sd="736960117">
                      <a:prstGeom prst="roundRect">
                        <a:avLst>
                          <a:gd name="adj" fmla="val 1422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5F2731D7-EE9D-40C0-9F6F-A76689D21CFF}"/>
                  </a:ext>
                </a:extLst>
              </p:cNvPr>
              <p:cNvSpPr/>
              <p:nvPr/>
            </p:nvSpPr>
            <p:spPr>
              <a:xfrm>
                <a:off x="5568816" y="3116036"/>
                <a:ext cx="5038866" cy="1170279"/>
              </a:xfrm>
              <a:custGeom>
                <a:avLst/>
                <a:gdLst>
                  <a:gd name="connsiteX0" fmla="*/ 0 w 5038866"/>
                  <a:gd name="connsiteY0" fmla="*/ 195050 h 1170279"/>
                  <a:gd name="connsiteX1" fmla="*/ 195050 w 5038866"/>
                  <a:gd name="connsiteY1" fmla="*/ 0 h 1170279"/>
                  <a:gd name="connsiteX2" fmla="*/ 952135 w 5038866"/>
                  <a:gd name="connsiteY2" fmla="*/ 0 h 1170279"/>
                  <a:gd name="connsiteX3" fmla="*/ 1709219 w 5038866"/>
                  <a:gd name="connsiteY3" fmla="*/ 0 h 1170279"/>
                  <a:gd name="connsiteX4" fmla="*/ 2280354 w 5038866"/>
                  <a:gd name="connsiteY4" fmla="*/ 0 h 1170279"/>
                  <a:gd name="connsiteX5" fmla="*/ 2897975 w 5038866"/>
                  <a:gd name="connsiteY5" fmla="*/ 0 h 1170279"/>
                  <a:gd name="connsiteX6" fmla="*/ 3608572 w 5038866"/>
                  <a:gd name="connsiteY6" fmla="*/ 0 h 1170279"/>
                  <a:gd name="connsiteX7" fmla="*/ 4843816 w 5038866"/>
                  <a:gd name="connsiteY7" fmla="*/ 0 h 1170279"/>
                  <a:gd name="connsiteX8" fmla="*/ 5038866 w 5038866"/>
                  <a:gd name="connsiteY8" fmla="*/ 195050 h 1170279"/>
                  <a:gd name="connsiteX9" fmla="*/ 5038866 w 5038866"/>
                  <a:gd name="connsiteY9" fmla="*/ 561734 h 1170279"/>
                  <a:gd name="connsiteX10" fmla="*/ 5038866 w 5038866"/>
                  <a:gd name="connsiteY10" fmla="*/ 975229 h 1170279"/>
                  <a:gd name="connsiteX11" fmla="*/ 4843816 w 5038866"/>
                  <a:gd name="connsiteY11" fmla="*/ 1170279 h 1170279"/>
                  <a:gd name="connsiteX12" fmla="*/ 4179707 w 5038866"/>
                  <a:gd name="connsiteY12" fmla="*/ 1170279 h 1170279"/>
                  <a:gd name="connsiteX13" fmla="*/ 3469109 w 5038866"/>
                  <a:gd name="connsiteY13" fmla="*/ 1170279 h 1170279"/>
                  <a:gd name="connsiteX14" fmla="*/ 2758512 w 5038866"/>
                  <a:gd name="connsiteY14" fmla="*/ 1170279 h 1170279"/>
                  <a:gd name="connsiteX15" fmla="*/ 2233866 w 5038866"/>
                  <a:gd name="connsiteY15" fmla="*/ 1170279 h 1170279"/>
                  <a:gd name="connsiteX16" fmla="*/ 1662732 w 5038866"/>
                  <a:gd name="connsiteY16" fmla="*/ 1170279 h 1170279"/>
                  <a:gd name="connsiteX17" fmla="*/ 1091598 w 5038866"/>
                  <a:gd name="connsiteY17" fmla="*/ 1170279 h 1170279"/>
                  <a:gd name="connsiteX18" fmla="*/ 195050 w 5038866"/>
                  <a:gd name="connsiteY18" fmla="*/ 1170279 h 1170279"/>
                  <a:gd name="connsiteX19" fmla="*/ 0 w 5038866"/>
                  <a:gd name="connsiteY19" fmla="*/ 975229 h 1170279"/>
                  <a:gd name="connsiteX20" fmla="*/ 0 w 5038866"/>
                  <a:gd name="connsiteY20" fmla="*/ 585140 h 1170279"/>
                  <a:gd name="connsiteX21" fmla="*/ 0 w 5038866"/>
                  <a:gd name="connsiteY21" fmla="*/ 195050 h 1170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038866" h="1170279" fill="none" extrusionOk="0">
                    <a:moveTo>
                      <a:pt x="0" y="195050"/>
                    </a:moveTo>
                    <a:cubicBezTo>
                      <a:pt x="-5007" y="88854"/>
                      <a:pt x="107041" y="2308"/>
                      <a:pt x="195050" y="0"/>
                    </a:cubicBezTo>
                    <a:cubicBezTo>
                      <a:pt x="510868" y="-33858"/>
                      <a:pt x="736186" y="36330"/>
                      <a:pt x="952135" y="0"/>
                    </a:cubicBezTo>
                    <a:cubicBezTo>
                      <a:pt x="1168084" y="-36330"/>
                      <a:pt x="1508187" y="13227"/>
                      <a:pt x="1709219" y="0"/>
                    </a:cubicBezTo>
                    <a:cubicBezTo>
                      <a:pt x="1910251" y="-13227"/>
                      <a:pt x="2100982" y="-2318"/>
                      <a:pt x="2280354" y="0"/>
                    </a:cubicBezTo>
                    <a:cubicBezTo>
                      <a:pt x="2459726" y="2318"/>
                      <a:pt x="2620988" y="6712"/>
                      <a:pt x="2897975" y="0"/>
                    </a:cubicBezTo>
                    <a:cubicBezTo>
                      <a:pt x="3174962" y="-6712"/>
                      <a:pt x="3453817" y="-5165"/>
                      <a:pt x="3608572" y="0"/>
                    </a:cubicBezTo>
                    <a:cubicBezTo>
                      <a:pt x="3763327" y="5165"/>
                      <a:pt x="4524027" y="7744"/>
                      <a:pt x="4843816" y="0"/>
                    </a:cubicBezTo>
                    <a:cubicBezTo>
                      <a:pt x="4951849" y="10967"/>
                      <a:pt x="5026105" y="102673"/>
                      <a:pt x="5038866" y="195050"/>
                    </a:cubicBezTo>
                    <a:cubicBezTo>
                      <a:pt x="5037102" y="280399"/>
                      <a:pt x="5055698" y="380667"/>
                      <a:pt x="5038866" y="561734"/>
                    </a:cubicBezTo>
                    <a:cubicBezTo>
                      <a:pt x="5022034" y="742801"/>
                      <a:pt x="5056549" y="884680"/>
                      <a:pt x="5038866" y="975229"/>
                    </a:cubicBezTo>
                    <a:cubicBezTo>
                      <a:pt x="5048154" y="1105630"/>
                      <a:pt x="4949993" y="1180725"/>
                      <a:pt x="4843816" y="1170279"/>
                    </a:cubicBezTo>
                    <a:cubicBezTo>
                      <a:pt x="4552406" y="1162599"/>
                      <a:pt x="4324305" y="1145204"/>
                      <a:pt x="4179707" y="1170279"/>
                    </a:cubicBezTo>
                    <a:cubicBezTo>
                      <a:pt x="4035109" y="1195354"/>
                      <a:pt x="3667350" y="1165411"/>
                      <a:pt x="3469109" y="1170279"/>
                    </a:cubicBezTo>
                    <a:cubicBezTo>
                      <a:pt x="3270868" y="1175147"/>
                      <a:pt x="2991717" y="1166233"/>
                      <a:pt x="2758512" y="1170279"/>
                    </a:cubicBezTo>
                    <a:cubicBezTo>
                      <a:pt x="2525307" y="1174325"/>
                      <a:pt x="2385111" y="1194121"/>
                      <a:pt x="2233866" y="1170279"/>
                    </a:cubicBezTo>
                    <a:cubicBezTo>
                      <a:pt x="2082621" y="1146437"/>
                      <a:pt x="1894209" y="1158015"/>
                      <a:pt x="1662732" y="1170279"/>
                    </a:cubicBezTo>
                    <a:cubicBezTo>
                      <a:pt x="1431255" y="1182543"/>
                      <a:pt x="1221514" y="1184591"/>
                      <a:pt x="1091598" y="1170279"/>
                    </a:cubicBezTo>
                    <a:cubicBezTo>
                      <a:pt x="961682" y="1155967"/>
                      <a:pt x="489982" y="1164688"/>
                      <a:pt x="195050" y="1170279"/>
                    </a:cubicBezTo>
                    <a:cubicBezTo>
                      <a:pt x="100668" y="1163959"/>
                      <a:pt x="-1360" y="1094128"/>
                      <a:pt x="0" y="975229"/>
                    </a:cubicBezTo>
                    <a:cubicBezTo>
                      <a:pt x="-12984" y="781896"/>
                      <a:pt x="1585" y="695918"/>
                      <a:pt x="0" y="585140"/>
                    </a:cubicBezTo>
                    <a:cubicBezTo>
                      <a:pt x="-1585" y="474362"/>
                      <a:pt x="8534" y="325069"/>
                      <a:pt x="0" y="195050"/>
                    </a:cubicBezTo>
                    <a:close/>
                  </a:path>
                  <a:path w="5038866" h="1170279" stroke="0" extrusionOk="0">
                    <a:moveTo>
                      <a:pt x="0" y="195050"/>
                    </a:moveTo>
                    <a:cubicBezTo>
                      <a:pt x="-8396" y="99677"/>
                      <a:pt x="103807" y="21112"/>
                      <a:pt x="195050" y="0"/>
                    </a:cubicBezTo>
                    <a:cubicBezTo>
                      <a:pt x="412731" y="-16171"/>
                      <a:pt x="465695" y="24962"/>
                      <a:pt x="719696" y="0"/>
                    </a:cubicBezTo>
                    <a:cubicBezTo>
                      <a:pt x="973697" y="-24962"/>
                      <a:pt x="1078953" y="29591"/>
                      <a:pt x="1383806" y="0"/>
                    </a:cubicBezTo>
                    <a:cubicBezTo>
                      <a:pt x="1688659" y="-29591"/>
                      <a:pt x="1721281" y="3295"/>
                      <a:pt x="2001428" y="0"/>
                    </a:cubicBezTo>
                    <a:cubicBezTo>
                      <a:pt x="2281575" y="-3295"/>
                      <a:pt x="2418384" y="24984"/>
                      <a:pt x="2758512" y="0"/>
                    </a:cubicBezTo>
                    <a:cubicBezTo>
                      <a:pt x="3098640" y="-24984"/>
                      <a:pt x="3124387" y="-16152"/>
                      <a:pt x="3422622" y="0"/>
                    </a:cubicBezTo>
                    <a:cubicBezTo>
                      <a:pt x="3720857" y="16152"/>
                      <a:pt x="3842641" y="13325"/>
                      <a:pt x="4179707" y="0"/>
                    </a:cubicBezTo>
                    <a:cubicBezTo>
                      <a:pt x="4516774" y="-13325"/>
                      <a:pt x="4653160" y="19449"/>
                      <a:pt x="4843816" y="0"/>
                    </a:cubicBezTo>
                    <a:cubicBezTo>
                      <a:pt x="4952058" y="-10255"/>
                      <a:pt x="5039153" y="70068"/>
                      <a:pt x="5038866" y="195050"/>
                    </a:cubicBezTo>
                    <a:cubicBezTo>
                      <a:pt x="5036761" y="375445"/>
                      <a:pt x="5027915" y="483427"/>
                      <a:pt x="5038866" y="569536"/>
                    </a:cubicBezTo>
                    <a:cubicBezTo>
                      <a:pt x="5049817" y="655645"/>
                      <a:pt x="5045361" y="822788"/>
                      <a:pt x="5038866" y="975229"/>
                    </a:cubicBezTo>
                    <a:cubicBezTo>
                      <a:pt x="5037651" y="1097078"/>
                      <a:pt x="4960112" y="1170449"/>
                      <a:pt x="4843816" y="1170279"/>
                    </a:cubicBezTo>
                    <a:cubicBezTo>
                      <a:pt x="4547170" y="1142844"/>
                      <a:pt x="4391543" y="1143109"/>
                      <a:pt x="4226194" y="1170279"/>
                    </a:cubicBezTo>
                    <a:cubicBezTo>
                      <a:pt x="4060845" y="1197449"/>
                      <a:pt x="3898846" y="1166333"/>
                      <a:pt x="3701548" y="1170279"/>
                    </a:cubicBezTo>
                    <a:cubicBezTo>
                      <a:pt x="3504250" y="1174225"/>
                      <a:pt x="3318400" y="1190431"/>
                      <a:pt x="2944463" y="1170279"/>
                    </a:cubicBezTo>
                    <a:cubicBezTo>
                      <a:pt x="2570526" y="1150127"/>
                      <a:pt x="2546075" y="1160328"/>
                      <a:pt x="2187378" y="1170279"/>
                    </a:cubicBezTo>
                    <a:cubicBezTo>
                      <a:pt x="1828681" y="1180230"/>
                      <a:pt x="1758369" y="1158178"/>
                      <a:pt x="1616244" y="1170279"/>
                    </a:cubicBezTo>
                    <a:cubicBezTo>
                      <a:pt x="1474119" y="1182380"/>
                      <a:pt x="1203628" y="1154081"/>
                      <a:pt x="998622" y="1170279"/>
                    </a:cubicBezTo>
                    <a:cubicBezTo>
                      <a:pt x="793616" y="1186477"/>
                      <a:pt x="406030" y="1205690"/>
                      <a:pt x="195050" y="1170279"/>
                    </a:cubicBezTo>
                    <a:cubicBezTo>
                      <a:pt x="97707" y="1171761"/>
                      <a:pt x="-16499" y="1069529"/>
                      <a:pt x="0" y="975229"/>
                    </a:cubicBezTo>
                    <a:cubicBezTo>
                      <a:pt x="16755" y="847910"/>
                      <a:pt x="9758" y="669428"/>
                      <a:pt x="0" y="569536"/>
                    </a:cubicBezTo>
                    <a:cubicBezTo>
                      <a:pt x="-9758" y="469644"/>
                      <a:pt x="7719" y="345834"/>
                      <a:pt x="0" y="195050"/>
                    </a:cubicBezTo>
                    <a:close/>
                  </a:path>
                </a:pathLst>
              </a:custGeom>
              <a:solidFill>
                <a:srgbClr val="FAB4A1"/>
              </a:solidFill>
              <a:ln>
                <a:noFill/>
                <a:extLst>
                  <a:ext uri="{C807C97D-BFC1-408E-A445-0C87EB9F89A2}">
                    <ask:lineSketchStyleProps xmlns:ask="http://schemas.microsoft.com/office/drawing/2018/sketchyshapes" sd="736960117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88" name="หัวข้อ">
              <a:extLst>
                <a:ext uri="{FF2B5EF4-FFF2-40B4-BE49-F238E27FC236}">
                  <a16:creationId xmlns:a16="http://schemas.microsoft.com/office/drawing/2014/main" id="{C5E0F8DE-7CAA-4E4A-9348-79E23AC15BAB}"/>
                </a:ext>
              </a:extLst>
            </p:cNvPr>
            <p:cNvSpPr txBox="1"/>
            <p:nvPr/>
          </p:nvSpPr>
          <p:spPr>
            <a:xfrm>
              <a:off x="5716970" y="3209338"/>
              <a:ext cx="4860231" cy="108491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เศษที่ได้จากการหารในหน่วยลิตร</a:t>
              </a:r>
            </a:p>
            <a:p>
              <a:pPr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คือ 2 ลิตร หรือ ................. มิลลิลิตร</a:t>
              </a:r>
            </a:p>
          </p:txBody>
        </p:sp>
      </p:grpSp>
      <p:sp>
        <p:nvSpPr>
          <p:cNvPr id="91" name="หัวข้อ">
            <a:extLst>
              <a:ext uri="{FF2B5EF4-FFF2-40B4-BE49-F238E27FC236}">
                <a16:creationId xmlns:a16="http://schemas.microsoft.com/office/drawing/2014/main" id="{9DFC5B3D-4BBF-487A-B09C-D75C1CF17369}"/>
              </a:ext>
            </a:extLst>
          </p:cNvPr>
          <p:cNvSpPr txBox="1"/>
          <p:nvPr/>
        </p:nvSpPr>
        <p:spPr>
          <a:xfrm>
            <a:off x="8510645" y="3695895"/>
            <a:ext cx="1297801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2,000</a:t>
            </a:r>
          </a:p>
        </p:txBody>
      </p:sp>
      <p:sp>
        <p:nvSpPr>
          <p:cNvPr id="92" name="หัวข้อ">
            <a:extLst>
              <a:ext uri="{FF2B5EF4-FFF2-40B4-BE49-F238E27FC236}">
                <a16:creationId xmlns:a16="http://schemas.microsoft.com/office/drawing/2014/main" id="{3401B2AE-B603-4E5F-A632-693429F5192D}"/>
              </a:ext>
            </a:extLst>
          </p:cNvPr>
          <p:cNvSpPr txBox="1"/>
          <p:nvPr/>
        </p:nvSpPr>
        <p:spPr>
          <a:xfrm>
            <a:off x="6567131" y="4270779"/>
            <a:ext cx="5420045" cy="62581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นำไปรวมกับตัวตั้งในหน่วยมิลลิลิตร</a:t>
            </a:r>
          </a:p>
        </p:txBody>
      </p:sp>
      <p:sp>
        <p:nvSpPr>
          <p:cNvPr id="93" name="หัวข้อ">
            <a:extLst>
              <a:ext uri="{FF2B5EF4-FFF2-40B4-BE49-F238E27FC236}">
                <a16:creationId xmlns:a16="http://schemas.microsoft.com/office/drawing/2014/main" id="{802ABE6D-D0F8-4DD3-8ED2-D573370BEF57}"/>
              </a:ext>
            </a:extLst>
          </p:cNvPr>
          <p:cNvSpPr txBox="1"/>
          <p:nvPr/>
        </p:nvSpPr>
        <p:spPr>
          <a:xfrm>
            <a:off x="6567131" y="4887464"/>
            <a:ext cx="125333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จะได้ </a:t>
            </a:r>
          </a:p>
        </p:txBody>
      </p:sp>
      <p:sp>
        <p:nvSpPr>
          <p:cNvPr id="94" name="หัวข้อ">
            <a:extLst>
              <a:ext uri="{FF2B5EF4-FFF2-40B4-BE49-F238E27FC236}">
                <a16:creationId xmlns:a16="http://schemas.microsoft.com/office/drawing/2014/main" id="{AD4B4ED1-80F6-4ABB-9918-A349635C8E16}"/>
              </a:ext>
            </a:extLst>
          </p:cNvPr>
          <p:cNvSpPr txBox="1"/>
          <p:nvPr/>
        </p:nvSpPr>
        <p:spPr>
          <a:xfrm>
            <a:off x="7402979" y="4887464"/>
            <a:ext cx="298132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2,000 + 880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5" name="หัวข้อ">
            <a:extLst>
              <a:ext uri="{FF2B5EF4-FFF2-40B4-BE49-F238E27FC236}">
                <a16:creationId xmlns:a16="http://schemas.microsoft.com/office/drawing/2014/main" id="{6131A15B-AC2F-47C6-908B-C38DA16CDDE4}"/>
              </a:ext>
            </a:extLst>
          </p:cNvPr>
          <p:cNvSpPr txBox="1"/>
          <p:nvPr/>
        </p:nvSpPr>
        <p:spPr>
          <a:xfrm>
            <a:off x="9491408" y="4887464"/>
            <a:ext cx="228836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2,880 มิลลิลิตร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167096D3-6544-47B3-B643-EF44A3CE975F}"/>
              </a:ext>
            </a:extLst>
          </p:cNvPr>
          <p:cNvCxnSpPr>
            <a:cxnSpLocks/>
            <a:endCxn id="68" idx="3"/>
          </p:cNvCxnSpPr>
          <p:nvPr/>
        </p:nvCxnSpPr>
        <p:spPr>
          <a:xfrm flipV="1">
            <a:off x="3888900" y="4378695"/>
            <a:ext cx="805751" cy="193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7" name="หัวข้อ">
            <a:extLst>
              <a:ext uri="{FF2B5EF4-FFF2-40B4-BE49-F238E27FC236}">
                <a16:creationId xmlns:a16="http://schemas.microsoft.com/office/drawing/2014/main" id="{121B765A-B3E2-4D94-ACAA-F62B2403E81F}"/>
              </a:ext>
            </a:extLst>
          </p:cNvPr>
          <p:cNvSpPr txBox="1"/>
          <p:nvPr/>
        </p:nvSpPr>
        <p:spPr>
          <a:xfrm>
            <a:off x="3525792" y="3728146"/>
            <a:ext cx="130568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88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E533C6E-5BF1-4A92-A919-5AED42771FBA}"/>
              </a:ext>
            </a:extLst>
          </p:cNvPr>
          <p:cNvGrpSpPr/>
          <p:nvPr/>
        </p:nvGrpSpPr>
        <p:grpSpPr>
          <a:xfrm>
            <a:off x="528645" y="1707509"/>
            <a:ext cx="936000" cy="523220"/>
            <a:chOff x="1071532" y="3038331"/>
            <a:chExt cx="1056082" cy="523220"/>
          </a:xfrm>
        </p:grpSpPr>
        <p:sp>
          <p:nvSpPr>
            <p:cNvPr id="99" name="หัวข้อ">
              <a:extLst>
                <a:ext uri="{FF2B5EF4-FFF2-40B4-BE49-F238E27FC236}">
                  <a16:creationId xmlns:a16="http://schemas.microsoft.com/office/drawing/2014/main" id="{053043B8-4916-406E-9E2D-7E8FBFF1AEE2}"/>
                </a:ext>
              </a:extLst>
            </p:cNvPr>
            <p:cNvSpPr txBox="1"/>
            <p:nvPr/>
          </p:nvSpPr>
          <p:spPr>
            <a:xfrm>
              <a:off x="1071532" y="3038331"/>
              <a:ext cx="105608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9B8F9A4D-80F1-478D-85BE-811DDC0EB7A0}"/>
                </a:ext>
              </a:extLst>
            </p:cNvPr>
            <p:cNvGrpSpPr/>
            <p:nvPr/>
          </p:nvGrpSpPr>
          <p:grpSpPr>
            <a:xfrm>
              <a:off x="1140174" y="3488205"/>
              <a:ext cx="864000" cy="54000"/>
              <a:chOff x="7144755" y="5591532"/>
              <a:chExt cx="2700000" cy="76985"/>
            </a:xfrm>
          </p:grpSpPr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D32D51E2-825F-4E3D-82A6-F6A080B045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614FFC70-AED5-42D2-A715-A2167D9F2A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503D13F-A402-4F7A-ADE2-E58F4666B9F1}"/>
              </a:ext>
            </a:extLst>
          </p:cNvPr>
          <p:cNvGrpSpPr/>
          <p:nvPr/>
        </p:nvGrpSpPr>
        <p:grpSpPr>
          <a:xfrm>
            <a:off x="206769" y="-53570"/>
            <a:ext cx="11435584" cy="1550219"/>
            <a:chOff x="206769" y="149630"/>
            <a:chExt cx="11435584" cy="1550219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3D103C2-DFD5-40B5-8762-66A289CB9ED2}"/>
                </a:ext>
              </a:extLst>
            </p:cNvPr>
            <p:cNvGrpSpPr/>
            <p:nvPr/>
          </p:nvGrpSpPr>
          <p:grpSpPr>
            <a:xfrm>
              <a:off x="861618" y="361704"/>
              <a:ext cx="10780735" cy="1338145"/>
              <a:chOff x="861618" y="321064"/>
              <a:chExt cx="10780735" cy="1338145"/>
            </a:xfrm>
          </p:grpSpPr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F7A358AD-9482-48CA-BEB5-436368386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</a:blip>
              <a:stretch>
                <a:fillRect/>
              </a:stretch>
            </p:blipFill>
            <p:spPr>
              <a:xfrm>
                <a:off x="861618" y="321064"/>
                <a:ext cx="10643618" cy="1338145"/>
              </a:xfrm>
              <a:prstGeom prst="rect">
                <a:avLst/>
              </a:prstGeom>
            </p:spPr>
          </p:pic>
          <p:sp>
            <p:nvSpPr>
              <p:cNvPr id="108" name="หัวข้อ">
                <a:extLst>
                  <a:ext uri="{FF2B5EF4-FFF2-40B4-BE49-F238E27FC236}">
                    <a16:creationId xmlns:a16="http://schemas.microsoft.com/office/drawing/2014/main" id="{EDCC02DE-241B-44C1-8E1C-C621D18A10B7}"/>
                  </a:ext>
                </a:extLst>
              </p:cNvPr>
              <p:cNvSpPr txBox="1"/>
              <p:nvPr/>
            </p:nvSpPr>
            <p:spPr>
              <a:xfrm>
                <a:off x="1603586" y="538857"/>
                <a:ext cx="10038767" cy="95410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effectLst/>
                    <a:latin typeface="Itim" panose="00000500000000000000" pitchFamily="2" charset="-34"/>
                    <a:ea typeface="Calibri" panose="020F0502020204030204" pitchFamily="34" charset="0"/>
                    <a:cs typeface="Itim" panose="00000500000000000000" pitchFamily="2" charset="-34"/>
                  </a:rPr>
                  <a:t>มีน้ำอยู่ในกะละมัง 10 ลิตร 880 มิลลิลิตร เทใส่ถังที่มีความจุเท่ากันได้</a:t>
                </a:r>
              </a:p>
              <a:p>
                <a:r>
                  <a:rPr lang="th-TH" sz="2800" dirty="0">
                    <a:effectLst/>
                    <a:latin typeface="Itim" panose="00000500000000000000" pitchFamily="2" charset="-34"/>
                    <a:ea typeface="Calibri" panose="020F0502020204030204" pitchFamily="34" charset="0"/>
                    <a:cs typeface="Itim" panose="00000500000000000000" pitchFamily="2" charset="-34"/>
                  </a:rPr>
                  <a:t>เต็มถัง 8 ถัง น้ำหมดพอดี ถังแต่ละใบมีความจุเท่าไร</a:t>
                </a: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5AD819A6-CF91-4884-89AA-FEE48365E825}"/>
                </a:ext>
              </a:extLst>
            </p:cNvPr>
            <p:cNvGrpSpPr/>
            <p:nvPr/>
          </p:nvGrpSpPr>
          <p:grpSpPr>
            <a:xfrm>
              <a:off x="206769" y="149630"/>
              <a:ext cx="1314423" cy="1259656"/>
              <a:chOff x="206769" y="149630"/>
              <a:chExt cx="1314423" cy="1259656"/>
            </a:xfrm>
          </p:grpSpPr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180FD86A-DB8F-4F41-9301-4BB76A2328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769" y="149630"/>
                <a:ext cx="1314423" cy="1259656"/>
              </a:xfrm>
              <a:prstGeom prst="rect">
                <a:avLst/>
              </a:prstGeom>
            </p:spPr>
          </p:pic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969358AA-94BE-473A-93B4-3198513C61F4}"/>
                  </a:ext>
                </a:extLst>
              </p:cNvPr>
              <p:cNvSpPr txBox="1"/>
              <p:nvPr/>
            </p:nvSpPr>
            <p:spPr>
              <a:xfrm>
                <a:off x="600447" y="359676"/>
                <a:ext cx="538314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340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0" grpId="0" animBg="1"/>
      <p:bldP spid="60" grpId="1" animBg="1"/>
      <p:bldP spid="61" grpId="0" animBg="1"/>
      <p:bldP spid="61" grpId="1" animBg="1"/>
      <p:bldP spid="62" grpId="0" animBg="1"/>
      <p:bldP spid="63" grpId="0" animBg="1"/>
      <p:bldP spid="64" grpId="0"/>
      <p:bldP spid="65" grpId="0"/>
      <p:bldP spid="72" grpId="0"/>
      <p:bldP spid="78" grpId="0"/>
      <p:bldP spid="79" grpId="0"/>
      <p:bldP spid="80" grpId="0"/>
      <p:bldP spid="81" grpId="0"/>
      <p:bldP spid="83" grpId="0"/>
      <p:bldP spid="84" grpId="0"/>
      <p:bldP spid="85" grpId="0"/>
      <p:bldP spid="91" grpId="0"/>
      <p:bldP spid="92" grpId="0"/>
      <p:bldP spid="93" grpId="0"/>
      <p:bldP spid="94" grpId="0"/>
      <p:bldP spid="95" grpId="0"/>
      <p:bldP spid="97" grpId="0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25BF2AF4-A08B-4E8A-A32A-E25B7E9131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" t="5350" r="697" b="1435"/>
          <a:stretch/>
        </p:blipFill>
        <p:spPr>
          <a:xfrm>
            <a:off x="0" y="0"/>
            <a:ext cx="12192000" cy="55886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99C31F-CE85-4DCD-9B1D-F2D35AFA1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46" y="5009945"/>
            <a:ext cx="12192000" cy="901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0E575-B12B-426B-AA91-A438496477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r="791"/>
          <a:stretch/>
        </p:blipFill>
        <p:spPr>
          <a:xfrm>
            <a:off x="0" y="5704364"/>
            <a:ext cx="12192000" cy="1269385"/>
          </a:xfrm>
          <a:prstGeom prst="rect">
            <a:avLst/>
          </a:prstGeom>
        </p:spPr>
      </p:pic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A32EE36-EF0F-4166-AF5C-228D0DC7F6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433" y="4515626"/>
            <a:ext cx="1816765" cy="1072989"/>
          </a:xfrm>
          <a:prstGeom prst="rect">
            <a:avLst/>
          </a:prstGeom>
        </p:spPr>
      </p:pic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0C35B1E-04E8-478A-A360-2B1E161288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02" y="4515625"/>
            <a:ext cx="1816765" cy="1072989"/>
          </a:xfrm>
          <a:prstGeom prst="rect">
            <a:avLst/>
          </a:prstGeom>
        </p:spPr>
      </p:pic>
      <p:pic>
        <p:nvPicPr>
          <p:cNvPr id="17" name="Picture 16" descr="A picture containing light&#10;&#10;Description automatically generated">
            <a:extLst>
              <a:ext uri="{FF2B5EF4-FFF2-40B4-BE49-F238E27FC236}">
                <a16:creationId xmlns:a16="http://schemas.microsoft.com/office/drawing/2014/main" id="{9AB92B1D-CC84-417E-8545-26756317E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261" y="3869873"/>
            <a:ext cx="607109" cy="616450"/>
          </a:xfrm>
          <a:prstGeom prst="rect">
            <a:avLst/>
          </a:prstGeom>
        </p:spPr>
      </p:pic>
      <p:pic>
        <p:nvPicPr>
          <p:cNvPr id="18" name="Picture 17" descr="A picture containing light&#10;&#10;Description automatically generated">
            <a:extLst>
              <a:ext uri="{FF2B5EF4-FFF2-40B4-BE49-F238E27FC236}">
                <a16:creationId xmlns:a16="http://schemas.microsoft.com/office/drawing/2014/main" id="{F6CADA26-11D8-4BDE-AAFF-5E5342B8F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30" y="3899176"/>
            <a:ext cx="607109" cy="6164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78B178-571B-4205-98F5-A91ADA518931}"/>
              </a:ext>
            </a:extLst>
          </p:cNvPr>
          <p:cNvSpPr txBox="1"/>
          <p:nvPr/>
        </p:nvSpPr>
        <p:spPr>
          <a:xfrm>
            <a:off x="2542309" y="997294"/>
            <a:ext cx="7107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048E75-8D7F-4BA2-AEC5-041B295F0F9A}"/>
              </a:ext>
            </a:extLst>
          </p:cNvPr>
          <p:cNvSpPr txBox="1"/>
          <p:nvPr/>
        </p:nvSpPr>
        <p:spPr>
          <a:xfrm>
            <a:off x="1255923" y="2135521"/>
            <a:ext cx="10168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        การแก้โจทย์ปัญหาทำได้โดย อ่านทำความเข้าใจปัญหาวางแผนแก้ปัญหา หาคำตอบ </a:t>
            </a:r>
            <a:r>
              <a:rPr lang="th-TH" sz="3200">
                <a:latin typeface="Itim" panose="00000500000000000000" pitchFamily="2" charset="-34"/>
                <a:cs typeface="Itim" panose="00000500000000000000" pitchFamily="2" charset="-34"/>
              </a:rPr>
              <a:t>และตรวจสอบ</a:t>
            </a: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ความสมเหตุสมผลของคำตอบ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95722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51FBD9E-DABC-47B1-84F7-5C01D053C1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7" t="24321" r="13336" b="100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43362" y="4216149"/>
            <a:ext cx="2033183" cy="2398467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37091" y="4216149"/>
            <a:ext cx="2033183" cy="2398467"/>
          </a:xfrm>
          <a:prstGeom prst="rect">
            <a:avLst/>
          </a:prstGeom>
        </p:spPr>
      </p:pic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390" y="4814859"/>
            <a:ext cx="907017" cy="907017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293" y="4814860"/>
            <a:ext cx="907017" cy="907017"/>
          </a:xfrm>
          <a:prstGeom prst="rect">
            <a:avLst/>
          </a:prstGeom>
        </p:spPr>
      </p:pic>
      <p:pic>
        <p:nvPicPr>
          <p:cNvPr id="5" name="ดาว">
            <a:extLst>
              <a:ext uri="{FF2B5EF4-FFF2-40B4-BE49-F238E27FC236}">
                <a16:creationId xmlns:a16="http://schemas.microsoft.com/office/drawing/2014/main" id="{0B655DD8-3ECE-48C2-AB76-7E13A7208F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789931" y="1930448"/>
            <a:ext cx="31501" cy="36000"/>
          </a:xfrm>
          <a:prstGeom prst="rect">
            <a:avLst/>
          </a:prstGeom>
        </p:spPr>
      </p:pic>
      <p:pic>
        <p:nvPicPr>
          <p:cNvPr id="19" name="ดาว">
            <a:extLst>
              <a:ext uri="{FF2B5EF4-FFF2-40B4-BE49-F238E27FC236}">
                <a16:creationId xmlns:a16="http://schemas.microsoft.com/office/drawing/2014/main" id="{137E84D1-F41A-4957-B720-516B818B57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405949" y="1215403"/>
            <a:ext cx="31501" cy="36000"/>
          </a:xfrm>
          <a:prstGeom prst="rect">
            <a:avLst/>
          </a:prstGeom>
        </p:spPr>
      </p:pic>
      <p:pic>
        <p:nvPicPr>
          <p:cNvPr id="20" name="ดาว">
            <a:extLst>
              <a:ext uri="{FF2B5EF4-FFF2-40B4-BE49-F238E27FC236}">
                <a16:creationId xmlns:a16="http://schemas.microsoft.com/office/drawing/2014/main" id="{8185189A-8905-428E-997E-EB41B78546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194869" y="2772931"/>
            <a:ext cx="31501" cy="36000"/>
          </a:xfrm>
          <a:prstGeom prst="rect">
            <a:avLst/>
          </a:prstGeom>
        </p:spPr>
      </p:pic>
      <p:pic>
        <p:nvPicPr>
          <p:cNvPr id="21" name="ดาว">
            <a:extLst>
              <a:ext uri="{FF2B5EF4-FFF2-40B4-BE49-F238E27FC236}">
                <a16:creationId xmlns:a16="http://schemas.microsoft.com/office/drawing/2014/main" id="{7D7EE227-301C-4481-BAFA-5FB94A6C27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66059" y="2988304"/>
            <a:ext cx="31501" cy="36000"/>
          </a:xfrm>
          <a:prstGeom prst="rect">
            <a:avLst/>
          </a:prstGeom>
        </p:spPr>
      </p:pic>
      <p:pic>
        <p:nvPicPr>
          <p:cNvPr id="22" name="ดาว">
            <a:extLst>
              <a:ext uri="{FF2B5EF4-FFF2-40B4-BE49-F238E27FC236}">
                <a16:creationId xmlns:a16="http://schemas.microsoft.com/office/drawing/2014/main" id="{57F67907-BCBB-4A83-9C7C-1E8BC85609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58349" y="2925331"/>
            <a:ext cx="31501" cy="36000"/>
          </a:xfrm>
          <a:prstGeom prst="rect">
            <a:avLst/>
          </a:prstGeom>
        </p:spPr>
      </p:pic>
      <p:pic>
        <p:nvPicPr>
          <p:cNvPr id="23" name="ดาว">
            <a:extLst>
              <a:ext uri="{FF2B5EF4-FFF2-40B4-BE49-F238E27FC236}">
                <a16:creationId xmlns:a16="http://schemas.microsoft.com/office/drawing/2014/main" id="{F282C09C-9F02-4D53-9CAD-F567E23160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10749" y="3077731"/>
            <a:ext cx="31501" cy="36000"/>
          </a:xfrm>
          <a:prstGeom prst="rect">
            <a:avLst/>
          </a:prstGeom>
        </p:spPr>
      </p:pic>
      <p:pic>
        <p:nvPicPr>
          <p:cNvPr id="24" name="ดาว">
            <a:extLst>
              <a:ext uri="{FF2B5EF4-FFF2-40B4-BE49-F238E27FC236}">
                <a16:creationId xmlns:a16="http://schemas.microsoft.com/office/drawing/2014/main" id="{AFFC4D63-4D11-4AFA-95BF-A0CBEF5CEA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53801" y="3278768"/>
            <a:ext cx="31501" cy="36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909E9C1-9C57-4868-B103-06C864288A93}"/>
              </a:ext>
            </a:extLst>
          </p:cNvPr>
          <p:cNvSpPr txBox="1"/>
          <p:nvPr/>
        </p:nvSpPr>
        <p:spPr>
          <a:xfrm>
            <a:off x="2721527" y="3301921"/>
            <a:ext cx="6269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36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มีปริมาตร 45 มิลลิลิตร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E2391B-0DA6-4AA6-9194-281D4D874DC1}"/>
              </a:ext>
            </a:extLst>
          </p:cNvPr>
          <p:cNvGrpSpPr/>
          <p:nvPr/>
        </p:nvGrpSpPr>
        <p:grpSpPr>
          <a:xfrm>
            <a:off x="384633" y="407043"/>
            <a:ext cx="1008000" cy="1008000"/>
            <a:chOff x="242393" y="254643"/>
            <a:chExt cx="1008000" cy="100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DDB8841-A8F9-4860-9D0F-ED9932E0B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2393" y="254643"/>
              <a:ext cx="1008000" cy="10080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F3A03FD-21B0-4B49-A05F-EB18976EF3CA}"/>
                </a:ext>
              </a:extLst>
            </p:cNvPr>
            <p:cNvSpPr txBox="1"/>
            <p:nvPr/>
          </p:nvSpPr>
          <p:spPr>
            <a:xfrm flipH="1">
              <a:off x="260738" y="255537"/>
              <a:ext cx="9713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66588AF-3BC8-4112-8175-F67184591E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9219" y="651187"/>
            <a:ext cx="2254150" cy="25945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6113116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51FBD9E-DABC-47B1-84F7-5C01D053C1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7" t="24321" r="13336" b="100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94775" y="3199139"/>
            <a:ext cx="2033183" cy="2398467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88504" y="3199139"/>
            <a:ext cx="2033183" cy="2398467"/>
          </a:xfrm>
          <a:prstGeom prst="rect">
            <a:avLst/>
          </a:prstGeom>
        </p:spPr>
      </p:pic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79" y="3905753"/>
            <a:ext cx="907017" cy="907017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78" y="3905754"/>
            <a:ext cx="907017" cy="907017"/>
          </a:xfrm>
          <a:prstGeom prst="rect">
            <a:avLst/>
          </a:prstGeom>
        </p:spPr>
      </p:pic>
      <p:pic>
        <p:nvPicPr>
          <p:cNvPr id="5" name="ดาว">
            <a:extLst>
              <a:ext uri="{FF2B5EF4-FFF2-40B4-BE49-F238E27FC236}">
                <a16:creationId xmlns:a16="http://schemas.microsoft.com/office/drawing/2014/main" id="{0B655DD8-3ECE-48C2-AB76-7E13A7208F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206620" y="1930448"/>
            <a:ext cx="31501" cy="36000"/>
          </a:xfrm>
          <a:prstGeom prst="rect">
            <a:avLst/>
          </a:prstGeom>
        </p:spPr>
      </p:pic>
      <p:pic>
        <p:nvPicPr>
          <p:cNvPr id="19" name="ดาว">
            <a:extLst>
              <a:ext uri="{FF2B5EF4-FFF2-40B4-BE49-F238E27FC236}">
                <a16:creationId xmlns:a16="http://schemas.microsoft.com/office/drawing/2014/main" id="{137E84D1-F41A-4957-B720-516B818B57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822638" y="1215403"/>
            <a:ext cx="31501" cy="36000"/>
          </a:xfrm>
          <a:prstGeom prst="rect">
            <a:avLst/>
          </a:prstGeom>
        </p:spPr>
      </p:pic>
      <p:pic>
        <p:nvPicPr>
          <p:cNvPr id="20" name="ดาว">
            <a:extLst>
              <a:ext uri="{FF2B5EF4-FFF2-40B4-BE49-F238E27FC236}">
                <a16:creationId xmlns:a16="http://schemas.microsoft.com/office/drawing/2014/main" id="{8185189A-8905-428E-997E-EB41B78546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194869" y="2772931"/>
            <a:ext cx="31501" cy="36000"/>
          </a:xfrm>
          <a:prstGeom prst="rect">
            <a:avLst/>
          </a:prstGeom>
        </p:spPr>
      </p:pic>
      <p:pic>
        <p:nvPicPr>
          <p:cNvPr id="21" name="ดาว">
            <a:extLst>
              <a:ext uri="{FF2B5EF4-FFF2-40B4-BE49-F238E27FC236}">
                <a16:creationId xmlns:a16="http://schemas.microsoft.com/office/drawing/2014/main" id="{7D7EE227-301C-4481-BAFA-5FB94A6C27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66059" y="2988304"/>
            <a:ext cx="31501" cy="36000"/>
          </a:xfrm>
          <a:prstGeom prst="rect">
            <a:avLst/>
          </a:prstGeom>
        </p:spPr>
      </p:pic>
      <p:pic>
        <p:nvPicPr>
          <p:cNvPr id="22" name="ดาว">
            <a:extLst>
              <a:ext uri="{FF2B5EF4-FFF2-40B4-BE49-F238E27FC236}">
                <a16:creationId xmlns:a16="http://schemas.microsoft.com/office/drawing/2014/main" id="{57F67907-BCBB-4A83-9C7C-1E8BC85609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75038" y="2925331"/>
            <a:ext cx="31501" cy="36000"/>
          </a:xfrm>
          <a:prstGeom prst="rect">
            <a:avLst/>
          </a:prstGeom>
        </p:spPr>
      </p:pic>
      <p:pic>
        <p:nvPicPr>
          <p:cNvPr id="23" name="ดาว">
            <a:extLst>
              <a:ext uri="{FF2B5EF4-FFF2-40B4-BE49-F238E27FC236}">
                <a16:creationId xmlns:a16="http://schemas.microsoft.com/office/drawing/2014/main" id="{F282C09C-9F02-4D53-9CAD-F567E23160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127438" y="3077731"/>
            <a:ext cx="31501" cy="36000"/>
          </a:xfrm>
          <a:prstGeom prst="rect">
            <a:avLst/>
          </a:prstGeom>
        </p:spPr>
      </p:pic>
      <p:pic>
        <p:nvPicPr>
          <p:cNvPr id="24" name="ดาว">
            <a:extLst>
              <a:ext uri="{FF2B5EF4-FFF2-40B4-BE49-F238E27FC236}">
                <a16:creationId xmlns:a16="http://schemas.microsoft.com/office/drawing/2014/main" id="{AFFC4D63-4D11-4AFA-95BF-A0CBEF5CEA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470490" y="3278768"/>
            <a:ext cx="31501" cy="36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909E9C1-9C57-4868-B103-06C864288A93}"/>
              </a:ext>
            </a:extLst>
          </p:cNvPr>
          <p:cNvSpPr txBox="1"/>
          <p:nvPr/>
        </p:nvSpPr>
        <p:spPr>
          <a:xfrm>
            <a:off x="3187451" y="1852282"/>
            <a:ext cx="6269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36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มีปริมาตร 250 มิลลิลิตร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E2391B-0DA6-4AA6-9194-281D4D874DC1}"/>
              </a:ext>
            </a:extLst>
          </p:cNvPr>
          <p:cNvGrpSpPr/>
          <p:nvPr/>
        </p:nvGrpSpPr>
        <p:grpSpPr>
          <a:xfrm>
            <a:off x="384633" y="407043"/>
            <a:ext cx="1008000" cy="1008000"/>
            <a:chOff x="242393" y="254643"/>
            <a:chExt cx="1008000" cy="100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DDB8841-A8F9-4860-9D0F-ED9932E0B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2393" y="254643"/>
              <a:ext cx="1008000" cy="10080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F3A03FD-21B0-4B49-A05F-EB18976EF3CA}"/>
                </a:ext>
              </a:extLst>
            </p:cNvPr>
            <p:cNvSpPr txBox="1"/>
            <p:nvPr/>
          </p:nvSpPr>
          <p:spPr>
            <a:xfrm flipH="1">
              <a:off x="260738" y="255537"/>
              <a:ext cx="9713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6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679F5C2-D033-4ED1-B8F5-39D71AB9E2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5495" y="1046004"/>
            <a:ext cx="1720730" cy="52521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6768618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G">
            <a:extLst>
              <a:ext uri="{FF2B5EF4-FFF2-40B4-BE49-F238E27FC236}">
                <a16:creationId xmlns:a16="http://schemas.microsoft.com/office/drawing/2014/main" id="{C505FF26-E088-4AA9-9134-733ADCC7F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3" b="78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A19258D-AD3C-4625-818E-745B1F45051B}"/>
              </a:ext>
            </a:extLst>
          </p:cNvPr>
          <p:cNvSpPr/>
          <p:nvPr/>
        </p:nvSpPr>
        <p:spPr>
          <a:xfrm>
            <a:off x="402100" y="1484043"/>
            <a:ext cx="5491963" cy="4979938"/>
          </a:xfrm>
          <a:prstGeom prst="roundRect">
            <a:avLst>
              <a:gd name="adj" fmla="val 72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hape, rectangle&#10;&#10;Description automatically generated">
            <a:extLst>
              <a:ext uri="{FF2B5EF4-FFF2-40B4-BE49-F238E27FC236}">
                <a16:creationId xmlns:a16="http://schemas.microsoft.com/office/drawing/2014/main" id="{0155EF4B-7195-4266-898F-3C481A364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55" y="239058"/>
            <a:ext cx="4803491" cy="1005927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7FBBF97F-5C3A-40C9-A325-29F77604BD2E}"/>
              </a:ext>
            </a:extLst>
          </p:cNvPr>
          <p:cNvSpPr txBox="1"/>
          <p:nvPr/>
        </p:nvSpPr>
        <p:spPr>
          <a:xfrm>
            <a:off x="1741410" y="374402"/>
            <a:ext cx="8709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6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จงตอบคำถามต่อไปนี้</a:t>
            </a:r>
            <a:endParaRPr lang="en-US" sz="3600" dirty="0">
              <a:solidFill>
                <a:schemeClr val="bg1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4AB7C0FB-1E6D-45FA-BCB2-57AD4C7BFDFD}"/>
              </a:ext>
            </a:extLst>
          </p:cNvPr>
          <p:cNvSpPr/>
          <p:nvPr/>
        </p:nvSpPr>
        <p:spPr>
          <a:xfrm>
            <a:off x="2812497" y="3740194"/>
            <a:ext cx="632186" cy="495821"/>
          </a:xfrm>
          <a:prstGeom prst="rightArrow">
            <a:avLst>
              <a:gd name="adj1" fmla="val 50000"/>
              <a:gd name="adj2" fmla="val 56445"/>
            </a:avLst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720400B7-F886-40E2-B71E-242F3FBC096B}"/>
              </a:ext>
            </a:extLst>
          </p:cNvPr>
          <p:cNvSpPr/>
          <p:nvPr/>
        </p:nvSpPr>
        <p:spPr>
          <a:xfrm>
            <a:off x="6296164" y="1444148"/>
            <a:ext cx="5501874" cy="3798412"/>
          </a:xfrm>
          <a:prstGeom prst="roundRect">
            <a:avLst>
              <a:gd name="adj" fmla="val 8682"/>
            </a:avLst>
          </a:prstGeo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9E61BA2-A389-4026-8D55-C27D47721267}"/>
              </a:ext>
            </a:extLst>
          </p:cNvPr>
          <p:cNvSpPr txBox="1"/>
          <p:nvPr/>
        </p:nvSpPr>
        <p:spPr>
          <a:xfrm>
            <a:off x="6562706" y="1793235"/>
            <a:ext cx="50315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1) ตวงน้ำมะนาวในขวดได้เท่าไร</a:t>
            </a:r>
            <a:endParaRPr lang="en-US" sz="30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6BD43A4-48F2-488B-AEF7-B91D3B01E787}"/>
              </a:ext>
            </a:extLst>
          </p:cNvPr>
          <p:cNvSpPr txBox="1"/>
          <p:nvPr/>
        </p:nvSpPr>
        <p:spPr>
          <a:xfrm>
            <a:off x="7104769" y="2411825"/>
            <a:ext cx="37803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3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r>
              <a:rPr lang="th-TH" sz="3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90</a:t>
            </a:r>
            <a:r>
              <a:rPr lang="th-TH" sz="34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มิลลิลิตร</a:t>
            </a:r>
            <a:endParaRPr lang="en-US" sz="34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EF668F-849B-4AE6-834A-04F75F1A6233}"/>
              </a:ext>
            </a:extLst>
          </p:cNvPr>
          <p:cNvSpPr txBox="1"/>
          <p:nvPr/>
        </p:nvSpPr>
        <p:spPr>
          <a:xfrm>
            <a:off x="6562706" y="3377013"/>
            <a:ext cx="5742186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2) น้ำมะนาวในขวดมีปริมาตร</a:t>
            </a:r>
          </a:p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     </a:t>
            </a: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เท่าไร</a:t>
            </a:r>
            <a:endParaRPr lang="en-US" sz="30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A05669-944E-425D-A135-1F6B751B0E97}"/>
              </a:ext>
            </a:extLst>
          </p:cNvPr>
          <p:cNvSpPr txBox="1"/>
          <p:nvPr/>
        </p:nvSpPr>
        <p:spPr>
          <a:xfrm>
            <a:off x="7104769" y="4412163"/>
            <a:ext cx="37803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3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r>
              <a:rPr lang="th-TH" sz="3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90 มิลลิลิตร</a:t>
            </a:r>
            <a:endParaRPr lang="en-US" sz="34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982F21-727A-45E0-8FE2-F934DD5DC49D}"/>
              </a:ext>
            </a:extLst>
          </p:cNvPr>
          <p:cNvGrpSpPr/>
          <p:nvPr/>
        </p:nvGrpSpPr>
        <p:grpSpPr>
          <a:xfrm>
            <a:off x="117011" y="1087984"/>
            <a:ext cx="1080000" cy="982250"/>
            <a:chOff x="169754" y="1027603"/>
            <a:chExt cx="1080000" cy="98225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F031227F-E2E6-4ACF-B127-90DDC73DF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93805">
              <a:off x="247944" y="1008043"/>
              <a:ext cx="923620" cy="108000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8576F80-A8A8-4659-92B0-FDDCB915B6BA}"/>
                </a:ext>
              </a:extLst>
            </p:cNvPr>
            <p:cNvSpPr txBox="1"/>
            <p:nvPr/>
          </p:nvSpPr>
          <p:spPr>
            <a:xfrm>
              <a:off x="524742" y="1027603"/>
              <a:ext cx="58356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5000" dirty="0">
                  <a:effectLst>
                    <a:glow rad="190500">
                      <a:schemeClr val="bg1"/>
                    </a:glow>
                  </a:effectLst>
                  <a:latin typeface="Mali" panose="00000800000000000000" pitchFamily="2" charset="-34"/>
                  <a:cs typeface="Mali" panose="00000800000000000000" pitchFamily="2" charset="-34"/>
                </a:rPr>
                <a:t>1</a:t>
              </a:r>
              <a:endParaRPr lang="en-US" sz="5000" dirty="0">
                <a:effectLst>
                  <a:glow rad="190500">
                    <a:schemeClr val="bg1"/>
                  </a:glow>
                </a:effectLst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B468115-6B79-46F4-B6B8-D21B565C7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884" y="2550100"/>
            <a:ext cx="1278165" cy="37600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E11843-08F7-44AE-A358-06ED70404C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7575" y="1666105"/>
            <a:ext cx="1526794" cy="464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82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G">
            <a:extLst>
              <a:ext uri="{FF2B5EF4-FFF2-40B4-BE49-F238E27FC236}">
                <a16:creationId xmlns:a16="http://schemas.microsoft.com/office/drawing/2014/main" id="{C505FF26-E088-4AA9-9134-733ADCC7F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3" b="78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A19258D-AD3C-4625-818E-745B1F45051B}"/>
              </a:ext>
            </a:extLst>
          </p:cNvPr>
          <p:cNvSpPr/>
          <p:nvPr/>
        </p:nvSpPr>
        <p:spPr>
          <a:xfrm>
            <a:off x="402100" y="1484043"/>
            <a:ext cx="5491963" cy="4979938"/>
          </a:xfrm>
          <a:prstGeom prst="roundRect">
            <a:avLst>
              <a:gd name="adj" fmla="val 72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hape, rectangle&#10;&#10;Description automatically generated">
            <a:extLst>
              <a:ext uri="{FF2B5EF4-FFF2-40B4-BE49-F238E27FC236}">
                <a16:creationId xmlns:a16="http://schemas.microsoft.com/office/drawing/2014/main" id="{0155EF4B-7195-4266-898F-3C481A364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55" y="239058"/>
            <a:ext cx="4803491" cy="1005927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7FBBF97F-5C3A-40C9-A325-29F77604BD2E}"/>
              </a:ext>
            </a:extLst>
          </p:cNvPr>
          <p:cNvSpPr txBox="1"/>
          <p:nvPr/>
        </p:nvSpPr>
        <p:spPr>
          <a:xfrm>
            <a:off x="1741410" y="374402"/>
            <a:ext cx="8709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6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จงตอบคำถามต่อไปนี้</a:t>
            </a:r>
            <a:endParaRPr lang="en-US" sz="3600" dirty="0">
              <a:solidFill>
                <a:schemeClr val="bg1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4AB7C0FB-1E6D-45FA-BCB2-57AD4C7BFDFD}"/>
              </a:ext>
            </a:extLst>
          </p:cNvPr>
          <p:cNvSpPr/>
          <p:nvPr/>
        </p:nvSpPr>
        <p:spPr>
          <a:xfrm>
            <a:off x="2921095" y="4736809"/>
            <a:ext cx="632186" cy="495821"/>
          </a:xfrm>
          <a:prstGeom prst="rightArrow">
            <a:avLst>
              <a:gd name="adj1" fmla="val 50000"/>
              <a:gd name="adj2" fmla="val 56445"/>
            </a:avLst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720400B7-F886-40E2-B71E-242F3FBC096B}"/>
              </a:ext>
            </a:extLst>
          </p:cNvPr>
          <p:cNvSpPr/>
          <p:nvPr/>
        </p:nvSpPr>
        <p:spPr>
          <a:xfrm>
            <a:off x="6296164" y="1444148"/>
            <a:ext cx="5501874" cy="3492000"/>
          </a:xfrm>
          <a:prstGeom prst="roundRect">
            <a:avLst>
              <a:gd name="adj" fmla="val 8682"/>
            </a:avLst>
          </a:prstGeo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9E61BA2-A389-4026-8D55-C27D47721267}"/>
              </a:ext>
            </a:extLst>
          </p:cNvPr>
          <p:cNvSpPr txBox="1"/>
          <p:nvPr/>
        </p:nvSpPr>
        <p:spPr>
          <a:xfrm>
            <a:off x="6562706" y="1793235"/>
            <a:ext cx="50315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1) ตวงน้ำในแก้วได้เท่าไร</a:t>
            </a:r>
            <a:endParaRPr lang="en-US" sz="30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6BD43A4-48F2-488B-AEF7-B91D3B01E787}"/>
              </a:ext>
            </a:extLst>
          </p:cNvPr>
          <p:cNvSpPr txBox="1"/>
          <p:nvPr/>
        </p:nvSpPr>
        <p:spPr>
          <a:xfrm>
            <a:off x="7104769" y="2411825"/>
            <a:ext cx="37803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360</a:t>
            </a:r>
            <a:r>
              <a:rPr lang="th-TH" sz="34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มิลลิลิตร</a:t>
            </a:r>
            <a:endParaRPr lang="en-US" sz="34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EF668F-849B-4AE6-834A-04F75F1A6233}"/>
              </a:ext>
            </a:extLst>
          </p:cNvPr>
          <p:cNvSpPr txBox="1"/>
          <p:nvPr/>
        </p:nvSpPr>
        <p:spPr>
          <a:xfrm>
            <a:off x="6562706" y="3377013"/>
            <a:ext cx="52813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2) น้ำในแก้วมีปริมาตรเท่าไร</a:t>
            </a:r>
            <a:endParaRPr lang="en-US" sz="30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A05669-944E-425D-A135-1F6B751B0E97}"/>
              </a:ext>
            </a:extLst>
          </p:cNvPr>
          <p:cNvSpPr txBox="1"/>
          <p:nvPr/>
        </p:nvSpPr>
        <p:spPr>
          <a:xfrm>
            <a:off x="7104769" y="3995603"/>
            <a:ext cx="37803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360 มิลลิลิตร</a:t>
            </a:r>
            <a:endParaRPr lang="en-US" sz="34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982F21-727A-45E0-8FE2-F934DD5DC49D}"/>
              </a:ext>
            </a:extLst>
          </p:cNvPr>
          <p:cNvGrpSpPr/>
          <p:nvPr/>
        </p:nvGrpSpPr>
        <p:grpSpPr>
          <a:xfrm>
            <a:off x="117011" y="1087984"/>
            <a:ext cx="1080000" cy="982250"/>
            <a:chOff x="169754" y="1027603"/>
            <a:chExt cx="1080000" cy="98225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F031227F-E2E6-4ACF-B127-90DDC73DF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93805">
              <a:off x="247944" y="1008043"/>
              <a:ext cx="923620" cy="108000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8576F80-A8A8-4659-92B0-FDDCB915B6BA}"/>
                </a:ext>
              </a:extLst>
            </p:cNvPr>
            <p:cNvSpPr txBox="1"/>
            <p:nvPr/>
          </p:nvSpPr>
          <p:spPr>
            <a:xfrm>
              <a:off x="545062" y="1027603"/>
              <a:ext cx="58356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5000" dirty="0">
                  <a:effectLst>
                    <a:glow rad="190500">
                      <a:schemeClr val="bg1"/>
                    </a:glow>
                  </a:effectLst>
                  <a:latin typeface="Mali" panose="00000800000000000000" pitchFamily="2" charset="-34"/>
                  <a:cs typeface="Mali" panose="00000800000000000000" pitchFamily="2" charset="-34"/>
                </a:rPr>
                <a:t>2</a:t>
              </a:r>
              <a:endParaRPr lang="en-US" sz="5000" dirty="0">
                <a:effectLst>
                  <a:glow rad="190500">
                    <a:schemeClr val="bg1"/>
                  </a:glow>
                </a:effectLst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BB468115-6B79-46F4-B6B8-D21B565C7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77" y="4156974"/>
            <a:ext cx="1507190" cy="21531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E11843-08F7-44AE-A358-06ED70404C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0226" y="1666104"/>
            <a:ext cx="1521492" cy="46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0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G">
            <a:extLst>
              <a:ext uri="{FF2B5EF4-FFF2-40B4-BE49-F238E27FC236}">
                <a16:creationId xmlns:a16="http://schemas.microsoft.com/office/drawing/2014/main" id="{C505FF26-E088-4AA9-9134-733ADCC7F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3" b="78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A19258D-AD3C-4625-818E-745B1F45051B}"/>
              </a:ext>
            </a:extLst>
          </p:cNvPr>
          <p:cNvSpPr/>
          <p:nvPr/>
        </p:nvSpPr>
        <p:spPr>
          <a:xfrm>
            <a:off x="402100" y="1484043"/>
            <a:ext cx="5491963" cy="4979938"/>
          </a:xfrm>
          <a:prstGeom prst="roundRect">
            <a:avLst>
              <a:gd name="adj" fmla="val 72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hape, rectangle&#10;&#10;Description automatically generated">
            <a:extLst>
              <a:ext uri="{FF2B5EF4-FFF2-40B4-BE49-F238E27FC236}">
                <a16:creationId xmlns:a16="http://schemas.microsoft.com/office/drawing/2014/main" id="{0155EF4B-7195-4266-898F-3C481A364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55" y="239058"/>
            <a:ext cx="4803491" cy="1005927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7FBBF97F-5C3A-40C9-A325-29F77604BD2E}"/>
              </a:ext>
            </a:extLst>
          </p:cNvPr>
          <p:cNvSpPr txBox="1"/>
          <p:nvPr/>
        </p:nvSpPr>
        <p:spPr>
          <a:xfrm>
            <a:off x="1741410" y="374402"/>
            <a:ext cx="8709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6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จงตอบคำถามต่อไปนี้</a:t>
            </a:r>
            <a:endParaRPr lang="en-US" sz="3600" dirty="0">
              <a:solidFill>
                <a:schemeClr val="bg1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F13E5C-0880-41D8-BF08-B60A53C671F0}"/>
              </a:ext>
            </a:extLst>
          </p:cNvPr>
          <p:cNvGrpSpPr>
            <a:grpSpLocks noChangeAspect="1"/>
          </p:cNvGrpSpPr>
          <p:nvPr/>
        </p:nvGrpSpPr>
        <p:grpSpPr>
          <a:xfrm>
            <a:off x="795936" y="2590090"/>
            <a:ext cx="1833957" cy="2982807"/>
            <a:chOff x="2833789" y="1081698"/>
            <a:chExt cx="2168567" cy="355645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0082607-3F13-4CEC-8980-8DD537B6C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33789" y="1081698"/>
              <a:ext cx="1132438" cy="3556459"/>
            </a:xfrm>
            <a:prstGeom prst="rect">
              <a:avLst/>
            </a:prstGeom>
          </p:spPr>
        </p:pic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4AB7C0FB-1E6D-45FA-BCB2-57AD4C7BFDFD}"/>
                </a:ext>
              </a:extLst>
            </p:cNvPr>
            <p:cNvSpPr/>
            <p:nvPr/>
          </p:nvSpPr>
          <p:spPr>
            <a:xfrm>
              <a:off x="4254826" y="2772105"/>
              <a:ext cx="747530" cy="591177"/>
            </a:xfrm>
            <a:prstGeom prst="rightArrow">
              <a:avLst>
                <a:gd name="adj1" fmla="val 50000"/>
                <a:gd name="adj2" fmla="val 56445"/>
              </a:avLst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720400B7-F886-40E2-B71E-242F3FBC096B}"/>
              </a:ext>
            </a:extLst>
          </p:cNvPr>
          <p:cNvSpPr/>
          <p:nvPr/>
        </p:nvSpPr>
        <p:spPr>
          <a:xfrm>
            <a:off x="6296164" y="1444149"/>
            <a:ext cx="5501874" cy="5020981"/>
          </a:xfrm>
          <a:prstGeom prst="roundRect">
            <a:avLst>
              <a:gd name="adj" fmla="val 8682"/>
            </a:avLst>
          </a:prstGeo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9E61BA2-A389-4026-8D55-C27D47721267}"/>
              </a:ext>
            </a:extLst>
          </p:cNvPr>
          <p:cNvSpPr txBox="1"/>
          <p:nvPr/>
        </p:nvSpPr>
        <p:spPr>
          <a:xfrm>
            <a:off x="6481426" y="1793235"/>
            <a:ext cx="50315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1) น้ำโค้กเต็มขวดตวงได้เท่าไร</a:t>
            </a:r>
            <a:endParaRPr lang="en-US" sz="30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6BD43A4-48F2-488B-AEF7-B91D3B01E787}"/>
              </a:ext>
            </a:extLst>
          </p:cNvPr>
          <p:cNvSpPr txBox="1"/>
          <p:nvPr/>
        </p:nvSpPr>
        <p:spPr>
          <a:xfrm>
            <a:off x="7023489" y="2411825"/>
            <a:ext cx="37803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4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250 มิลลิลิตร</a:t>
            </a:r>
            <a:endParaRPr lang="en-US" sz="34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EF668F-849B-4AE6-834A-04F75F1A6233}"/>
              </a:ext>
            </a:extLst>
          </p:cNvPr>
          <p:cNvSpPr txBox="1"/>
          <p:nvPr/>
        </p:nvSpPr>
        <p:spPr>
          <a:xfrm>
            <a:off x="6481426" y="3377013"/>
            <a:ext cx="52813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2) น้ำโค้กเต็มขวดมีปริมาตรเท่าไร</a:t>
            </a:r>
            <a:endParaRPr lang="en-US" sz="30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A05669-944E-425D-A135-1F6B751B0E97}"/>
              </a:ext>
            </a:extLst>
          </p:cNvPr>
          <p:cNvSpPr txBox="1"/>
          <p:nvPr/>
        </p:nvSpPr>
        <p:spPr>
          <a:xfrm>
            <a:off x="7023489" y="3995603"/>
            <a:ext cx="37803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4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250 มิลลิลิตร</a:t>
            </a:r>
            <a:endParaRPr lang="en-US" sz="34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34B1B9-1849-4BFB-867B-E6F80113861C}"/>
              </a:ext>
            </a:extLst>
          </p:cNvPr>
          <p:cNvSpPr txBox="1"/>
          <p:nvPr/>
        </p:nvSpPr>
        <p:spPr>
          <a:xfrm>
            <a:off x="6481426" y="4960790"/>
            <a:ext cx="50315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3) </a:t>
            </a: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ขวดนี้มีความจุเท่าไร</a:t>
            </a:r>
            <a:endParaRPr lang="en-US" sz="30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661295-17C4-4BDF-A98D-8D97521C1507}"/>
              </a:ext>
            </a:extLst>
          </p:cNvPr>
          <p:cNvSpPr txBox="1"/>
          <p:nvPr/>
        </p:nvSpPr>
        <p:spPr>
          <a:xfrm>
            <a:off x="7023489" y="5579380"/>
            <a:ext cx="37803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4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250 มิลลิลิตร</a:t>
            </a:r>
            <a:endParaRPr lang="en-US" sz="34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982F21-727A-45E0-8FE2-F934DD5DC49D}"/>
              </a:ext>
            </a:extLst>
          </p:cNvPr>
          <p:cNvGrpSpPr/>
          <p:nvPr/>
        </p:nvGrpSpPr>
        <p:grpSpPr>
          <a:xfrm>
            <a:off x="117011" y="1087984"/>
            <a:ext cx="1080000" cy="982250"/>
            <a:chOff x="169754" y="1027603"/>
            <a:chExt cx="1080000" cy="98225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F031227F-E2E6-4ACF-B127-90DDC73DF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93805">
              <a:off x="247944" y="1008043"/>
              <a:ext cx="923620" cy="108000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8576F80-A8A8-4659-92B0-FDDCB915B6BA}"/>
                </a:ext>
              </a:extLst>
            </p:cNvPr>
            <p:cNvSpPr txBox="1"/>
            <p:nvPr/>
          </p:nvSpPr>
          <p:spPr>
            <a:xfrm>
              <a:off x="515878" y="1027603"/>
              <a:ext cx="58356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5000" dirty="0">
                  <a:effectLst>
                    <a:glow rad="190500">
                      <a:schemeClr val="bg1"/>
                    </a:glow>
                  </a:effectLst>
                  <a:latin typeface="Mali" panose="00000800000000000000" pitchFamily="2" charset="-34"/>
                  <a:cs typeface="Mali" panose="00000800000000000000" pitchFamily="2" charset="-34"/>
                </a:rPr>
                <a:t>3</a:t>
              </a:r>
              <a:endParaRPr lang="en-US" sz="5000" dirty="0">
                <a:effectLst>
                  <a:glow rad="190500">
                    <a:schemeClr val="bg1"/>
                  </a:glow>
                </a:effectLst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FABE077-A4F2-4FAF-B80F-77FF0B0088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3962" y="2721887"/>
            <a:ext cx="2592658" cy="284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23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24" grpId="0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G">
            <a:extLst>
              <a:ext uri="{FF2B5EF4-FFF2-40B4-BE49-F238E27FC236}">
                <a16:creationId xmlns:a16="http://schemas.microsoft.com/office/drawing/2014/main" id="{C505FF26-E088-4AA9-9134-733ADCC7F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3" b="78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A19258D-AD3C-4625-818E-745B1F45051B}"/>
              </a:ext>
            </a:extLst>
          </p:cNvPr>
          <p:cNvSpPr/>
          <p:nvPr/>
        </p:nvSpPr>
        <p:spPr>
          <a:xfrm>
            <a:off x="402100" y="1484043"/>
            <a:ext cx="5491963" cy="4979938"/>
          </a:xfrm>
          <a:prstGeom prst="roundRect">
            <a:avLst>
              <a:gd name="adj" fmla="val 72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hape, rectangle&#10;&#10;Description automatically generated">
            <a:extLst>
              <a:ext uri="{FF2B5EF4-FFF2-40B4-BE49-F238E27FC236}">
                <a16:creationId xmlns:a16="http://schemas.microsoft.com/office/drawing/2014/main" id="{0155EF4B-7195-4266-898F-3C481A364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55" y="239058"/>
            <a:ext cx="4803491" cy="1005927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7FBBF97F-5C3A-40C9-A325-29F77604BD2E}"/>
              </a:ext>
            </a:extLst>
          </p:cNvPr>
          <p:cNvSpPr txBox="1"/>
          <p:nvPr/>
        </p:nvSpPr>
        <p:spPr>
          <a:xfrm>
            <a:off x="1741410" y="374402"/>
            <a:ext cx="8709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6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จงตอบคำถามต่อไปนี้</a:t>
            </a:r>
            <a:endParaRPr lang="en-US" sz="3600" dirty="0">
              <a:solidFill>
                <a:schemeClr val="bg1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4AB7C0FB-1E6D-45FA-BCB2-57AD4C7BFDFD}"/>
              </a:ext>
            </a:extLst>
          </p:cNvPr>
          <p:cNvSpPr/>
          <p:nvPr/>
        </p:nvSpPr>
        <p:spPr>
          <a:xfrm>
            <a:off x="1985694" y="4055468"/>
            <a:ext cx="632186" cy="495821"/>
          </a:xfrm>
          <a:prstGeom prst="rightArrow">
            <a:avLst>
              <a:gd name="adj1" fmla="val 50000"/>
              <a:gd name="adj2" fmla="val 56445"/>
            </a:avLst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720400B7-F886-40E2-B71E-242F3FBC096B}"/>
              </a:ext>
            </a:extLst>
          </p:cNvPr>
          <p:cNvSpPr/>
          <p:nvPr/>
        </p:nvSpPr>
        <p:spPr>
          <a:xfrm>
            <a:off x="6296164" y="1444149"/>
            <a:ext cx="5501874" cy="5020981"/>
          </a:xfrm>
          <a:prstGeom prst="roundRect">
            <a:avLst>
              <a:gd name="adj" fmla="val 8682"/>
            </a:avLst>
          </a:prstGeo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9E61BA2-A389-4026-8D55-C27D47721267}"/>
              </a:ext>
            </a:extLst>
          </p:cNvPr>
          <p:cNvSpPr txBox="1"/>
          <p:nvPr/>
        </p:nvSpPr>
        <p:spPr>
          <a:xfrm>
            <a:off x="6481426" y="1793235"/>
            <a:ext cx="50315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1) น้ำส้มเต็มขวดตวงได้เท่าไร</a:t>
            </a:r>
            <a:endParaRPr lang="en-US" sz="30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6BD43A4-48F2-488B-AEF7-B91D3B01E787}"/>
              </a:ext>
            </a:extLst>
          </p:cNvPr>
          <p:cNvSpPr txBox="1"/>
          <p:nvPr/>
        </p:nvSpPr>
        <p:spPr>
          <a:xfrm>
            <a:off x="7023489" y="2411825"/>
            <a:ext cx="37803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100</a:t>
            </a:r>
            <a:r>
              <a:rPr lang="th-TH" sz="34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มิลลิลิตร</a:t>
            </a:r>
            <a:endParaRPr lang="en-US" sz="34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EF668F-849B-4AE6-834A-04F75F1A6233}"/>
              </a:ext>
            </a:extLst>
          </p:cNvPr>
          <p:cNvSpPr txBox="1"/>
          <p:nvPr/>
        </p:nvSpPr>
        <p:spPr>
          <a:xfrm>
            <a:off x="6481426" y="3377013"/>
            <a:ext cx="52813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2) น้ำส้มเต็มขวดมีปริมาตรเท่าไร</a:t>
            </a:r>
            <a:endParaRPr lang="en-US" sz="30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A05669-944E-425D-A135-1F6B751B0E97}"/>
              </a:ext>
            </a:extLst>
          </p:cNvPr>
          <p:cNvSpPr txBox="1"/>
          <p:nvPr/>
        </p:nvSpPr>
        <p:spPr>
          <a:xfrm>
            <a:off x="7023489" y="3995603"/>
            <a:ext cx="37803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100</a:t>
            </a:r>
            <a:r>
              <a:rPr lang="th-TH" sz="34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มิลลิลิตร</a:t>
            </a:r>
            <a:endParaRPr lang="en-US" sz="34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34B1B9-1849-4BFB-867B-E6F80113861C}"/>
              </a:ext>
            </a:extLst>
          </p:cNvPr>
          <p:cNvSpPr txBox="1"/>
          <p:nvPr/>
        </p:nvSpPr>
        <p:spPr>
          <a:xfrm>
            <a:off x="6481426" y="4960790"/>
            <a:ext cx="50315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3) </a:t>
            </a: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ขวดนี้มีความจุเท่าไร</a:t>
            </a:r>
            <a:endParaRPr lang="en-US" sz="30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661295-17C4-4BDF-A98D-8D97521C1507}"/>
              </a:ext>
            </a:extLst>
          </p:cNvPr>
          <p:cNvSpPr txBox="1"/>
          <p:nvPr/>
        </p:nvSpPr>
        <p:spPr>
          <a:xfrm>
            <a:off x="7023489" y="5579380"/>
            <a:ext cx="37803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100</a:t>
            </a:r>
            <a:r>
              <a:rPr lang="th-TH" sz="34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มิลลิลิตร</a:t>
            </a:r>
            <a:endParaRPr lang="en-US" sz="34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982F21-727A-45E0-8FE2-F934DD5DC49D}"/>
              </a:ext>
            </a:extLst>
          </p:cNvPr>
          <p:cNvGrpSpPr/>
          <p:nvPr/>
        </p:nvGrpSpPr>
        <p:grpSpPr>
          <a:xfrm>
            <a:off x="117011" y="1087984"/>
            <a:ext cx="1080000" cy="982250"/>
            <a:chOff x="169754" y="1027603"/>
            <a:chExt cx="1080000" cy="98225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F031227F-E2E6-4ACF-B127-90DDC73DF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93805">
              <a:off x="247944" y="1008043"/>
              <a:ext cx="923620" cy="108000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8576F80-A8A8-4659-92B0-FDDCB915B6BA}"/>
                </a:ext>
              </a:extLst>
            </p:cNvPr>
            <p:cNvSpPr txBox="1"/>
            <p:nvPr/>
          </p:nvSpPr>
          <p:spPr>
            <a:xfrm>
              <a:off x="545062" y="1027603"/>
              <a:ext cx="58356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5000" dirty="0">
                  <a:effectLst>
                    <a:glow rad="190500">
                      <a:schemeClr val="bg1"/>
                    </a:glow>
                  </a:effectLst>
                  <a:latin typeface="Mali" panose="00000800000000000000" pitchFamily="2" charset="-34"/>
                  <a:cs typeface="Mali" panose="00000800000000000000" pitchFamily="2" charset="-34"/>
                </a:rPr>
                <a:t>4</a:t>
              </a:r>
              <a:endParaRPr lang="en-US" sz="5000" dirty="0">
                <a:effectLst>
                  <a:glow rad="190500">
                    <a:schemeClr val="bg1"/>
                  </a:glow>
                </a:effectLst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FABE077-A4F2-4FAF-B80F-77FF0B0088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9871" y="2245360"/>
            <a:ext cx="3038181" cy="32016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23344A1-D174-467B-8C2F-4B87CAA871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569" y="3216848"/>
            <a:ext cx="716855" cy="221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52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24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G">
            <a:extLst>
              <a:ext uri="{FF2B5EF4-FFF2-40B4-BE49-F238E27FC236}">
                <a16:creationId xmlns:a16="http://schemas.microsoft.com/office/drawing/2014/main" id="{C505FF26-E088-4AA9-9134-733ADCC7F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3" b="78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A19258D-AD3C-4625-818E-745B1F45051B}"/>
              </a:ext>
            </a:extLst>
          </p:cNvPr>
          <p:cNvSpPr/>
          <p:nvPr/>
        </p:nvSpPr>
        <p:spPr>
          <a:xfrm>
            <a:off x="402100" y="1484043"/>
            <a:ext cx="5491963" cy="4979938"/>
          </a:xfrm>
          <a:prstGeom prst="roundRect">
            <a:avLst>
              <a:gd name="adj" fmla="val 72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hape, rectangle&#10;&#10;Description automatically generated">
            <a:extLst>
              <a:ext uri="{FF2B5EF4-FFF2-40B4-BE49-F238E27FC236}">
                <a16:creationId xmlns:a16="http://schemas.microsoft.com/office/drawing/2014/main" id="{0155EF4B-7195-4266-898F-3C481A364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55" y="239058"/>
            <a:ext cx="4803491" cy="1005927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7FBBF97F-5C3A-40C9-A325-29F77604BD2E}"/>
              </a:ext>
            </a:extLst>
          </p:cNvPr>
          <p:cNvSpPr txBox="1"/>
          <p:nvPr/>
        </p:nvSpPr>
        <p:spPr>
          <a:xfrm>
            <a:off x="1741410" y="374402"/>
            <a:ext cx="8709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6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จงตอบคำถามต่อไปนี้</a:t>
            </a:r>
            <a:endParaRPr lang="en-US" sz="3600" dirty="0">
              <a:solidFill>
                <a:schemeClr val="bg1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4AB7C0FB-1E6D-45FA-BCB2-57AD4C7BFDFD}"/>
              </a:ext>
            </a:extLst>
          </p:cNvPr>
          <p:cNvSpPr/>
          <p:nvPr/>
        </p:nvSpPr>
        <p:spPr>
          <a:xfrm>
            <a:off x="2100979" y="4303379"/>
            <a:ext cx="632186" cy="495821"/>
          </a:xfrm>
          <a:prstGeom prst="rightArrow">
            <a:avLst>
              <a:gd name="adj1" fmla="val 50000"/>
              <a:gd name="adj2" fmla="val 56445"/>
            </a:avLst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720400B7-F886-40E2-B71E-242F3FBC096B}"/>
              </a:ext>
            </a:extLst>
          </p:cNvPr>
          <p:cNvSpPr/>
          <p:nvPr/>
        </p:nvSpPr>
        <p:spPr>
          <a:xfrm>
            <a:off x="6296164" y="1444149"/>
            <a:ext cx="5501874" cy="5020981"/>
          </a:xfrm>
          <a:prstGeom prst="roundRect">
            <a:avLst>
              <a:gd name="adj" fmla="val 8682"/>
            </a:avLst>
          </a:prstGeo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9E61BA2-A389-4026-8D55-C27D47721267}"/>
              </a:ext>
            </a:extLst>
          </p:cNvPr>
          <p:cNvSpPr txBox="1"/>
          <p:nvPr/>
        </p:nvSpPr>
        <p:spPr>
          <a:xfrm>
            <a:off x="6481426" y="1793235"/>
            <a:ext cx="50315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1) ยาน้ำเต็มขวดตวงได้เท่าไร</a:t>
            </a:r>
            <a:endParaRPr lang="en-US" sz="30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6BD43A4-48F2-488B-AEF7-B91D3B01E787}"/>
              </a:ext>
            </a:extLst>
          </p:cNvPr>
          <p:cNvSpPr txBox="1"/>
          <p:nvPr/>
        </p:nvSpPr>
        <p:spPr>
          <a:xfrm>
            <a:off x="7023489" y="2411825"/>
            <a:ext cx="37803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30</a:t>
            </a:r>
            <a:r>
              <a:rPr lang="th-TH" sz="34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มิลลิลิตร</a:t>
            </a:r>
            <a:endParaRPr lang="en-US" sz="34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EF668F-849B-4AE6-834A-04F75F1A6233}"/>
              </a:ext>
            </a:extLst>
          </p:cNvPr>
          <p:cNvSpPr txBox="1"/>
          <p:nvPr/>
        </p:nvSpPr>
        <p:spPr>
          <a:xfrm>
            <a:off x="6481426" y="3377013"/>
            <a:ext cx="52813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2) ยาน้ำเต็มขวดมีปริมาตรเท่าไร</a:t>
            </a:r>
            <a:endParaRPr lang="en-US" sz="30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A05669-944E-425D-A135-1F6B751B0E97}"/>
              </a:ext>
            </a:extLst>
          </p:cNvPr>
          <p:cNvSpPr txBox="1"/>
          <p:nvPr/>
        </p:nvSpPr>
        <p:spPr>
          <a:xfrm>
            <a:off x="7023489" y="3995603"/>
            <a:ext cx="37803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30</a:t>
            </a:r>
            <a:r>
              <a:rPr lang="th-TH" sz="34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มิลลิลิตร</a:t>
            </a:r>
            <a:endParaRPr lang="en-US" sz="34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34B1B9-1849-4BFB-867B-E6F80113861C}"/>
              </a:ext>
            </a:extLst>
          </p:cNvPr>
          <p:cNvSpPr txBox="1"/>
          <p:nvPr/>
        </p:nvSpPr>
        <p:spPr>
          <a:xfrm>
            <a:off x="6481426" y="4960790"/>
            <a:ext cx="50315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3) </a:t>
            </a: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ขวดนี้มีความจุเท่าไร</a:t>
            </a:r>
            <a:endParaRPr lang="en-US" sz="30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661295-17C4-4BDF-A98D-8D97521C1507}"/>
              </a:ext>
            </a:extLst>
          </p:cNvPr>
          <p:cNvSpPr txBox="1"/>
          <p:nvPr/>
        </p:nvSpPr>
        <p:spPr>
          <a:xfrm>
            <a:off x="7023489" y="5579380"/>
            <a:ext cx="37803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30</a:t>
            </a:r>
            <a:r>
              <a:rPr lang="th-TH" sz="34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มิลลิลิตร</a:t>
            </a:r>
            <a:endParaRPr lang="en-US" sz="34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982F21-727A-45E0-8FE2-F934DD5DC49D}"/>
              </a:ext>
            </a:extLst>
          </p:cNvPr>
          <p:cNvGrpSpPr/>
          <p:nvPr/>
        </p:nvGrpSpPr>
        <p:grpSpPr>
          <a:xfrm>
            <a:off x="117011" y="1087984"/>
            <a:ext cx="1080000" cy="982250"/>
            <a:chOff x="169754" y="1027603"/>
            <a:chExt cx="1080000" cy="98225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F031227F-E2E6-4ACF-B127-90DDC73DF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93805">
              <a:off x="247944" y="1008043"/>
              <a:ext cx="923620" cy="108000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8576F80-A8A8-4659-92B0-FDDCB915B6BA}"/>
                </a:ext>
              </a:extLst>
            </p:cNvPr>
            <p:cNvSpPr txBox="1"/>
            <p:nvPr/>
          </p:nvSpPr>
          <p:spPr>
            <a:xfrm>
              <a:off x="545062" y="1027603"/>
              <a:ext cx="58356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5000" dirty="0">
                  <a:effectLst>
                    <a:glow rad="190500">
                      <a:schemeClr val="bg1"/>
                    </a:glow>
                  </a:effectLst>
                  <a:latin typeface="Mali" panose="00000800000000000000" pitchFamily="2" charset="-34"/>
                  <a:cs typeface="Mali" panose="00000800000000000000" pitchFamily="2" charset="-34"/>
                </a:rPr>
                <a:t>5</a:t>
              </a:r>
              <a:endParaRPr lang="en-US" sz="5000" dirty="0">
                <a:effectLst>
                  <a:glow rad="190500">
                    <a:schemeClr val="bg1"/>
                  </a:glow>
                </a:effectLst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FABE077-A4F2-4FAF-B80F-77FF0B0088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4215" y="2626279"/>
            <a:ext cx="2553006" cy="2946618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09ACEBB2-31AB-4D04-9D6A-84D5F68B7B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44" y="3683651"/>
            <a:ext cx="1037011" cy="188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71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24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25BF2AF4-A08B-4E8A-A32A-E25B7E9131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" t="5350" r="697" b="1435"/>
          <a:stretch/>
        </p:blipFill>
        <p:spPr>
          <a:xfrm>
            <a:off x="0" y="0"/>
            <a:ext cx="12192000" cy="55886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99C31F-CE85-4DCD-9B1D-F2D35AFA1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46" y="5009945"/>
            <a:ext cx="12192000" cy="901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0E575-B12B-426B-AA91-A438496477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r="791"/>
          <a:stretch/>
        </p:blipFill>
        <p:spPr>
          <a:xfrm>
            <a:off x="0" y="5704364"/>
            <a:ext cx="12192000" cy="1269385"/>
          </a:xfrm>
          <a:prstGeom prst="rect">
            <a:avLst/>
          </a:prstGeom>
        </p:spPr>
      </p:pic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A32EE36-EF0F-4166-AF5C-228D0DC7F6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433" y="4515626"/>
            <a:ext cx="1816765" cy="1072989"/>
          </a:xfrm>
          <a:prstGeom prst="rect">
            <a:avLst/>
          </a:prstGeom>
        </p:spPr>
      </p:pic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0C35B1E-04E8-478A-A360-2B1E161288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02" y="4515625"/>
            <a:ext cx="1816765" cy="1072989"/>
          </a:xfrm>
          <a:prstGeom prst="rect">
            <a:avLst/>
          </a:prstGeom>
        </p:spPr>
      </p:pic>
      <p:pic>
        <p:nvPicPr>
          <p:cNvPr id="17" name="Picture 16" descr="A picture containing light&#10;&#10;Description automatically generated">
            <a:extLst>
              <a:ext uri="{FF2B5EF4-FFF2-40B4-BE49-F238E27FC236}">
                <a16:creationId xmlns:a16="http://schemas.microsoft.com/office/drawing/2014/main" id="{9AB92B1D-CC84-417E-8545-26756317E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261" y="3869873"/>
            <a:ext cx="607109" cy="616450"/>
          </a:xfrm>
          <a:prstGeom prst="rect">
            <a:avLst/>
          </a:prstGeom>
        </p:spPr>
      </p:pic>
      <p:pic>
        <p:nvPicPr>
          <p:cNvPr id="18" name="Picture 17" descr="A picture containing light&#10;&#10;Description automatically generated">
            <a:extLst>
              <a:ext uri="{FF2B5EF4-FFF2-40B4-BE49-F238E27FC236}">
                <a16:creationId xmlns:a16="http://schemas.microsoft.com/office/drawing/2014/main" id="{F6CADA26-11D8-4BDE-AAFF-5E5342B8F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30" y="3899176"/>
            <a:ext cx="607109" cy="6164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8FC36A-1487-4F23-AE80-EEBE459DD40B}"/>
              </a:ext>
            </a:extLst>
          </p:cNvPr>
          <p:cNvSpPr txBox="1"/>
          <p:nvPr/>
        </p:nvSpPr>
        <p:spPr>
          <a:xfrm>
            <a:off x="1165184" y="2300285"/>
            <a:ext cx="10768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        การบอกปริมาตรของของเหลวและความจุของภาชนะ</a:t>
            </a:r>
          </a:p>
          <a:p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อาจบอกเป็นมิลลิลิตร</a:t>
            </a:r>
            <a:endParaRPr lang="th-TH" sz="36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78B178-571B-4205-98F5-A91ADA518931}"/>
              </a:ext>
            </a:extLst>
          </p:cNvPr>
          <p:cNvSpPr txBox="1"/>
          <p:nvPr/>
        </p:nvSpPr>
        <p:spPr>
          <a:xfrm>
            <a:off x="2542309" y="1231609"/>
            <a:ext cx="7107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</p:spTree>
    <p:extLst>
      <p:ext uri="{BB962C8B-B14F-4D97-AF65-F5344CB8AC3E}">
        <p14:creationId xmlns:p14="http://schemas.microsoft.com/office/powerpoint/2010/main" val="2434861265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D0465-9AA3-4BE2-B910-F99901D054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F162B-3EEA-4DD5-85F1-CD3BFE04F040}"/>
              </a:ext>
            </a:extLst>
          </p:cNvPr>
          <p:cNvSpPr txBox="1"/>
          <p:nvPr/>
        </p:nvSpPr>
        <p:spPr>
          <a:xfrm>
            <a:off x="2542309" y="844629"/>
            <a:ext cx="71073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เครื่องตวงที่มีหน่วยมาตรฐาน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8C09900-B318-41E4-8359-4E5DAEAD0472}"/>
              </a:ext>
            </a:extLst>
          </p:cNvPr>
          <p:cNvGrpSpPr/>
          <p:nvPr/>
        </p:nvGrpSpPr>
        <p:grpSpPr>
          <a:xfrm>
            <a:off x="860883" y="1967806"/>
            <a:ext cx="3576320" cy="4000804"/>
            <a:chOff x="972643" y="2028766"/>
            <a:chExt cx="3576320" cy="400080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7B949A2-8A87-4621-8C93-EF3ED8AF9BAB}"/>
                </a:ext>
              </a:extLst>
            </p:cNvPr>
            <p:cNvGrpSpPr/>
            <p:nvPr/>
          </p:nvGrpSpPr>
          <p:grpSpPr>
            <a:xfrm>
              <a:off x="1201365" y="2028766"/>
              <a:ext cx="3118877" cy="2827364"/>
              <a:chOff x="1071819" y="1988125"/>
              <a:chExt cx="3118877" cy="2827364"/>
            </a:xfrm>
          </p:grpSpPr>
          <p:pic>
            <p:nvPicPr>
              <p:cNvPr id="11" name="Picture 10" descr="Diagram&#10;&#10;Description automatically generated with low confidence">
                <a:extLst>
                  <a:ext uri="{FF2B5EF4-FFF2-40B4-BE49-F238E27FC236}">
                    <a16:creationId xmlns:a16="http://schemas.microsoft.com/office/drawing/2014/main" id="{039972AA-0E83-4D3D-87C2-F60C4BB8F4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819" y="2542181"/>
                <a:ext cx="2154286" cy="2273308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735323E-8424-48ED-A739-F8B8D7ECDF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261152" y="1988125"/>
                <a:ext cx="929544" cy="2827363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C7F97E2-D9AD-42CD-9C44-4F84D22A52CE}"/>
                </a:ext>
              </a:extLst>
            </p:cNvPr>
            <p:cNvSpPr txBox="1"/>
            <p:nvPr/>
          </p:nvSpPr>
          <p:spPr>
            <a:xfrm>
              <a:off x="972643" y="5137018"/>
              <a:ext cx="357632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ถ้วยตวงและกระบอกตวง</a:t>
              </a:r>
            </a:p>
            <a:p>
              <a:pPr algn="ctr"/>
              <a:r>
                <a:rPr lang="th-TH" sz="26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ขนาด 1,000 มิลลิลิตร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53B5016-74C4-490C-9D48-2D4474EF9C9A}"/>
              </a:ext>
            </a:extLst>
          </p:cNvPr>
          <p:cNvGrpSpPr/>
          <p:nvPr/>
        </p:nvGrpSpPr>
        <p:grpSpPr>
          <a:xfrm>
            <a:off x="4320165" y="1967806"/>
            <a:ext cx="3576320" cy="4000804"/>
            <a:chOff x="4794161" y="2028766"/>
            <a:chExt cx="3576320" cy="400080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A273A4C-EB33-42BD-AE1F-A16AEAF80D71}"/>
                </a:ext>
              </a:extLst>
            </p:cNvPr>
            <p:cNvGrpSpPr/>
            <p:nvPr/>
          </p:nvGrpSpPr>
          <p:grpSpPr>
            <a:xfrm>
              <a:off x="5236638" y="2028766"/>
              <a:ext cx="2691367" cy="2827364"/>
              <a:chOff x="4864352" y="1988125"/>
              <a:chExt cx="2691367" cy="2827364"/>
            </a:xfrm>
          </p:grpSpPr>
          <p:pic>
            <p:nvPicPr>
              <p:cNvPr id="13" name="Picture 12" descr="Diagram&#10;&#10;Description automatically generated">
                <a:extLst>
                  <a:ext uri="{FF2B5EF4-FFF2-40B4-BE49-F238E27FC236}">
                    <a16:creationId xmlns:a16="http://schemas.microsoft.com/office/drawing/2014/main" id="{3CC889F5-EBFC-481E-9A68-8E8DF5BE0B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4352" y="2958756"/>
                <a:ext cx="1686136" cy="185673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8AE7E75-AE75-4748-86FB-9421910D3C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626175" y="1988125"/>
                <a:ext cx="929544" cy="2827362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C3D9AD3-0C5E-4F3A-8AF0-09687C428477}"/>
                </a:ext>
              </a:extLst>
            </p:cNvPr>
            <p:cNvSpPr txBox="1"/>
            <p:nvPr/>
          </p:nvSpPr>
          <p:spPr>
            <a:xfrm>
              <a:off x="4794161" y="5137018"/>
              <a:ext cx="357632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ถ้วยตวงและกระบอกตวง</a:t>
              </a:r>
            </a:p>
            <a:p>
              <a:pPr algn="ctr"/>
              <a:r>
                <a:rPr lang="th-TH" sz="26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ขนาด 500 มิลลิลิตร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48BBAF-95C3-46C6-9461-022914F2A892}"/>
              </a:ext>
            </a:extLst>
          </p:cNvPr>
          <p:cNvGrpSpPr/>
          <p:nvPr/>
        </p:nvGrpSpPr>
        <p:grpSpPr>
          <a:xfrm>
            <a:off x="7779447" y="1963503"/>
            <a:ext cx="3576320" cy="4005107"/>
            <a:chOff x="7708327" y="2024463"/>
            <a:chExt cx="3576320" cy="400510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9F2FB90-2907-44B2-9E20-DCE4EADE6A22}"/>
                </a:ext>
              </a:extLst>
            </p:cNvPr>
            <p:cNvGrpSpPr/>
            <p:nvPr/>
          </p:nvGrpSpPr>
          <p:grpSpPr>
            <a:xfrm>
              <a:off x="8363535" y="2024463"/>
              <a:ext cx="2265905" cy="2831666"/>
              <a:chOff x="8188735" y="1983823"/>
              <a:chExt cx="2265905" cy="2831666"/>
            </a:xfrm>
          </p:grpSpPr>
          <p:pic>
            <p:nvPicPr>
              <p:cNvPr id="9" name="Picture 8" descr="Table&#10;&#10;Description automatically generated">
                <a:extLst>
                  <a:ext uri="{FF2B5EF4-FFF2-40B4-BE49-F238E27FC236}">
                    <a16:creationId xmlns:a16="http://schemas.microsoft.com/office/drawing/2014/main" id="{F911CB18-B056-4BD6-8C8A-3F90461D3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88735" y="3216636"/>
                <a:ext cx="1388582" cy="159885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34FBA88-5E10-4D2D-A469-EC36CA6F4C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632682" y="1983823"/>
                <a:ext cx="821958" cy="2831666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3F1C848-3991-4E51-ACF0-5571CF4D7872}"/>
                </a:ext>
              </a:extLst>
            </p:cNvPr>
            <p:cNvSpPr txBox="1"/>
            <p:nvPr/>
          </p:nvSpPr>
          <p:spPr>
            <a:xfrm>
              <a:off x="7708327" y="5137018"/>
              <a:ext cx="357632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ถ้วยตวงและกระบอกตวง</a:t>
              </a:r>
            </a:p>
            <a:p>
              <a:pPr algn="ctr"/>
              <a:r>
                <a:rPr lang="th-TH" sz="26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ขนาด 100 มิลลิลิตร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876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47A0DF-8D81-4BB7-87D7-C2DFCBB9C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" t="2221" r="808" b="2444"/>
          <a:stretch/>
        </p:blipFill>
        <p:spPr>
          <a:xfrm>
            <a:off x="0" y="0"/>
            <a:ext cx="12192000" cy="5590816"/>
          </a:xfrm>
          <a:prstGeom prst="rect">
            <a:avLst/>
          </a:prstGeom>
        </p:spPr>
      </p:pic>
      <p:pic>
        <p:nvPicPr>
          <p:cNvPr id="9" name="Picture 8" descr="A close-up of a leaf&#10;&#10;Description automatically generated">
            <a:extLst>
              <a:ext uri="{FF2B5EF4-FFF2-40B4-BE49-F238E27FC236}">
                <a16:creationId xmlns:a16="http://schemas.microsoft.com/office/drawing/2014/main" id="{3412417D-1889-4BE3-8079-22BC6D085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733" y="4878619"/>
            <a:ext cx="585267" cy="749873"/>
          </a:xfrm>
          <a:prstGeom prst="rect">
            <a:avLst/>
          </a:prstGeom>
        </p:spPr>
      </p:pic>
      <p:pic>
        <p:nvPicPr>
          <p:cNvPr id="10" name="Picture 9" descr="A close-up of a leaf&#10;&#10;Description automatically generated">
            <a:extLst>
              <a:ext uri="{FF2B5EF4-FFF2-40B4-BE49-F238E27FC236}">
                <a16:creationId xmlns:a16="http://schemas.microsoft.com/office/drawing/2014/main" id="{878D10A7-4706-4659-8907-3C96FB765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1466" y="4878618"/>
            <a:ext cx="585267" cy="749873"/>
          </a:xfrm>
          <a:prstGeom prst="rect">
            <a:avLst/>
          </a:prstGeom>
        </p:spPr>
      </p:pic>
      <p:pic>
        <p:nvPicPr>
          <p:cNvPr id="11" name="Picture 10" descr="A close-up of a leaf&#10;&#10;Description automatically generated">
            <a:extLst>
              <a:ext uri="{FF2B5EF4-FFF2-40B4-BE49-F238E27FC236}">
                <a16:creationId xmlns:a16="http://schemas.microsoft.com/office/drawing/2014/main" id="{4F39E703-1291-4AB8-A466-24759C0DC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0206" y="4846161"/>
            <a:ext cx="585267" cy="749873"/>
          </a:xfrm>
          <a:prstGeom prst="rect">
            <a:avLst/>
          </a:prstGeom>
        </p:spPr>
      </p:pic>
      <p:pic>
        <p:nvPicPr>
          <p:cNvPr id="12" name="Picture 11" descr="A close-up of a leaf&#10;&#10;Description automatically generated">
            <a:extLst>
              <a:ext uri="{FF2B5EF4-FFF2-40B4-BE49-F238E27FC236}">
                <a16:creationId xmlns:a16="http://schemas.microsoft.com/office/drawing/2014/main" id="{41CB5624-7DE3-4103-B6D9-1492E8A3D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69" y="4862389"/>
            <a:ext cx="585267" cy="749873"/>
          </a:xfrm>
          <a:prstGeom prst="rect">
            <a:avLst/>
          </a:prstGeom>
        </p:spPr>
      </p:pic>
      <p:pic>
        <p:nvPicPr>
          <p:cNvPr id="13" name="Picture 12" descr="A close-up of a leaf&#10;&#10;Description automatically generated">
            <a:extLst>
              <a:ext uri="{FF2B5EF4-FFF2-40B4-BE49-F238E27FC236}">
                <a16:creationId xmlns:a16="http://schemas.microsoft.com/office/drawing/2014/main" id="{F99DADBE-942F-43F5-BFF4-E47295E9B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32" y="4862388"/>
            <a:ext cx="585267" cy="749873"/>
          </a:xfrm>
          <a:prstGeom prst="rect">
            <a:avLst/>
          </a:prstGeom>
        </p:spPr>
      </p:pic>
      <p:pic>
        <p:nvPicPr>
          <p:cNvPr id="14" name="Picture 13" descr="A close-up of a leaf&#10;&#10;Description automatically generated">
            <a:extLst>
              <a:ext uri="{FF2B5EF4-FFF2-40B4-BE49-F238E27FC236}">
                <a16:creationId xmlns:a16="http://schemas.microsoft.com/office/drawing/2014/main" id="{DCCA5C47-9121-419F-BCA1-CD0982120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2669" y="4878618"/>
            <a:ext cx="585267" cy="749873"/>
          </a:xfrm>
          <a:prstGeom prst="rect">
            <a:avLst/>
          </a:prstGeom>
        </p:spPr>
      </p:pic>
      <p:pic>
        <p:nvPicPr>
          <p:cNvPr id="15" name="Picture 14" descr="A close-up of a leaf&#10;&#10;Description automatically generated">
            <a:extLst>
              <a:ext uri="{FF2B5EF4-FFF2-40B4-BE49-F238E27FC236}">
                <a16:creationId xmlns:a16="http://schemas.microsoft.com/office/drawing/2014/main" id="{F197B050-36ED-4A09-A414-90728093B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261" y="4879903"/>
            <a:ext cx="585267" cy="749873"/>
          </a:xfrm>
          <a:prstGeom prst="rect">
            <a:avLst/>
          </a:prstGeom>
        </p:spPr>
      </p:pic>
      <p:pic>
        <p:nvPicPr>
          <p:cNvPr id="16" name="Picture 15" descr="A close-up of a leaf&#10;&#10;Description automatically generated">
            <a:extLst>
              <a:ext uri="{FF2B5EF4-FFF2-40B4-BE49-F238E27FC236}">
                <a16:creationId xmlns:a16="http://schemas.microsoft.com/office/drawing/2014/main" id="{2BD15680-A7F8-4F42-8138-169233E0E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3270" y="4866949"/>
            <a:ext cx="585267" cy="749873"/>
          </a:xfrm>
          <a:prstGeom prst="rect">
            <a:avLst/>
          </a:prstGeom>
        </p:spPr>
      </p:pic>
      <p:pic>
        <p:nvPicPr>
          <p:cNvPr id="17" name="Picture 16" descr="A close-up of a leaf&#10;&#10;Description automatically generated">
            <a:extLst>
              <a:ext uri="{FF2B5EF4-FFF2-40B4-BE49-F238E27FC236}">
                <a16:creationId xmlns:a16="http://schemas.microsoft.com/office/drawing/2014/main" id="{71C79010-6B5A-4B85-9F81-F603A608D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847" y="4862485"/>
            <a:ext cx="585267" cy="749873"/>
          </a:xfrm>
          <a:prstGeom prst="rect">
            <a:avLst/>
          </a:prstGeom>
        </p:spPr>
      </p:pic>
      <p:pic>
        <p:nvPicPr>
          <p:cNvPr id="18" name="Picture 17" descr="A close-up of a leaf&#10;&#10;Description automatically generated">
            <a:extLst>
              <a:ext uri="{FF2B5EF4-FFF2-40B4-BE49-F238E27FC236}">
                <a16:creationId xmlns:a16="http://schemas.microsoft.com/office/drawing/2014/main" id="{52914E5E-AD71-4F0D-A8AB-7E0CDE951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6584" y="4878715"/>
            <a:ext cx="585267" cy="749873"/>
          </a:xfrm>
          <a:prstGeom prst="rect">
            <a:avLst/>
          </a:prstGeom>
        </p:spPr>
      </p:pic>
      <p:pic>
        <p:nvPicPr>
          <p:cNvPr id="19" name="Picture 18" descr="A close-up of a leaf&#10;&#10;Description automatically generated">
            <a:extLst>
              <a:ext uri="{FF2B5EF4-FFF2-40B4-BE49-F238E27FC236}">
                <a16:creationId xmlns:a16="http://schemas.microsoft.com/office/drawing/2014/main" id="{08768C73-75BB-4FCB-88E9-4F34471EC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491" y="4864957"/>
            <a:ext cx="585267" cy="749873"/>
          </a:xfrm>
          <a:prstGeom prst="rect">
            <a:avLst/>
          </a:prstGeom>
        </p:spPr>
      </p:pic>
      <p:pic>
        <p:nvPicPr>
          <p:cNvPr id="20" name="Picture 19" descr="A close-up of a leaf&#10;&#10;Description automatically generated">
            <a:extLst>
              <a:ext uri="{FF2B5EF4-FFF2-40B4-BE49-F238E27FC236}">
                <a16:creationId xmlns:a16="http://schemas.microsoft.com/office/drawing/2014/main" id="{D2A07FE6-2741-495A-AFD7-DAADF1D75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854" y="4864956"/>
            <a:ext cx="585267" cy="749873"/>
          </a:xfrm>
          <a:prstGeom prst="rect">
            <a:avLst/>
          </a:prstGeom>
        </p:spPr>
      </p:pic>
      <p:pic>
        <p:nvPicPr>
          <p:cNvPr id="21" name="Picture 20" descr="A close-up of a leaf&#10;&#10;Description automatically generated">
            <a:extLst>
              <a:ext uri="{FF2B5EF4-FFF2-40B4-BE49-F238E27FC236}">
                <a16:creationId xmlns:a16="http://schemas.microsoft.com/office/drawing/2014/main" id="{88AC2A83-D20B-4613-ACC9-C0215FB29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7591" y="4881186"/>
            <a:ext cx="585267" cy="749873"/>
          </a:xfrm>
          <a:prstGeom prst="rect">
            <a:avLst/>
          </a:prstGeom>
        </p:spPr>
      </p:pic>
      <p:pic>
        <p:nvPicPr>
          <p:cNvPr id="22" name="Picture 21" descr="A close-up of a leaf&#10;&#10;Description automatically generated">
            <a:extLst>
              <a:ext uri="{FF2B5EF4-FFF2-40B4-BE49-F238E27FC236}">
                <a16:creationId xmlns:a16="http://schemas.microsoft.com/office/drawing/2014/main" id="{5D680E79-81C9-463A-9A19-AF2B5D1FF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23" y="4923111"/>
            <a:ext cx="585267" cy="749873"/>
          </a:xfrm>
          <a:prstGeom prst="rect">
            <a:avLst/>
          </a:prstGeom>
        </p:spPr>
      </p:pic>
      <p:pic>
        <p:nvPicPr>
          <p:cNvPr id="23" name="Picture 22" descr="A close-up of a leaf&#10;&#10;Description automatically generated">
            <a:extLst>
              <a:ext uri="{FF2B5EF4-FFF2-40B4-BE49-F238E27FC236}">
                <a16:creationId xmlns:a16="http://schemas.microsoft.com/office/drawing/2014/main" id="{96B1574C-7E23-40CF-80BA-745FD7FC9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769" y="4865053"/>
            <a:ext cx="585267" cy="749873"/>
          </a:xfrm>
          <a:prstGeom prst="rect">
            <a:avLst/>
          </a:prstGeom>
        </p:spPr>
      </p:pic>
      <p:pic>
        <p:nvPicPr>
          <p:cNvPr id="24" name="Picture 23" descr="A close-up of a leaf&#10;&#10;Description automatically generated">
            <a:extLst>
              <a:ext uri="{FF2B5EF4-FFF2-40B4-BE49-F238E27FC236}">
                <a16:creationId xmlns:a16="http://schemas.microsoft.com/office/drawing/2014/main" id="{55D4FA88-8ED2-49E4-B9F9-27C6F11CA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1506" y="4881283"/>
            <a:ext cx="585267" cy="749873"/>
          </a:xfrm>
          <a:prstGeom prst="rect">
            <a:avLst/>
          </a:prstGeom>
        </p:spPr>
      </p:pic>
      <p:pic>
        <p:nvPicPr>
          <p:cNvPr id="25" name="Picture 24" descr="A close-up of a leaf&#10;&#10;Description automatically generated">
            <a:extLst>
              <a:ext uri="{FF2B5EF4-FFF2-40B4-BE49-F238E27FC236}">
                <a16:creationId xmlns:a16="http://schemas.microsoft.com/office/drawing/2014/main" id="{CDA4597B-3E6E-4FEC-88A1-C3A05894C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509" y="4879032"/>
            <a:ext cx="585267" cy="749873"/>
          </a:xfrm>
          <a:prstGeom prst="rect">
            <a:avLst/>
          </a:prstGeom>
        </p:spPr>
      </p:pic>
      <p:pic>
        <p:nvPicPr>
          <p:cNvPr id="26" name="Picture 25" descr="A close-up of a leaf&#10;&#10;Description automatically generated">
            <a:extLst>
              <a:ext uri="{FF2B5EF4-FFF2-40B4-BE49-F238E27FC236}">
                <a16:creationId xmlns:a16="http://schemas.microsoft.com/office/drawing/2014/main" id="{49E0DDE3-FBAA-4C4F-B2C8-A8403FFCA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32" y="4839658"/>
            <a:ext cx="585267" cy="749873"/>
          </a:xfrm>
          <a:prstGeom prst="rect">
            <a:avLst/>
          </a:prstGeom>
        </p:spPr>
      </p:pic>
      <p:pic>
        <p:nvPicPr>
          <p:cNvPr id="27" name="Picture 26" descr="A close-up of a leaf&#10;&#10;Description automatically generated">
            <a:extLst>
              <a:ext uri="{FF2B5EF4-FFF2-40B4-BE49-F238E27FC236}">
                <a16:creationId xmlns:a16="http://schemas.microsoft.com/office/drawing/2014/main" id="{2780B819-668A-4029-B6E9-53519F6FE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250" y="4882565"/>
            <a:ext cx="585267" cy="749873"/>
          </a:xfrm>
          <a:prstGeom prst="rect">
            <a:avLst/>
          </a:prstGeom>
        </p:spPr>
      </p:pic>
      <p:pic>
        <p:nvPicPr>
          <p:cNvPr id="28" name="Picture 27" descr="A close-up of a leaf&#10;&#10;Description automatically generated">
            <a:extLst>
              <a:ext uri="{FF2B5EF4-FFF2-40B4-BE49-F238E27FC236}">
                <a16:creationId xmlns:a16="http://schemas.microsoft.com/office/drawing/2014/main" id="{275CE7F0-2FAE-45EC-BFF4-6F40A6A27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8987" y="4898795"/>
            <a:ext cx="585267" cy="749873"/>
          </a:xfrm>
          <a:prstGeom prst="rect">
            <a:avLst/>
          </a:prstGeom>
        </p:spPr>
      </p:pic>
      <p:pic>
        <p:nvPicPr>
          <p:cNvPr id="29" name="Picture 28" descr="A close-up of a leaf&#10;&#10;Description automatically generated">
            <a:extLst>
              <a:ext uri="{FF2B5EF4-FFF2-40B4-BE49-F238E27FC236}">
                <a16:creationId xmlns:a16="http://schemas.microsoft.com/office/drawing/2014/main" id="{23F9B886-0097-47B7-8106-4E67AB379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115" y="4898795"/>
            <a:ext cx="585267" cy="749873"/>
          </a:xfrm>
          <a:prstGeom prst="rect">
            <a:avLst/>
          </a:prstGeom>
        </p:spPr>
      </p:pic>
      <p:pic>
        <p:nvPicPr>
          <p:cNvPr id="30" name="Picture 29" descr="A close-up of a leaf&#10;&#10;Description automatically generated">
            <a:extLst>
              <a:ext uri="{FF2B5EF4-FFF2-40B4-BE49-F238E27FC236}">
                <a16:creationId xmlns:a16="http://schemas.microsoft.com/office/drawing/2014/main" id="{B379C1B0-1526-47FF-B830-89C759514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8842" y="4878618"/>
            <a:ext cx="585267" cy="749873"/>
          </a:xfrm>
          <a:prstGeom prst="rect">
            <a:avLst/>
          </a:prstGeom>
        </p:spPr>
      </p:pic>
      <p:pic>
        <p:nvPicPr>
          <p:cNvPr id="31" name="Picture 30" descr="A close-up of a leaf&#10;&#10;Description automatically generated">
            <a:extLst>
              <a:ext uri="{FF2B5EF4-FFF2-40B4-BE49-F238E27FC236}">
                <a16:creationId xmlns:a16="http://schemas.microsoft.com/office/drawing/2014/main" id="{A2B02068-4880-4130-88D3-8A0E87868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970" y="4878618"/>
            <a:ext cx="585267" cy="749873"/>
          </a:xfrm>
          <a:prstGeom prst="rect">
            <a:avLst/>
          </a:prstGeom>
        </p:spPr>
      </p:pic>
      <p:pic>
        <p:nvPicPr>
          <p:cNvPr id="32" name="Picture 31" descr="A close-up of a leaf&#10;&#10;Description automatically generated">
            <a:extLst>
              <a:ext uri="{FF2B5EF4-FFF2-40B4-BE49-F238E27FC236}">
                <a16:creationId xmlns:a16="http://schemas.microsoft.com/office/drawing/2014/main" id="{742F9B8F-C42D-4BCE-86CD-3581A1714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9272" y="4896899"/>
            <a:ext cx="585267" cy="749873"/>
          </a:xfrm>
          <a:prstGeom prst="rect">
            <a:avLst/>
          </a:prstGeom>
        </p:spPr>
      </p:pic>
      <p:pic>
        <p:nvPicPr>
          <p:cNvPr id="33" name="Picture 32" descr="A close-up of a leaf&#10;&#10;Description automatically generated">
            <a:extLst>
              <a:ext uri="{FF2B5EF4-FFF2-40B4-BE49-F238E27FC236}">
                <a16:creationId xmlns:a16="http://schemas.microsoft.com/office/drawing/2014/main" id="{6CAD3A34-C8E6-401F-B7E1-D2417A242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400" y="4896899"/>
            <a:ext cx="585267" cy="749873"/>
          </a:xfrm>
          <a:prstGeom prst="rect">
            <a:avLst/>
          </a:prstGeom>
        </p:spPr>
      </p:pic>
      <p:pic>
        <p:nvPicPr>
          <p:cNvPr id="34" name="Picture 33" descr="A close-up of a leaf&#10;&#10;Description automatically generated">
            <a:extLst>
              <a:ext uri="{FF2B5EF4-FFF2-40B4-BE49-F238E27FC236}">
                <a16:creationId xmlns:a16="http://schemas.microsoft.com/office/drawing/2014/main" id="{445AA65C-C9AD-453A-A6E7-A732FB37E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6190" y="4902631"/>
            <a:ext cx="585267" cy="749873"/>
          </a:xfrm>
          <a:prstGeom prst="rect">
            <a:avLst/>
          </a:prstGeom>
        </p:spPr>
      </p:pic>
      <p:pic>
        <p:nvPicPr>
          <p:cNvPr id="35" name="Picture 34" descr="A close-up of a leaf&#10;&#10;Description automatically generated">
            <a:extLst>
              <a:ext uri="{FF2B5EF4-FFF2-40B4-BE49-F238E27FC236}">
                <a16:creationId xmlns:a16="http://schemas.microsoft.com/office/drawing/2014/main" id="{520AB2E4-0129-4767-AF91-414E43368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318" y="4902631"/>
            <a:ext cx="585267" cy="749873"/>
          </a:xfrm>
          <a:prstGeom prst="rect">
            <a:avLst/>
          </a:prstGeom>
        </p:spPr>
      </p:pic>
      <p:pic>
        <p:nvPicPr>
          <p:cNvPr id="36" name="Picture 35" descr="A close-up of a leaf&#10;&#10;Description automatically generated">
            <a:extLst>
              <a:ext uri="{FF2B5EF4-FFF2-40B4-BE49-F238E27FC236}">
                <a16:creationId xmlns:a16="http://schemas.microsoft.com/office/drawing/2014/main" id="{7918AEC2-392E-4818-8F37-FB6CD27F5B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616" y="4846801"/>
            <a:ext cx="585267" cy="749873"/>
          </a:xfrm>
          <a:prstGeom prst="rect">
            <a:avLst/>
          </a:prstGeom>
        </p:spPr>
      </p:pic>
      <p:pic>
        <p:nvPicPr>
          <p:cNvPr id="37" name="Picture 36" descr="A close-up of a leaf&#10;&#10;Description automatically generated">
            <a:extLst>
              <a:ext uri="{FF2B5EF4-FFF2-40B4-BE49-F238E27FC236}">
                <a16:creationId xmlns:a16="http://schemas.microsoft.com/office/drawing/2014/main" id="{DAD5E1FF-5135-413B-8649-FCFD74C25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44" y="4846801"/>
            <a:ext cx="585267" cy="749873"/>
          </a:xfrm>
          <a:prstGeom prst="rect">
            <a:avLst/>
          </a:prstGeom>
        </p:spPr>
      </p:pic>
      <p:pic>
        <p:nvPicPr>
          <p:cNvPr id="38" name="Picture 37" descr="A close-up of a leaf&#10;&#10;Description automatically generated">
            <a:extLst>
              <a:ext uri="{FF2B5EF4-FFF2-40B4-BE49-F238E27FC236}">
                <a16:creationId xmlns:a16="http://schemas.microsoft.com/office/drawing/2014/main" id="{DBAE7079-5EA0-4F27-8FBF-42B819BDE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27" y="4837332"/>
            <a:ext cx="585267" cy="749873"/>
          </a:xfrm>
          <a:prstGeom prst="rect">
            <a:avLst/>
          </a:prstGeom>
        </p:spPr>
      </p:pic>
      <p:pic>
        <p:nvPicPr>
          <p:cNvPr id="39" name="Picture 38" descr="A close-up of a leaf&#10;&#10;Description automatically generated">
            <a:extLst>
              <a:ext uri="{FF2B5EF4-FFF2-40B4-BE49-F238E27FC236}">
                <a16:creationId xmlns:a16="http://schemas.microsoft.com/office/drawing/2014/main" id="{D753C0CD-8F73-4411-8275-9241DAFBA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" y="4817314"/>
            <a:ext cx="585267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221AA8-604D-4239-AED5-1B5A58AB77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21125" b="22388"/>
          <a:stretch/>
        </p:blipFill>
        <p:spPr>
          <a:xfrm>
            <a:off x="0" y="5444215"/>
            <a:ext cx="12192000" cy="145950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D86FA61-FBB1-4371-AC06-57B75DB3A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97535" y="5042958"/>
            <a:ext cx="612700" cy="80564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1CA45C1-7915-46CA-B227-62BB0E0E1B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50981" y="4651512"/>
            <a:ext cx="1277919" cy="124064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ED9FD1E-6781-4F97-9186-811EF6FBD7F3}"/>
              </a:ext>
            </a:extLst>
          </p:cNvPr>
          <p:cNvSpPr txBox="1"/>
          <p:nvPr/>
        </p:nvSpPr>
        <p:spPr>
          <a:xfrm>
            <a:off x="1111879" y="787230"/>
            <a:ext cx="99682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5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การวัดปริมาตรและความจุ</a:t>
            </a:r>
          </a:p>
          <a:p>
            <a:pPr algn="ctr"/>
            <a:r>
              <a:rPr lang="th-TH" sz="45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เป็นลิตรและมิลลิลิตร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CFC23E9-2EEC-42E3-9D1D-7F3EBFB151A4}"/>
              </a:ext>
            </a:extLst>
          </p:cNvPr>
          <p:cNvSpPr txBox="1"/>
          <p:nvPr/>
        </p:nvSpPr>
        <p:spPr>
          <a:xfrm>
            <a:off x="1599371" y="3311654"/>
            <a:ext cx="8993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วัดและบอกปริมาตรและความจุเป็นลิตรและมิลลิลิตร</a:t>
            </a:r>
            <a:endParaRPr lang="th-TH" sz="35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B87663-8333-4DC2-A5C6-3A4FC5F1F90A}"/>
              </a:ext>
            </a:extLst>
          </p:cNvPr>
          <p:cNvSpPr txBox="1"/>
          <p:nvPr/>
        </p:nvSpPr>
        <p:spPr>
          <a:xfrm>
            <a:off x="4898021" y="2553943"/>
            <a:ext cx="239595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endParaRPr lang="th-TH" sz="35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00683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85 0.04329 L 0.01485 0.04352 L 0.12018 0.0382 L 0.13347 0.03634 C 0.1836 0.03171 0.23477 0.0338 0.28438 0.0331 L 0.29961 0.03125 C 0.30716 0.03079 0.31485 0.03056 0.3224 0.02963 C 0.3293 0.02894 0.33633 0.02755 0.34323 0.02639 C 0.35469 0.02222 0.34193 0.02639 0.36419 0.02292 C 0.36602 0.02269 0.36797 0.0213 0.36979 0.0213 C 0.3819 0.02037 0.39388 0.02014 0.40599 0.01968 L 0.48568 0.0213 C 0.49909 0.02176 0.51446 0.02454 0.52839 0.02639 C 0.53321 0.02685 0.53789 0.02778 0.54258 0.02801 C 0.56042 0.02894 0.57813 0.02894 0.59584 0.02963 L 0.66511 0.0331 C 0.70573 0.04028 0.67214 0.03472 0.76862 0.03634 L 0.87591 0.0382 C 0.93659 0.04306 0.90313 0.04236 0.97656 0.0382 C 0.97995 0.0375 0.98347 0.03727 0.98698 0.03634 C 0.99141 0.03542 0.99584 0.0338 1.00026 0.0331 C 1.00599 0.03218 1.01159 0.03148 1.01732 0.03125 C 1.03724 0.03102 1.05716 0.03125 1.07722 0.03125 " pathEditMode="relative" rAng="0" ptsTypes="AAAAAAAAAAAAAAAAAAAAAAA">
                                      <p:cBhvr>
                                        <p:cTn id="198" dur="8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12" y="-1181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85 0.04329 L 0.01485 0.04352 L 0.12019 0.03819 L 0.13347 0.03634 C 0.1836 0.03171 0.23477 0.0338 0.28438 0.0331 L 0.29961 0.03125 C 0.30717 0.03079 0.31485 0.03056 0.3224 0.02963 C 0.3293 0.02894 0.33633 0.02755 0.34323 0.02639 C 0.35469 0.02222 0.34193 0.02639 0.3642 0.02292 C 0.36602 0.02269 0.36797 0.0213 0.3698 0.0213 C 0.38191 0.02037 0.39388 0.02014 0.40599 0.01968 L 0.48568 0.0213 C 0.49909 0.02176 0.51446 0.02454 0.52839 0.02639 C 0.53321 0.02685 0.53789 0.02778 0.54258 0.02801 C 0.56042 0.02894 0.57813 0.02894 0.59584 0.02963 L 0.66511 0.0331 C 0.70573 0.04028 0.67214 0.03472 0.76862 0.03634 L 0.87592 0.03819 C 0.93659 0.04306 0.90313 0.04236 0.97657 0.03819 C 0.97995 0.0375 0.98347 0.03727 0.98698 0.03634 C 0.99141 0.03542 0.99584 0.0338 1.00026 0.0331 C 1.00599 0.03218 1.01159 0.03148 1.01732 0.03125 C 1.03724 0.03102 1.05717 0.03125 1.07722 0.03125 " pathEditMode="relative" rAng="0" ptsTypes="AAAAAAAAAAAAAAAAAAAAAAA">
                                      <p:cBhvr>
                                        <p:cTn id="206" dur="8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12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1DD7A9-6AD0-41E4-9E23-B2BB4FF61F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376E7532-0960-4AB4-80F3-22D4412CFCA4}"/>
              </a:ext>
            </a:extLst>
          </p:cNvPr>
          <p:cNvGrpSpPr/>
          <p:nvPr/>
        </p:nvGrpSpPr>
        <p:grpSpPr>
          <a:xfrm>
            <a:off x="3188656" y="938176"/>
            <a:ext cx="5814688" cy="1613590"/>
            <a:chOff x="2785645" y="1317570"/>
            <a:chExt cx="5814688" cy="1613590"/>
          </a:xfrm>
        </p:grpSpPr>
        <p:pic>
          <p:nvPicPr>
            <p:cNvPr id="47" name="Picture 46" descr="Logo, icon&#10;&#10;Description automatically generated">
              <a:extLst>
                <a:ext uri="{FF2B5EF4-FFF2-40B4-BE49-F238E27FC236}">
                  <a16:creationId xmlns:a16="http://schemas.microsoft.com/office/drawing/2014/main" id="{691B1B47-EB60-4A58-BCCB-7D0F20EC9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5645" y="1317570"/>
              <a:ext cx="1543259" cy="1613590"/>
            </a:xfrm>
            <a:prstGeom prst="rect">
              <a:avLst/>
            </a:prstGeom>
          </p:spPr>
        </p:pic>
        <p:pic>
          <p:nvPicPr>
            <p:cNvPr id="49" name="Picture 48" descr="Diagram&#10;&#10;Description automatically generated">
              <a:extLst>
                <a:ext uri="{FF2B5EF4-FFF2-40B4-BE49-F238E27FC236}">
                  <a16:creationId xmlns:a16="http://schemas.microsoft.com/office/drawing/2014/main" id="{C85E29DF-E5C5-412A-BC4F-28D3ACB44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991" y="1391920"/>
              <a:ext cx="1460871" cy="153924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30FF7DE-9962-4135-80D2-A2092AC5D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39462" y="1391920"/>
              <a:ext cx="1460871" cy="1539239"/>
            </a:xfrm>
            <a:prstGeom prst="rect">
              <a:avLst/>
            </a:prstGeom>
          </p:spPr>
        </p:pic>
        <p:sp>
          <p:nvSpPr>
            <p:cNvPr id="53" name="Arrow: Right 52">
              <a:extLst>
                <a:ext uri="{FF2B5EF4-FFF2-40B4-BE49-F238E27FC236}">
                  <a16:creationId xmlns:a16="http://schemas.microsoft.com/office/drawing/2014/main" id="{25EF2813-B069-4E1C-AF78-0AC259F182C6}"/>
                </a:ext>
              </a:extLst>
            </p:cNvPr>
            <p:cNvSpPr/>
            <p:nvPr/>
          </p:nvSpPr>
          <p:spPr>
            <a:xfrm>
              <a:off x="4450794" y="1910534"/>
              <a:ext cx="673042" cy="527865"/>
            </a:xfrm>
            <a:prstGeom prst="rightArrow">
              <a:avLst>
                <a:gd name="adj1" fmla="val 50000"/>
                <a:gd name="adj2" fmla="val 56445"/>
              </a:avLst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4" name="ครู" descr="A picture containing text&#10;&#10;Description automatically generated">
            <a:extLst>
              <a:ext uri="{FF2B5EF4-FFF2-40B4-BE49-F238E27FC236}">
                <a16:creationId xmlns:a16="http://schemas.microsoft.com/office/drawing/2014/main" id="{829DDA9E-E8E1-413A-A11E-2684DF0771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37"/>
          <a:stretch/>
        </p:blipFill>
        <p:spPr>
          <a:xfrm>
            <a:off x="1431710" y="2718713"/>
            <a:ext cx="1087970" cy="1548098"/>
          </a:xfrm>
          <a:prstGeom prst="rect">
            <a:avLst/>
          </a:prstGeom>
        </p:spPr>
      </p:pic>
      <p:grpSp>
        <p:nvGrpSpPr>
          <p:cNvPr id="56" name="ต้องการหาว่าน้ำ">
            <a:extLst>
              <a:ext uri="{FF2B5EF4-FFF2-40B4-BE49-F238E27FC236}">
                <a16:creationId xmlns:a16="http://schemas.microsoft.com/office/drawing/2014/main" id="{DA78A32D-209D-4FCC-9836-0DD9E11404A3}"/>
              </a:ext>
            </a:extLst>
          </p:cNvPr>
          <p:cNvGrpSpPr/>
          <p:nvPr/>
        </p:nvGrpSpPr>
        <p:grpSpPr>
          <a:xfrm>
            <a:off x="2519680" y="2860159"/>
            <a:ext cx="4728192" cy="761491"/>
            <a:chOff x="1679113" y="599392"/>
            <a:chExt cx="4857862" cy="829748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221D93F-4E9D-4732-B4A6-E7F39CA3C0F2}"/>
                </a:ext>
              </a:extLst>
            </p:cNvPr>
            <p:cNvGrpSpPr/>
            <p:nvPr/>
          </p:nvGrpSpPr>
          <p:grpSpPr>
            <a:xfrm>
              <a:off x="1679113" y="599392"/>
              <a:ext cx="4857862" cy="829748"/>
              <a:chOff x="1679113" y="599392"/>
              <a:chExt cx="4857862" cy="829748"/>
            </a:xfrm>
          </p:grpSpPr>
          <p:sp>
            <p:nvSpPr>
              <p:cNvPr id="59" name="Rectangle: Rounded Corners 18">
                <a:extLst>
                  <a:ext uri="{FF2B5EF4-FFF2-40B4-BE49-F238E27FC236}">
                    <a16:creationId xmlns:a16="http://schemas.microsoft.com/office/drawing/2014/main" id="{6C1C1D85-49E6-41A3-B536-37471BB9244B}"/>
                  </a:ext>
                </a:extLst>
              </p:cNvPr>
              <p:cNvSpPr/>
              <p:nvPr/>
            </p:nvSpPr>
            <p:spPr>
              <a:xfrm>
                <a:off x="2061174" y="599392"/>
                <a:ext cx="4475801" cy="829748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60" name="Isosceles Triangle 59">
                <a:extLst>
                  <a:ext uri="{FF2B5EF4-FFF2-40B4-BE49-F238E27FC236}">
                    <a16:creationId xmlns:a16="http://schemas.microsoft.com/office/drawing/2014/main" id="{9C9D4D14-20E7-4F8D-9E8E-4B5A02DB1DFD}"/>
                  </a:ext>
                </a:extLst>
              </p:cNvPr>
              <p:cNvSpPr/>
              <p:nvPr/>
            </p:nvSpPr>
            <p:spPr>
              <a:xfrm rot="14930145">
                <a:off x="1786641" y="814872"/>
                <a:ext cx="423543" cy="638599"/>
              </a:xfrm>
              <a:prstGeom prst="triangl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27D0CFD-26EC-4742-97E6-7DECD7262C6E}"/>
                </a:ext>
              </a:extLst>
            </p:cNvPr>
            <p:cNvSpPr txBox="1"/>
            <p:nvPr/>
          </p:nvSpPr>
          <p:spPr>
            <a:xfrm>
              <a:off x="2214996" y="749200"/>
              <a:ext cx="4245012" cy="570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น้ำในเหยือกมีปริมาตรเท่าไร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AC1D13A2-11AD-40FE-9D5E-38F86891FC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7218" y="2665809"/>
            <a:ext cx="1195293" cy="1150189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F560F298-1049-4CA5-AB2A-FABFDCFB90F1}"/>
              </a:ext>
            </a:extLst>
          </p:cNvPr>
          <p:cNvGrpSpPr/>
          <p:nvPr/>
        </p:nvGrpSpPr>
        <p:grpSpPr>
          <a:xfrm>
            <a:off x="4229203" y="3566965"/>
            <a:ext cx="5244006" cy="866124"/>
            <a:chOff x="7821767" y="1517925"/>
            <a:chExt cx="2256374" cy="866124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4895BE5-A7D3-4315-B299-E673A9D12F8A}"/>
                </a:ext>
              </a:extLst>
            </p:cNvPr>
            <p:cNvGrpSpPr/>
            <p:nvPr/>
          </p:nvGrpSpPr>
          <p:grpSpPr>
            <a:xfrm>
              <a:off x="7821767" y="1517925"/>
              <a:ext cx="2256374" cy="866124"/>
              <a:chOff x="7821767" y="1517925"/>
              <a:chExt cx="2256374" cy="866124"/>
            </a:xfrm>
          </p:grpSpPr>
          <p:sp>
            <p:nvSpPr>
              <p:cNvPr id="65" name="Rectangle: Rounded Corners 18">
                <a:extLst>
                  <a:ext uri="{FF2B5EF4-FFF2-40B4-BE49-F238E27FC236}">
                    <a16:creationId xmlns:a16="http://schemas.microsoft.com/office/drawing/2014/main" id="{D89B6BB4-C334-4A15-A0CD-4DD8481540F3}"/>
                  </a:ext>
                </a:extLst>
              </p:cNvPr>
              <p:cNvSpPr/>
              <p:nvPr/>
            </p:nvSpPr>
            <p:spPr>
              <a:xfrm>
                <a:off x="7821767" y="1753419"/>
                <a:ext cx="2252894" cy="630630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sp>
            <p:nvSpPr>
              <p:cNvPr id="66" name="Isosceles Triangle 65">
                <a:extLst>
                  <a:ext uri="{FF2B5EF4-FFF2-40B4-BE49-F238E27FC236}">
                    <a16:creationId xmlns:a16="http://schemas.microsoft.com/office/drawing/2014/main" id="{F0908548-6B79-4D40-84AF-C0F5E0A93FBB}"/>
                  </a:ext>
                </a:extLst>
              </p:cNvPr>
              <p:cNvSpPr/>
              <p:nvPr/>
            </p:nvSpPr>
            <p:spPr>
              <a:xfrm rot="1568461">
                <a:off x="9913682" y="1517925"/>
                <a:ext cx="164459" cy="584275"/>
              </a:xfrm>
              <a:prstGeom prst="triangl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5397E3F-2F05-4D48-8492-28496386A827}"/>
                </a:ext>
              </a:extLst>
            </p:cNvPr>
            <p:cNvSpPr txBox="1"/>
            <p:nvPr/>
          </p:nvSpPr>
          <p:spPr>
            <a:xfrm>
              <a:off x="7925996" y="1807124"/>
              <a:ext cx="20743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มากกว่า 1 ลิตร แต่น้อยกว่า 2 ลิตร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7" name="ต้องการหาว่าน้ำ">
            <a:extLst>
              <a:ext uri="{FF2B5EF4-FFF2-40B4-BE49-F238E27FC236}">
                <a16:creationId xmlns:a16="http://schemas.microsoft.com/office/drawing/2014/main" id="{34B66DA0-15CC-4823-97B8-3A57A81D065B}"/>
              </a:ext>
            </a:extLst>
          </p:cNvPr>
          <p:cNvGrpSpPr/>
          <p:nvPr/>
        </p:nvGrpSpPr>
        <p:grpSpPr>
          <a:xfrm>
            <a:off x="1049026" y="4106312"/>
            <a:ext cx="4356329" cy="1691374"/>
            <a:chOff x="2061174" y="102301"/>
            <a:chExt cx="4475801" cy="1842983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2D624B93-C975-4A29-9545-8B77C5B4D98F}"/>
                </a:ext>
              </a:extLst>
            </p:cNvPr>
            <p:cNvGrpSpPr/>
            <p:nvPr/>
          </p:nvGrpSpPr>
          <p:grpSpPr>
            <a:xfrm>
              <a:off x="2061174" y="102301"/>
              <a:ext cx="4475801" cy="1842983"/>
              <a:chOff x="2061174" y="102301"/>
              <a:chExt cx="4475801" cy="1842983"/>
            </a:xfrm>
          </p:grpSpPr>
          <p:sp>
            <p:nvSpPr>
              <p:cNvPr id="70" name="Rectangle: Rounded Corners 18">
                <a:extLst>
                  <a:ext uri="{FF2B5EF4-FFF2-40B4-BE49-F238E27FC236}">
                    <a16:creationId xmlns:a16="http://schemas.microsoft.com/office/drawing/2014/main" id="{D02B1F5D-8EA2-440E-9B53-91AF947BDDB3}"/>
                  </a:ext>
                </a:extLst>
              </p:cNvPr>
              <p:cNvSpPr/>
              <p:nvPr/>
            </p:nvSpPr>
            <p:spPr>
              <a:xfrm>
                <a:off x="2061174" y="599393"/>
                <a:ext cx="4475801" cy="1345891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71" name="Isosceles Triangle 70">
                <a:extLst>
                  <a:ext uri="{FF2B5EF4-FFF2-40B4-BE49-F238E27FC236}">
                    <a16:creationId xmlns:a16="http://schemas.microsoft.com/office/drawing/2014/main" id="{1F8BACB8-5C4F-4B03-B25F-B17924B6690E}"/>
                  </a:ext>
                </a:extLst>
              </p:cNvPr>
              <p:cNvSpPr/>
              <p:nvPr/>
            </p:nvSpPr>
            <p:spPr>
              <a:xfrm rot="19839515">
                <a:off x="3613976" y="102301"/>
                <a:ext cx="399361" cy="774542"/>
              </a:xfrm>
              <a:prstGeom prst="triangl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F48367E-6330-4056-B46D-C178F9E80920}"/>
                </a:ext>
              </a:extLst>
            </p:cNvPr>
            <p:cNvSpPr txBox="1"/>
            <p:nvPr/>
          </p:nvSpPr>
          <p:spPr>
            <a:xfrm>
              <a:off x="2214996" y="749200"/>
              <a:ext cx="4245012" cy="1081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เราจะทราบได้อย่างไรว่า</a:t>
              </a:r>
            </a:p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น้ำในเหยือกมีปริมาตรเท่าไร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48194E3-3BB6-47D3-A674-508FD38B513C}"/>
              </a:ext>
            </a:extLst>
          </p:cNvPr>
          <p:cNvGrpSpPr/>
          <p:nvPr/>
        </p:nvGrpSpPr>
        <p:grpSpPr>
          <a:xfrm>
            <a:off x="6099312" y="3903289"/>
            <a:ext cx="4932203" cy="2317835"/>
            <a:chOff x="7821767" y="1083744"/>
            <a:chExt cx="2122212" cy="2317835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4D05907-711F-466F-B51A-61D13FF6F17B}"/>
                </a:ext>
              </a:extLst>
            </p:cNvPr>
            <p:cNvGrpSpPr/>
            <p:nvPr/>
          </p:nvGrpSpPr>
          <p:grpSpPr>
            <a:xfrm>
              <a:off x="7821767" y="1083744"/>
              <a:ext cx="2122212" cy="2317835"/>
              <a:chOff x="7821767" y="1083744"/>
              <a:chExt cx="2122212" cy="2317835"/>
            </a:xfrm>
          </p:grpSpPr>
          <p:sp>
            <p:nvSpPr>
              <p:cNvPr id="75" name="Rectangle: Rounded Corners 18">
                <a:extLst>
                  <a:ext uri="{FF2B5EF4-FFF2-40B4-BE49-F238E27FC236}">
                    <a16:creationId xmlns:a16="http://schemas.microsoft.com/office/drawing/2014/main" id="{A4743913-B5D1-44CE-A22D-8722A17FE4A2}"/>
                  </a:ext>
                </a:extLst>
              </p:cNvPr>
              <p:cNvSpPr/>
              <p:nvPr/>
            </p:nvSpPr>
            <p:spPr>
              <a:xfrm>
                <a:off x="7821767" y="1753418"/>
                <a:ext cx="2122212" cy="1648161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sp>
            <p:nvSpPr>
              <p:cNvPr id="76" name="Isosceles Triangle 75">
                <a:extLst>
                  <a:ext uri="{FF2B5EF4-FFF2-40B4-BE49-F238E27FC236}">
                    <a16:creationId xmlns:a16="http://schemas.microsoft.com/office/drawing/2014/main" id="{5E702406-C04A-445C-A9ED-BBC55E2A2A30}"/>
                  </a:ext>
                </a:extLst>
              </p:cNvPr>
              <p:cNvSpPr/>
              <p:nvPr/>
            </p:nvSpPr>
            <p:spPr>
              <a:xfrm rot="222372">
                <a:off x="9443644" y="1083744"/>
                <a:ext cx="178245" cy="971940"/>
              </a:xfrm>
              <a:prstGeom prst="triangl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AF3865E-2F15-468D-86F9-BD97602A5CAD}"/>
                </a:ext>
              </a:extLst>
            </p:cNvPr>
            <p:cNvSpPr txBox="1"/>
            <p:nvPr/>
          </p:nvSpPr>
          <p:spPr>
            <a:xfrm>
              <a:off x="7935478" y="1881163"/>
              <a:ext cx="1962456" cy="1461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นำน้ำในถ้วยตวงใบที่ 2 </a:t>
              </a:r>
            </a:p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ไปตวงโดยใช้เครื่องตวงชนิดอื่น</a:t>
              </a:r>
            </a:p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ที่สามารถบอกปริมาตรได้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4488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1DD7A9-6AD0-41E4-9E23-B2BB4FF61F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4" name="ครู" descr="A picture containing text&#10;&#10;Description automatically generated">
            <a:extLst>
              <a:ext uri="{FF2B5EF4-FFF2-40B4-BE49-F238E27FC236}">
                <a16:creationId xmlns:a16="http://schemas.microsoft.com/office/drawing/2014/main" id="{829DDA9E-E8E1-413A-A11E-2684DF0771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37"/>
          <a:stretch/>
        </p:blipFill>
        <p:spPr>
          <a:xfrm>
            <a:off x="1143605" y="3966242"/>
            <a:ext cx="1087970" cy="1548098"/>
          </a:xfrm>
          <a:prstGeom prst="rect">
            <a:avLst/>
          </a:prstGeom>
        </p:spPr>
      </p:pic>
      <p:grpSp>
        <p:nvGrpSpPr>
          <p:cNvPr id="56" name="ต้องการหาว่าน้ำ">
            <a:extLst>
              <a:ext uri="{FF2B5EF4-FFF2-40B4-BE49-F238E27FC236}">
                <a16:creationId xmlns:a16="http://schemas.microsoft.com/office/drawing/2014/main" id="{DA78A32D-209D-4FCC-9836-0DD9E11404A3}"/>
              </a:ext>
            </a:extLst>
          </p:cNvPr>
          <p:cNvGrpSpPr/>
          <p:nvPr/>
        </p:nvGrpSpPr>
        <p:grpSpPr>
          <a:xfrm>
            <a:off x="2013917" y="3143222"/>
            <a:ext cx="7772607" cy="1117880"/>
            <a:chOff x="2061174" y="599392"/>
            <a:chExt cx="7985771" cy="1218081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221D93F-4E9D-4732-B4A6-E7F39CA3C0F2}"/>
                </a:ext>
              </a:extLst>
            </p:cNvPr>
            <p:cNvGrpSpPr/>
            <p:nvPr/>
          </p:nvGrpSpPr>
          <p:grpSpPr>
            <a:xfrm>
              <a:off x="2061174" y="599392"/>
              <a:ext cx="7501881" cy="1218081"/>
              <a:chOff x="2061174" y="599392"/>
              <a:chExt cx="7501881" cy="1218081"/>
            </a:xfrm>
          </p:grpSpPr>
          <p:sp>
            <p:nvSpPr>
              <p:cNvPr id="59" name="Rectangle: Rounded Corners 18">
                <a:extLst>
                  <a:ext uri="{FF2B5EF4-FFF2-40B4-BE49-F238E27FC236}">
                    <a16:creationId xmlns:a16="http://schemas.microsoft.com/office/drawing/2014/main" id="{6C1C1D85-49E6-41A3-B536-37471BB9244B}"/>
                  </a:ext>
                </a:extLst>
              </p:cNvPr>
              <p:cNvSpPr/>
              <p:nvPr/>
            </p:nvSpPr>
            <p:spPr>
              <a:xfrm>
                <a:off x="2061174" y="599392"/>
                <a:ext cx="7501881" cy="829749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/>
              </a:p>
            </p:txBody>
          </p:sp>
          <p:sp>
            <p:nvSpPr>
              <p:cNvPr id="60" name="Isosceles Triangle 59">
                <a:extLst>
                  <a:ext uri="{FF2B5EF4-FFF2-40B4-BE49-F238E27FC236}">
                    <a16:creationId xmlns:a16="http://schemas.microsoft.com/office/drawing/2014/main" id="{9C9D4D14-20E7-4F8D-9E8E-4B5A02DB1DFD}"/>
                  </a:ext>
                </a:extLst>
              </p:cNvPr>
              <p:cNvSpPr/>
              <p:nvPr/>
            </p:nvSpPr>
            <p:spPr>
              <a:xfrm rot="13486404">
                <a:off x="2310353" y="1140207"/>
                <a:ext cx="399362" cy="677266"/>
              </a:xfrm>
              <a:prstGeom prst="triangl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 dirty="0"/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27D0CFD-26EC-4742-97E6-7DECD7262C6E}"/>
                </a:ext>
              </a:extLst>
            </p:cNvPr>
            <p:cNvSpPr txBox="1"/>
            <p:nvPr/>
          </p:nvSpPr>
          <p:spPr>
            <a:xfrm>
              <a:off x="2246312" y="760271"/>
              <a:ext cx="7800633" cy="536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จะใช้เครื่องตวงชนิดใดมาตวงน้ำในถ้วยตวงใบที่ 2</a:t>
              </a:r>
              <a:endParaRPr lang="en-US" sz="26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AC1D13A2-11AD-40FE-9D5E-38F86891F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7684" y="3602902"/>
            <a:ext cx="1195293" cy="1150189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F560F298-1049-4CA5-AB2A-FABFDCFB90F1}"/>
              </a:ext>
            </a:extLst>
          </p:cNvPr>
          <p:cNvGrpSpPr/>
          <p:nvPr/>
        </p:nvGrpSpPr>
        <p:grpSpPr>
          <a:xfrm>
            <a:off x="5200147" y="4202287"/>
            <a:ext cx="4319476" cy="633114"/>
            <a:chOff x="8333047" y="1750935"/>
            <a:chExt cx="1858570" cy="633114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4895BE5-A7D3-4315-B299-E673A9D12F8A}"/>
                </a:ext>
              </a:extLst>
            </p:cNvPr>
            <p:cNvGrpSpPr/>
            <p:nvPr/>
          </p:nvGrpSpPr>
          <p:grpSpPr>
            <a:xfrm>
              <a:off x="8333047" y="1750935"/>
              <a:ext cx="1858570" cy="633114"/>
              <a:chOff x="8333047" y="1750935"/>
              <a:chExt cx="1858570" cy="633114"/>
            </a:xfrm>
          </p:grpSpPr>
          <p:sp>
            <p:nvSpPr>
              <p:cNvPr id="65" name="Rectangle: Rounded Corners 18">
                <a:extLst>
                  <a:ext uri="{FF2B5EF4-FFF2-40B4-BE49-F238E27FC236}">
                    <a16:creationId xmlns:a16="http://schemas.microsoft.com/office/drawing/2014/main" id="{D89B6BB4-C334-4A15-A0CD-4DD8481540F3}"/>
                  </a:ext>
                </a:extLst>
              </p:cNvPr>
              <p:cNvSpPr/>
              <p:nvPr/>
            </p:nvSpPr>
            <p:spPr>
              <a:xfrm>
                <a:off x="8333047" y="1753419"/>
                <a:ext cx="1741614" cy="630630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 dirty="0"/>
              </a:p>
            </p:txBody>
          </p:sp>
          <p:sp>
            <p:nvSpPr>
              <p:cNvPr id="66" name="Isosceles Triangle 65">
                <a:extLst>
                  <a:ext uri="{FF2B5EF4-FFF2-40B4-BE49-F238E27FC236}">
                    <a16:creationId xmlns:a16="http://schemas.microsoft.com/office/drawing/2014/main" id="{F0908548-6B79-4D40-84AF-C0F5E0A93FBB}"/>
                  </a:ext>
                </a:extLst>
              </p:cNvPr>
              <p:cNvSpPr/>
              <p:nvPr/>
            </p:nvSpPr>
            <p:spPr>
              <a:xfrm rot="4116842">
                <a:off x="9874808" y="1816344"/>
                <a:ext cx="382217" cy="251400"/>
              </a:xfrm>
              <a:prstGeom prst="triangl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 dirty="0"/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5397E3F-2F05-4D48-8492-28496386A827}"/>
                </a:ext>
              </a:extLst>
            </p:cNvPr>
            <p:cNvSpPr txBox="1"/>
            <p:nvPr/>
          </p:nvSpPr>
          <p:spPr>
            <a:xfrm>
              <a:off x="8357721" y="1829542"/>
              <a:ext cx="182129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ถ้วยตวงขนาด 500 มิลลิลิตร</a:t>
              </a:r>
              <a:endParaRPr lang="en-US" sz="26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31" name="Picture 30" descr="Logo, icon&#10;&#10;Description automatically generated">
            <a:extLst>
              <a:ext uri="{FF2B5EF4-FFF2-40B4-BE49-F238E27FC236}">
                <a16:creationId xmlns:a16="http://schemas.microsoft.com/office/drawing/2014/main" id="{C9955D79-CF48-4917-A725-8C225FF8ED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424" y="1380661"/>
            <a:ext cx="1543259" cy="1613590"/>
          </a:xfrm>
          <a:prstGeom prst="rect">
            <a:avLst/>
          </a:prstGeom>
        </p:spPr>
      </p:pic>
      <p:pic>
        <p:nvPicPr>
          <p:cNvPr id="32" name="Picture 31" descr="Diagram&#10;&#10;Description automatically generated">
            <a:extLst>
              <a:ext uri="{FF2B5EF4-FFF2-40B4-BE49-F238E27FC236}">
                <a16:creationId xmlns:a16="http://schemas.microsoft.com/office/drawing/2014/main" id="{F838B777-4820-41E5-A114-0BD59D9458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770" y="1455011"/>
            <a:ext cx="1460871" cy="1539240"/>
          </a:xfrm>
          <a:prstGeom prst="rect">
            <a:avLst/>
          </a:prstGeom>
        </p:spPr>
      </p:pic>
      <p:sp>
        <p:nvSpPr>
          <p:cNvPr id="34" name="Arrow: Right 33">
            <a:extLst>
              <a:ext uri="{FF2B5EF4-FFF2-40B4-BE49-F238E27FC236}">
                <a16:creationId xmlns:a16="http://schemas.microsoft.com/office/drawing/2014/main" id="{192A19CA-FB46-4268-9519-A47A7E2A6096}"/>
              </a:ext>
            </a:extLst>
          </p:cNvPr>
          <p:cNvSpPr/>
          <p:nvPr/>
        </p:nvSpPr>
        <p:spPr>
          <a:xfrm>
            <a:off x="3481573" y="1973625"/>
            <a:ext cx="673042" cy="527865"/>
          </a:xfrm>
          <a:prstGeom prst="rightArrow">
            <a:avLst>
              <a:gd name="adj1" fmla="val 50000"/>
              <a:gd name="adj2" fmla="val 56445"/>
            </a:avLst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CA16245-98BA-4A24-9366-2393BEAB58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688" y="1680545"/>
            <a:ext cx="1146742" cy="1260000"/>
          </a:xfrm>
          <a:prstGeom prst="rect">
            <a:avLst/>
          </a:prstGeom>
        </p:spPr>
      </p:pic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1A26207-8211-4BEB-907C-122E39C456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688" y="1680545"/>
            <a:ext cx="1146741" cy="126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315A2F-3F89-4448-8AC7-699DE9BEC2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0241" y="1455011"/>
            <a:ext cx="1460871" cy="1539239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50AB61B-6070-4011-AE41-1545ECB7E8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7185040" y="958290"/>
            <a:ext cx="1462352" cy="1540800"/>
          </a:xfrm>
          <a:prstGeom prst="rect">
            <a:avLst/>
          </a:prstGeom>
        </p:spPr>
      </p:pic>
      <p:grpSp>
        <p:nvGrpSpPr>
          <p:cNvPr id="23" name="ต้องการหาว่าน้ำ">
            <a:extLst>
              <a:ext uri="{FF2B5EF4-FFF2-40B4-BE49-F238E27FC236}">
                <a16:creationId xmlns:a16="http://schemas.microsoft.com/office/drawing/2014/main" id="{26F3D870-2362-4E7D-B6F6-419BB47328AB}"/>
              </a:ext>
            </a:extLst>
          </p:cNvPr>
          <p:cNvGrpSpPr/>
          <p:nvPr/>
        </p:nvGrpSpPr>
        <p:grpSpPr>
          <a:xfrm>
            <a:off x="2226480" y="4844474"/>
            <a:ext cx="7132404" cy="1344989"/>
            <a:chOff x="1830705" y="398475"/>
            <a:chExt cx="7328011" cy="146554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DB18255-3974-42D2-AD88-5AC6907AD7CC}"/>
                </a:ext>
              </a:extLst>
            </p:cNvPr>
            <p:cNvGrpSpPr/>
            <p:nvPr/>
          </p:nvGrpSpPr>
          <p:grpSpPr>
            <a:xfrm>
              <a:off x="1830705" y="398475"/>
              <a:ext cx="6841924" cy="1465548"/>
              <a:chOff x="1830705" y="398475"/>
              <a:chExt cx="6841924" cy="1465548"/>
            </a:xfrm>
          </p:grpSpPr>
          <p:sp>
            <p:nvSpPr>
              <p:cNvPr id="26" name="Rectangle: Rounded Corners 18">
                <a:extLst>
                  <a:ext uri="{FF2B5EF4-FFF2-40B4-BE49-F238E27FC236}">
                    <a16:creationId xmlns:a16="http://schemas.microsoft.com/office/drawing/2014/main" id="{1D11F566-9106-49A2-B0D0-4BEB9F401F9A}"/>
                  </a:ext>
                </a:extLst>
              </p:cNvPr>
              <p:cNvSpPr/>
              <p:nvPr/>
            </p:nvSpPr>
            <p:spPr>
              <a:xfrm>
                <a:off x="2061175" y="599392"/>
                <a:ext cx="6611454" cy="1264631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/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57355F01-B2DF-469C-B02F-224AA3BC03E1}"/>
                  </a:ext>
                </a:extLst>
              </p:cNvPr>
              <p:cNvSpPr/>
              <p:nvPr/>
            </p:nvSpPr>
            <p:spPr>
              <a:xfrm rot="18807936">
                <a:off x="1962011" y="267169"/>
                <a:ext cx="543643" cy="806256"/>
              </a:xfrm>
              <a:prstGeom prst="triangl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 dirty="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1AA45C2-5997-4599-80E7-2E42857C0427}"/>
                </a:ext>
              </a:extLst>
            </p:cNvPr>
            <p:cNvSpPr txBox="1"/>
            <p:nvPr/>
          </p:nvSpPr>
          <p:spPr>
            <a:xfrm>
              <a:off x="2233833" y="729554"/>
              <a:ext cx="6924883" cy="1014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อ่านปริมาตรน้ำในถ้วยตวงขนาด 500 มิลลิลิตร</a:t>
              </a:r>
            </a:p>
            <a:p>
              <a:pPr>
                <a:spcBef>
                  <a:spcPts val="3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ได้เท่าไร</a:t>
              </a:r>
              <a:endParaRPr lang="en-US" sz="26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CC88AC1-B37D-476E-9239-7B284AA230DE}"/>
              </a:ext>
            </a:extLst>
          </p:cNvPr>
          <p:cNvGrpSpPr/>
          <p:nvPr/>
        </p:nvGrpSpPr>
        <p:grpSpPr>
          <a:xfrm>
            <a:off x="9256292" y="4797328"/>
            <a:ext cx="2214736" cy="1054190"/>
            <a:chOff x="8649782" y="1329859"/>
            <a:chExt cx="1516989" cy="10541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31906AD-94BD-4538-BE46-5FE1B8A76571}"/>
                </a:ext>
              </a:extLst>
            </p:cNvPr>
            <p:cNvGrpSpPr/>
            <p:nvPr/>
          </p:nvGrpSpPr>
          <p:grpSpPr>
            <a:xfrm>
              <a:off x="8649782" y="1329859"/>
              <a:ext cx="1424880" cy="1054190"/>
              <a:chOff x="8649782" y="1329859"/>
              <a:chExt cx="1424880" cy="1054190"/>
            </a:xfrm>
          </p:grpSpPr>
          <p:sp>
            <p:nvSpPr>
              <p:cNvPr id="36" name="Rectangle: Rounded Corners 18">
                <a:extLst>
                  <a:ext uri="{FF2B5EF4-FFF2-40B4-BE49-F238E27FC236}">
                    <a16:creationId xmlns:a16="http://schemas.microsoft.com/office/drawing/2014/main" id="{956E593E-5A74-45F1-A3CC-A0CAFF59B136}"/>
                  </a:ext>
                </a:extLst>
              </p:cNvPr>
              <p:cNvSpPr/>
              <p:nvPr/>
            </p:nvSpPr>
            <p:spPr>
              <a:xfrm>
                <a:off x="8649782" y="1753419"/>
                <a:ext cx="1424880" cy="630630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 dirty="0"/>
              </a:p>
            </p:txBody>
          </p:sp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F7F6723B-DAA6-4C0C-9CED-9C18DCFE75F1}"/>
                  </a:ext>
                </a:extLst>
              </p:cNvPr>
              <p:cNvSpPr/>
              <p:nvPr/>
            </p:nvSpPr>
            <p:spPr>
              <a:xfrm rot="670755">
                <a:off x="9005177" y="1329859"/>
                <a:ext cx="261801" cy="678293"/>
              </a:xfrm>
              <a:prstGeom prst="triangl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 dirty="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4318EA6-B7DC-4C1E-9419-7966CEAA0DDF}"/>
                </a:ext>
              </a:extLst>
            </p:cNvPr>
            <p:cNvSpPr txBox="1"/>
            <p:nvPr/>
          </p:nvSpPr>
          <p:spPr>
            <a:xfrm>
              <a:off x="8700091" y="1839961"/>
              <a:ext cx="146668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450 มิลลิลิตร</a:t>
              </a:r>
              <a:endParaRPr lang="en-US" sz="26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831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7153 L 0.02226 -0.04977 C 0.02695 -0.04445 0.03385 -0.04121 0.0414 -0.04121 C 0.04987 -0.04121 0.05664 -0.04445 0.06119 -0.04977 L 0.08398 -0.07153 " pathEditMode="relative" rAng="0" ptsTypes="AAA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3" y="15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1DD7A9-6AD0-41E4-9E23-B2BB4FF61F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4" name="ครู" descr="A picture containing text&#10;&#10;Description automatically generated">
            <a:extLst>
              <a:ext uri="{FF2B5EF4-FFF2-40B4-BE49-F238E27FC236}">
                <a16:creationId xmlns:a16="http://schemas.microsoft.com/office/drawing/2014/main" id="{829DDA9E-E8E1-413A-A11E-2684DF0771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37"/>
          <a:stretch/>
        </p:blipFill>
        <p:spPr>
          <a:xfrm>
            <a:off x="1143605" y="3966242"/>
            <a:ext cx="1087970" cy="154809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C1D13A2-11AD-40FE-9D5E-38F86891F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7684" y="3602902"/>
            <a:ext cx="1195293" cy="115018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0E31EA8-B44C-48B9-9BE9-BC0D01352DBD}"/>
              </a:ext>
            </a:extLst>
          </p:cNvPr>
          <p:cNvGrpSpPr/>
          <p:nvPr/>
        </p:nvGrpSpPr>
        <p:grpSpPr>
          <a:xfrm>
            <a:off x="3345721" y="1190768"/>
            <a:ext cx="5500559" cy="1613590"/>
            <a:chOff x="3083957" y="1190768"/>
            <a:chExt cx="5500559" cy="1613590"/>
          </a:xfrm>
        </p:grpSpPr>
        <p:pic>
          <p:nvPicPr>
            <p:cNvPr id="31" name="Picture 30" descr="Logo, icon&#10;&#10;Description automatically generated">
              <a:extLst>
                <a:ext uri="{FF2B5EF4-FFF2-40B4-BE49-F238E27FC236}">
                  <a16:creationId xmlns:a16="http://schemas.microsoft.com/office/drawing/2014/main" id="{C9955D79-CF48-4917-A725-8C225FF8E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3957" y="1190768"/>
              <a:ext cx="1543259" cy="1613590"/>
            </a:xfrm>
            <a:prstGeom prst="rect">
              <a:avLst/>
            </a:prstGeom>
          </p:spPr>
        </p:pic>
        <p:pic>
          <p:nvPicPr>
            <p:cNvPr id="32" name="Picture 31" descr="Diagram&#10;&#10;Description automatically generated">
              <a:extLst>
                <a:ext uri="{FF2B5EF4-FFF2-40B4-BE49-F238E27FC236}">
                  <a16:creationId xmlns:a16="http://schemas.microsoft.com/office/drawing/2014/main" id="{F838B777-4820-41E5-A114-0BD59D945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303" y="1265118"/>
              <a:ext cx="1460871" cy="1539240"/>
            </a:xfrm>
            <a:prstGeom prst="rect">
              <a:avLst/>
            </a:prstGeom>
          </p:spPr>
        </p:pic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192A19CA-FB46-4268-9519-A47A7E2A6096}"/>
                </a:ext>
              </a:extLst>
            </p:cNvPr>
            <p:cNvSpPr/>
            <p:nvPr/>
          </p:nvSpPr>
          <p:spPr>
            <a:xfrm>
              <a:off x="4749106" y="1783732"/>
              <a:ext cx="673042" cy="527865"/>
            </a:xfrm>
            <a:prstGeom prst="rightArrow">
              <a:avLst>
                <a:gd name="adj1" fmla="val 50000"/>
                <a:gd name="adj2" fmla="val 56445"/>
              </a:avLst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2CA16245-98BA-4A24-9366-2393BEAB5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7774" y="1490652"/>
              <a:ext cx="1146742" cy="1260000"/>
            </a:xfrm>
            <a:prstGeom prst="rect">
              <a:avLst/>
            </a:prstGeom>
          </p:spPr>
        </p:pic>
      </p:grpSp>
      <p:grpSp>
        <p:nvGrpSpPr>
          <p:cNvPr id="38" name="ต้องการหาว่าน้ำ">
            <a:extLst>
              <a:ext uri="{FF2B5EF4-FFF2-40B4-BE49-F238E27FC236}">
                <a16:creationId xmlns:a16="http://schemas.microsoft.com/office/drawing/2014/main" id="{61D3E3EC-178B-4D1F-B204-0CB2EDF406B7}"/>
              </a:ext>
            </a:extLst>
          </p:cNvPr>
          <p:cNvGrpSpPr/>
          <p:nvPr/>
        </p:nvGrpSpPr>
        <p:grpSpPr>
          <a:xfrm>
            <a:off x="2279105" y="3565496"/>
            <a:ext cx="5732040" cy="945465"/>
            <a:chOff x="2027784" y="599392"/>
            <a:chExt cx="5889239" cy="103021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184A0B5-45F0-498F-8493-E9654DF39ADA}"/>
                </a:ext>
              </a:extLst>
            </p:cNvPr>
            <p:cNvGrpSpPr/>
            <p:nvPr/>
          </p:nvGrpSpPr>
          <p:grpSpPr>
            <a:xfrm>
              <a:off x="2027784" y="599392"/>
              <a:ext cx="5859208" cy="1030211"/>
              <a:chOff x="2027784" y="599392"/>
              <a:chExt cx="5859208" cy="1030211"/>
            </a:xfrm>
          </p:grpSpPr>
          <p:sp>
            <p:nvSpPr>
              <p:cNvPr id="41" name="Rectangle: Rounded Corners 18">
                <a:extLst>
                  <a:ext uri="{FF2B5EF4-FFF2-40B4-BE49-F238E27FC236}">
                    <a16:creationId xmlns:a16="http://schemas.microsoft.com/office/drawing/2014/main" id="{E593D79D-83F5-4E3D-8C4D-40906D2CD6E8}"/>
                  </a:ext>
                </a:extLst>
              </p:cNvPr>
              <p:cNvSpPr/>
              <p:nvPr/>
            </p:nvSpPr>
            <p:spPr>
              <a:xfrm>
                <a:off x="2061174" y="599392"/>
                <a:ext cx="5825818" cy="829749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/>
              </a:p>
            </p:txBody>
          </p:sp>
          <p:sp>
            <p:nvSpPr>
              <p:cNvPr id="42" name="Isosceles Triangle 41">
                <a:extLst>
                  <a:ext uri="{FF2B5EF4-FFF2-40B4-BE49-F238E27FC236}">
                    <a16:creationId xmlns:a16="http://schemas.microsoft.com/office/drawing/2014/main" id="{444EE4A9-746F-49FE-AA77-B8830856CE4B}"/>
                  </a:ext>
                </a:extLst>
              </p:cNvPr>
              <p:cNvSpPr/>
              <p:nvPr/>
            </p:nvSpPr>
            <p:spPr>
              <a:xfrm rot="14400396">
                <a:off x="2185410" y="1030329"/>
                <a:ext cx="441648" cy="756900"/>
              </a:xfrm>
              <a:prstGeom prst="triangl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 dirty="0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1AA3F8F-3A33-43C2-9DB1-9A102B17F5B1}"/>
                </a:ext>
              </a:extLst>
            </p:cNvPr>
            <p:cNvSpPr txBox="1"/>
            <p:nvPr/>
          </p:nvSpPr>
          <p:spPr>
            <a:xfrm>
              <a:off x="2194120" y="749200"/>
              <a:ext cx="5722903" cy="536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ดังนั้น ปริมาตรของน้ำในเหยือกเป็นเท่าไร</a:t>
              </a:r>
              <a:endParaRPr lang="en-US" sz="26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D859E6-3F25-4A73-ADAA-2C5CAECA214A}"/>
              </a:ext>
            </a:extLst>
          </p:cNvPr>
          <p:cNvGrpSpPr/>
          <p:nvPr/>
        </p:nvGrpSpPr>
        <p:grpSpPr>
          <a:xfrm>
            <a:off x="5878262" y="4540053"/>
            <a:ext cx="3669422" cy="1127179"/>
            <a:chOff x="8648510" y="1753418"/>
            <a:chExt cx="1578867" cy="1127179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E7DC7AE-1FA9-444E-A33C-F493EC10FD58}"/>
                </a:ext>
              </a:extLst>
            </p:cNvPr>
            <p:cNvGrpSpPr/>
            <p:nvPr/>
          </p:nvGrpSpPr>
          <p:grpSpPr>
            <a:xfrm>
              <a:off x="8648510" y="1753418"/>
              <a:ext cx="1578867" cy="1127179"/>
              <a:chOff x="8648510" y="1753418"/>
              <a:chExt cx="1578867" cy="1127179"/>
            </a:xfrm>
          </p:grpSpPr>
          <p:sp>
            <p:nvSpPr>
              <p:cNvPr id="46" name="Rectangle: Rounded Corners 18">
                <a:extLst>
                  <a:ext uri="{FF2B5EF4-FFF2-40B4-BE49-F238E27FC236}">
                    <a16:creationId xmlns:a16="http://schemas.microsoft.com/office/drawing/2014/main" id="{DDB7F9E7-775A-4F8D-B3CC-7DED5268ADBD}"/>
                  </a:ext>
                </a:extLst>
              </p:cNvPr>
              <p:cNvSpPr/>
              <p:nvPr/>
            </p:nvSpPr>
            <p:spPr>
              <a:xfrm>
                <a:off x="8648510" y="1753418"/>
                <a:ext cx="1426150" cy="1127179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 dirty="0"/>
              </a:p>
            </p:txBody>
          </p:sp>
          <p:sp>
            <p:nvSpPr>
              <p:cNvPr id="47" name="Isosceles Triangle 46">
                <a:extLst>
                  <a:ext uri="{FF2B5EF4-FFF2-40B4-BE49-F238E27FC236}">
                    <a16:creationId xmlns:a16="http://schemas.microsoft.com/office/drawing/2014/main" id="{E1A9863D-DB8D-41F1-9A91-DEF4A3B1ED5F}"/>
                  </a:ext>
                </a:extLst>
              </p:cNvPr>
              <p:cNvSpPr/>
              <p:nvPr/>
            </p:nvSpPr>
            <p:spPr>
              <a:xfrm rot="4116842">
                <a:off x="9910568" y="1934139"/>
                <a:ext cx="382217" cy="251400"/>
              </a:xfrm>
              <a:prstGeom prst="triangl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 dirty="0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64234B6-97A9-452D-9BDE-703CE3663764}"/>
                </a:ext>
              </a:extLst>
            </p:cNvPr>
            <p:cNvSpPr txBox="1"/>
            <p:nvPr/>
          </p:nvSpPr>
          <p:spPr>
            <a:xfrm>
              <a:off x="8769024" y="1878803"/>
              <a:ext cx="1251603" cy="931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1 ลิตร 450 มิลลิลิตร</a:t>
              </a:r>
            </a:p>
            <a:p>
              <a:pPr>
                <a:spcBef>
                  <a:spcPts val="3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หรือ 1,450 มิลลิลิตร</a:t>
              </a:r>
              <a:endParaRPr lang="en-US" sz="26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3110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keyboard&#10;&#10;Description automatically generated">
            <a:extLst>
              <a:ext uri="{FF2B5EF4-FFF2-40B4-BE49-F238E27FC236}">
                <a16:creationId xmlns:a16="http://schemas.microsoft.com/office/drawing/2014/main" id="{A52F2790-5C22-49B3-A84E-CB39C69AF9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r="275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4D906F0-F80C-4472-BAE8-EDEE5BD74088}"/>
              </a:ext>
            </a:extLst>
          </p:cNvPr>
          <p:cNvSpPr/>
          <p:nvPr/>
        </p:nvSpPr>
        <p:spPr>
          <a:xfrm>
            <a:off x="916518" y="1084092"/>
            <a:ext cx="10358964" cy="3436521"/>
          </a:xfrm>
          <a:prstGeom prst="roundRect">
            <a:avLst>
              <a:gd name="adj" fmla="val 1101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extrusionH="152400">
            <a:bevelT w="139700" h="120650" prst="convex"/>
            <a:bevelB w="25400" h="8890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ABC9A58-FCFF-4F21-BEFA-C2E8025B3C2E}"/>
              </a:ext>
            </a:extLst>
          </p:cNvPr>
          <p:cNvSpPr/>
          <p:nvPr/>
        </p:nvSpPr>
        <p:spPr>
          <a:xfrm>
            <a:off x="916518" y="4770771"/>
            <a:ext cx="10358964" cy="1208579"/>
          </a:xfrm>
          <a:prstGeom prst="roundRect">
            <a:avLst>
              <a:gd name="adj" fmla="val 1957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extrusionH="152400">
            <a:bevelT w="139700" h="120650" prst="convex"/>
            <a:bevelB w="25400" h="8890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415AA-9F07-45EA-A3B8-865F1960AC3C}"/>
              </a:ext>
            </a:extLst>
          </p:cNvPr>
          <p:cNvSpPr txBox="1"/>
          <p:nvPr/>
        </p:nvSpPr>
        <p:spPr>
          <a:xfrm>
            <a:off x="1058536" y="5158354"/>
            <a:ext cx="100749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ปริมาตร ................................................................</a:t>
            </a:r>
            <a:endParaRPr lang="en-US" sz="3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B600EF-A40C-4B92-ACC3-387AFAF14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308" y="1924594"/>
            <a:ext cx="635392" cy="496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99965D-8BF4-4F9C-9A54-5CACB9920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716" y="1631530"/>
            <a:ext cx="621872" cy="522647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56662F3-83CE-4138-AFF3-1C28A4900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70" y="6012614"/>
            <a:ext cx="845497" cy="974537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0354843-1DA3-42A9-A085-8AF94AEDF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555" y="5991660"/>
            <a:ext cx="845497" cy="9745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E93B5CF-8633-4613-99EE-0408C3C8204B}"/>
              </a:ext>
            </a:extLst>
          </p:cNvPr>
          <p:cNvSpPr txBox="1"/>
          <p:nvPr/>
        </p:nvSpPr>
        <p:spPr>
          <a:xfrm>
            <a:off x="3517" y="2111423"/>
            <a:ext cx="906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E5D8D50-78DF-4A7B-81BD-51E2C7583C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021" y="1605689"/>
            <a:ext cx="7845959" cy="252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CE3022-EFC4-4723-9EA5-1F910B07A5CF}"/>
              </a:ext>
            </a:extLst>
          </p:cNvPr>
          <p:cNvSpPr txBox="1"/>
          <p:nvPr/>
        </p:nvSpPr>
        <p:spPr>
          <a:xfrm>
            <a:off x="916519" y="228747"/>
            <a:ext cx="1035896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บอกปริมาตรเป็นลิตรและมิลลิลิตร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163631-96D2-4927-A391-1AEF56DD1AA2}"/>
              </a:ext>
            </a:extLst>
          </p:cNvPr>
          <p:cNvSpPr txBox="1"/>
          <p:nvPr/>
        </p:nvSpPr>
        <p:spPr>
          <a:xfrm>
            <a:off x="4021655" y="5012301"/>
            <a:ext cx="52265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 ลิตร 300 มิลลิลิตร</a:t>
            </a:r>
            <a:endParaRPr lang="en-US" sz="34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6305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keyboard&#10;&#10;Description automatically generated">
            <a:extLst>
              <a:ext uri="{FF2B5EF4-FFF2-40B4-BE49-F238E27FC236}">
                <a16:creationId xmlns:a16="http://schemas.microsoft.com/office/drawing/2014/main" id="{A52F2790-5C22-49B3-A84E-CB39C69AF9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r="275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4D906F0-F80C-4472-BAE8-EDEE5BD74088}"/>
              </a:ext>
            </a:extLst>
          </p:cNvPr>
          <p:cNvSpPr/>
          <p:nvPr/>
        </p:nvSpPr>
        <p:spPr>
          <a:xfrm>
            <a:off x="916518" y="1084092"/>
            <a:ext cx="10358964" cy="3436521"/>
          </a:xfrm>
          <a:prstGeom prst="roundRect">
            <a:avLst>
              <a:gd name="adj" fmla="val 1101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extrusionH="152400">
            <a:bevelT w="139700" h="120650" prst="convex"/>
            <a:bevelB w="25400" h="8890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ABC9A58-FCFF-4F21-BEFA-C2E8025B3C2E}"/>
              </a:ext>
            </a:extLst>
          </p:cNvPr>
          <p:cNvSpPr/>
          <p:nvPr/>
        </p:nvSpPr>
        <p:spPr>
          <a:xfrm>
            <a:off x="916518" y="4770771"/>
            <a:ext cx="10358964" cy="1208579"/>
          </a:xfrm>
          <a:prstGeom prst="roundRect">
            <a:avLst>
              <a:gd name="adj" fmla="val 1957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extrusionH="152400">
            <a:bevelT w="139700" h="120650" prst="convex"/>
            <a:bevelB w="25400" h="8890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415AA-9F07-45EA-A3B8-865F1960AC3C}"/>
              </a:ext>
            </a:extLst>
          </p:cNvPr>
          <p:cNvSpPr txBox="1"/>
          <p:nvPr/>
        </p:nvSpPr>
        <p:spPr>
          <a:xfrm>
            <a:off x="1058536" y="5158354"/>
            <a:ext cx="100749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ปริมาตร ................................................................</a:t>
            </a:r>
            <a:endParaRPr lang="en-US" sz="3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B600EF-A40C-4B92-ACC3-387AFAF14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308" y="1924594"/>
            <a:ext cx="635392" cy="496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99965D-8BF4-4F9C-9A54-5CACB9920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716" y="1631530"/>
            <a:ext cx="621872" cy="522647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56662F3-83CE-4138-AFF3-1C28A4900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70" y="6012614"/>
            <a:ext cx="845497" cy="974537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0354843-1DA3-42A9-A085-8AF94AEDF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555" y="5991660"/>
            <a:ext cx="845497" cy="9745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E93B5CF-8633-4613-99EE-0408C3C8204B}"/>
              </a:ext>
            </a:extLst>
          </p:cNvPr>
          <p:cNvSpPr txBox="1"/>
          <p:nvPr/>
        </p:nvSpPr>
        <p:spPr>
          <a:xfrm>
            <a:off x="3517" y="2111423"/>
            <a:ext cx="906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5D8D50-78DF-4A7B-81BD-51E2C7583C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3021" y="1646656"/>
            <a:ext cx="7845959" cy="24380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CE3022-EFC4-4723-9EA5-1F910B07A5CF}"/>
              </a:ext>
            </a:extLst>
          </p:cNvPr>
          <p:cNvSpPr txBox="1"/>
          <p:nvPr/>
        </p:nvSpPr>
        <p:spPr>
          <a:xfrm>
            <a:off x="916519" y="228747"/>
            <a:ext cx="1035896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บอกปริมาตรเป็นลิตรและมิลลิลิตร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163631-96D2-4927-A391-1AEF56DD1AA2}"/>
              </a:ext>
            </a:extLst>
          </p:cNvPr>
          <p:cNvSpPr txBox="1"/>
          <p:nvPr/>
        </p:nvSpPr>
        <p:spPr>
          <a:xfrm>
            <a:off x="4021655" y="5012301"/>
            <a:ext cx="52265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 ลิตร 500 มิลลิลิตร</a:t>
            </a:r>
            <a:endParaRPr lang="en-US" sz="34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51236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keyboard&#10;&#10;Description automatically generated">
            <a:extLst>
              <a:ext uri="{FF2B5EF4-FFF2-40B4-BE49-F238E27FC236}">
                <a16:creationId xmlns:a16="http://schemas.microsoft.com/office/drawing/2014/main" id="{A52F2790-5C22-49B3-A84E-CB39C69AF9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r="275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4D906F0-F80C-4472-BAE8-EDEE5BD74088}"/>
              </a:ext>
            </a:extLst>
          </p:cNvPr>
          <p:cNvSpPr/>
          <p:nvPr/>
        </p:nvSpPr>
        <p:spPr>
          <a:xfrm>
            <a:off x="916518" y="1084092"/>
            <a:ext cx="10358964" cy="3436521"/>
          </a:xfrm>
          <a:prstGeom prst="roundRect">
            <a:avLst>
              <a:gd name="adj" fmla="val 1101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extrusionH="152400">
            <a:bevelT w="139700" h="120650" prst="convex"/>
            <a:bevelB w="25400" h="8890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ABC9A58-FCFF-4F21-BEFA-C2E8025B3C2E}"/>
              </a:ext>
            </a:extLst>
          </p:cNvPr>
          <p:cNvSpPr/>
          <p:nvPr/>
        </p:nvSpPr>
        <p:spPr>
          <a:xfrm>
            <a:off x="916518" y="4770771"/>
            <a:ext cx="10358964" cy="1208579"/>
          </a:xfrm>
          <a:prstGeom prst="roundRect">
            <a:avLst>
              <a:gd name="adj" fmla="val 1957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extrusionH="152400">
            <a:bevelT w="139700" h="120650" prst="convex"/>
            <a:bevelB w="25400" h="8890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415AA-9F07-45EA-A3B8-865F1960AC3C}"/>
              </a:ext>
            </a:extLst>
          </p:cNvPr>
          <p:cNvSpPr txBox="1"/>
          <p:nvPr/>
        </p:nvSpPr>
        <p:spPr>
          <a:xfrm>
            <a:off x="1058536" y="5158354"/>
            <a:ext cx="100749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ปริมาตร ................................................................</a:t>
            </a:r>
            <a:endParaRPr lang="en-US" sz="3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B600EF-A40C-4B92-ACC3-387AFAF14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308" y="1924594"/>
            <a:ext cx="635392" cy="496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99965D-8BF4-4F9C-9A54-5CACB9920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716" y="1631530"/>
            <a:ext cx="621872" cy="522647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56662F3-83CE-4138-AFF3-1C28A4900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70" y="6012614"/>
            <a:ext cx="845497" cy="974537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0354843-1DA3-42A9-A085-8AF94AEDF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555" y="5991660"/>
            <a:ext cx="845497" cy="9745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E93B5CF-8633-4613-99EE-0408C3C8204B}"/>
              </a:ext>
            </a:extLst>
          </p:cNvPr>
          <p:cNvSpPr txBox="1"/>
          <p:nvPr/>
        </p:nvSpPr>
        <p:spPr>
          <a:xfrm>
            <a:off x="3517" y="2111423"/>
            <a:ext cx="906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5D8D50-78DF-4A7B-81BD-51E2C7583C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2467" y="1775880"/>
            <a:ext cx="9327065" cy="2376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CE3022-EFC4-4723-9EA5-1F910B07A5CF}"/>
              </a:ext>
            </a:extLst>
          </p:cNvPr>
          <p:cNvSpPr txBox="1"/>
          <p:nvPr/>
        </p:nvSpPr>
        <p:spPr>
          <a:xfrm>
            <a:off x="916519" y="228747"/>
            <a:ext cx="1035896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บอกปริมาตรเป็นลิตรและมิลลิลิตร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163631-96D2-4927-A391-1AEF56DD1AA2}"/>
              </a:ext>
            </a:extLst>
          </p:cNvPr>
          <p:cNvSpPr txBox="1"/>
          <p:nvPr/>
        </p:nvSpPr>
        <p:spPr>
          <a:xfrm>
            <a:off x="4021655" y="5012301"/>
            <a:ext cx="52265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 ลิตร 30 มิลลิลิตร</a:t>
            </a:r>
            <a:endParaRPr lang="en-US" sz="34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77436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keyboard&#10;&#10;Description automatically generated">
            <a:extLst>
              <a:ext uri="{FF2B5EF4-FFF2-40B4-BE49-F238E27FC236}">
                <a16:creationId xmlns:a16="http://schemas.microsoft.com/office/drawing/2014/main" id="{A52F2790-5C22-49B3-A84E-CB39C69AF9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r="275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4D906F0-F80C-4472-BAE8-EDEE5BD74088}"/>
              </a:ext>
            </a:extLst>
          </p:cNvPr>
          <p:cNvSpPr/>
          <p:nvPr/>
        </p:nvSpPr>
        <p:spPr>
          <a:xfrm>
            <a:off x="916518" y="1084092"/>
            <a:ext cx="10358964" cy="3436521"/>
          </a:xfrm>
          <a:prstGeom prst="roundRect">
            <a:avLst>
              <a:gd name="adj" fmla="val 1101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extrusionH="152400">
            <a:bevelT w="139700" h="120650" prst="convex"/>
            <a:bevelB w="25400" h="8890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ABC9A58-FCFF-4F21-BEFA-C2E8025B3C2E}"/>
              </a:ext>
            </a:extLst>
          </p:cNvPr>
          <p:cNvSpPr/>
          <p:nvPr/>
        </p:nvSpPr>
        <p:spPr>
          <a:xfrm>
            <a:off x="916518" y="4770771"/>
            <a:ext cx="10358964" cy="1208579"/>
          </a:xfrm>
          <a:prstGeom prst="roundRect">
            <a:avLst>
              <a:gd name="adj" fmla="val 1957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extrusionH="152400">
            <a:bevelT w="139700" h="120650" prst="convex"/>
            <a:bevelB w="25400" h="8890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415AA-9F07-45EA-A3B8-865F1960AC3C}"/>
              </a:ext>
            </a:extLst>
          </p:cNvPr>
          <p:cNvSpPr txBox="1"/>
          <p:nvPr/>
        </p:nvSpPr>
        <p:spPr>
          <a:xfrm>
            <a:off x="1058536" y="5158354"/>
            <a:ext cx="100749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ปริมาตร ................................................................</a:t>
            </a:r>
            <a:endParaRPr lang="en-US" sz="3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B600EF-A40C-4B92-ACC3-387AFAF14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308" y="1924594"/>
            <a:ext cx="635392" cy="496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99965D-8BF4-4F9C-9A54-5CACB9920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716" y="1631530"/>
            <a:ext cx="621872" cy="522647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56662F3-83CE-4138-AFF3-1C28A4900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70" y="6012614"/>
            <a:ext cx="845497" cy="974537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0354843-1DA3-42A9-A085-8AF94AEDF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555" y="5991660"/>
            <a:ext cx="845497" cy="9745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E93B5CF-8633-4613-99EE-0408C3C8204B}"/>
              </a:ext>
            </a:extLst>
          </p:cNvPr>
          <p:cNvSpPr txBox="1"/>
          <p:nvPr/>
        </p:nvSpPr>
        <p:spPr>
          <a:xfrm>
            <a:off x="3517" y="2111423"/>
            <a:ext cx="906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5D8D50-78DF-4A7B-81BD-51E2C7583C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7176" y="1646656"/>
            <a:ext cx="6717648" cy="24380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CE3022-EFC4-4723-9EA5-1F910B07A5CF}"/>
              </a:ext>
            </a:extLst>
          </p:cNvPr>
          <p:cNvSpPr txBox="1"/>
          <p:nvPr/>
        </p:nvSpPr>
        <p:spPr>
          <a:xfrm>
            <a:off x="916519" y="228747"/>
            <a:ext cx="1035896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บอกปริมาตรเป็นลิตรและมิลลิลิตร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163631-96D2-4927-A391-1AEF56DD1AA2}"/>
              </a:ext>
            </a:extLst>
          </p:cNvPr>
          <p:cNvSpPr txBox="1"/>
          <p:nvPr/>
        </p:nvSpPr>
        <p:spPr>
          <a:xfrm>
            <a:off x="4021655" y="5012301"/>
            <a:ext cx="52265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 ลิตร 540 มิลลิลิตร</a:t>
            </a:r>
            <a:endParaRPr lang="en-US" sz="34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37854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keyboard&#10;&#10;Description automatically generated">
            <a:extLst>
              <a:ext uri="{FF2B5EF4-FFF2-40B4-BE49-F238E27FC236}">
                <a16:creationId xmlns:a16="http://schemas.microsoft.com/office/drawing/2014/main" id="{A52F2790-5C22-49B3-A84E-CB39C69AF9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r="275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4D906F0-F80C-4472-BAE8-EDEE5BD74088}"/>
              </a:ext>
            </a:extLst>
          </p:cNvPr>
          <p:cNvSpPr/>
          <p:nvPr/>
        </p:nvSpPr>
        <p:spPr>
          <a:xfrm>
            <a:off x="916518" y="1084092"/>
            <a:ext cx="10358964" cy="3436521"/>
          </a:xfrm>
          <a:prstGeom prst="roundRect">
            <a:avLst>
              <a:gd name="adj" fmla="val 1101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extrusionH="152400">
            <a:bevelT w="139700" h="120650" prst="convex"/>
            <a:bevelB w="25400" h="8890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ABC9A58-FCFF-4F21-BEFA-C2E8025B3C2E}"/>
              </a:ext>
            </a:extLst>
          </p:cNvPr>
          <p:cNvSpPr/>
          <p:nvPr/>
        </p:nvSpPr>
        <p:spPr>
          <a:xfrm>
            <a:off x="916518" y="4770771"/>
            <a:ext cx="10358964" cy="1208579"/>
          </a:xfrm>
          <a:prstGeom prst="roundRect">
            <a:avLst>
              <a:gd name="adj" fmla="val 1957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extrusionH="152400">
            <a:bevelT w="139700" h="120650" prst="convex"/>
            <a:bevelB w="25400" h="8890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415AA-9F07-45EA-A3B8-865F1960AC3C}"/>
              </a:ext>
            </a:extLst>
          </p:cNvPr>
          <p:cNvSpPr txBox="1"/>
          <p:nvPr/>
        </p:nvSpPr>
        <p:spPr>
          <a:xfrm>
            <a:off x="1058536" y="5158354"/>
            <a:ext cx="100749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ปริมาตร ................................................................</a:t>
            </a:r>
            <a:endParaRPr lang="en-US" sz="3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B600EF-A40C-4B92-ACC3-387AFAF14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308" y="1924594"/>
            <a:ext cx="635392" cy="496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99965D-8BF4-4F9C-9A54-5CACB9920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716" y="1631530"/>
            <a:ext cx="621872" cy="522647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56662F3-83CE-4138-AFF3-1C28A4900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70" y="6012614"/>
            <a:ext cx="845497" cy="974537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0354843-1DA3-42A9-A085-8AF94AEDF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555" y="5991660"/>
            <a:ext cx="845497" cy="9745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E93B5CF-8633-4613-99EE-0408C3C8204B}"/>
              </a:ext>
            </a:extLst>
          </p:cNvPr>
          <p:cNvSpPr txBox="1"/>
          <p:nvPr/>
        </p:nvSpPr>
        <p:spPr>
          <a:xfrm>
            <a:off x="3517" y="2111423"/>
            <a:ext cx="906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5D8D50-78DF-4A7B-81BD-51E2C7583C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8330" y="1751960"/>
            <a:ext cx="9595340" cy="22836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CE3022-EFC4-4723-9EA5-1F910B07A5CF}"/>
              </a:ext>
            </a:extLst>
          </p:cNvPr>
          <p:cNvSpPr txBox="1"/>
          <p:nvPr/>
        </p:nvSpPr>
        <p:spPr>
          <a:xfrm>
            <a:off x="916519" y="228747"/>
            <a:ext cx="1035896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บอกปริมาตรเป็นลิตรและมิลลิลิตร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163631-96D2-4927-A391-1AEF56DD1AA2}"/>
              </a:ext>
            </a:extLst>
          </p:cNvPr>
          <p:cNvSpPr txBox="1"/>
          <p:nvPr/>
        </p:nvSpPr>
        <p:spPr>
          <a:xfrm>
            <a:off x="4021655" y="5012301"/>
            <a:ext cx="52265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 ลิตร 630 มิลลิลิตร</a:t>
            </a:r>
            <a:endParaRPr lang="en-US" sz="34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72212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keyboard&#10;&#10;Description automatically generated">
            <a:extLst>
              <a:ext uri="{FF2B5EF4-FFF2-40B4-BE49-F238E27FC236}">
                <a16:creationId xmlns:a16="http://schemas.microsoft.com/office/drawing/2014/main" id="{A52F2790-5C22-49B3-A84E-CB39C69AF9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r="275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4D906F0-F80C-4472-BAE8-EDEE5BD74088}"/>
              </a:ext>
            </a:extLst>
          </p:cNvPr>
          <p:cNvSpPr/>
          <p:nvPr/>
        </p:nvSpPr>
        <p:spPr>
          <a:xfrm>
            <a:off x="916518" y="1002468"/>
            <a:ext cx="10358964" cy="2954101"/>
          </a:xfrm>
          <a:prstGeom prst="roundRect">
            <a:avLst>
              <a:gd name="adj" fmla="val 1101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extrusionH="152400">
            <a:bevelT w="139700" h="120650" prst="convex"/>
            <a:bevelB w="25400" h="8890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ABC9A58-FCFF-4F21-BEFA-C2E8025B3C2E}"/>
              </a:ext>
            </a:extLst>
          </p:cNvPr>
          <p:cNvSpPr/>
          <p:nvPr/>
        </p:nvSpPr>
        <p:spPr>
          <a:xfrm>
            <a:off x="916518" y="4143399"/>
            <a:ext cx="10358964" cy="1962762"/>
          </a:xfrm>
          <a:prstGeom prst="roundRect">
            <a:avLst>
              <a:gd name="adj" fmla="val 1957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extrusionH="152400">
            <a:bevelT w="139700" h="120650" prst="convex"/>
            <a:bevelB w="25400" h="8890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415AA-9F07-45EA-A3B8-865F1960AC3C}"/>
              </a:ext>
            </a:extLst>
          </p:cNvPr>
          <p:cNvSpPr txBox="1"/>
          <p:nvPr/>
        </p:nvSpPr>
        <p:spPr>
          <a:xfrm>
            <a:off x="1451272" y="4330117"/>
            <a:ext cx="9580264" cy="1526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น้ำส้มเต็มแกลลอนมีปริมาตร .........................................</a:t>
            </a: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แกลลอนนี้มีความจุ .............................................................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B600EF-A40C-4B92-ACC3-387AFAF14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308" y="1924594"/>
            <a:ext cx="635392" cy="496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99965D-8BF4-4F9C-9A54-5CACB9920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716" y="1631530"/>
            <a:ext cx="621872" cy="522647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56662F3-83CE-4138-AFF3-1C28A4900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70" y="6012614"/>
            <a:ext cx="845497" cy="974537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0354843-1DA3-42A9-A085-8AF94AEDF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555" y="5991660"/>
            <a:ext cx="845497" cy="9745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E93B5CF-8633-4613-99EE-0408C3C8204B}"/>
              </a:ext>
            </a:extLst>
          </p:cNvPr>
          <p:cNvSpPr txBox="1"/>
          <p:nvPr/>
        </p:nvSpPr>
        <p:spPr>
          <a:xfrm>
            <a:off x="3517" y="2111423"/>
            <a:ext cx="906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CE3022-EFC4-4723-9EA5-1F910B07A5CF}"/>
              </a:ext>
            </a:extLst>
          </p:cNvPr>
          <p:cNvSpPr txBox="1"/>
          <p:nvPr/>
        </p:nvSpPr>
        <p:spPr>
          <a:xfrm>
            <a:off x="916519" y="228747"/>
            <a:ext cx="1035896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บอกปริมาตรและความจุเป็นลิตรและมิลลิลิตร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163631-96D2-4927-A391-1AEF56DD1AA2}"/>
              </a:ext>
            </a:extLst>
          </p:cNvPr>
          <p:cNvSpPr txBox="1"/>
          <p:nvPr/>
        </p:nvSpPr>
        <p:spPr>
          <a:xfrm>
            <a:off x="6186791" y="4367251"/>
            <a:ext cx="4017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 ลิตร 90 มิลลิลิตร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46C4DF0-4D63-4A14-BA7F-931C2D9E1093}"/>
              </a:ext>
            </a:extLst>
          </p:cNvPr>
          <p:cNvGrpSpPr/>
          <p:nvPr/>
        </p:nvGrpSpPr>
        <p:grpSpPr>
          <a:xfrm>
            <a:off x="1344133" y="1317504"/>
            <a:ext cx="9503734" cy="2255084"/>
            <a:chOff x="1457923" y="1337824"/>
            <a:chExt cx="9503734" cy="225508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D02895A-BA3C-4B99-AFF6-6755F830E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7923" y="1337824"/>
              <a:ext cx="1135677" cy="2255084"/>
            </a:xfrm>
            <a:prstGeom prst="rect">
              <a:avLst/>
            </a:prstGeom>
          </p:spPr>
        </p:pic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F6B50288-99FF-4276-B08D-DE8CC526684F}"/>
                </a:ext>
              </a:extLst>
            </p:cNvPr>
            <p:cNvSpPr/>
            <p:nvPr/>
          </p:nvSpPr>
          <p:spPr>
            <a:xfrm>
              <a:off x="2730853" y="2571398"/>
              <a:ext cx="632186" cy="495821"/>
            </a:xfrm>
            <a:prstGeom prst="rightArrow">
              <a:avLst>
                <a:gd name="adj1" fmla="val 50000"/>
                <a:gd name="adj2" fmla="val 56445"/>
              </a:avLst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A picture containing text, device&#10;&#10;Description automatically generated">
              <a:extLst>
                <a:ext uri="{FF2B5EF4-FFF2-40B4-BE49-F238E27FC236}">
                  <a16:creationId xmlns:a16="http://schemas.microsoft.com/office/drawing/2014/main" id="{F69385BA-270D-4850-BE16-61BADDED1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0293" y="1864908"/>
              <a:ext cx="7461364" cy="1728000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50AE06D-A090-4D60-991D-56DCE0BA266F}"/>
              </a:ext>
            </a:extLst>
          </p:cNvPr>
          <p:cNvSpPr txBox="1"/>
          <p:nvPr/>
        </p:nvSpPr>
        <p:spPr>
          <a:xfrm>
            <a:off x="4582160" y="5124780"/>
            <a:ext cx="6055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 ลิตร 90 มิลลิลิตร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06381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1DD7A9-6AD0-41E4-9E23-B2BB4FF61F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04A768-9F89-4CB5-BF60-B2B5863FDCB6}"/>
              </a:ext>
            </a:extLst>
          </p:cNvPr>
          <p:cNvSpPr txBox="1"/>
          <p:nvPr/>
        </p:nvSpPr>
        <p:spPr>
          <a:xfrm>
            <a:off x="807720" y="737624"/>
            <a:ext cx="105765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วิธีวัดและบอกปริมาตรของของเหลวโดยใช้เครื่องตวง</a:t>
            </a:r>
          </a:p>
          <a:p>
            <a:pPr algn="ctr"/>
            <a:r>
              <a:rPr lang="th-TH" sz="3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ที่มีหน่วยมาตรฐาน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8692B5-DB45-4A5D-8059-E403EC1CC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387" y="3178793"/>
            <a:ext cx="2629173" cy="276449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61B5138-EB8D-467F-A970-6D93253EE3E7}"/>
              </a:ext>
            </a:extLst>
          </p:cNvPr>
          <p:cNvGrpSpPr/>
          <p:nvPr/>
        </p:nvGrpSpPr>
        <p:grpSpPr>
          <a:xfrm>
            <a:off x="7589852" y="2480892"/>
            <a:ext cx="2906029" cy="944880"/>
            <a:chOff x="6425184" y="2365248"/>
            <a:chExt cx="2906029" cy="944880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E5618FB-8B62-4D65-8562-F370850D90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25184" y="2743200"/>
              <a:ext cx="869696" cy="56692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4812E04-F773-4064-88CF-4656D0656F40}"/>
                </a:ext>
              </a:extLst>
            </p:cNvPr>
            <p:cNvSpPr/>
            <p:nvPr/>
          </p:nvSpPr>
          <p:spPr>
            <a:xfrm>
              <a:off x="7114787" y="2365248"/>
              <a:ext cx="2216426" cy="6096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6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หน่วยปริมาตร</a:t>
              </a:r>
              <a:endParaRPr lang="en-US" sz="2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7C89CB-7F5D-475B-8C0F-7B50DB634F8A}"/>
              </a:ext>
            </a:extLst>
          </p:cNvPr>
          <p:cNvGrpSpPr/>
          <p:nvPr/>
        </p:nvGrpSpPr>
        <p:grpSpPr>
          <a:xfrm>
            <a:off x="5063468" y="2197138"/>
            <a:ext cx="2526384" cy="1347506"/>
            <a:chOff x="8011517" y="2364958"/>
            <a:chExt cx="2526384" cy="1347506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FC54A1A-2E5A-4054-A3A1-B34AB4109C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89931" y="2770818"/>
              <a:ext cx="332125" cy="94164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79938B8-ACA4-45ED-BE39-EDAB145E9830}"/>
                </a:ext>
              </a:extLst>
            </p:cNvPr>
            <p:cNvSpPr/>
            <p:nvPr/>
          </p:nvSpPr>
          <p:spPr>
            <a:xfrm>
              <a:off x="8011517" y="2364958"/>
              <a:ext cx="2526384" cy="6096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6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ขีดบอกปริมาตร</a:t>
              </a:r>
              <a:endParaRPr lang="en-US" sz="2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C3B532-95F5-4387-A6FD-7649A26B2199}"/>
              </a:ext>
            </a:extLst>
          </p:cNvPr>
          <p:cNvGrpSpPr/>
          <p:nvPr/>
        </p:nvGrpSpPr>
        <p:grpSpPr>
          <a:xfrm>
            <a:off x="6241882" y="4481632"/>
            <a:ext cx="4451732" cy="575835"/>
            <a:chOff x="5077214" y="4365988"/>
            <a:chExt cx="4451732" cy="57583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087CD08-DACA-4ED7-A1CC-32AA5EB4D17D}"/>
                </a:ext>
              </a:extLst>
            </p:cNvPr>
            <p:cNvCxnSpPr>
              <a:cxnSpLocks/>
            </p:cNvCxnSpPr>
            <p:nvPr/>
          </p:nvCxnSpPr>
          <p:spPr>
            <a:xfrm>
              <a:off x="5077214" y="4653906"/>
              <a:ext cx="2608826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C3B15EC-60A8-4D5C-8C1E-4099BCA8735F}"/>
                </a:ext>
              </a:extLst>
            </p:cNvPr>
            <p:cNvSpPr/>
            <p:nvPr/>
          </p:nvSpPr>
          <p:spPr>
            <a:xfrm>
              <a:off x="7422288" y="4365988"/>
              <a:ext cx="2106658" cy="57583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6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อ่านปริมาตร</a:t>
              </a:r>
              <a:endParaRPr lang="en-US" sz="26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B00E206-7B5E-4538-B4FF-6CE017A1A5AF}"/>
              </a:ext>
            </a:extLst>
          </p:cNvPr>
          <p:cNvSpPr txBox="1"/>
          <p:nvPr/>
        </p:nvSpPr>
        <p:spPr>
          <a:xfrm>
            <a:off x="7964223" y="5133807"/>
            <a:ext cx="353782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ของเหลวใน</a:t>
            </a:r>
            <a:r>
              <a:rPr lang="th-TH" sz="26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ถ้วยตวง</a:t>
            </a:r>
          </a:p>
          <a:p>
            <a:pPr algn="ctr"/>
            <a:r>
              <a:rPr lang="th-TH" sz="26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มีปริมาตร 500 มิลลิลิตร</a:t>
            </a:r>
          </a:p>
        </p:txBody>
      </p:sp>
      <p:pic>
        <p:nvPicPr>
          <p:cNvPr id="16" name="Picture 15" descr="Icon&#10;&#10;Description automatically generated with medium confidence">
            <a:extLst>
              <a:ext uri="{FF2B5EF4-FFF2-40B4-BE49-F238E27FC236}">
                <a16:creationId xmlns:a16="http://schemas.microsoft.com/office/drawing/2014/main" id="{326C8376-53CA-4704-AE39-96AD32B581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858" y="4172547"/>
            <a:ext cx="909834" cy="277443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3C75FA-380C-4C25-9265-B59B286FC5AF}"/>
              </a:ext>
            </a:extLst>
          </p:cNvPr>
          <p:cNvCxnSpPr>
            <a:cxnSpLocks/>
          </p:cNvCxnSpPr>
          <p:nvPr/>
        </p:nvCxnSpPr>
        <p:spPr>
          <a:xfrm>
            <a:off x="3332480" y="4769549"/>
            <a:ext cx="284480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A9B6F21-25D2-45DD-9E8E-4DA8A32393AE}"/>
              </a:ext>
            </a:extLst>
          </p:cNvPr>
          <p:cNvSpPr txBox="1"/>
          <p:nvPr/>
        </p:nvSpPr>
        <p:spPr>
          <a:xfrm>
            <a:off x="756697" y="2344756"/>
            <a:ext cx="506493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6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     เครื่องตวงต้องตั้งให้ตรง</a:t>
            </a:r>
          </a:p>
          <a:p>
            <a:r>
              <a:rPr lang="th-TH" sz="26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และอยู่ในระดับสายตา</a:t>
            </a:r>
          </a:p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      อ่านปริมาตรตามรอยขีดที่ระดับ</a:t>
            </a:r>
          </a:p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ของของเหลวนั้น</a:t>
            </a:r>
            <a:endParaRPr lang="th-TH" sz="26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0347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keyboard&#10;&#10;Description automatically generated">
            <a:extLst>
              <a:ext uri="{FF2B5EF4-FFF2-40B4-BE49-F238E27FC236}">
                <a16:creationId xmlns:a16="http://schemas.microsoft.com/office/drawing/2014/main" id="{A52F2790-5C22-49B3-A84E-CB39C69AF9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r="275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4D906F0-F80C-4472-BAE8-EDEE5BD74088}"/>
              </a:ext>
            </a:extLst>
          </p:cNvPr>
          <p:cNvSpPr/>
          <p:nvPr/>
        </p:nvSpPr>
        <p:spPr>
          <a:xfrm>
            <a:off x="916518" y="1002468"/>
            <a:ext cx="10358964" cy="2954101"/>
          </a:xfrm>
          <a:prstGeom prst="roundRect">
            <a:avLst>
              <a:gd name="adj" fmla="val 1101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extrusionH="152400">
            <a:bevelT w="139700" h="120650" prst="convex"/>
            <a:bevelB w="25400" h="8890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ABC9A58-FCFF-4F21-BEFA-C2E8025B3C2E}"/>
              </a:ext>
            </a:extLst>
          </p:cNvPr>
          <p:cNvSpPr/>
          <p:nvPr/>
        </p:nvSpPr>
        <p:spPr>
          <a:xfrm>
            <a:off x="916518" y="4143399"/>
            <a:ext cx="10358964" cy="1962762"/>
          </a:xfrm>
          <a:prstGeom prst="roundRect">
            <a:avLst>
              <a:gd name="adj" fmla="val 1957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extrusionH="152400">
            <a:bevelT w="139700" h="120650" prst="convex"/>
            <a:bevelB w="25400" h="8890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415AA-9F07-45EA-A3B8-865F1960AC3C}"/>
              </a:ext>
            </a:extLst>
          </p:cNvPr>
          <p:cNvSpPr txBox="1"/>
          <p:nvPr/>
        </p:nvSpPr>
        <p:spPr>
          <a:xfrm>
            <a:off x="1451272" y="4330117"/>
            <a:ext cx="9580264" cy="1526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น้ำมันเต็มแกลลอนมีปริมาตร ............................................</a:t>
            </a: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แกลลอนนี้มีความจุ .............................................................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B600EF-A40C-4B92-ACC3-387AFAF14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308" y="1924594"/>
            <a:ext cx="635392" cy="496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99965D-8BF4-4F9C-9A54-5CACB9920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716" y="1631530"/>
            <a:ext cx="621872" cy="522647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56662F3-83CE-4138-AFF3-1C28A4900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70" y="6012614"/>
            <a:ext cx="845497" cy="974537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0354843-1DA3-42A9-A085-8AF94AEDF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555" y="5991660"/>
            <a:ext cx="845497" cy="9745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E93B5CF-8633-4613-99EE-0408C3C8204B}"/>
              </a:ext>
            </a:extLst>
          </p:cNvPr>
          <p:cNvSpPr txBox="1"/>
          <p:nvPr/>
        </p:nvSpPr>
        <p:spPr>
          <a:xfrm>
            <a:off x="3517" y="2111423"/>
            <a:ext cx="906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CE3022-EFC4-4723-9EA5-1F910B07A5CF}"/>
              </a:ext>
            </a:extLst>
          </p:cNvPr>
          <p:cNvSpPr txBox="1"/>
          <p:nvPr/>
        </p:nvSpPr>
        <p:spPr>
          <a:xfrm>
            <a:off x="916519" y="228747"/>
            <a:ext cx="1035896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บอกปริมาตรและความจุเป็นลิตรและมิลลิลิตร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163631-96D2-4927-A391-1AEF56DD1AA2}"/>
              </a:ext>
            </a:extLst>
          </p:cNvPr>
          <p:cNvSpPr txBox="1"/>
          <p:nvPr/>
        </p:nvSpPr>
        <p:spPr>
          <a:xfrm>
            <a:off x="6167121" y="4367251"/>
            <a:ext cx="4104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 ลิตร 670 มิลลิลิตร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0AE06D-A090-4D60-991D-56DCE0BA266F}"/>
              </a:ext>
            </a:extLst>
          </p:cNvPr>
          <p:cNvSpPr txBox="1"/>
          <p:nvPr/>
        </p:nvSpPr>
        <p:spPr>
          <a:xfrm>
            <a:off x="4582160" y="5124780"/>
            <a:ext cx="6055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 ลิตร 670 มิลลิลิตร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4C02A9F-5C40-43B1-84A3-BF58C02A00FB}"/>
              </a:ext>
            </a:extLst>
          </p:cNvPr>
          <p:cNvGrpSpPr/>
          <p:nvPr/>
        </p:nvGrpSpPr>
        <p:grpSpPr>
          <a:xfrm>
            <a:off x="1792452" y="1428724"/>
            <a:ext cx="8607097" cy="2053606"/>
            <a:chOff x="1826982" y="1377924"/>
            <a:chExt cx="8607097" cy="2053606"/>
          </a:xfrm>
        </p:grpSpPr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F6B50288-99FF-4276-B08D-DE8CC526684F}"/>
                </a:ext>
              </a:extLst>
            </p:cNvPr>
            <p:cNvSpPr/>
            <p:nvPr/>
          </p:nvSpPr>
          <p:spPr>
            <a:xfrm>
              <a:off x="3607751" y="2334680"/>
              <a:ext cx="632186" cy="495821"/>
            </a:xfrm>
            <a:prstGeom prst="rightArrow">
              <a:avLst>
                <a:gd name="adj1" fmla="val 50000"/>
                <a:gd name="adj2" fmla="val 56445"/>
              </a:avLst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AD3DC1EF-1255-48F3-9835-B3C55D07E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6982" y="1377924"/>
              <a:ext cx="1532871" cy="2053606"/>
            </a:xfrm>
            <a:prstGeom prst="rect">
              <a:avLst/>
            </a:prstGeom>
          </p:spPr>
        </p:pic>
        <p:pic>
          <p:nvPicPr>
            <p:cNvPr id="10" name="Picture 9" descr="A picture containing text, device, gauge&#10;&#10;Description automatically generated">
              <a:extLst>
                <a:ext uri="{FF2B5EF4-FFF2-40B4-BE49-F238E27FC236}">
                  <a16:creationId xmlns:a16="http://schemas.microsoft.com/office/drawing/2014/main" id="{4D0A5ECD-06E7-424C-863A-970961BCC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836" y="1631530"/>
              <a:ext cx="5946243" cy="18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0877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keyboard&#10;&#10;Description automatically generated">
            <a:extLst>
              <a:ext uri="{FF2B5EF4-FFF2-40B4-BE49-F238E27FC236}">
                <a16:creationId xmlns:a16="http://schemas.microsoft.com/office/drawing/2014/main" id="{A52F2790-5C22-49B3-A84E-CB39C69AF9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r="275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4D906F0-F80C-4472-BAE8-EDEE5BD74088}"/>
              </a:ext>
            </a:extLst>
          </p:cNvPr>
          <p:cNvSpPr/>
          <p:nvPr/>
        </p:nvSpPr>
        <p:spPr>
          <a:xfrm>
            <a:off x="916518" y="1002468"/>
            <a:ext cx="10358964" cy="3504521"/>
          </a:xfrm>
          <a:prstGeom prst="roundRect">
            <a:avLst>
              <a:gd name="adj" fmla="val 1101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extrusionH="152400">
            <a:bevelT w="139700" h="120650" prst="convex"/>
            <a:bevelB w="25400" h="8890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ABC9A58-FCFF-4F21-BEFA-C2E8025B3C2E}"/>
              </a:ext>
            </a:extLst>
          </p:cNvPr>
          <p:cNvSpPr/>
          <p:nvPr/>
        </p:nvSpPr>
        <p:spPr>
          <a:xfrm>
            <a:off x="916518" y="4708410"/>
            <a:ext cx="10358964" cy="1397750"/>
          </a:xfrm>
          <a:prstGeom prst="roundRect">
            <a:avLst>
              <a:gd name="adj" fmla="val 1957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extrusionH="152400">
            <a:bevelT w="139700" h="120650" prst="convex"/>
            <a:bevelB w="25400" h="8890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415AA-9F07-45EA-A3B8-865F1960AC3C}"/>
              </a:ext>
            </a:extLst>
          </p:cNvPr>
          <p:cNvSpPr txBox="1"/>
          <p:nvPr/>
        </p:nvSpPr>
        <p:spPr>
          <a:xfrm>
            <a:off x="1491912" y="5041317"/>
            <a:ext cx="9580264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น้ำผลไม้มีปริมาตร .............................................................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B600EF-A40C-4B92-ACC3-387AFAF14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308" y="1924594"/>
            <a:ext cx="635392" cy="496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99965D-8BF4-4F9C-9A54-5CACB9920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716" y="1631530"/>
            <a:ext cx="621872" cy="522647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56662F3-83CE-4138-AFF3-1C28A4900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70" y="6012614"/>
            <a:ext cx="845497" cy="974537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0354843-1DA3-42A9-A085-8AF94AEDF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555" y="5991660"/>
            <a:ext cx="845497" cy="9745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E93B5CF-8633-4613-99EE-0408C3C8204B}"/>
              </a:ext>
            </a:extLst>
          </p:cNvPr>
          <p:cNvSpPr txBox="1"/>
          <p:nvPr/>
        </p:nvSpPr>
        <p:spPr>
          <a:xfrm>
            <a:off x="3517" y="2111423"/>
            <a:ext cx="906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CE3022-EFC4-4723-9EA5-1F910B07A5CF}"/>
              </a:ext>
            </a:extLst>
          </p:cNvPr>
          <p:cNvSpPr txBox="1"/>
          <p:nvPr/>
        </p:nvSpPr>
        <p:spPr>
          <a:xfrm>
            <a:off x="916519" y="228747"/>
            <a:ext cx="1035896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บอกปริมาตรเป็นลิตรและมิลลิลิตร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163631-96D2-4927-A391-1AEF56DD1AA2}"/>
              </a:ext>
            </a:extLst>
          </p:cNvPr>
          <p:cNvSpPr txBox="1"/>
          <p:nvPr/>
        </p:nvSpPr>
        <p:spPr>
          <a:xfrm>
            <a:off x="4440620" y="5026916"/>
            <a:ext cx="5226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 ลิตร 270 มิลลิลิตร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9B3E75-5107-4387-85CE-9FCE71B83756}"/>
              </a:ext>
            </a:extLst>
          </p:cNvPr>
          <p:cNvGrpSpPr/>
          <p:nvPr/>
        </p:nvGrpSpPr>
        <p:grpSpPr>
          <a:xfrm>
            <a:off x="1289141" y="1548927"/>
            <a:ext cx="9613718" cy="2255084"/>
            <a:chOff x="1300667" y="1548927"/>
            <a:chExt cx="9613718" cy="2255084"/>
          </a:xfrm>
        </p:grpSpPr>
        <p:pic>
          <p:nvPicPr>
            <p:cNvPr id="4" name="Picture 3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4D02895A-BA3C-4B99-AFF6-6755F830E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0667" y="1548927"/>
              <a:ext cx="2174240" cy="225508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C0CBEF-5D2B-4099-96E8-1063A41A0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85993" y="1924594"/>
              <a:ext cx="6628392" cy="1878316"/>
            </a:xfrm>
            <a:prstGeom prst="rect">
              <a:avLst/>
            </a:prstGeom>
          </p:spPr>
        </p:pic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F6B50288-99FF-4276-B08D-DE8CC526684F}"/>
                </a:ext>
              </a:extLst>
            </p:cNvPr>
            <p:cNvSpPr/>
            <p:nvPr/>
          </p:nvSpPr>
          <p:spPr>
            <a:xfrm>
              <a:off x="3574517" y="2571398"/>
              <a:ext cx="632186" cy="495821"/>
            </a:xfrm>
            <a:prstGeom prst="rightArrow">
              <a:avLst>
                <a:gd name="adj1" fmla="val 50000"/>
                <a:gd name="adj2" fmla="val 56445"/>
              </a:avLst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3565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keyboard&#10;&#10;Description automatically generated">
            <a:extLst>
              <a:ext uri="{FF2B5EF4-FFF2-40B4-BE49-F238E27FC236}">
                <a16:creationId xmlns:a16="http://schemas.microsoft.com/office/drawing/2014/main" id="{A52F2790-5C22-49B3-A84E-CB39C69AF9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r="275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4D906F0-F80C-4472-BAE8-EDEE5BD74088}"/>
              </a:ext>
            </a:extLst>
          </p:cNvPr>
          <p:cNvSpPr/>
          <p:nvPr/>
        </p:nvSpPr>
        <p:spPr>
          <a:xfrm>
            <a:off x="916518" y="1002468"/>
            <a:ext cx="10358964" cy="2954101"/>
          </a:xfrm>
          <a:prstGeom prst="roundRect">
            <a:avLst>
              <a:gd name="adj" fmla="val 1101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extrusionH="152400">
            <a:bevelT w="139700" h="120650" prst="convex"/>
            <a:bevelB w="25400" h="8890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ABC9A58-FCFF-4F21-BEFA-C2E8025B3C2E}"/>
              </a:ext>
            </a:extLst>
          </p:cNvPr>
          <p:cNvSpPr/>
          <p:nvPr/>
        </p:nvSpPr>
        <p:spPr>
          <a:xfrm>
            <a:off x="916518" y="4143399"/>
            <a:ext cx="10358964" cy="1962762"/>
          </a:xfrm>
          <a:prstGeom prst="roundRect">
            <a:avLst>
              <a:gd name="adj" fmla="val 1957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extrusionH="152400">
            <a:bevelT w="139700" h="120650" prst="convex"/>
            <a:bevelB w="25400" h="8890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B600EF-A40C-4B92-ACC3-387AFAF14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308" y="1924594"/>
            <a:ext cx="635392" cy="496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99965D-8BF4-4F9C-9A54-5CACB9920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716" y="1631530"/>
            <a:ext cx="621872" cy="522647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56662F3-83CE-4138-AFF3-1C28A4900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70" y="6012614"/>
            <a:ext cx="845497" cy="974537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0354843-1DA3-42A9-A085-8AF94AEDF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555" y="5991660"/>
            <a:ext cx="845497" cy="9745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E93B5CF-8633-4613-99EE-0408C3C8204B}"/>
              </a:ext>
            </a:extLst>
          </p:cNvPr>
          <p:cNvSpPr txBox="1"/>
          <p:nvPr/>
        </p:nvSpPr>
        <p:spPr>
          <a:xfrm>
            <a:off x="3517" y="2111423"/>
            <a:ext cx="906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CE3022-EFC4-4723-9EA5-1F910B07A5CF}"/>
              </a:ext>
            </a:extLst>
          </p:cNvPr>
          <p:cNvSpPr txBox="1"/>
          <p:nvPr/>
        </p:nvSpPr>
        <p:spPr>
          <a:xfrm>
            <a:off x="916519" y="228747"/>
            <a:ext cx="1035896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บอกปริมาตรและความจุเป็นลิตรและมิลลิลิตร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FB093DA-6907-4EAC-B35C-DCA83FA8EAE2}"/>
              </a:ext>
            </a:extLst>
          </p:cNvPr>
          <p:cNvGrpSpPr/>
          <p:nvPr/>
        </p:nvGrpSpPr>
        <p:grpSpPr>
          <a:xfrm>
            <a:off x="1252535" y="1440627"/>
            <a:ext cx="9686931" cy="2088000"/>
            <a:chOff x="1259242" y="1501587"/>
            <a:chExt cx="9686931" cy="2088000"/>
          </a:xfrm>
        </p:grpSpPr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F6B50288-99FF-4276-B08D-DE8CC526684F}"/>
                </a:ext>
              </a:extLst>
            </p:cNvPr>
            <p:cNvSpPr/>
            <p:nvPr/>
          </p:nvSpPr>
          <p:spPr>
            <a:xfrm>
              <a:off x="2901707" y="2571398"/>
              <a:ext cx="632186" cy="495821"/>
            </a:xfrm>
            <a:prstGeom prst="rightArrow">
              <a:avLst>
                <a:gd name="adj1" fmla="val 50000"/>
                <a:gd name="adj2" fmla="val 56445"/>
              </a:avLst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Chart, funnel chart&#10;&#10;Description automatically generated">
              <a:extLst>
                <a:ext uri="{FF2B5EF4-FFF2-40B4-BE49-F238E27FC236}">
                  <a16:creationId xmlns:a16="http://schemas.microsoft.com/office/drawing/2014/main" id="{14BB8241-9454-4C25-B5CC-9C878F339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242" y="1567632"/>
              <a:ext cx="1643284" cy="20219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13FD2AE-EB5B-4BBE-A0C4-E1CA24780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33074" y="1501587"/>
              <a:ext cx="7413099" cy="208800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961BF6C-2433-41D3-BA6D-57CEB2EF62C5}"/>
              </a:ext>
            </a:extLst>
          </p:cNvPr>
          <p:cNvSpPr txBox="1"/>
          <p:nvPr/>
        </p:nvSpPr>
        <p:spPr>
          <a:xfrm>
            <a:off x="1040860" y="4457524"/>
            <a:ext cx="100973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ถังใบนี้มีน้ำครึ่งถังตวงน้ำได้ปริมาตรดังนี้ ถังใบนี้มีความจุเท่าไร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784524-B268-4F81-92A4-1F9C71976474}"/>
              </a:ext>
            </a:extLst>
          </p:cNvPr>
          <p:cNvSpPr txBox="1"/>
          <p:nvPr/>
        </p:nvSpPr>
        <p:spPr>
          <a:xfrm>
            <a:off x="4114801" y="5135931"/>
            <a:ext cx="396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 ลิตร 300 มิลลิลิตร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05611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keyboard&#10;&#10;Description automatically generated">
            <a:extLst>
              <a:ext uri="{FF2B5EF4-FFF2-40B4-BE49-F238E27FC236}">
                <a16:creationId xmlns:a16="http://schemas.microsoft.com/office/drawing/2014/main" id="{A52F2790-5C22-49B3-A84E-CB39C69AF9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r="275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4D906F0-F80C-4472-BAE8-EDEE5BD74088}"/>
              </a:ext>
            </a:extLst>
          </p:cNvPr>
          <p:cNvSpPr/>
          <p:nvPr/>
        </p:nvSpPr>
        <p:spPr>
          <a:xfrm>
            <a:off x="916518" y="1002468"/>
            <a:ext cx="10358964" cy="2954101"/>
          </a:xfrm>
          <a:prstGeom prst="roundRect">
            <a:avLst>
              <a:gd name="adj" fmla="val 1101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extrusionH="152400">
            <a:bevelT w="139700" h="120650" prst="convex"/>
            <a:bevelB w="25400" h="8890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ABC9A58-FCFF-4F21-BEFA-C2E8025B3C2E}"/>
              </a:ext>
            </a:extLst>
          </p:cNvPr>
          <p:cNvSpPr/>
          <p:nvPr/>
        </p:nvSpPr>
        <p:spPr>
          <a:xfrm>
            <a:off x="916518" y="4143399"/>
            <a:ext cx="10358964" cy="1962762"/>
          </a:xfrm>
          <a:prstGeom prst="roundRect">
            <a:avLst>
              <a:gd name="adj" fmla="val 1957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extrusionH="152400">
            <a:bevelT w="139700" h="120650" prst="convex"/>
            <a:bevelB w="25400" h="8890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415AA-9F07-45EA-A3B8-865F1960AC3C}"/>
              </a:ext>
            </a:extLst>
          </p:cNvPr>
          <p:cNvSpPr txBox="1"/>
          <p:nvPr/>
        </p:nvSpPr>
        <p:spPr>
          <a:xfrm>
            <a:off x="1391920" y="4457524"/>
            <a:ext cx="7924800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เหยือกใบนี้มีน้ำครึ่งเหยือกตวงน้ำได้ปริมาตรดังนี้ </a:t>
            </a:r>
          </a:p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เหยือกใบนี้มีความจุเท่าไร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B600EF-A40C-4B92-ACC3-387AFAF14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308" y="1924594"/>
            <a:ext cx="635392" cy="496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99965D-8BF4-4F9C-9A54-5CACB9920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716" y="1631530"/>
            <a:ext cx="621872" cy="522647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56662F3-83CE-4138-AFF3-1C28A4900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70" y="6012614"/>
            <a:ext cx="845497" cy="974537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0354843-1DA3-42A9-A085-8AF94AEDF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555" y="5991660"/>
            <a:ext cx="845497" cy="9745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E93B5CF-8633-4613-99EE-0408C3C8204B}"/>
              </a:ext>
            </a:extLst>
          </p:cNvPr>
          <p:cNvSpPr txBox="1"/>
          <p:nvPr/>
        </p:nvSpPr>
        <p:spPr>
          <a:xfrm>
            <a:off x="3517" y="2172383"/>
            <a:ext cx="906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CE3022-EFC4-4723-9EA5-1F910B07A5CF}"/>
              </a:ext>
            </a:extLst>
          </p:cNvPr>
          <p:cNvSpPr txBox="1"/>
          <p:nvPr/>
        </p:nvSpPr>
        <p:spPr>
          <a:xfrm>
            <a:off x="916519" y="228747"/>
            <a:ext cx="1035896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บอกปริมาตรและความจุเป็นลิตรและมิลลิลิตร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0AE06D-A090-4D60-991D-56DCE0BA266F}"/>
              </a:ext>
            </a:extLst>
          </p:cNvPr>
          <p:cNvSpPr txBox="1"/>
          <p:nvPr/>
        </p:nvSpPr>
        <p:spPr>
          <a:xfrm>
            <a:off x="5501417" y="5135931"/>
            <a:ext cx="402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 ลิตร 620 มิลลิลิตร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6B50288-99FF-4276-B08D-DE8CC526684F}"/>
              </a:ext>
            </a:extLst>
          </p:cNvPr>
          <p:cNvSpPr/>
          <p:nvPr/>
        </p:nvSpPr>
        <p:spPr>
          <a:xfrm>
            <a:off x="3226442" y="2444968"/>
            <a:ext cx="2060751" cy="495821"/>
          </a:xfrm>
          <a:prstGeom prst="rightArrow">
            <a:avLst>
              <a:gd name="adj1" fmla="val 50000"/>
              <a:gd name="adj2" fmla="val 56445"/>
            </a:avLst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2FE9ED-2EC6-4F2B-B3D9-930CB04749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9570" y="1625236"/>
            <a:ext cx="2006004" cy="1783484"/>
          </a:xfrm>
          <a:prstGeom prst="rect">
            <a:avLst/>
          </a:prstGeom>
        </p:spPr>
      </p:pic>
      <p:pic>
        <p:nvPicPr>
          <p:cNvPr id="6" name="Picture 5" descr="A screenshot of a phone&#10;&#10;Description automatically generated with low confidence">
            <a:extLst>
              <a:ext uri="{FF2B5EF4-FFF2-40B4-BE49-F238E27FC236}">
                <a16:creationId xmlns:a16="http://schemas.microsoft.com/office/drawing/2014/main" id="{93C9B27B-D1BF-4A64-A884-F205D59C28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250" y="1378881"/>
            <a:ext cx="5618615" cy="22041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71EC87D-E897-4B11-B8DE-A1949F7CDC06}"/>
              </a:ext>
            </a:extLst>
          </p:cNvPr>
          <p:cNvSpPr txBox="1"/>
          <p:nvPr/>
        </p:nvSpPr>
        <p:spPr>
          <a:xfrm>
            <a:off x="3197131" y="1603991"/>
            <a:ext cx="2119373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น้ำครึ่งเหยือก</a:t>
            </a:r>
          </a:p>
          <a:p>
            <a:pPr algn="ctr"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ตวงได้</a:t>
            </a:r>
          </a:p>
        </p:txBody>
      </p:sp>
    </p:spTree>
    <p:extLst>
      <p:ext uri="{BB962C8B-B14F-4D97-AF65-F5344CB8AC3E}">
        <p14:creationId xmlns:p14="http://schemas.microsoft.com/office/powerpoint/2010/main" val="3297047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43E52A26-9D60-4E02-B22C-D6C0B195F2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1964" r="2965" b="2819"/>
          <a:stretch/>
        </p:blipFill>
        <p:spPr>
          <a:xfrm>
            <a:off x="0" y="-6946"/>
            <a:ext cx="12191999" cy="6864946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98C8871-0273-4211-9AB1-F039BB6A46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7" y="5909326"/>
            <a:ext cx="759569" cy="7560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A89B6A-90A4-46CF-AE60-48DB3FAF4D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022" y="5909326"/>
            <a:ext cx="759588" cy="756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DA314D0-8BBC-4715-AEF1-0EF53101324C}"/>
              </a:ext>
            </a:extLst>
          </p:cNvPr>
          <p:cNvGrpSpPr/>
          <p:nvPr/>
        </p:nvGrpSpPr>
        <p:grpSpPr>
          <a:xfrm>
            <a:off x="11114769" y="137760"/>
            <a:ext cx="937548" cy="933146"/>
            <a:chOff x="10999022" y="103035"/>
            <a:chExt cx="937548" cy="933146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97D0B036-3223-4B5B-AD55-41F732D83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9022" y="103035"/>
              <a:ext cx="937548" cy="93314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FF5BE01-F542-4146-B166-AFCBD35EB02E}"/>
                </a:ext>
              </a:extLst>
            </p:cNvPr>
            <p:cNvSpPr txBox="1"/>
            <p:nvPr/>
          </p:nvSpPr>
          <p:spPr>
            <a:xfrm>
              <a:off x="11022172" y="180762"/>
              <a:ext cx="8110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4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</a:p>
          </p:txBody>
        </p:sp>
      </p:grpSp>
      <p:grpSp>
        <p:nvGrpSpPr>
          <p:cNvPr id="8" name="A">
            <a:extLst>
              <a:ext uri="{FF2B5EF4-FFF2-40B4-BE49-F238E27FC236}">
                <a16:creationId xmlns:a16="http://schemas.microsoft.com/office/drawing/2014/main" id="{06E29333-A8CD-4D39-BBCD-5925BE6D2161}"/>
              </a:ext>
            </a:extLst>
          </p:cNvPr>
          <p:cNvGrpSpPr/>
          <p:nvPr/>
        </p:nvGrpSpPr>
        <p:grpSpPr>
          <a:xfrm>
            <a:off x="808772" y="4012343"/>
            <a:ext cx="5036946" cy="1116000"/>
            <a:chOff x="1395721" y="4224481"/>
            <a:chExt cx="5036946" cy="1116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B83A4E-2EAE-441E-9B12-BD8B1F954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5721" y="4224481"/>
              <a:ext cx="5036946" cy="11160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3017208-8E7B-4F11-A5D3-7E82EDD52486}"/>
                </a:ext>
              </a:extLst>
            </p:cNvPr>
            <p:cNvSpPr txBox="1"/>
            <p:nvPr/>
          </p:nvSpPr>
          <p:spPr>
            <a:xfrm>
              <a:off x="2467254" y="4464544"/>
              <a:ext cx="385763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 ลิตร 380 มิลลิลิตร</a:t>
              </a:r>
            </a:p>
          </p:txBody>
        </p:sp>
      </p:grpSp>
      <p:grpSp>
        <p:nvGrpSpPr>
          <p:cNvPr id="46" name="B">
            <a:extLst>
              <a:ext uri="{FF2B5EF4-FFF2-40B4-BE49-F238E27FC236}">
                <a16:creationId xmlns:a16="http://schemas.microsoft.com/office/drawing/2014/main" id="{B94702F8-4340-4E20-A192-6822F8454FEC}"/>
              </a:ext>
            </a:extLst>
          </p:cNvPr>
          <p:cNvGrpSpPr/>
          <p:nvPr/>
        </p:nvGrpSpPr>
        <p:grpSpPr>
          <a:xfrm>
            <a:off x="6417852" y="4012343"/>
            <a:ext cx="5014558" cy="1116000"/>
            <a:chOff x="1406915" y="4224481"/>
            <a:chExt cx="5014558" cy="11160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5A3560A-2C09-4591-9854-24122CC4D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6915" y="4224481"/>
              <a:ext cx="5014558" cy="111600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23891FA-4C97-4DC1-84C3-31A6AF215F01}"/>
                </a:ext>
              </a:extLst>
            </p:cNvPr>
            <p:cNvSpPr txBox="1"/>
            <p:nvPr/>
          </p:nvSpPr>
          <p:spPr>
            <a:xfrm>
              <a:off x="2446934" y="4464544"/>
              <a:ext cx="385763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 ลิตร 320 มิลลิลิตร</a:t>
              </a:r>
            </a:p>
          </p:txBody>
        </p:sp>
      </p:grpSp>
      <p:grpSp>
        <p:nvGrpSpPr>
          <p:cNvPr id="49" name="C">
            <a:extLst>
              <a:ext uri="{FF2B5EF4-FFF2-40B4-BE49-F238E27FC236}">
                <a16:creationId xmlns:a16="http://schemas.microsoft.com/office/drawing/2014/main" id="{77BD156C-8D49-4921-8FEB-B94F69CC87D5}"/>
              </a:ext>
            </a:extLst>
          </p:cNvPr>
          <p:cNvGrpSpPr/>
          <p:nvPr/>
        </p:nvGrpSpPr>
        <p:grpSpPr>
          <a:xfrm>
            <a:off x="3615802" y="5171326"/>
            <a:ext cx="5031965" cy="1116000"/>
            <a:chOff x="1398211" y="4224481"/>
            <a:chExt cx="5031965" cy="111600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1ED1F7D-A28F-4EFE-8BF3-9EB198B40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8211" y="4224481"/>
              <a:ext cx="5031965" cy="111600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B7B0B47-2641-457F-B9D9-F4EC1C9976C7}"/>
                </a:ext>
              </a:extLst>
            </p:cNvPr>
            <p:cNvSpPr txBox="1"/>
            <p:nvPr/>
          </p:nvSpPr>
          <p:spPr>
            <a:xfrm>
              <a:off x="2436774" y="4484864"/>
              <a:ext cx="385763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 ลิตร 330 มิลลิลิตร</a:t>
              </a:r>
            </a:p>
          </p:txBody>
        </p:sp>
      </p:grpSp>
      <p:pic>
        <p:nvPicPr>
          <p:cNvPr id="34" name="ถูก1">
            <a:extLst>
              <a:ext uri="{FF2B5EF4-FFF2-40B4-BE49-F238E27FC236}">
                <a16:creationId xmlns:a16="http://schemas.microsoft.com/office/drawing/2014/main" id="{500CD9B7-687A-4CC1-955B-273593E3BD2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77" y="4149771"/>
            <a:ext cx="907017" cy="907017"/>
          </a:xfrm>
          <a:prstGeom prst="rect">
            <a:avLst/>
          </a:prstGeom>
        </p:spPr>
      </p:pic>
      <p:pic>
        <p:nvPicPr>
          <p:cNvPr id="40" name="ผิด2">
            <a:extLst>
              <a:ext uri="{FF2B5EF4-FFF2-40B4-BE49-F238E27FC236}">
                <a16:creationId xmlns:a16="http://schemas.microsoft.com/office/drawing/2014/main" id="{2431183F-6FF4-4C8C-86FB-2AF2853A817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951" y="4106673"/>
            <a:ext cx="907017" cy="907017"/>
          </a:xfrm>
          <a:prstGeom prst="rect">
            <a:avLst/>
          </a:prstGeom>
        </p:spPr>
      </p:pic>
      <p:pic>
        <p:nvPicPr>
          <p:cNvPr id="42" name="ผิด2">
            <a:extLst>
              <a:ext uri="{FF2B5EF4-FFF2-40B4-BE49-F238E27FC236}">
                <a16:creationId xmlns:a16="http://schemas.microsoft.com/office/drawing/2014/main" id="{2EA6F38D-49E1-470C-901E-7A49A0A9855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802" y="5285976"/>
            <a:ext cx="907017" cy="907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710B22-B466-44E6-8FC8-88011FC5F6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3427" y="1227945"/>
            <a:ext cx="6445144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93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43E52A26-9D60-4E02-B22C-D6C0B195F2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1964" r="2965" b="2819"/>
          <a:stretch/>
        </p:blipFill>
        <p:spPr>
          <a:xfrm>
            <a:off x="0" y="-6946"/>
            <a:ext cx="12191999" cy="6864946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98C8871-0273-4211-9AB1-F039BB6A46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7" y="5909326"/>
            <a:ext cx="759569" cy="7560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A89B6A-90A4-46CF-AE60-48DB3FAF4D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022" y="5909326"/>
            <a:ext cx="759588" cy="756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DA314D0-8BBC-4715-AEF1-0EF53101324C}"/>
              </a:ext>
            </a:extLst>
          </p:cNvPr>
          <p:cNvGrpSpPr/>
          <p:nvPr/>
        </p:nvGrpSpPr>
        <p:grpSpPr>
          <a:xfrm>
            <a:off x="11114769" y="137760"/>
            <a:ext cx="937548" cy="933146"/>
            <a:chOff x="10999022" y="103035"/>
            <a:chExt cx="937548" cy="933146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97D0B036-3223-4B5B-AD55-41F732D83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9022" y="103035"/>
              <a:ext cx="937548" cy="93314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FF5BE01-F542-4146-B166-AFCBD35EB02E}"/>
                </a:ext>
              </a:extLst>
            </p:cNvPr>
            <p:cNvSpPr txBox="1"/>
            <p:nvPr/>
          </p:nvSpPr>
          <p:spPr>
            <a:xfrm>
              <a:off x="11022172" y="180762"/>
              <a:ext cx="8110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4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</a:p>
          </p:txBody>
        </p:sp>
      </p:grpSp>
      <p:grpSp>
        <p:nvGrpSpPr>
          <p:cNvPr id="8" name="A">
            <a:extLst>
              <a:ext uri="{FF2B5EF4-FFF2-40B4-BE49-F238E27FC236}">
                <a16:creationId xmlns:a16="http://schemas.microsoft.com/office/drawing/2014/main" id="{06E29333-A8CD-4D39-BBCD-5925BE6D2161}"/>
              </a:ext>
            </a:extLst>
          </p:cNvPr>
          <p:cNvGrpSpPr/>
          <p:nvPr/>
        </p:nvGrpSpPr>
        <p:grpSpPr>
          <a:xfrm>
            <a:off x="808772" y="4012343"/>
            <a:ext cx="5036946" cy="1116000"/>
            <a:chOff x="1395721" y="4224481"/>
            <a:chExt cx="5036946" cy="1116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B83A4E-2EAE-441E-9B12-BD8B1F954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5721" y="4224481"/>
              <a:ext cx="5036946" cy="11160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3017208-8E7B-4F11-A5D3-7E82EDD52486}"/>
                </a:ext>
              </a:extLst>
            </p:cNvPr>
            <p:cNvSpPr txBox="1"/>
            <p:nvPr/>
          </p:nvSpPr>
          <p:spPr>
            <a:xfrm>
              <a:off x="2467254" y="4464544"/>
              <a:ext cx="385763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 ลิตร 70 มิลลิลิตร</a:t>
              </a:r>
            </a:p>
          </p:txBody>
        </p:sp>
      </p:grpSp>
      <p:grpSp>
        <p:nvGrpSpPr>
          <p:cNvPr id="46" name="B">
            <a:extLst>
              <a:ext uri="{FF2B5EF4-FFF2-40B4-BE49-F238E27FC236}">
                <a16:creationId xmlns:a16="http://schemas.microsoft.com/office/drawing/2014/main" id="{B94702F8-4340-4E20-A192-6822F8454FEC}"/>
              </a:ext>
            </a:extLst>
          </p:cNvPr>
          <p:cNvGrpSpPr/>
          <p:nvPr/>
        </p:nvGrpSpPr>
        <p:grpSpPr>
          <a:xfrm>
            <a:off x="6417852" y="4012343"/>
            <a:ext cx="5014558" cy="1116000"/>
            <a:chOff x="1406915" y="4224481"/>
            <a:chExt cx="5014558" cy="11160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5A3560A-2C09-4591-9854-24122CC4D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6915" y="4224481"/>
              <a:ext cx="5014558" cy="111600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23891FA-4C97-4DC1-84C3-31A6AF215F01}"/>
                </a:ext>
              </a:extLst>
            </p:cNvPr>
            <p:cNvSpPr txBox="1"/>
            <p:nvPr/>
          </p:nvSpPr>
          <p:spPr>
            <a:xfrm>
              <a:off x="2446934" y="4464544"/>
              <a:ext cx="385763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 ลิตร 70 มิลลิลิตร</a:t>
              </a:r>
            </a:p>
          </p:txBody>
        </p:sp>
      </p:grpSp>
      <p:grpSp>
        <p:nvGrpSpPr>
          <p:cNvPr id="49" name="C">
            <a:extLst>
              <a:ext uri="{FF2B5EF4-FFF2-40B4-BE49-F238E27FC236}">
                <a16:creationId xmlns:a16="http://schemas.microsoft.com/office/drawing/2014/main" id="{77BD156C-8D49-4921-8FEB-B94F69CC87D5}"/>
              </a:ext>
            </a:extLst>
          </p:cNvPr>
          <p:cNvGrpSpPr/>
          <p:nvPr/>
        </p:nvGrpSpPr>
        <p:grpSpPr>
          <a:xfrm>
            <a:off x="3615802" y="5171326"/>
            <a:ext cx="5031965" cy="1116000"/>
            <a:chOff x="1398211" y="4224481"/>
            <a:chExt cx="5031965" cy="111600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1ED1F7D-A28F-4EFE-8BF3-9EB198B40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8211" y="4224481"/>
              <a:ext cx="5031965" cy="111600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B7B0B47-2641-457F-B9D9-F4EC1C9976C7}"/>
                </a:ext>
              </a:extLst>
            </p:cNvPr>
            <p:cNvSpPr txBox="1"/>
            <p:nvPr/>
          </p:nvSpPr>
          <p:spPr>
            <a:xfrm>
              <a:off x="2436774" y="4484864"/>
              <a:ext cx="385763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 ลิตร 570 มิลลิลิตร</a:t>
              </a:r>
            </a:p>
          </p:txBody>
        </p:sp>
      </p:grpSp>
      <p:pic>
        <p:nvPicPr>
          <p:cNvPr id="37" name="ผิด2">
            <a:extLst>
              <a:ext uri="{FF2B5EF4-FFF2-40B4-BE49-F238E27FC236}">
                <a16:creationId xmlns:a16="http://schemas.microsoft.com/office/drawing/2014/main" id="{07C744F1-C61C-48F8-899C-92014823442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11" y="4127140"/>
            <a:ext cx="907017" cy="907017"/>
          </a:xfrm>
          <a:prstGeom prst="rect">
            <a:avLst/>
          </a:prstGeom>
        </p:spPr>
      </p:pic>
      <p:pic>
        <p:nvPicPr>
          <p:cNvPr id="38" name="ถูก1">
            <a:extLst>
              <a:ext uri="{FF2B5EF4-FFF2-40B4-BE49-F238E27FC236}">
                <a16:creationId xmlns:a16="http://schemas.microsoft.com/office/drawing/2014/main" id="{84299715-979C-449D-BBDD-D9049B6EC4F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852" y="4127140"/>
            <a:ext cx="907017" cy="907017"/>
          </a:xfrm>
          <a:prstGeom prst="rect">
            <a:avLst/>
          </a:prstGeom>
        </p:spPr>
      </p:pic>
      <p:pic>
        <p:nvPicPr>
          <p:cNvPr id="42" name="ผิด2">
            <a:extLst>
              <a:ext uri="{FF2B5EF4-FFF2-40B4-BE49-F238E27FC236}">
                <a16:creationId xmlns:a16="http://schemas.microsoft.com/office/drawing/2014/main" id="{2EA6F38D-49E1-470C-901E-7A49A0A9855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575" y="5285976"/>
            <a:ext cx="907017" cy="907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710B22-B466-44E6-8FC8-88011FC5F6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860" y="1186565"/>
            <a:ext cx="11064278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1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43E52A26-9D60-4E02-B22C-D6C0B195F2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1964" r="2965" b="2819"/>
          <a:stretch/>
        </p:blipFill>
        <p:spPr>
          <a:xfrm>
            <a:off x="0" y="-6946"/>
            <a:ext cx="12191999" cy="6864946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98C8871-0273-4211-9AB1-F039BB6A46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7" y="5909326"/>
            <a:ext cx="759569" cy="7560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A89B6A-90A4-46CF-AE60-48DB3FAF4D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022" y="5909326"/>
            <a:ext cx="759588" cy="756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DA314D0-8BBC-4715-AEF1-0EF53101324C}"/>
              </a:ext>
            </a:extLst>
          </p:cNvPr>
          <p:cNvGrpSpPr/>
          <p:nvPr/>
        </p:nvGrpSpPr>
        <p:grpSpPr>
          <a:xfrm>
            <a:off x="11114769" y="137760"/>
            <a:ext cx="937548" cy="933146"/>
            <a:chOff x="10999022" y="103035"/>
            <a:chExt cx="937548" cy="933146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97D0B036-3223-4B5B-AD55-41F732D83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9022" y="103035"/>
              <a:ext cx="937548" cy="93314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FF5BE01-F542-4146-B166-AFCBD35EB02E}"/>
                </a:ext>
              </a:extLst>
            </p:cNvPr>
            <p:cNvSpPr txBox="1"/>
            <p:nvPr/>
          </p:nvSpPr>
          <p:spPr>
            <a:xfrm>
              <a:off x="11022172" y="180762"/>
              <a:ext cx="8110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4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</a:p>
          </p:txBody>
        </p:sp>
      </p:grpSp>
      <p:grpSp>
        <p:nvGrpSpPr>
          <p:cNvPr id="8" name="A">
            <a:extLst>
              <a:ext uri="{FF2B5EF4-FFF2-40B4-BE49-F238E27FC236}">
                <a16:creationId xmlns:a16="http://schemas.microsoft.com/office/drawing/2014/main" id="{06E29333-A8CD-4D39-BBCD-5925BE6D2161}"/>
              </a:ext>
            </a:extLst>
          </p:cNvPr>
          <p:cNvGrpSpPr/>
          <p:nvPr/>
        </p:nvGrpSpPr>
        <p:grpSpPr>
          <a:xfrm>
            <a:off x="808772" y="4012343"/>
            <a:ext cx="5036946" cy="1116000"/>
            <a:chOff x="1395721" y="4224481"/>
            <a:chExt cx="5036946" cy="1116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B83A4E-2EAE-441E-9B12-BD8B1F954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5721" y="4224481"/>
              <a:ext cx="5036946" cy="11160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3017208-8E7B-4F11-A5D3-7E82EDD52486}"/>
                </a:ext>
              </a:extLst>
            </p:cNvPr>
            <p:cNvSpPr txBox="1"/>
            <p:nvPr/>
          </p:nvSpPr>
          <p:spPr>
            <a:xfrm>
              <a:off x="2467254" y="4464544"/>
              <a:ext cx="385763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 ลิตร 500 มิลลิลิตร</a:t>
              </a:r>
            </a:p>
          </p:txBody>
        </p:sp>
      </p:grpSp>
      <p:grpSp>
        <p:nvGrpSpPr>
          <p:cNvPr id="46" name="B">
            <a:extLst>
              <a:ext uri="{FF2B5EF4-FFF2-40B4-BE49-F238E27FC236}">
                <a16:creationId xmlns:a16="http://schemas.microsoft.com/office/drawing/2014/main" id="{B94702F8-4340-4E20-A192-6822F8454FEC}"/>
              </a:ext>
            </a:extLst>
          </p:cNvPr>
          <p:cNvGrpSpPr/>
          <p:nvPr/>
        </p:nvGrpSpPr>
        <p:grpSpPr>
          <a:xfrm>
            <a:off x="6417852" y="4012343"/>
            <a:ext cx="5014558" cy="1116000"/>
            <a:chOff x="1406915" y="4224481"/>
            <a:chExt cx="5014558" cy="11160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5A3560A-2C09-4591-9854-24122CC4D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6915" y="4224481"/>
              <a:ext cx="5014558" cy="111600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23891FA-4C97-4DC1-84C3-31A6AF215F01}"/>
                </a:ext>
              </a:extLst>
            </p:cNvPr>
            <p:cNvSpPr txBox="1"/>
            <p:nvPr/>
          </p:nvSpPr>
          <p:spPr>
            <a:xfrm>
              <a:off x="2446934" y="4464544"/>
              <a:ext cx="385763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 ลิตร 100 มิลลิลิตร</a:t>
              </a:r>
            </a:p>
          </p:txBody>
        </p:sp>
      </p:grpSp>
      <p:grpSp>
        <p:nvGrpSpPr>
          <p:cNvPr id="49" name="C">
            <a:extLst>
              <a:ext uri="{FF2B5EF4-FFF2-40B4-BE49-F238E27FC236}">
                <a16:creationId xmlns:a16="http://schemas.microsoft.com/office/drawing/2014/main" id="{77BD156C-8D49-4921-8FEB-B94F69CC87D5}"/>
              </a:ext>
            </a:extLst>
          </p:cNvPr>
          <p:cNvGrpSpPr/>
          <p:nvPr/>
        </p:nvGrpSpPr>
        <p:grpSpPr>
          <a:xfrm>
            <a:off x="3615802" y="5171326"/>
            <a:ext cx="5031965" cy="1116000"/>
            <a:chOff x="1398211" y="4224481"/>
            <a:chExt cx="5031965" cy="111600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1ED1F7D-A28F-4EFE-8BF3-9EB198B40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8211" y="4224481"/>
              <a:ext cx="5031965" cy="111600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B7B0B47-2641-457F-B9D9-F4EC1C9976C7}"/>
                </a:ext>
              </a:extLst>
            </p:cNvPr>
            <p:cNvSpPr txBox="1"/>
            <p:nvPr/>
          </p:nvSpPr>
          <p:spPr>
            <a:xfrm>
              <a:off x="2436774" y="4484864"/>
              <a:ext cx="385763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 ลิตร 600 มิลลิลิตร</a:t>
              </a:r>
            </a:p>
          </p:txBody>
        </p:sp>
      </p:grpSp>
      <p:pic>
        <p:nvPicPr>
          <p:cNvPr id="37" name="ผิด2">
            <a:extLst>
              <a:ext uri="{FF2B5EF4-FFF2-40B4-BE49-F238E27FC236}">
                <a16:creationId xmlns:a16="http://schemas.microsoft.com/office/drawing/2014/main" id="{07C744F1-C61C-48F8-899C-92014823442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11" y="4106673"/>
            <a:ext cx="907017" cy="907017"/>
          </a:xfrm>
          <a:prstGeom prst="rect">
            <a:avLst/>
          </a:prstGeom>
        </p:spPr>
      </p:pic>
      <p:pic>
        <p:nvPicPr>
          <p:cNvPr id="40" name="ผิด2">
            <a:extLst>
              <a:ext uri="{FF2B5EF4-FFF2-40B4-BE49-F238E27FC236}">
                <a16:creationId xmlns:a16="http://schemas.microsoft.com/office/drawing/2014/main" id="{2431183F-6FF4-4C8C-86FB-2AF2853A817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353" y="4109792"/>
            <a:ext cx="907017" cy="907017"/>
          </a:xfrm>
          <a:prstGeom prst="rect">
            <a:avLst/>
          </a:prstGeom>
        </p:spPr>
      </p:pic>
      <p:pic>
        <p:nvPicPr>
          <p:cNvPr id="41" name="ถูก1">
            <a:extLst>
              <a:ext uri="{FF2B5EF4-FFF2-40B4-BE49-F238E27FC236}">
                <a16:creationId xmlns:a16="http://schemas.microsoft.com/office/drawing/2014/main" id="{C69F4601-6257-400D-BA4A-7ED3FDE7253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64" y="5284173"/>
            <a:ext cx="907017" cy="907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710B22-B466-44E6-8FC8-88011FC5F6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8890" y="1196725"/>
            <a:ext cx="8954219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73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43E52A26-9D60-4E02-B22C-D6C0B195F2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1964" r="2965" b="2819"/>
          <a:stretch/>
        </p:blipFill>
        <p:spPr>
          <a:xfrm>
            <a:off x="0" y="-6946"/>
            <a:ext cx="12191999" cy="6864946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98C8871-0273-4211-9AB1-F039BB6A46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7" y="5909326"/>
            <a:ext cx="759569" cy="7560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A89B6A-90A4-46CF-AE60-48DB3FAF4D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022" y="5909326"/>
            <a:ext cx="759588" cy="756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DA314D0-8BBC-4715-AEF1-0EF53101324C}"/>
              </a:ext>
            </a:extLst>
          </p:cNvPr>
          <p:cNvGrpSpPr/>
          <p:nvPr/>
        </p:nvGrpSpPr>
        <p:grpSpPr>
          <a:xfrm>
            <a:off x="11114769" y="137760"/>
            <a:ext cx="937548" cy="933146"/>
            <a:chOff x="10999022" y="103035"/>
            <a:chExt cx="937548" cy="933146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97D0B036-3223-4B5B-AD55-41F732D83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9022" y="103035"/>
              <a:ext cx="937548" cy="93314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FF5BE01-F542-4146-B166-AFCBD35EB02E}"/>
                </a:ext>
              </a:extLst>
            </p:cNvPr>
            <p:cNvSpPr txBox="1"/>
            <p:nvPr/>
          </p:nvSpPr>
          <p:spPr>
            <a:xfrm>
              <a:off x="11022172" y="180762"/>
              <a:ext cx="8110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</a:p>
          </p:txBody>
        </p:sp>
      </p:grpSp>
      <p:grpSp>
        <p:nvGrpSpPr>
          <p:cNvPr id="8" name="A">
            <a:extLst>
              <a:ext uri="{FF2B5EF4-FFF2-40B4-BE49-F238E27FC236}">
                <a16:creationId xmlns:a16="http://schemas.microsoft.com/office/drawing/2014/main" id="{06E29333-A8CD-4D39-BBCD-5925BE6D2161}"/>
              </a:ext>
            </a:extLst>
          </p:cNvPr>
          <p:cNvGrpSpPr/>
          <p:nvPr/>
        </p:nvGrpSpPr>
        <p:grpSpPr>
          <a:xfrm>
            <a:off x="808772" y="4012343"/>
            <a:ext cx="5036946" cy="1116000"/>
            <a:chOff x="1395721" y="4224481"/>
            <a:chExt cx="5036946" cy="1116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B83A4E-2EAE-441E-9B12-BD8B1F954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5721" y="4224481"/>
              <a:ext cx="5036946" cy="11160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3017208-8E7B-4F11-A5D3-7E82EDD52486}"/>
                </a:ext>
              </a:extLst>
            </p:cNvPr>
            <p:cNvSpPr txBox="1"/>
            <p:nvPr/>
          </p:nvSpPr>
          <p:spPr>
            <a:xfrm>
              <a:off x="2467254" y="4464544"/>
              <a:ext cx="385763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 ลิตร 850 มิลลิลิตร</a:t>
              </a:r>
            </a:p>
          </p:txBody>
        </p:sp>
      </p:grpSp>
      <p:grpSp>
        <p:nvGrpSpPr>
          <p:cNvPr id="46" name="B">
            <a:extLst>
              <a:ext uri="{FF2B5EF4-FFF2-40B4-BE49-F238E27FC236}">
                <a16:creationId xmlns:a16="http://schemas.microsoft.com/office/drawing/2014/main" id="{B94702F8-4340-4E20-A192-6822F8454FEC}"/>
              </a:ext>
            </a:extLst>
          </p:cNvPr>
          <p:cNvGrpSpPr/>
          <p:nvPr/>
        </p:nvGrpSpPr>
        <p:grpSpPr>
          <a:xfrm>
            <a:off x="6417852" y="4012343"/>
            <a:ext cx="5014558" cy="1116000"/>
            <a:chOff x="1406915" y="4224481"/>
            <a:chExt cx="5014558" cy="11160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5A3560A-2C09-4591-9854-24122CC4D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6915" y="4224481"/>
              <a:ext cx="5014558" cy="111600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23891FA-4C97-4DC1-84C3-31A6AF215F01}"/>
                </a:ext>
              </a:extLst>
            </p:cNvPr>
            <p:cNvSpPr txBox="1"/>
            <p:nvPr/>
          </p:nvSpPr>
          <p:spPr>
            <a:xfrm>
              <a:off x="2446934" y="4464544"/>
              <a:ext cx="385763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 ลิตร 750 มิลลิลิตร</a:t>
              </a:r>
            </a:p>
          </p:txBody>
        </p:sp>
      </p:grpSp>
      <p:grpSp>
        <p:nvGrpSpPr>
          <p:cNvPr id="49" name="C">
            <a:extLst>
              <a:ext uri="{FF2B5EF4-FFF2-40B4-BE49-F238E27FC236}">
                <a16:creationId xmlns:a16="http://schemas.microsoft.com/office/drawing/2014/main" id="{77BD156C-8D49-4921-8FEB-B94F69CC87D5}"/>
              </a:ext>
            </a:extLst>
          </p:cNvPr>
          <p:cNvGrpSpPr/>
          <p:nvPr/>
        </p:nvGrpSpPr>
        <p:grpSpPr>
          <a:xfrm>
            <a:off x="3615802" y="5171326"/>
            <a:ext cx="5031965" cy="1116000"/>
            <a:chOff x="1398211" y="4224481"/>
            <a:chExt cx="5031965" cy="111600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1ED1F7D-A28F-4EFE-8BF3-9EB198B40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8211" y="4224481"/>
              <a:ext cx="5031965" cy="111600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B7B0B47-2641-457F-B9D9-F4EC1C9976C7}"/>
                </a:ext>
              </a:extLst>
            </p:cNvPr>
            <p:cNvSpPr txBox="1"/>
            <p:nvPr/>
          </p:nvSpPr>
          <p:spPr>
            <a:xfrm>
              <a:off x="2436774" y="4484864"/>
              <a:ext cx="385763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 ลิตร 650 มิลลิลิตร</a:t>
              </a:r>
            </a:p>
          </p:txBody>
        </p:sp>
      </p:grpSp>
      <p:pic>
        <p:nvPicPr>
          <p:cNvPr id="37" name="ผิด2">
            <a:extLst>
              <a:ext uri="{FF2B5EF4-FFF2-40B4-BE49-F238E27FC236}">
                <a16:creationId xmlns:a16="http://schemas.microsoft.com/office/drawing/2014/main" id="{07C744F1-C61C-48F8-899C-92014823442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0" y="4106673"/>
            <a:ext cx="907017" cy="907017"/>
          </a:xfrm>
          <a:prstGeom prst="rect">
            <a:avLst/>
          </a:prstGeom>
        </p:spPr>
      </p:pic>
      <p:pic>
        <p:nvPicPr>
          <p:cNvPr id="38" name="ถูก1">
            <a:extLst>
              <a:ext uri="{FF2B5EF4-FFF2-40B4-BE49-F238E27FC236}">
                <a16:creationId xmlns:a16="http://schemas.microsoft.com/office/drawing/2014/main" id="{84299715-979C-449D-BBDD-D9049B6EC4F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353" y="4134117"/>
            <a:ext cx="907017" cy="907017"/>
          </a:xfrm>
          <a:prstGeom prst="rect">
            <a:avLst/>
          </a:prstGeom>
        </p:spPr>
      </p:pic>
      <p:pic>
        <p:nvPicPr>
          <p:cNvPr id="42" name="ผิด2">
            <a:extLst>
              <a:ext uri="{FF2B5EF4-FFF2-40B4-BE49-F238E27FC236}">
                <a16:creationId xmlns:a16="http://schemas.microsoft.com/office/drawing/2014/main" id="{2EA6F38D-49E1-470C-901E-7A49A0A9855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575" y="5265512"/>
            <a:ext cx="907017" cy="907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710B22-B466-44E6-8FC8-88011FC5F6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2473" y="1196725"/>
            <a:ext cx="7047053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33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43E52A26-9D60-4E02-B22C-D6C0B195F2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1964" r="2965" b="2819"/>
          <a:stretch/>
        </p:blipFill>
        <p:spPr>
          <a:xfrm>
            <a:off x="0" y="-6946"/>
            <a:ext cx="12191999" cy="6864946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98C8871-0273-4211-9AB1-F039BB6A46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7" y="5909326"/>
            <a:ext cx="759569" cy="7560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A89B6A-90A4-46CF-AE60-48DB3FAF4D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022" y="5909326"/>
            <a:ext cx="759588" cy="756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DA314D0-8BBC-4715-AEF1-0EF53101324C}"/>
              </a:ext>
            </a:extLst>
          </p:cNvPr>
          <p:cNvGrpSpPr/>
          <p:nvPr/>
        </p:nvGrpSpPr>
        <p:grpSpPr>
          <a:xfrm>
            <a:off x="11114769" y="137760"/>
            <a:ext cx="937548" cy="933146"/>
            <a:chOff x="10999022" y="103035"/>
            <a:chExt cx="937548" cy="933146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97D0B036-3223-4B5B-AD55-41F732D83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9022" y="103035"/>
              <a:ext cx="937548" cy="93314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FF5BE01-F542-4146-B166-AFCBD35EB02E}"/>
                </a:ext>
              </a:extLst>
            </p:cNvPr>
            <p:cNvSpPr txBox="1"/>
            <p:nvPr/>
          </p:nvSpPr>
          <p:spPr>
            <a:xfrm>
              <a:off x="11022172" y="180762"/>
              <a:ext cx="8110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4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</a:p>
          </p:txBody>
        </p:sp>
      </p:grpSp>
      <p:grpSp>
        <p:nvGrpSpPr>
          <p:cNvPr id="8" name="A">
            <a:extLst>
              <a:ext uri="{FF2B5EF4-FFF2-40B4-BE49-F238E27FC236}">
                <a16:creationId xmlns:a16="http://schemas.microsoft.com/office/drawing/2014/main" id="{06E29333-A8CD-4D39-BBCD-5925BE6D2161}"/>
              </a:ext>
            </a:extLst>
          </p:cNvPr>
          <p:cNvGrpSpPr/>
          <p:nvPr/>
        </p:nvGrpSpPr>
        <p:grpSpPr>
          <a:xfrm>
            <a:off x="808772" y="4012343"/>
            <a:ext cx="5036946" cy="1116000"/>
            <a:chOff x="1395721" y="4224481"/>
            <a:chExt cx="5036946" cy="1116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B83A4E-2EAE-441E-9B12-BD8B1F954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5721" y="4224481"/>
              <a:ext cx="5036946" cy="11160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3017208-8E7B-4F11-A5D3-7E82EDD52486}"/>
                </a:ext>
              </a:extLst>
            </p:cNvPr>
            <p:cNvSpPr txBox="1"/>
            <p:nvPr/>
          </p:nvSpPr>
          <p:spPr>
            <a:xfrm>
              <a:off x="2467254" y="4464544"/>
              <a:ext cx="385763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 ลิตร 310 มิลลิลิตร</a:t>
              </a:r>
            </a:p>
          </p:txBody>
        </p:sp>
      </p:grpSp>
      <p:grpSp>
        <p:nvGrpSpPr>
          <p:cNvPr id="46" name="B">
            <a:extLst>
              <a:ext uri="{FF2B5EF4-FFF2-40B4-BE49-F238E27FC236}">
                <a16:creationId xmlns:a16="http://schemas.microsoft.com/office/drawing/2014/main" id="{B94702F8-4340-4E20-A192-6822F8454FEC}"/>
              </a:ext>
            </a:extLst>
          </p:cNvPr>
          <p:cNvGrpSpPr/>
          <p:nvPr/>
        </p:nvGrpSpPr>
        <p:grpSpPr>
          <a:xfrm>
            <a:off x="6417852" y="4012343"/>
            <a:ext cx="5014558" cy="1116000"/>
            <a:chOff x="1406915" y="4224481"/>
            <a:chExt cx="5014558" cy="11160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5A3560A-2C09-4591-9854-24122CC4D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6915" y="4224481"/>
              <a:ext cx="5014558" cy="111600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23891FA-4C97-4DC1-84C3-31A6AF215F01}"/>
                </a:ext>
              </a:extLst>
            </p:cNvPr>
            <p:cNvSpPr txBox="1"/>
            <p:nvPr/>
          </p:nvSpPr>
          <p:spPr>
            <a:xfrm>
              <a:off x="2446934" y="4464544"/>
              <a:ext cx="385763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 ลิตร 320 มิลลิลิตร</a:t>
              </a:r>
            </a:p>
          </p:txBody>
        </p:sp>
      </p:grpSp>
      <p:grpSp>
        <p:nvGrpSpPr>
          <p:cNvPr id="49" name="C">
            <a:extLst>
              <a:ext uri="{FF2B5EF4-FFF2-40B4-BE49-F238E27FC236}">
                <a16:creationId xmlns:a16="http://schemas.microsoft.com/office/drawing/2014/main" id="{77BD156C-8D49-4921-8FEB-B94F69CC87D5}"/>
              </a:ext>
            </a:extLst>
          </p:cNvPr>
          <p:cNvGrpSpPr/>
          <p:nvPr/>
        </p:nvGrpSpPr>
        <p:grpSpPr>
          <a:xfrm>
            <a:off x="3615802" y="5171326"/>
            <a:ext cx="5031965" cy="1116000"/>
            <a:chOff x="1398211" y="4224481"/>
            <a:chExt cx="5031965" cy="111600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1ED1F7D-A28F-4EFE-8BF3-9EB198B40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8211" y="4224481"/>
              <a:ext cx="5031965" cy="111600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B7B0B47-2641-457F-B9D9-F4EC1C9976C7}"/>
                </a:ext>
              </a:extLst>
            </p:cNvPr>
            <p:cNvSpPr txBox="1"/>
            <p:nvPr/>
          </p:nvSpPr>
          <p:spPr>
            <a:xfrm>
              <a:off x="2436774" y="4484864"/>
              <a:ext cx="385763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 ลิตร 300 มิลลิลิตร</a:t>
              </a:r>
            </a:p>
          </p:txBody>
        </p:sp>
      </p:grpSp>
      <p:pic>
        <p:nvPicPr>
          <p:cNvPr id="34" name="ถูก1">
            <a:extLst>
              <a:ext uri="{FF2B5EF4-FFF2-40B4-BE49-F238E27FC236}">
                <a16:creationId xmlns:a16="http://schemas.microsoft.com/office/drawing/2014/main" id="{500CD9B7-687A-4CC1-955B-273593E3BD2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77" y="4149771"/>
            <a:ext cx="907017" cy="907017"/>
          </a:xfrm>
          <a:prstGeom prst="rect">
            <a:avLst/>
          </a:prstGeom>
        </p:spPr>
      </p:pic>
      <p:pic>
        <p:nvPicPr>
          <p:cNvPr id="40" name="ผิด2">
            <a:extLst>
              <a:ext uri="{FF2B5EF4-FFF2-40B4-BE49-F238E27FC236}">
                <a16:creationId xmlns:a16="http://schemas.microsoft.com/office/drawing/2014/main" id="{2431183F-6FF4-4C8C-86FB-2AF2853A817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353" y="4134117"/>
            <a:ext cx="907017" cy="907017"/>
          </a:xfrm>
          <a:prstGeom prst="rect">
            <a:avLst/>
          </a:prstGeom>
        </p:spPr>
      </p:pic>
      <p:pic>
        <p:nvPicPr>
          <p:cNvPr id="42" name="ผิด2">
            <a:extLst>
              <a:ext uri="{FF2B5EF4-FFF2-40B4-BE49-F238E27FC236}">
                <a16:creationId xmlns:a16="http://schemas.microsoft.com/office/drawing/2014/main" id="{2EA6F38D-49E1-470C-901E-7A49A0A9855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575" y="5285976"/>
            <a:ext cx="907017" cy="907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710B22-B466-44E6-8FC8-88011FC5F6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586" y="1196725"/>
            <a:ext cx="10836827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59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25BF2AF4-A08B-4E8A-A32A-E25B7E9131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" t="5350" r="697" b="1435"/>
          <a:stretch/>
        </p:blipFill>
        <p:spPr>
          <a:xfrm>
            <a:off x="0" y="0"/>
            <a:ext cx="12192000" cy="55886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99C31F-CE85-4DCD-9B1D-F2D35AFA1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46" y="5009945"/>
            <a:ext cx="12192000" cy="901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0E575-B12B-426B-AA91-A438496477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r="791"/>
          <a:stretch/>
        </p:blipFill>
        <p:spPr>
          <a:xfrm>
            <a:off x="0" y="5704364"/>
            <a:ext cx="12192000" cy="1269385"/>
          </a:xfrm>
          <a:prstGeom prst="rect">
            <a:avLst/>
          </a:prstGeom>
        </p:spPr>
      </p:pic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A32EE36-EF0F-4166-AF5C-228D0DC7F6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433" y="4515626"/>
            <a:ext cx="1816765" cy="1072989"/>
          </a:xfrm>
          <a:prstGeom prst="rect">
            <a:avLst/>
          </a:prstGeom>
        </p:spPr>
      </p:pic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0C35B1E-04E8-478A-A360-2B1E161288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02" y="4515625"/>
            <a:ext cx="1816765" cy="1072989"/>
          </a:xfrm>
          <a:prstGeom prst="rect">
            <a:avLst/>
          </a:prstGeom>
        </p:spPr>
      </p:pic>
      <p:pic>
        <p:nvPicPr>
          <p:cNvPr id="17" name="Picture 16" descr="A picture containing light&#10;&#10;Description automatically generated">
            <a:extLst>
              <a:ext uri="{FF2B5EF4-FFF2-40B4-BE49-F238E27FC236}">
                <a16:creationId xmlns:a16="http://schemas.microsoft.com/office/drawing/2014/main" id="{9AB92B1D-CC84-417E-8545-26756317E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261" y="3869873"/>
            <a:ext cx="607109" cy="616450"/>
          </a:xfrm>
          <a:prstGeom prst="rect">
            <a:avLst/>
          </a:prstGeom>
        </p:spPr>
      </p:pic>
      <p:pic>
        <p:nvPicPr>
          <p:cNvPr id="18" name="Picture 17" descr="A picture containing light&#10;&#10;Description automatically generated">
            <a:extLst>
              <a:ext uri="{FF2B5EF4-FFF2-40B4-BE49-F238E27FC236}">
                <a16:creationId xmlns:a16="http://schemas.microsoft.com/office/drawing/2014/main" id="{F6CADA26-11D8-4BDE-AAFF-5E5342B8F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30" y="3899176"/>
            <a:ext cx="607109" cy="6164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8FC36A-1487-4F23-AE80-EEBE459DD40B}"/>
              </a:ext>
            </a:extLst>
          </p:cNvPr>
          <p:cNvSpPr txBox="1"/>
          <p:nvPr/>
        </p:nvSpPr>
        <p:spPr>
          <a:xfrm>
            <a:off x="1165184" y="2300285"/>
            <a:ext cx="10768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        การบอกปริมาตรของของเหลวและความจุของภาชนะ</a:t>
            </a:r>
          </a:p>
          <a:p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อาจบอกเป็นลิตรและมิลลิลิตร</a:t>
            </a:r>
            <a:endParaRPr lang="th-TH" sz="36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78B178-571B-4205-98F5-A91ADA518931}"/>
              </a:ext>
            </a:extLst>
          </p:cNvPr>
          <p:cNvSpPr txBox="1"/>
          <p:nvPr/>
        </p:nvSpPr>
        <p:spPr>
          <a:xfrm>
            <a:off x="2542309" y="1231609"/>
            <a:ext cx="7107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</p:spTree>
    <p:extLst>
      <p:ext uri="{BB962C8B-B14F-4D97-AF65-F5344CB8AC3E}">
        <p14:creationId xmlns:p14="http://schemas.microsoft.com/office/powerpoint/2010/main" val="40021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1DD7A9-6AD0-41E4-9E23-B2BB4FF61F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04A768-9F89-4CB5-BF60-B2B5863FDCB6}"/>
              </a:ext>
            </a:extLst>
          </p:cNvPr>
          <p:cNvSpPr txBox="1"/>
          <p:nvPr/>
        </p:nvSpPr>
        <p:spPr>
          <a:xfrm>
            <a:off x="807720" y="737624"/>
            <a:ext cx="105765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ฝึกการอ่านและบอกปริมาตรของของเหลวเป็นมิลลิลิตร</a:t>
            </a:r>
          </a:p>
        </p:txBody>
      </p:sp>
      <p:pic>
        <p:nvPicPr>
          <p:cNvPr id="21" name="1000">
            <a:extLst>
              <a:ext uri="{FF2B5EF4-FFF2-40B4-BE49-F238E27FC236}">
                <a16:creationId xmlns:a16="http://schemas.microsoft.com/office/drawing/2014/main" id="{A734E45A-565A-463F-9FF8-BA07D2624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1844" y="1870333"/>
            <a:ext cx="3148312" cy="3316454"/>
          </a:xfrm>
          <a:prstGeom prst="rect">
            <a:avLst/>
          </a:prstGeom>
        </p:spPr>
      </p:pic>
      <p:pic>
        <p:nvPicPr>
          <p:cNvPr id="23" name="900">
            <a:extLst>
              <a:ext uri="{FF2B5EF4-FFF2-40B4-BE49-F238E27FC236}">
                <a16:creationId xmlns:a16="http://schemas.microsoft.com/office/drawing/2014/main" id="{23BF93C7-C4FD-4EC3-9241-B9F6E1485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8945" y="1870333"/>
            <a:ext cx="3154109" cy="3316454"/>
          </a:xfrm>
          <a:prstGeom prst="rect">
            <a:avLst/>
          </a:prstGeom>
        </p:spPr>
      </p:pic>
      <p:pic>
        <p:nvPicPr>
          <p:cNvPr id="25" name="800">
            <a:extLst>
              <a:ext uri="{FF2B5EF4-FFF2-40B4-BE49-F238E27FC236}">
                <a16:creationId xmlns:a16="http://schemas.microsoft.com/office/drawing/2014/main" id="{A816F2E2-F870-49A9-944C-BDA1FDF93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8945" y="1870333"/>
            <a:ext cx="3154109" cy="3316454"/>
          </a:xfrm>
          <a:prstGeom prst="rect">
            <a:avLst/>
          </a:prstGeom>
        </p:spPr>
      </p:pic>
      <p:pic>
        <p:nvPicPr>
          <p:cNvPr id="27" name="700">
            <a:extLst>
              <a:ext uri="{FF2B5EF4-FFF2-40B4-BE49-F238E27FC236}">
                <a16:creationId xmlns:a16="http://schemas.microsoft.com/office/drawing/2014/main" id="{CC1301E8-588A-48F4-A4C6-1B7A8D798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1844" y="1870333"/>
            <a:ext cx="3148312" cy="3316454"/>
          </a:xfrm>
          <a:prstGeom prst="rect">
            <a:avLst/>
          </a:prstGeom>
        </p:spPr>
      </p:pic>
      <p:pic>
        <p:nvPicPr>
          <p:cNvPr id="29" name="600">
            <a:extLst>
              <a:ext uri="{FF2B5EF4-FFF2-40B4-BE49-F238E27FC236}">
                <a16:creationId xmlns:a16="http://schemas.microsoft.com/office/drawing/2014/main" id="{27E3CFBF-A4F6-4259-817D-066BB3A8A0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1844" y="1870333"/>
            <a:ext cx="3148312" cy="3316454"/>
          </a:xfrm>
          <a:prstGeom prst="rect">
            <a:avLst/>
          </a:prstGeom>
        </p:spPr>
      </p:pic>
      <p:pic>
        <p:nvPicPr>
          <p:cNvPr id="46" name="500">
            <a:extLst>
              <a:ext uri="{FF2B5EF4-FFF2-40B4-BE49-F238E27FC236}">
                <a16:creationId xmlns:a16="http://schemas.microsoft.com/office/drawing/2014/main" id="{1571BCC2-8C51-4D2E-8A56-8FE40886BA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9351" y="1871187"/>
            <a:ext cx="3153297" cy="3315600"/>
          </a:xfrm>
          <a:prstGeom prst="rect">
            <a:avLst/>
          </a:prstGeom>
        </p:spPr>
      </p:pic>
      <p:pic>
        <p:nvPicPr>
          <p:cNvPr id="31" name="400">
            <a:extLst>
              <a:ext uri="{FF2B5EF4-FFF2-40B4-BE49-F238E27FC236}">
                <a16:creationId xmlns:a16="http://schemas.microsoft.com/office/drawing/2014/main" id="{F5F65F02-53A1-4A28-B33F-06C3790384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8945" y="1870333"/>
            <a:ext cx="3154109" cy="3316454"/>
          </a:xfrm>
          <a:prstGeom prst="rect">
            <a:avLst/>
          </a:prstGeom>
        </p:spPr>
      </p:pic>
      <p:pic>
        <p:nvPicPr>
          <p:cNvPr id="33" name="300">
            <a:extLst>
              <a:ext uri="{FF2B5EF4-FFF2-40B4-BE49-F238E27FC236}">
                <a16:creationId xmlns:a16="http://schemas.microsoft.com/office/drawing/2014/main" id="{ADD02EAE-C3D0-47D7-86D6-13F15FC1CB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1844" y="1870333"/>
            <a:ext cx="3148312" cy="3316454"/>
          </a:xfrm>
          <a:prstGeom prst="rect">
            <a:avLst/>
          </a:prstGeom>
        </p:spPr>
      </p:pic>
      <p:pic>
        <p:nvPicPr>
          <p:cNvPr id="37" name="200">
            <a:extLst>
              <a:ext uri="{FF2B5EF4-FFF2-40B4-BE49-F238E27FC236}">
                <a16:creationId xmlns:a16="http://schemas.microsoft.com/office/drawing/2014/main" id="{64DE5FCE-007D-465C-BB4C-DF63E9A6A9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1844" y="1870333"/>
            <a:ext cx="3148312" cy="3316454"/>
          </a:xfrm>
          <a:prstGeom prst="rect">
            <a:avLst/>
          </a:prstGeom>
        </p:spPr>
      </p:pic>
      <p:pic>
        <p:nvPicPr>
          <p:cNvPr id="41" name="100">
            <a:extLst>
              <a:ext uri="{FF2B5EF4-FFF2-40B4-BE49-F238E27FC236}">
                <a16:creationId xmlns:a16="http://schemas.microsoft.com/office/drawing/2014/main" id="{5E441F04-F93B-499E-B690-65A58D9662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1844" y="1870333"/>
            <a:ext cx="3148312" cy="331645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E7A5D14-3452-4E63-BA93-F6F38EC714BD}"/>
              </a:ext>
            </a:extLst>
          </p:cNvPr>
          <p:cNvSpPr txBox="1"/>
          <p:nvPr/>
        </p:nvSpPr>
        <p:spPr>
          <a:xfrm>
            <a:off x="4060302" y="5367068"/>
            <a:ext cx="40713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100 มิลลิลิตร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78D4DB8-1BCF-469C-9E7F-F8EF83D5CA11}"/>
              </a:ext>
            </a:extLst>
          </p:cNvPr>
          <p:cNvSpPr txBox="1"/>
          <p:nvPr/>
        </p:nvSpPr>
        <p:spPr>
          <a:xfrm>
            <a:off x="4060302" y="5367068"/>
            <a:ext cx="40713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200 มิลลิลิตร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73839DB-FECF-40CC-8350-B74C79D3161D}"/>
              </a:ext>
            </a:extLst>
          </p:cNvPr>
          <p:cNvSpPr txBox="1"/>
          <p:nvPr/>
        </p:nvSpPr>
        <p:spPr>
          <a:xfrm>
            <a:off x="4060302" y="5367068"/>
            <a:ext cx="40713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300 มิลลิลิตร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8321146-56E2-4049-B0E7-FF0E498F7E8D}"/>
              </a:ext>
            </a:extLst>
          </p:cNvPr>
          <p:cNvSpPr txBox="1"/>
          <p:nvPr/>
        </p:nvSpPr>
        <p:spPr>
          <a:xfrm>
            <a:off x="4060302" y="5367068"/>
            <a:ext cx="40713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400 มิลลิลิตร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4089AB8-862B-49AF-AB68-EEC575D239DE}"/>
              </a:ext>
            </a:extLst>
          </p:cNvPr>
          <p:cNvSpPr txBox="1"/>
          <p:nvPr/>
        </p:nvSpPr>
        <p:spPr>
          <a:xfrm>
            <a:off x="4060302" y="5367068"/>
            <a:ext cx="40713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500 มิลลิลิตร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165352-4D00-4E26-B176-5613471A4564}"/>
              </a:ext>
            </a:extLst>
          </p:cNvPr>
          <p:cNvSpPr txBox="1"/>
          <p:nvPr/>
        </p:nvSpPr>
        <p:spPr>
          <a:xfrm>
            <a:off x="4060302" y="5367068"/>
            <a:ext cx="40713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600 มิลลิลิตร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44FAF59-1801-471D-841A-1540EDBFA7E2}"/>
              </a:ext>
            </a:extLst>
          </p:cNvPr>
          <p:cNvSpPr txBox="1"/>
          <p:nvPr/>
        </p:nvSpPr>
        <p:spPr>
          <a:xfrm>
            <a:off x="4060302" y="5367068"/>
            <a:ext cx="40713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700 มิลลิลิตร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D1703F8-07FA-420C-B0F7-36779C907B02}"/>
              </a:ext>
            </a:extLst>
          </p:cNvPr>
          <p:cNvSpPr txBox="1"/>
          <p:nvPr/>
        </p:nvSpPr>
        <p:spPr>
          <a:xfrm>
            <a:off x="4138720" y="5367068"/>
            <a:ext cx="39145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800 มิลลิลิตร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9254689-2CA4-48B6-A378-DE74FBF3C8C7}"/>
              </a:ext>
            </a:extLst>
          </p:cNvPr>
          <p:cNvSpPr txBox="1"/>
          <p:nvPr/>
        </p:nvSpPr>
        <p:spPr>
          <a:xfrm>
            <a:off x="4138720" y="5367068"/>
            <a:ext cx="39145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900 มิลลิลิตร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0024092-6412-441B-9A32-6108713E21E6}"/>
              </a:ext>
            </a:extLst>
          </p:cNvPr>
          <p:cNvSpPr txBox="1"/>
          <p:nvPr/>
        </p:nvSpPr>
        <p:spPr>
          <a:xfrm>
            <a:off x="3278400" y="5367068"/>
            <a:ext cx="56352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effectLst>
                  <a:glow rad="1905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1,000 มิลลิลิตร หรือ 1 ลิตร</a:t>
            </a:r>
          </a:p>
        </p:txBody>
      </p:sp>
    </p:spTree>
    <p:extLst>
      <p:ext uri="{BB962C8B-B14F-4D97-AF65-F5344CB8AC3E}">
        <p14:creationId xmlns:p14="http://schemas.microsoft.com/office/powerpoint/2010/main" val="75047274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47A0DF-8D81-4BB7-87D7-C2DFCBB9C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" t="2221" r="808" b="2444"/>
          <a:stretch/>
        </p:blipFill>
        <p:spPr>
          <a:xfrm>
            <a:off x="0" y="0"/>
            <a:ext cx="12192000" cy="5590816"/>
          </a:xfrm>
          <a:prstGeom prst="rect">
            <a:avLst/>
          </a:prstGeom>
        </p:spPr>
      </p:pic>
      <p:pic>
        <p:nvPicPr>
          <p:cNvPr id="9" name="Picture 8" descr="A close-up of a leaf&#10;&#10;Description automatically generated">
            <a:extLst>
              <a:ext uri="{FF2B5EF4-FFF2-40B4-BE49-F238E27FC236}">
                <a16:creationId xmlns:a16="http://schemas.microsoft.com/office/drawing/2014/main" id="{3412417D-1889-4BE3-8079-22BC6D085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733" y="4878619"/>
            <a:ext cx="585267" cy="749873"/>
          </a:xfrm>
          <a:prstGeom prst="rect">
            <a:avLst/>
          </a:prstGeom>
        </p:spPr>
      </p:pic>
      <p:pic>
        <p:nvPicPr>
          <p:cNvPr id="10" name="Picture 9" descr="A close-up of a leaf&#10;&#10;Description automatically generated">
            <a:extLst>
              <a:ext uri="{FF2B5EF4-FFF2-40B4-BE49-F238E27FC236}">
                <a16:creationId xmlns:a16="http://schemas.microsoft.com/office/drawing/2014/main" id="{878D10A7-4706-4659-8907-3C96FB765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1466" y="4878618"/>
            <a:ext cx="585267" cy="749873"/>
          </a:xfrm>
          <a:prstGeom prst="rect">
            <a:avLst/>
          </a:prstGeom>
        </p:spPr>
      </p:pic>
      <p:pic>
        <p:nvPicPr>
          <p:cNvPr id="11" name="Picture 10" descr="A close-up of a leaf&#10;&#10;Description automatically generated">
            <a:extLst>
              <a:ext uri="{FF2B5EF4-FFF2-40B4-BE49-F238E27FC236}">
                <a16:creationId xmlns:a16="http://schemas.microsoft.com/office/drawing/2014/main" id="{4F39E703-1291-4AB8-A466-24759C0DC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0206" y="4846161"/>
            <a:ext cx="585267" cy="749873"/>
          </a:xfrm>
          <a:prstGeom prst="rect">
            <a:avLst/>
          </a:prstGeom>
        </p:spPr>
      </p:pic>
      <p:pic>
        <p:nvPicPr>
          <p:cNvPr id="12" name="Picture 11" descr="A close-up of a leaf&#10;&#10;Description automatically generated">
            <a:extLst>
              <a:ext uri="{FF2B5EF4-FFF2-40B4-BE49-F238E27FC236}">
                <a16:creationId xmlns:a16="http://schemas.microsoft.com/office/drawing/2014/main" id="{41CB5624-7DE3-4103-B6D9-1492E8A3D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69" y="4862389"/>
            <a:ext cx="585267" cy="749873"/>
          </a:xfrm>
          <a:prstGeom prst="rect">
            <a:avLst/>
          </a:prstGeom>
        </p:spPr>
      </p:pic>
      <p:pic>
        <p:nvPicPr>
          <p:cNvPr id="13" name="Picture 12" descr="A close-up of a leaf&#10;&#10;Description automatically generated">
            <a:extLst>
              <a:ext uri="{FF2B5EF4-FFF2-40B4-BE49-F238E27FC236}">
                <a16:creationId xmlns:a16="http://schemas.microsoft.com/office/drawing/2014/main" id="{F99DADBE-942F-43F5-BFF4-E47295E9B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32" y="4862388"/>
            <a:ext cx="585267" cy="749873"/>
          </a:xfrm>
          <a:prstGeom prst="rect">
            <a:avLst/>
          </a:prstGeom>
        </p:spPr>
      </p:pic>
      <p:pic>
        <p:nvPicPr>
          <p:cNvPr id="14" name="Picture 13" descr="A close-up of a leaf&#10;&#10;Description automatically generated">
            <a:extLst>
              <a:ext uri="{FF2B5EF4-FFF2-40B4-BE49-F238E27FC236}">
                <a16:creationId xmlns:a16="http://schemas.microsoft.com/office/drawing/2014/main" id="{DCCA5C47-9121-419F-BCA1-CD0982120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2669" y="4878618"/>
            <a:ext cx="585267" cy="749873"/>
          </a:xfrm>
          <a:prstGeom prst="rect">
            <a:avLst/>
          </a:prstGeom>
        </p:spPr>
      </p:pic>
      <p:pic>
        <p:nvPicPr>
          <p:cNvPr id="15" name="Picture 14" descr="A close-up of a leaf&#10;&#10;Description automatically generated">
            <a:extLst>
              <a:ext uri="{FF2B5EF4-FFF2-40B4-BE49-F238E27FC236}">
                <a16:creationId xmlns:a16="http://schemas.microsoft.com/office/drawing/2014/main" id="{F197B050-36ED-4A09-A414-90728093B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261" y="4879903"/>
            <a:ext cx="585267" cy="749873"/>
          </a:xfrm>
          <a:prstGeom prst="rect">
            <a:avLst/>
          </a:prstGeom>
        </p:spPr>
      </p:pic>
      <p:pic>
        <p:nvPicPr>
          <p:cNvPr id="16" name="Picture 15" descr="A close-up of a leaf&#10;&#10;Description automatically generated">
            <a:extLst>
              <a:ext uri="{FF2B5EF4-FFF2-40B4-BE49-F238E27FC236}">
                <a16:creationId xmlns:a16="http://schemas.microsoft.com/office/drawing/2014/main" id="{2BD15680-A7F8-4F42-8138-169233E0E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3270" y="4866949"/>
            <a:ext cx="585267" cy="749873"/>
          </a:xfrm>
          <a:prstGeom prst="rect">
            <a:avLst/>
          </a:prstGeom>
        </p:spPr>
      </p:pic>
      <p:pic>
        <p:nvPicPr>
          <p:cNvPr id="17" name="Picture 16" descr="A close-up of a leaf&#10;&#10;Description automatically generated">
            <a:extLst>
              <a:ext uri="{FF2B5EF4-FFF2-40B4-BE49-F238E27FC236}">
                <a16:creationId xmlns:a16="http://schemas.microsoft.com/office/drawing/2014/main" id="{71C79010-6B5A-4B85-9F81-F603A608D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847" y="4862485"/>
            <a:ext cx="585267" cy="749873"/>
          </a:xfrm>
          <a:prstGeom prst="rect">
            <a:avLst/>
          </a:prstGeom>
        </p:spPr>
      </p:pic>
      <p:pic>
        <p:nvPicPr>
          <p:cNvPr id="18" name="Picture 17" descr="A close-up of a leaf&#10;&#10;Description automatically generated">
            <a:extLst>
              <a:ext uri="{FF2B5EF4-FFF2-40B4-BE49-F238E27FC236}">
                <a16:creationId xmlns:a16="http://schemas.microsoft.com/office/drawing/2014/main" id="{52914E5E-AD71-4F0D-A8AB-7E0CDE951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6584" y="4878715"/>
            <a:ext cx="585267" cy="749873"/>
          </a:xfrm>
          <a:prstGeom prst="rect">
            <a:avLst/>
          </a:prstGeom>
        </p:spPr>
      </p:pic>
      <p:pic>
        <p:nvPicPr>
          <p:cNvPr id="19" name="Picture 18" descr="A close-up of a leaf&#10;&#10;Description automatically generated">
            <a:extLst>
              <a:ext uri="{FF2B5EF4-FFF2-40B4-BE49-F238E27FC236}">
                <a16:creationId xmlns:a16="http://schemas.microsoft.com/office/drawing/2014/main" id="{08768C73-75BB-4FCB-88E9-4F34471EC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491" y="4864957"/>
            <a:ext cx="585267" cy="749873"/>
          </a:xfrm>
          <a:prstGeom prst="rect">
            <a:avLst/>
          </a:prstGeom>
        </p:spPr>
      </p:pic>
      <p:pic>
        <p:nvPicPr>
          <p:cNvPr id="20" name="Picture 19" descr="A close-up of a leaf&#10;&#10;Description automatically generated">
            <a:extLst>
              <a:ext uri="{FF2B5EF4-FFF2-40B4-BE49-F238E27FC236}">
                <a16:creationId xmlns:a16="http://schemas.microsoft.com/office/drawing/2014/main" id="{D2A07FE6-2741-495A-AFD7-DAADF1D75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854" y="4864956"/>
            <a:ext cx="585267" cy="749873"/>
          </a:xfrm>
          <a:prstGeom prst="rect">
            <a:avLst/>
          </a:prstGeom>
        </p:spPr>
      </p:pic>
      <p:pic>
        <p:nvPicPr>
          <p:cNvPr id="21" name="Picture 20" descr="A close-up of a leaf&#10;&#10;Description automatically generated">
            <a:extLst>
              <a:ext uri="{FF2B5EF4-FFF2-40B4-BE49-F238E27FC236}">
                <a16:creationId xmlns:a16="http://schemas.microsoft.com/office/drawing/2014/main" id="{88AC2A83-D20B-4613-ACC9-C0215FB29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7591" y="4881186"/>
            <a:ext cx="585267" cy="749873"/>
          </a:xfrm>
          <a:prstGeom prst="rect">
            <a:avLst/>
          </a:prstGeom>
        </p:spPr>
      </p:pic>
      <p:pic>
        <p:nvPicPr>
          <p:cNvPr id="22" name="Picture 21" descr="A close-up of a leaf&#10;&#10;Description automatically generated">
            <a:extLst>
              <a:ext uri="{FF2B5EF4-FFF2-40B4-BE49-F238E27FC236}">
                <a16:creationId xmlns:a16="http://schemas.microsoft.com/office/drawing/2014/main" id="{5D680E79-81C9-463A-9A19-AF2B5D1FF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23" y="4923111"/>
            <a:ext cx="585267" cy="749873"/>
          </a:xfrm>
          <a:prstGeom prst="rect">
            <a:avLst/>
          </a:prstGeom>
        </p:spPr>
      </p:pic>
      <p:pic>
        <p:nvPicPr>
          <p:cNvPr id="23" name="Picture 22" descr="A close-up of a leaf&#10;&#10;Description automatically generated">
            <a:extLst>
              <a:ext uri="{FF2B5EF4-FFF2-40B4-BE49-F238E27FC236}">
                <a16:creationId xmlns:a16="http://schemas.microsoft.com/office/drawing/2014/main" id="{96B1574C-7E23-40CF-80BA-745FD7FC9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769" y="4865053"/>
            <a:ext cx="585267" cy="749873"/>
          </a:xfrm>
          <a:prstGeom prst="rect">
            <a:avLst/>
          </a:prstGeom>
        </p:spPr>
      </p:pic>
      <p:pic>
        <p:nvPicPr>
          <p:cNvPr id="24" name="Picture 23" descr="A close-up of a leaf&#10;&#10;Description automatically generated">
            <a:extLst>
              <a:ext uri="{FF2B5EF4-FFF2-40B4-BE49-F238E27FC236}">
                <a16:creationId xmlns:a16="http://schemas.microsoft.com/office/drawing/2014/main" id="{55D4FA88-8ED2-49E4-B9F9-27C6F11CA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1506" y="4881283"/>
            <a:ext cx="585267" cy="749873"/>
          </a:xfrm>
          <a:prstGeom prst="rect">
            <a:avLst/>
          </a:prstGeom>
        </p:spPr>
      </p:pic>
      <p:pic>
        <p:nvPicPr>
          <p:cNvPr id="25" name="Picture 24" descr="A close-up of a leaf&#10;&#10;Description automatically generated">
            <a:extLst>
              <a:ext uri="{FF2B5EF4-FFF2-40B4-BE49-F238E27FC236}">
                <a16:creationId xmlns:a16="http://schemas.microsoft.com/office/drawing/2014/main" id="{CDA4597B-3E6E-4FEC-88A1-C3A05894C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509" y="4879032"/>
            <a:ext cx="585267" cy="749873"/>
          </a:xfrm>
          <a:prstGeom prst="rect">
            <a:avLst/>
          </a:prstGeom>
        </p:spPr>
      </p:pic>
      <p:pic>
        <p:nvPicPr>
          <p:cNvPr id="26" name="Picture 25" descr="A close-up of a leaf&#10;&#10;Description automatically generated">
            <a:extLst>
              <a:ext uri="{FF2B5EF4-FFF2-40B4-BE49-F238E27FC236}">
                <a16:creationId xmlns:a16="http://schemas.microsoft.com/office/drawing/2014/main" id="{49E0DDE3-FBAA-4C4F-B2C8-A8403FFCA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32" y="4839658"/>
            <a:ext cx="585267" cy="749873"/>
          </a:xfrm>
          <a:prstGeom prst="rect">
            <a:avLst/>
          </a:prstGeom>
        </p:spPr>
      </p:pic>
      <p:pic>
        <p:nvPicPr>
          <p:cNvPr id="27" name="Picture 26" descr="A close-up of a leaf&#10;&#10;Description automatically generated">
            <a:extLst>
              <a:ext uri="{FF2B5EF4-FFF2-40B4-BE49-F238E27FC236}">
                <a16:creationId xmlns:a16="http://schemas.microsoft.com/office/drawing/2014/main" id="{2780B819-668A-4029-B6E9-53519F6FE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250" y="4882565"/>
            <a:ext cx="585267" cy="749873"/>
          </a:xfrm>
          <a:prstGeom prst="rect">
            <a:avLst/>
          </a:prstGeom>
        </p:spPr>
      </p:pic>
      <p:pic>
        <p:nvPicPr>
          <p:cNvPr id="28" name="Picture 27" descr="A close-up of a leaf&#10;&#10;Description automatically generated">
            <a:extLst>
              <a:ext uri="{FF2B5EF4-FFF2-40B4-BE49-F238E27FC236}">
                <a16:creationId xmlns:a16="http://schemas.microsoft.com/office/drawing/2014/main" id="{275CE7F0-2FAE-45EC-BFF4-6F40A6A27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8987" y="4898795"/>
            <a:ext cx="585267" cy="749873"/>
          </a:xfrm>
          <a:prstGeom prst="rect">
            <a:avLst/>
          </a:prstGeom>
        </p:spPr>
      </p:pic>
      <p:pic>
        <p:nvPicPr>
          <p:cNvPr id="29" name="Picture 28" descr="A close-up of a leaf&#10;&#10;Description automatically generated">
            <a:extLst>
              <a:ext uri="{FF2B5EF4-FFF2-40B4-BE49-F238E27FC236}">
                <a16:creationId xmlns:a16="http://schemas.microsoft.com/office/drawing/2014/main" id="{23F9B886-0097-47B7-8106-4E67AB379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115" y="4898795"/>
            <a:ext cx="585267" cy="749873"/>
          </a:xfrm>
          <a:prstGeom prst="rect">
            <a:avLst/>
          </a:prstGeom>
        </p:spPr>
      </p:pic>
      <p:pic>
        <p:nvPicPr>
          <p:cNvPr id="30" name="Picture 29" descr="A close-up of a leaf&#10;&#10;Description automatically generated">
            <a:extLst>
              <a:ext uri="{FF2B5EF4-FFF2-40B4-BE49-F238E27FC236}">
                <a16:creationId xmlns:a16="http://schemas.microsoft.com/office/drawing/2014/main" id="{B379C1B0-1526-47FF-B830-89C759514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8842" y="4878618"/>
            <a:ext cx="585267" cy="749873"/>
          </a:xfrm>
          <a:prstGeom prst="rect">
            <a:avLst/>
          </a:prstGeom>
        </p:spPr>
      </p:pic>
      <p:pic>
        <p:nvPicPr>
          <p:cNvPr id="31" name="Picture 30" descr="A close-up of a leaf&#10;&#10;Description automatically generated">
            <a:extLst>
              <a:ext uri="{FF2B5EF4-FFF2-40B4-BE49-F238E27FC236}">
                <a16:creationId xmlns:a16="http://schemas.microsoft.com/office/drawing/2014/main" id="{A2B02068-4880-4130-88D3-8A0E87868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970" y="4878618"/>
            <a:ext cx="585267" cy="749873"/>
          </a:xfrm>
          <a:prstGeom prst="rect">
            <a:avLst/>
          </a:prstGeom>
        </p:spPr>
      </p:pic>
      <p:pic>
        <p:nvPicPr>
          <p:cNvPr id="32" name="Picture 31" descr="A close-up of a leaf&#10;&#10;Description automatically generated">
            <a:extLst>
              <a:ext uri="{FF2B5EF4-FFF2-40B4-BE49-F238E27FC236}">
                <a16:creationId xmlns:a16="http://schemas.microsoft.com/office/drawing/2014/main" id="{742F9B8F-C42D-4BCE-86CD-3581A1714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9272" y="4896899"/>
            <a:ext cx="585267" cy="749873"/>
          </a:xfrm>
          <a:prstGeom prst="rect">
            <a:avLst/>
          </a:prstGeom>
        </p:spPr>
      </p:pic>
      <p:pic>
        <p:nvPicPr>
          <p:cNvPr id="33" name="Picture 32" descr="A close-up of a leaf&#10;&#10;Description automatically generated">
            <a:extLst>
              <a:ext uri="{FF2B5EF4-FFF2-40B4-BE49-F238E27FC236}">
                <a16:creationId xmlns:a16="http://schemas.microsoft.com/office/drawing/2014/main" id="{6CAD3A34-C8E6-401F-B7E1-D2417A242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400" y="4896899"/>
            <a:ext cx="585267" cy="749873"/>
          </a:xfrm>
          <a:prstGeom prst="rect">
            <a:avLst/>
          </a:prstGeom>
        </p:spPr>
      </p:pic>
      <p:pic>
        <p:nvPicPr>
          <p:cNvPr id="34" name="Picture 33" descr="A close-up of a leaf&#10;&#10;Description automatically generated">
            <a:extLst>
              <a:ext uri="{FF2B5EF4-FFF2-40B4-BE49-F238E27FC236}">
                <a16:creationId xmlns:a16="http://schemas.microsoft.com/office/drawing/2014/main" id="{445AA65C-C9AD-453A-A6E7-A732FB37E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6190" y="4902631"/>
            <a:ext cx="585267" cy="749873"/>
          </a:xfrm>
          <a:prstGeom prst="rect">
            <a:avLst/>
          </a:prstGeom>
        </p:spPr>
      </p:pic>
      <p:pic>
        <p:nvPicPr>
          <p:cNvPr id="35" name="Picture 34" descr="A close-up of a leaf&#10;&#10;Description automatically generated">
            <a:extLst>
              <a:ext uri="{FF2B5EF4-FFF2-40B4-BE49-F238E27FC236}">
                <a16:creationId xmlns:a16="http://schemas.microsoft.com/office/drawing/2014/main" id="{520AB2E4-0129-4767-AF91-414E43368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318" y="4902631"/>
            <a:ext cx="585267" cy="749873"/>
          </a:xfrm>
          <a:prstGeom prst="rect">
            <a:avLst/>
          </a:prstGeom>
        </p:spPr>
      </p:pic>
      <p:pic>
        <p:nvPicPr>
          <p:cNvPr id="36" name="Picture 35" descr="A close-up of a leaf&#10;&#10;Description automatically generated">
            <a:extLst>
              <a:ext uri="{FF2B5EF4-FFF2-40B4-BE49-F238E27FC236}">
                <a16:creationId xmlns:a16="http://schemas.microsoft.com/office/drawing/2014/main" id="{7918AEC2-392E-4818-8F37-FB6CD27F5B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616" y="4846801"/>
            <a:ext cx="585267" cy="749873"/>
          </a:xfrm>
          <a:prstGeom prst="rect">
            <a:avLst/>
          </a:prstGeom>
        </p:spPr>
      </p:pic>
      <p:pic>
        <p:nvPicPr>
          <p:cNvPr id="37" name="Picture 36" descr="A close-up of a leaf&#10;&#10;Description automatically generated">
            <a:extLst>
              <a:ext uri="{FF2B5EF4-FFF2-40B4-BE49-F238E27FC236}">
                <a16:creationId xmlns:a16="http://schemas.microsoft.com/office/drawing/2014/main" id="{DAD5E1FF-5135-413B-8649-FCFD74C25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44" y="4846801"/>
            <a:ext cx="585267" cy="749873"/>
          </a:xfrm>
          <a:prstGeom prst="rect">
            <a:avLst/>
          </a:prstGeom>
        </p:spPr>
      </p:pic>
      <p:pic>
        <p:nvPicPr>
          <p:cNvPr id="38" name="Picture 37" descr="A close-up of a leaf&#10;&#10;Description automatically generated">
            <a:extLst>
              <a:ext uri="{FF2B5EF4-FFF2-40B4-BE49-F238E27FC236}">
                <a16:creationId xmlns:a16="http://schemas.microsoft.com/office/drawing/2014/main" id="{DBAE7079-5EA0-4F27-8FBF-42B819BDE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27" y="4837332"/>
            <a:ext cx="585267" cy="749873"/>
          </a:xfrm>
          <a:prstGeom prst="rect">
            <a:avLst/>
          </a:prstGeom>
        </p:spPr>
      </p:pic>
      <p:pic>
        <p:nvPicPr>
          <p:cNvPr id="39" name="Picture 38" descr="A close-up of a leaf&#10;&#10;Description automatically generated">
            <a:extLst>
              <a:ext uri="{FF2B5EF4-FFF2-40B4-BE49-F238E27FC236}">
                <a16:creationId xmlns:a16="http://schemas.microsoft.com/office/drawing/2014/main" id="{D753C0CD-8F73-4411-8275-9241DAFBA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" y="4817314"/>
            <a:ext cx="585267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221AA8-604D-4239-AED5-1B5A58AB77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21125" b="22388"/>
          <a:stretch/>
        </p:blipFill>
        <p:spPr>
          <a:xfrm>
            <a:off x="0" y="5444215"/>
            <a:ext cx="12192000" cy="145950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D86FA61-FBB1-4371-AC06-57B75DB3A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97535" y="5042958"/>
            <a:ext cx="612700" cy="80564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1CA45C1-7915-46CA-B227-62BB0E0E1B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50981" y="4651512"/>
            <a:ext cx="1277919" cy="124064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ED9FD1E-6781-4F97-9186-811EF6FBD7F3}"/>
              </a:ext>
            </a:extLst>
          </p:cNvPr>
          <p:cNvSpPr txBox="1"/>
          <p:nvPr/>
        </p:nvSpPr>
        <p:spPr>
          <a:xfrm>
            <a:off x="1111880" y="927090"/>
            <a:ext cx="9968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การเลือกเครื่องตวงที่เหมาะสม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CFC23E9-2EEC-42E3-9D1D-7F3EBFB151A4}"/>
              </a:ext>
            </a:extLst>
          </p:cNvPr>
          <p:cNvSpPr txBox="1"/>
          <p:nvPr/>
        </p:nvSpPr>
        <p:spPr>
          <a:xfrm>
            <a:off x="1351584" y="2957837"/>
            <a:ext cx="94888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500" dirty="0">
                <a:latin typeface="Itim" panose="00000500000000000000" pitchFamily="2" charset="-34"/>
                <a:cs typeface="Itim" panose="00000500000000000000" pitchFamily="2" charset="-34"/>
              </a:rPr>
              <a:t>       เลือกใช้เครื่องตวงที่เหมาะสมและบอกปริมาตรโดย</a:t>
            </a:r>
          </a:p>
          <a:p>
            <a:r>
              <a:rPr lang="th-TH" sz="3500" dirty="0">
                <a:latin typeface="Itim" panose="00000500000000000000" pitchFamily="2" charset="-34"/>
                <a:cs typeface="Itim" panose="00000500000000000000" pitchFamily="2" charset="-34"/>
              </a:rPr>
              <a:t>ใช้หน่วยปริมาตรที่เหมาะสม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B87663-8333-4DC2-A5C6-3A4FC5F1F90A}"/>
              </a:ext>
            </a:extLst>
          </p:cNvPr>
          <p:cNvSpPr txBox="1"/>
          <p:nvPr/>
        </p:nvSpPr>
        <p:spPr>
          <a:xfrm>
            <a:off x="4898021" y="2126643"/>
            <a:ext cx="239595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endParaRPr lang="th-TH" sz="35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63647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85 0.04329 L 0.01485 0.04352 L 0.12018 0.0382 L 0.13347 0.03634 C 0.1836 0.03171 0.23477 0.0338 0.28438 0.0331 L 0.29961 0.03125 C 0.30716 0.03079 0.31485 0.03056 0.3224 0.02963 C 0.3293 0.02894 0.33633 0.02755 0.34323 0.02639 C 0.35469 0.02222 0.34193 0.02639 0.36419 0.02292 C 0.36602 0.02269 0.36797 0.0213 0.36979 0.0213 C 0.3819 0.02037 0.39388 0.02014 0.40599 0.01968 L 0.48568 0.0213 C 0.49909 0.02176 0.51446 0.02454 0.52839 0.02639 C 0.53321 0.02685 0.53789 0.02778 0.54258 0.02801 C 0.56042 0.02894 0.57813 0.02894 0.59584 0.02963 L 0.66511 0.0331 C 0.70573 0.04028 0.67214 0.03472 0.76862 0.03634 L 0.87591 0.0382 C 0.93659 0.04306 0.90313 0.04236 0.97656 0.0382 C 0.97995 0.0375 0.98347 0.03727 0.98698 0.03634 C 0.99141 0.03542 0.99584 0.0338 1.00026 0.0331 C 1.00599 0.03218 1.01159 0.03148 1.01732 0.03125 C 1.03724 0.03102 1.05716 0.03125 1.07722 0.03125 " pathEditMode="relative" rAng="0" ptsTypes="AAAAAAAAAAAAAAAAAAAAAAA">
                                      <p:cBhvr>
                                        <p:cTn id="198" dur="8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12" y="-1181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85 0.04329 L 0.01485 0.04352 L 0.12019 0.03819 L 0.13347 0.03634 C 0.1836 0.03171 0.23477 0.0338 0.28438 0.0331 L 0.29961 0.03125 C 0.30717 0.03079 0.31485 0.03056 0.3224 0.02963 C 0.3293 0.02894 0.33633 0.02755 0.34323 0.02639 C 0.35469 0.02222 0.34193 0.02639 0.3642 0.02292 C 0.36602 0.02269 0.36797 0.0213 0.3698 0.0213 C 0.38191 0.02037 0.39388 0.02014 0.40599 0.01968 L 0.48568 0.0213 C 0.49909 0.02176 0.51446 0.02454 0.52839 0.02639 C 0.53321 0.02685 0.53789 0.02778 0.54258 0.02801 C 0.56042 0.02894 0.57813 0.02894 0.59584 0.02963 L 0.66511 0.0331 C 0.70573 0.04028 0.67214 0.03472 0.76862 0.03634 L 0.87592 0.03819 C 0.93659 0.04306 0.90313 0.04236 0.97657 0.03819 C 0.97995 0.0375 0.98347 0.03727 0.98698 0.03634 C 0.99141 0.03542 0.99584 0.0338 1.00026 0.0331 C 1.00599 0.03218 1.01159 0.03148 1.01732 0.03125 C 1.03724 0.03102 1.05717 0.03125 1.07722 0.03125 " pathEditMode="relative" rAng="0" ptsTypes="AAAAAAAAAAAAAAAAAAAAAAA">
                                      <p:cBhvr>
                                        <p:cTn id="206" dur="8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12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G">
            <a:extLst>
              <a:ext uri="{FF2B5EF4-FFF2-40B4-BE49-F238E27FC236}">
                <a16:creationId xmlns:a16="http://schemas.microsoft.com/office/drawing/2014/main" id="{C505FF26-E088-4AA9-9134-733ADCC7F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3" b="78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A19258D-AD3C-4625-818E-745B1F45051B}"/>
              </a:ext>
            </a:extLst>
          </p:cNvPr>
          <p:cNvSpPr/>
          <p:nvPr/>
        </p:nvSpPr>
        <p:spPr>
          <a:xfrm>
            <a:off x="389010" y="400210"/>
            <a:ext cx="11413980" cy="6057581"/>
          </a:xfrm>
          <a:prstGeom prst="roundRect">
            <a:avLst>
              <a:gd name="adj" fmla="val 7120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07B6208-919C-42C5-8E20-DAFF9CDE35B9}"/>
              </a:ext>
            </a:extLst>
          </p:cNvPr>
          <p:cNvGrpSpPr/>
          <p:nvPr/>
        </p:nvGrpSpPr>
        <p:grpSpPr>
          <a:xfrm>
            <a:off x="516054" y="582159"/>
            <a:ext cx="3737617" cy="4450354"/>
            <a:chOff x="516054" y="582159"/>
            <a:chExt cx="3737617" cy="445035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E73DBEB-328D-4CA9-90DD-9209E286F6C7}"/>
                </a:ext>
              </a:extLst>
            </p:cNvPr>
            <p:cNvSpPr txBox="1"/>
            <p:nvPr/>
          </p:nvSpPr>
          <p:spPr>
            <a:xfrm>
              <a:off x="1958544" y="582159"/>
              <a:ext cx="22951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dirty="0">
                  <a:solidFill>
                    <a:sysClr val="windowText" lastClr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ช้อนตวง</a:t>
              </a:r>
              <a:endParaRPr lang="en-US" sz="4800" dirty="0">
                <a:solidFill>
                  <a:sysClr val="windowText" lastClr="00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BAB250E9-586D-420A-A031-C73AA74836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" b="96333" l="3500" r="97667">
                          <a14:foregroundMark x1="15500" y1="7667" x2="11333" y2="17500"/>
                          <a14:foregroundMark x1="11333" y1="17500" x2="21000" y2="14500"/>
                          <a14:foregroundMark x1="21000" y1="14500" x2="13667" y2="14167"/>
                          <a14:foregroundMark x1="29000" y1="50333" x2="15500" y2="46167"/>
                          <a14:foregroundMark x1="15500" y1="46167" x2="16167" y2="49167"/>
                          <a14:foregroundMark x1="17167" y1="72000" x2="26333" y2="72000"/>
                          <a14:foregroundMark x1="33500" y1="90167" x2="38000" y2="89333"/>
                          <a14:foregroundMark x1="90333" y1="55167" x2="95000" y2="54000"/>
                          <a14:foregroundMark x1="97833" y1="56833" x2="97000" y2="56000"/>
                          <a14:foregroundMark x1="31667" y1="68667" x2="54333" y2="63500"/>
                          <a14:foregroundMark x1="54333" y1="63500" x2="54833" y2="63167"/>
                          <a14:foregroundMark x1="8333" y1="9000" x2="9667" y2="11667"/>
                          <a14:foregroundMark x1="6500" y1="43167" x2="6667" y2="49000"/>
                          <a14:foregroundMark x1="3667" y1="24833" x2="2667" y2="11667"/>
                          <a14:foregroundMark x1="2667" y1="11667" x2="10500" y2="3667"/>
                          <a14:foregroundMark x1="10500" y1="3667" x2="19333" y2="4833"/>
                          <a14:foregroundMark x1="8000" y1="6000" x2="1500" y2="15167"/>
                          <a14:foregroundMark x1="1500" y1="15167" x2="3500" y2="24333"/>
                          <a14:foregroundMark x1="3500" y1="24333" x2="5167" y2="25000"/>
                          <a14:foregroundMark x1="4667" y1="51833" x2="4000" y2="44167"/>
                          <a14:foregroundMark x1="11500" y1="69667" x2="20667" y2="63000"/>
                          <a14:foregroundMark x1="20667" y1="63000" x2="29833" y2="67833"/>
                          <a14:foregroundMark x1="29833" y1="67167" x2="20667" y2="63167"/>
                          <a14:foregroundMark x1="20667" y1="63167" x2="20333" y2="63167"/>
                          <a14:foregroundMark x1="28833" y1="66167" x2="18000" y2="63667"/>
                          <a14:foregroundMark x1="18000" y1="63667" x2="12833" y2="68667"/>
                          <a14:foregroundMark x1="28167" y1="93667" x2="36000" y2="92667"/>
                          <a14:foregroundMark x1="25167" y1="86667" x2="25500" y2="91833"/>
                          <a14:foregroundMark x1="25500" y1="92000" x2="27833" y2="83500"/>
                          <a14:foregroundMark x1="27833" y1="83500" x2="35167" y2="82500"/>
                          <a14:foregroundMark x1="35333" y1="83000" x2="26833" y2="84167"/>
                          <a14:foregroundMark x1="26833" y1="84167" x2="26333" y2="93333"/>
                          <a14:foregroundMark x1="26333" y1="93333" x2="29000" y2="94167"/>
                          <a14:foregroundMark x1="31000" y1="92500" x2="29000" y2="83500"/>
                          <a14:foregroundMark x1="29000" y1="83500" x2="35500" y2="82833"/>
                          <a14:foregroundMark x1="35667" y1="82500" x2="25667" y2="84667"/>
                          <a14:foregroundMark x1="25667" y1="84667" x2="26667" y2="92500"/>
                          <a14:foregroundMark x1="23833" y1="87667" x2="23833" y2="87667"/>
                          <a14:foregroundMark x1="24667" y1="86333" x2="24667" y2="86333"/>
                          <a14:foregroundMark x1="25167" y1="85000" x2="25167" y2="85000"/>
                          <a14:foregroundMark x1="25833" y1="84667" x2="25833" y2="84667"/>
                          <a14:foregroundMark x1="33167" y1="82500" x2="33167" y2="82500"/>
                          <a14:foregroundMark x1="32333" y1="81833" x2="32333" y2="81833"/>
                          <a14:foregroundMark x1="30500" y1="82167" x2="30500" y2="82167"/>
                          <a14:foregroundMark x1="28667" y1="82500" x2="28667" y2="82500"/>
                          <a14:foregroundMark x1="15833" y1="2500" x2="15833" y2="2500"/>
                          <a14:foregroundMark x1="17833" y1="3333" x2="17833" y2="3333"/>
                          <a14:foregroundMark x1="19000" y1="3167" x2="19000" y2="3167"/>
                          <a14:foregroundMark x1="18333" y1="2833" x2="18333" y2="2833"/>
                          <a14:foregroundMark x1="19000" y1="2833" x2="19000" y2="2833"/>
                          <a14:foregroundMark x1="20333" y1="3500" x2="20333" y2="3500"/>
                          <a14:foregroundMark x1="20667" y1="3167" x2="20667" y2="3167"/>
                          <a14:foregroundMark x1="19833" y1="3000" x2="19833" y2="3000"/>
                          <a14:foregroundMark x1="24500" y1="4667" x2="24500" y2="4667"/>
                          <a14:foregroundMark x1="27500" y1="6833" x2="27500" y2="6833"/>
                          <a14:foregroundMark x1="29000" y1="8500" x2="29000" y2="8500"/>
                          <a14:foregroundMark x1="29500" y1="8667" x2="29500" y2="8667"/>
                          <a14:foregroundMark x1="31667" y1="10667" x2="31667" y2="10667"/>
                          <a14:foregroundMark x1="32167" y1="12667" x2="32167" y2="12667"/>
                          <a14:foregroundMark x1="32667" y1="14000" x2="32667" y2="14000"/>
                          <a14:foregroundMark x1="33667" y1="19500" x2="33667" y2="19500"/>
                          <a14:foregroundMark x1="12000" y1="2667" x2="12000" y2="2667"/>
                          <a14:foregroundMark x1="13000" y1="2500" x2="13000" y2="2500"/>
                          <a14:foregroundMark x1="5667" y1="4667" x2="5667" y2="4667"/>
                          <a14:foregroundMark x1="4667" y1="5667" x2="4667" y2="5667"/>
                          <a14:foregroundMark x1="12833" y1="66833" x2="12833" y2="66833"/>
                          <a14:foregroundMark x1="13000" y1="65667" x2="13000" y2="65667"/>
                          <a14:foregroundMark x1="14000" y1="65167" x2="14000" y2="65167"/>
                          <a14:foregroundMark x1="15167" y1="64167" x2="15167" y2="64167"/>
                          <a14:foregroundMark x1="16333" y1="63833" x2="16333" y2="63833"/>
                          <a14:foregroundMark x1="17500" y1="63500" x2="17500" y2="63500"/>
                          <a14:foregroundMark x1="16000" y1="63167" x2="16000" y2="63167"/>
                          <a14:foregroundMark x1="17500" y1="62833" x2="17500" y2="62833"/>
                          <a14:foregroundMark x1="17167" y1="63000" x2="17167" y2="63000"/>
                          <a14:foregroundMark x1="19333" y1="63000" x2="19333" y2="63000"/>
                          <a14:foregroundMark x1="16500" y1="63000" x2="16500" y2="63000"/>
                          <a14:foregroundMark x1="18500" y1="63167" x2="18500" y2="63167"/>
                          <a14:foregroundMark x1="19167" y1="62833" x2="19167" y2="62833"/>
                          <a14:foregroundMark x1="20667" y1="62833" x2="20667" y2="62833"/>
                          <a14:foregroundMark x1="21500" y1="62833" x2="21500" y2="62833"/>
                          <a14:foregroundMark x1="20333" y1="63000" x2="20333" y2="63000"/>
                          <a14:foregroundMark x1="19500" y1="63000" x2="19500" y2="63000"/>
                          <a14:foregroundMark x1="22167" y1="63167" x2="22167" y2="63167"/>
                          <a14:foregroundMark x1="28667" y1="65833" x2="28667" y2="65833"/>
                          <a14:foregroundMark x1="28000" y1="65000" x2="28000" y2="65000"/>
                          <a14:foregroundMark x1="27000" y1="64333" x2="27000" y2="64333"/>
                          <a14:foregroundMark x1="26167" y1="64167" x2="26167" y2="64167"/>
                          <a14:foregroundMark x1="25333" y1="63833" x2="25333" y2="63833"/>
                          <a14:foregroundMark x1="26000" y1="64333" x2="26000" y2="64333"/>
                          <a14:foregroundMark x1="24333" y1="63833" x2="24333" y2="63833"/>
                          <a14:foregroundMark x1="23167" y1="63167" x2="23167" y2="63167"/>
                          <a14:foregroundMark x1="20333" y1="63167" x2="20333" y2="63167"/>
                          <a14:foregroundMark x1="19833" y1="62833" x2="19833" y2="62833"/>
                          <a14:foregroundMark x1="23000" y1="63167" x2="23000" y2="63167"/>
                          <a14:foregroundMark x1="22833" y1="62833" x2="22833" y2="62833"/>
                          <a14:foregroundMark x1="23500" y1="62833" x2="23500" y2="62833"/>
                          <a14:foregroundMark x1="24333" y1="62833" x2="24333" y2="62833"/>
                          <a14:foregroundMark x1="3667" y1="43667" x2="3667" y2="43667"/>
                          <a14:foregroundMark x1="4333" y1="42667" x2="4333" y2="42667"/>
                          <a14:foregroundMark x1="4667" y1="42333" x2="4667" y2="42333"/>
                          <a14:foregroundMark x1="26833" y1="78667" x2="26833" y2="78667"/>
                          <a14:foregroundMark x1="27833" y1="79000" x2="27833" y2="79000"/>
                          <a14:foregroundMark x1="38000" y1="96333" x2="38000" y2="96333"/>
                          <a14:backgroundMark x1="5167" y1="5000" x2="5167" y2="5000"/>
                          <a14:backgroundMark x1="5667" y1="4500" x2="5667" y2="4500"/>
                          <a14:backgroundMark x1="5333" y1="5000" x2="5333" y2="5000"/>
                          <a14:backgroundMark x1="3833" y1="5667" x2="3833" y2="5667"/>
                          <a14:backgroundMark x1="4500" y1="5667" x2="4500" y2="5667"/>
                          <a14:backgroundMark x1="5167" y1="5000" x2="5167" y2="5000"/>
                          <a14:backgroundMark x1="5500" y1="4500" x2="5500" y2="4500"/>
                          <a14:backgroundMark x1="64167" y1="47500" x2="64167" y2="47500"/>
                          <a14:backgroundMark x1="53833" y1="57500" x2="53833" y2="57500"/>
                          <a14:backgroundMark x1="54833" y1="57833" x2="54833" y2="57833"/>
                          <a14:backgroundMark x1="56000" y1="57333" x2="56000" y2="57333"/>
                          <a14:backgroundMark x1="57000" y1="57333" x2="57000" y2="57333"/>
                          <a14:backgroundMark x1="59333" y1="67500" x2="59333" y2="67500"/>
                          <a14:backgroundMark x1="60167" y1="67167" x2="60167" y2="67167"/>
                          <a14:backgroundMark x1="57500" y1="57333" x2="57500" y2="57333"/>
                          <a14:backgroundMark x1="65167" y1="47833" x2="65167" y2="47833"/>
                          <a14:backgroundMark x1="58333" y1="57167" x2="58333" y2="57167"/>
                          <a14:backgroundMark x1="60833" y1="66833" x2="60833" y2="66833"/>
                          <a14:backgroundMark x1="61500" y1="66333" x2="61500" y2="66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53780" flipH="1">
              <a:off x="516054" y="2081894"/>
              <a:ext cx="2950619" cy="2950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606C99D-1EEC-4014-9102-E1901D876F90}"/>
              </a:ext>
            </a:extLst>
          </p:cNvPr>
          <p:cNvGrpSpPr/>
          <p:nvPr/>
        </p:nvGrpSpPr>
        <p:grpSpPr>
          <a:xfrm>
            <a:off x="3067425" y="1592311"/>
            <a:ext cx="2358627" cy="754207"/>
            <a:chOff x="4941607" y="1100565"/>
            <a:chExt cx="1831966" cy="792000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67F8074-BC23-4CD2-9CC6-A9D5163102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41607" y="1422001"/>
              <a:ext cx="902886" cy="28800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257E17F-2D9A-4B63-A0EB-26CB756A7687}"/>
                </a:ext>
              </a:extLst>
            </p:cNvPr>
            <p:cNvSpPr/>
            <p:nvPr/>
          </p:nvSpPr>
          <p:spPr>
            <a:xfrm>
              <a:off x="5259769" y="1100565"/>
              <a:ext cx="1513804" cy="792000"/>
            </a:xfrm>
            <a:prstGeom prst="roundRect">
              <a:avLst>
                <a:gd name="adj" fmla="val 50000"/>
              </a:avLst>
            </a:prstGeom>
            <a:solidFill>
              <a:srgbClr val="CCFF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 ช้อนโต๊ะ</a:t>
              </a:r>
              <a:endParaRPr lang="en-US" sz="28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15D6757-FA98-45B0-8EAF-1AF82D510074}"/>
              </a:ext>
            </a:extLst>
          </p:cNvPr>
          <p:cNvGrpSpPr/>
          <p:nvPr/>
        </p:nvGrpSpPr>
        <p:grpSpPr>
          <a:xfrm>
            <a:off x="3334963" y="2626567"/>
            <a:ext cx="2091091" cy="726039"/>
            <a:chOff x="3458713" y="1663345"/>
            <a:chExt cx="2091091" cy="726039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F6A2B11-84C0-48E9-AB0F-4174953FE4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58713" y="2092354"/>
              <a:ext cx="890834" cy="12355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8F3C941-7505-484E-955E-7BF12915D57E}"/>
                </a:ext>
              </a:extLst>
            </p:cNvPr>
            <p:cNvSpPr/>
            <p:nvPr/>
          </p:nvSpPr>
          <p:spPr>
            <a:xfrm>
              <a:off x="3873947" y="1663345"/>
              <a:ext cx="1675857" cy="726039"/>
            </a:xfrm>
            <a:prstGeom prst="roundRect">
              <a:avLst>
                <a:gd name="adj" fmla="val 50000"/>
              </a:avLst>
            </a:prstGeom>
            <a:solidFill>
              <a:srgbClr val="CCFF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 ช้อนชา</a:t>
              </a:r>
              <a:endParaRPr lang="en-US" sz="28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6971B38-58E3-466A-9F47-8CDD803A9E05}"/>
              </a:ext>
            </a:extLst>
          </p:cNvPr>
          <p:cNvGrpSpPr/>
          <p:nvPr/>
        </p:nvGrpSpPr>
        <p:grpSpPr>
          <a:xfrm>
            <a:off x="3298380" y="4053556"/>
            <a:ext cx="2287517" cy="1064830"/>
            <a:chOff x="4649602" y="646870"/>
            <a:chExt cx="2589398" cy="1118188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E13E2F5-BB66-4AD4-8A6F-1AE2F91DE8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49602" y="646870"/>
              <a:ext cx="936646" cy="66802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0030B3-5713-4E4E-B93B-41E1CFDF372B}"/>
                </a:ext>
              </a:extLst>
            </p:cNvPr>
            <p:cNvSpPr/>
            <p:nvPr/>
          </p:nvSpPr>
          <p:spPr>
            <a:xfrm>
              <a:off x="4953000" y="973058"/>
              <a:ext cx="2286000" cy="792000"/>
            </a:xfrm>
            <a:prstGeom prst="roundRect">
              <a:avLst>
                <a:gd name="adj" fmla="val 50000"/>
              </a:avLst>
            </a:prstGeom>
            <a:solidFill>
              <a:srgbClr val="CCFF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1/2 ช้อนชา</a:t>
              </a:r>
              <a:endParaRPr lang="en-US" sz="28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825FA91-F456-43FC-8C8A-BF0CC86D96B1}"/>
              </a:ext>
            </a:extLst>
          </p:cNvPr>
          <p:cNvGrpSpPr/>
          <p:nvPr/>
        </p:nvGrpSpPr>
        <p:grpSpPr>
          <a:xfrm>
            <a:off x="870854" y="4783989"/>
            <a:ext cx="2131905" cy="1176016"/>
            <a:chOff x="4953000" y="530112"/>
            <a:chExt cx="1655869" cy="1234946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3098273-CA05-4167-A225-CB78544A99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03819" y="530112"/>
              <a:ext cx="455217" cy="838945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2E5E89F-9B6E-4D56-8597-0D63135C9318}"/>
                </a:ext>
              </a:extLst>
            </p:cNvPr>
            <p:cNvSpPr/>
            <p:nvPr/>
          </p:nvSpPr>
          <p:spPr>
            <a:xfrm>
              <a:off x="4953000" y="973058"/>
              <a:ext cx="1655869" cy="792000"/>
            </a:xfrm>
            <a:prstGeom prst="roundRect">
              <a:avLst>
                <a:gd name="adj" fmla="val 50000"/>
              </a:avLst>
            </a:prstGeom>
            <a:solidFill>
              <a:srgbClr val="CCFF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1/4 ช้อนชา</a:t>
              </a:r>
              <a:endParaRPr lang="en-US" sz="28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70F1254-B89A-4B99-A80F-462A1DDA11AB}"/>
              </a:ext>
            </a:extLst>
          </p:cNvPr>
          <p:cNvGrpSpPr/>
          <p:nvPr/>
        </p:nvGrpSpPr>
        <p:grpSpPr>
          <a:xfrm>
            <a:off x="6265363" y="582159"/>
            <a:ext cx="4360508" cy="3373598"/>
            <a:chOff x="6265363" y="582159"/>
            <a:chExt cx="4360508" cy="3373598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C36D64A-DA31-4286-BA21-7E3D8DFCCD57}"/>
                </a:ext>
              </a:extLst>
            </p:cNvPr>
            <p:cNvSpPr txBox="1"/>
            <p:nvPr/>
          </p:nvSpPr>
          <p:spPr>
            <a:xfrm>
              <a:off x="6265363" y="582159"/>
              <a:ext cx="43605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dirty="0">
                  <a:solidFill>
                    <a:sysClr val="windowText" lastClr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ถ้วยตวงของแห้ง</a:t>
              </a:r>
              <a:endParaRPr lang="en-US" sz="4800" dirty="0">
                <a:solidFill>
                  <a:sysClr val="windowText" lastClr="00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43" name="Picture 42" descr="A picture containing cup, pan, indoor, kitchenware&#10;&#10;Description automatically generated">
              <a:extLst>
                <a:ext uri="{FF2B5EF4-FFF2-40B4-BE49-F238E27FC236}">
                  <a16:creationId xmlns:a16="http://schemas.microsoft.com/office/drawing/2014/main" id="{39085DF5-C6B5-4E81-B800-BAA093280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766" l="962" r="96875">
                          <a14:foregroundMark x1="10096" y1="16170" x2="7933" y2="28085"/>
                          <a14:foregroundMark x1="5288" y1="14894" x2="8173" y2="38723"/>
                          <a14:foregroundMark x1="8173" y1="38723" x2="9135" y2="42128"/>
                          <a14:foregroundMark x1="74038" y1="68511" x2="75000" y2="69362"/>
                          <a14:foregroundMark x1="47356" y1="4681" x2="68029" y2="33617"/>
                          <a14:foregroundMark x1="47837" y1="48511" x2="50481" y2="22553"/>
                          <a14:foregroundMark x1="41346" y1="20000" x2="25000" y2="45106"/>
                          <a14:foregroundMark x1="25721" y1="42553" x2="43269" y2="22553"/>
                          <a14:foregroundMark x1="47115" y1="19149" x2="50240" y2="40426"/>
                          <a14:foregroundMark x1="50240" y1="40426" x2="50240" y2="44255"/>
                          <a14:foregroundMark x1="48077" y1="51489" x2="38462" y2="67660"/>
                          <a14:foregroundMark x1="38462" y1="67660" x2="45192" y2="87660"/>
                          <a14:foregroundMark x1="45192" y1="87660" x2="56250" y2="80851"/>
                          <a14:foregroundMark x1="74038" y1="70213" x2="91587" y2="58298"/>
                          <a14:foregroundMark x1="91587" y1="58298" x2="87019" y2="43404"/>
                          <a14:foregroundMark x1="89183" y1="38723" x2="96875" y2="60851"/>
                          <a14:foregroundMark x1="96875" y1="60851" x2="71394" y2="71915"/>
                          <a14:foregroundMark x1="71394" y1="71915" x2="67548" y2="62128"/>
                          <a14:foregroundMark x1="72356" y1="61277" x2="84856" y2="71064"/>
                          <a14:foregroundMark x1="84856" y1="71064" x2="85096" y2="69787"/>
                          <a14:foregroundMark x1="10337" y1="28511" x2="16346" y2="58723"/>
                          <a14:foregroundMark x1="16346" y1="58723" x2="20192" y2="62979"/>
                          <a14:foregroundMark x1="31971" y1="76596" x2="40144" y2="94468"/>
                          <a14:foregroundMark x1="40144" y1="94468" x2="54567" y2="92766"/>
                          <a14:foregroundMark x1="54567" y1="92766" x2="57212" y2="79574"/>
                          <a14:foregroundMark x1="47115" y1="6809" x2="50240" y2="4681"/>
                          <a14:foregroundMark x1="50000" y1="1702" x2="48077" y2="0"/>
                          <a14:foregroundMark x1="46875" y1="1702" x2="57692" y2="16596"/>
                          <a14:foregroundMark x1="962" y1="21702" x2="2163" y2="310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4040" flipH="1">
              <a:off x="6473613" y="1652307"/>
              <a:ext cx="4077596" cy="2303450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8371694-3610-4003-882B-62D63DF4ABB5}"/>
              </a:ext>
            </a:extLst>
          </p:cNvPr>
          <p:cNvGrpSpPr/>
          <p:nvPr/>
        </p:nvGrpSpPr>
        <p:grpSpPr>
          <a:xfrm>
            <a:off x="4626103" y="3327103"/>
            <a:ext cx="2049953" cy="841172"/>
            <a:chOff x="5382902" y="815564"/>
            <a:chExt cx="1631427" cy="841172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1DA5B4CD-6B64-4198-91AD-F7A34C276E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71859" y="815564"/>
              <a:ext cx="442470" cy="387587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F67A28DC-443E-468A-ABA5-EF25C5EA5C68}"/>
                </a:ext>
              </a:extLst>
            </p:cNvPr>
            <p:cNvSpPr/>
            <p:nvPr/>
          </p:nvSpPr>
          <p:spPr>
            <a:xfrm>
              <a:off x="5382902" y="973058"/>
              <a:ext cx="1473815" cy="683678"/>
            </a:xfrm>
            <a:prstGeom prst="roundRect">
              <a:avLst>
                <a:gd name="adj" fmla="val 50000"/>
              </a:avLst>
            </a:prstGeom>
            <a:solidFill>
              <a:srgbClr val="FFCC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 ถ้วยตวง</a:t>
              </a:r>
              <a:endParaRPr lang="en-US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D11C5E7-3A4D-456D-BC77-6098FDF80E27}"/>
              </a:ext>
            </a:extLst>
          </p:cNvPr>
          <p:cNvGrpSpPr/>
          <p:nvPr/>
        </p:nvGrpSpPr>
        <p:grpSpPr>
          <a:xfrm>
            <a:off x="5785794" y="3849486"/>
            <a:ext cx="2323822" cy="1268900"/>
            <a:chOff x="5125736" y="387836"/>
            <a:chExt cx="1631667" cy="1268900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F2F8AA9-F7FE-4221-A871-02CAD450DD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81365" y="387836"/>
              <a:ext cx="567416" cy="91092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7A275DA2-D71C-43A1-BBC6-462F0B6CACB5}"/>
                </a:ext>
              </a:extLst>
            </p:cNvPr>
            <p:cNvSpPr/>
            <p:nvPr/>
          </p:nvSpPr>
          <p:spPr>
            <a:xfrm>
              <a:off x="5125736" y="973058"/>
              <a:ext cx="1631667" cy="683678"/>
            </a:xfrm>
            <a:prstGeom prst="roundRect">
              <a:avLst>
                <a:gd name="adj" fmla="val 50000"/>
              </a:avLst>
            </a:prstGeom>
            <a:solidFill>
              <a:srgbClr val="FFCC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1/2 ถ้วยตวง</a:t>
              </a:r>
              <a:endParaRPr lang="en-US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10683CC-4D9E-44A4-A9C3-A994553EFDBD}"/>
              </a:ext>
            </a:extLst>
          </p:cNvPr>
          <p:cNvGrpSpPr/>
          <p:nvPr/>
        </p:nvGrpSpPr>
        <p:grpSpPr>
          <a:xfrm>
            <a:off x="7750298" y="3718602"/>
            <a:ext cx="2240574" cy="2239771"/>
            <a:chOff x="4953002" y="-583035"/>
            <a:chExt cx="1573214" cy="2239771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DFEAC53-E8D5-4E55-B472-8B4DCE78B4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7100" y="-583035"/>
              <a:ext cx="548691" cy="174121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5D5CD95E-5044-4B24-A174-B4FFB789F782}"/>
                </a:ext>
              </a:extLst>
            </p:cNvPr>
            <p:cNvSpPr/>
            <p:nvPr/>
          </p:nvSpPr>
          <p:spPr>
            <a:xfrm>
              <a:off x="4953002" y="973058"/>
              <a:ext cx="1573214" cy="683678"/>
            </a:xfrm>
            <a:prstGeom prst="roundRect">
              <a:avLst>
                <a:gd name="adj" fmla="val 50000"/>
              </a:avLst>
            </a:prstGeom>
            <a:solidFill>
              <a:srgbClr val="FFCC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1/3 ถ้วยตวง</a:t>
              </a:r>
              <a:endParaRPr lang="en-US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D9DC752-269A-4827-8EC4-0409B2A57B9C}"/>
              </a:ext>
            </a:extLst>
          </p:cNvPr>
          <p:cNvGrpSpPr/>
          <p:nvPr/>
        </p:nvGrpSpPr>
        <p:grpSpPr>
          <a:xfrm>
            <a:off x="9361421" y="3055575"/>
            <a:ext cx="2240574" cy="1754930"/>
            <a:chOff x="4953001" y="-98194"/>
            <a:chExt cx="1573215" cy="1754930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B8F3512-8159-4ABF-B265-FCDC08DB4A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18706" y="-98194"/>
              <a:ext cx="317939" cy="113585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6BBC6E8-142A-4051-9146-673E23FBC2AF}"/>
                </a:ext>
              </a:extLst>
            </p:cNvPr>
            <p:cNvSpPr/>
            <p:nvPr/>
          </p:nvSpPr>
          <p:spPr>
            <a:xfrm>
              <a:off x="4953001" y="973058"/>
              <a:ext cx="1573215" cy="683678"/>
            </a:xfrm>
            <a:prstGeom prst="roundRect">
              <a:avLst>
                <a:gd name="adj" fmla="val 50000"/>
              </a:avLst>
            </a:prstGeom>
            <a:solidFill>
              <a:srgbClr val="FFCC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1/4 ถ้วยตวง</a:t>
              </a:r>
              <a:endParaRPr lang="en-US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011624C1-D50B-4051-B26C-004075F5D1EF}"/>
              </a:ext>
            </a:extLst>
          </p:cNvPr>
          <p:cNvSpPr txBox="1"/>
          <p:nvPr/>
        </p:nvSpPr>
        <p:spPr>
          <a:xfrm>
            <a:off x="870855" y="6123462"/>
            <a:ext cx="1055914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ที่มา </a:t>
            </a:r>
            <a:r>
              <a:rPr lang="en-US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:</a:t>
            </a:r>
            <a:r>
              <a:rPr lang="th-TH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dirty="0">
                <a:latin typeface="Itim" panose="00000500000000000000" pitchFamily="2" charset="-34"/>
                <a:cs typeface="Itim" panose="00000500000000000000" pitchFamily="2" charset="-34"/>
              </a:rPr>
              <a:t>https://www.webstaurantstore.com/4-piece-stainless-steel-heavy-weight-measuring-spoon-set</a:t>
            </a:r>
            <a:endParaRPr lang="th-TH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>
              <a:spcBef>
                <a:spcPts val="300"/>
              </a:spcBef>
            </a:pPr>
            <a:r>
              <a:rPr lang="th-TH" dirty="0">
                <a:solidFill>
                  <a:schemeClr val="accent4">
                    <a:lumMod val="40000"/>
                    <a:lumOff val="60000"/>
                  </a:schemeClr>
                </a:solidFill>
                <a:latin typeface="Itim" panose="00000500000000000000" pitchFamily="2" charset="-34"/>
                <a:cs typeface="Itim" panose="00000500000000000000" pitchFamily="2" charset="-34"/>
              </a:rPr>
              <a:t>         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Itim" panose="00000500000000000000" pitchFamily="2" charset="-34"/>
                <a:cs typeface="Itim" panose="00000500000000000000" pitchFamily="2" charset="-34"/>
              </a:rPr>
              <a:t>https://www.flipkart.com/dynore-set-4-measuring-cup-spoon-stainless-steel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09803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G">
            <a:extLst>
              <a:ext uri="{FF2B5EF4-FFF2-40B4-BE49-F238E27FC236}">
                <a16:creationId xmlns:a16="http://schemas.microsoft.com/office/drawing/2014/main" id="{C505FF26-E088-4AA9-9134-733ADCC7F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3" b="78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A19258D-AD3C-4625-818E-745B1F45051B}"/>
              </a:ext>
            </a:extLst>
          </p:cNvPr>
          <p:cNvSpPr/>
          <p:nvPr/>
        </p:nvSpPr>
        <p:spPr>
          <a:xfrm>
            <a:off x="389010" y="400210"/>
            <a:ext cx="11413980" cy="6057581"/>
          </a:xfrm>
          <a:prstGeom prst="roundRect">
            <a:avLst>
              <a:gd name="adj" fmla="val 7120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BD91D9-3A3F-486D-ADBA-A1C8CC975355}"/>
              </a:ext>
            </a:extLst>
          </p:cNvPr>
          <p:cNvGrpSpPr/>
          <p:nvPr/>
        </p:nvGrpSpPr>
        <p:grpSpPr>
          <a:xfrm>
            <a:off x="1358939" y="821348"/>
            <a:ext cx="9474122" cy="5113704"/>
            <a:chOff x="1358939" y="821348"/>
            <a:chExt cx="9474122" cy="511370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E73DBEB-328D-4CA9-90DD-9209E286F6C7}"/>
                </a:ext>
              </a:extLst>
            </p:cNvPr>
            <p:cNvSpPr txBox="1"/>
            <p:nvPr/>
          </p:nvSpPr>
          <p:spPr>
            <a:xfrm>
              <a:off x="1358939" y="821348"/>
              <a:ext cx="9474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ถ้วยตวงของเหลว ขนาด 1 ถ้วยตวง</a:t>
              </a:r>
              <a:endParaRPr lang="en-US" sz="4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9256FC8-8A6A-4644-AA55-C8C31A8BD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78447" y="1932972"/>
              <a:ext cx="5435107" cy="4002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8180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G">
            <a:extLst>
              <a:ext uri="{FF2B5EF4-FFF2-40B4-BE49-F238E27FC236}">
                <a16:creationId xmlns:a16="http://schemas.microsoft.com/office/drawing/2014/main" id="{C505FF26-E088-4AA9-9134-733ADCC7F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3" b="78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A19258D-AD3C-4625-818E-745B1F45051B}"/>
              </a:ext>
            </a:extLst>
          </p:cNvPr>
          <p:cNvSpPr/>
          <p:nvPr/>
        </p:nvSpPr>
        <p:spPr>
          <a:xfrm>
            <a:off x="389010" y="400210"/>
            <a:ext cx="11413980" cy="6057581"/>
          </a:xfrm>
          <a:prstGeom prst="roundRect">
            <a:avLst>
              <a:gd name="adj" fmla="val 7120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2207AB3-9C33-4E76-98B7-F77E7ED4C625}"/>
              </a:ext>
            </a:extLst>
          </p:cNvPr>
          <p:cNvGrpSpPr/>
          <p:nvPr/>
        </p:nvGrpSpPr>
        <p:grpSpPr>
          <a:xfrm>
            <a:off x="1358939" y="457123"/>
            <a:ext cx="9474122" cy="4746892"/>
            <a:chOff x="1358939" y="457123"/>
            <a:chExt cx="9474122" cy="474689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E73DBEB-328D-4CA9-90DD-9209E286F6C7}"/>
                </a:ext>
              </a:extLst>
            </p:cNvPr>
            <p:cNvSpPr txBox="1"/>
            <p:nvPr/>
          </p:nvSpPr>
          <p:spPr>
            <a:xfrm>
              <a:off x="1358939" y="457123"/>
              <a:ext cx="947412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5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ถ้วยตวงของเหลวขนาดต่าง ๆ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5E96C26-1B9E-4601-8F73-8CE701FB2B5C}"/>
                </a:ext>
              </a:extLst>
            </p:cNvPr>
            <p:cNvGrpSpPr/>
            <p:nvPr/>
          </p:nvGrpSpPr>
          <p:grpSpPr>
            <a:xfrm>
              <a:off x="3452205" y="1513230"/>
              <a:ext cx="5287590" cy="3690785"/>
              <a:chOff x="3382996" y="1926889"/>
              <a:chExt cx="5426007" cy="378740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A553050-973F-46ED-BD08-CB926C59D4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82996" y="1926889"/>
                <a:ext cx="5426007" cy="3787401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0743D14-B457-48D1-81EA-826CC1298D71}"/>
                  </a:ext>
                </a:extLst>
              </p:cNvPr>
              <p:cNvSpPr/>
              <p:nvPr/>
            </p:nvSpPr>
            <p:spPr>
              <a:xfrm>
                <a:off x="3463047" y="1984443"/>
                <a:ext cx="2227634" cy="38910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0CAC2B3-3B8D-4692-8579-7839196C1566}"/>
              </a:ext>
            </a:extLst>
          </p:cNvPr>
          <p:cNvGrpSpPr/>
          <p:nvPr/>
        </p:nvGrpSpPr>
        <p:grpSpPr>
          <a:xfrm>
            <a:off x="8560342" y="2648223"/>
            <a:ext cx="3073651" cy="683678"/>
            <a:chOff x="4553855" y="973058"/>
            <a:chExt cx="2158157" cy="683678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40EB771-2EE8-424F-AED5-CBBE54777F1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53855" y="1165313"/>
              <a:ext cx="805969" cy="14958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2A63BC7-DA40-4A6B-8278-828A0DE8159D}"/>
                </a:ext>
              </a:extLst>
            </p:cNvPr>
            <p:cNvSpPr/>
            <p:nvPr/>
          </p:nvSpPr>
          <p:spPr>
            <a:xfrm>
              <a:off x="4953002" y="973058"/>
              <a:ext cx="1759010" cy="683678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2,000</a:t>
              </a:r>
              <a:r>
                <a:rPr lang="th-TH" sz="26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มิลลิลิตร</a:t>
              </a:r>
              <a:endParaRPr lang="en-US" sz="2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D719824-CE6B-4639-91DD-4F6D8CFEA370}"/>
              </a:ext>
            </a:extLst>
          </p:cNvPr>
          <p:cNvGrpSpPr/>
          <p:nvPr/>
        </p:nvGrpSpPr>
        <p:grpSpPr>
          <a:xfrm>
            <a:off x="7202031" y="4957225"/>
            <a:ext cx="2749365" cy="1270799"/>
            <a:chOff x="4556867" y="385937"/>
            <a:chExt cx="1930460" cy="1270799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AF012D3-E9D3-4F36-AF82-4C26051602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56867" y="385937"/>
              <a:ext cx="593256" cy="92896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D578CB3-408A-4823-899D-7390E0D89995}"/>
                </a:ext>
              </a:extLst>
            </p:cNvPr>
            <p:cNvSpPr/>
            <p:nvPr/>
          </p:nvSpPr>
          <p:spPr>
            <a:xfrm>
              <a:off x="4953002" y="973058"/>
              <a:ext cx="1534325" cy="683678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r>
                <a:rPr lang="th-TH" sz="26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50 มิลลิลิตร</a:t>
              </a:r>
              <a:endParaRPr lang="en-US" sz="2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E7B5F83-6BA4-4C26-9E8D-B7A6CDEF4519}"/>
              </a:ext>
            </a:extLst>
          </p:cNvPr>
          <p:cNvGrpSpPr/>
          <p:nvPr/>
        </p:nvGrpSpPr>
        <p:grpSpPr>
          <a:xfrm>
            <a:off x="5386515" y="5144137"/>
            <a:ext cx="2185189" cy="1083887"/>
            <a:chOff x="4953002" y="572849"/>
            <a:chExt cx="1534325" cy="1083887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467D577-22CD-4F60-9A08-A2D39C7F26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48534" y="572849"/>
              <a:ext cx="202631" cy="545465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C920D0D7-4494-4F4B-BB11-B6DB6045CC03}"/>
                </a:ext>
              </a:extLst>
            </p:cNvPr>
            <p:cNvSpPr/>
            <p:nvPr/>
          </p:nvSpPr>
          <p:spPr>
            <a:xfrm>
              <a:off x="4953002" y="973058"/>
              <a:ext cx="1534325" cy="683678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6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100 มิลลิลิตร</a:t>
              </a:r>
              <a:endParaRPr lang="en-US" sz="2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4608B72-BC3B-441E-8990-9D9CE843FBEE}"/>
              </a:ext>
            </a:extLst>
          </p:cNvPr>
          <p:cNvGrpSpPr/>
          <p:nvPr/>
        </p:nvGrpSpPr>
        <p:grpSpPr>
          <a:xfrm>
            <a:off x="2921901" y="5144137"/>
            <a:ext cx="2021196" cy="1083887"/>
            <a:chOff x="4953002" y="572849"/>
            <a:chExt cx="1419178" cy="1083887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3E06197-7C14-4E83-91FE-B9CC299AA3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2335" y="572849"/>
              <a:ext cx="262442" cy="74204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CC769FEC-D2C6-4333-9081-E98C5BAA0CAA}"/>
                </a:ext>
              </a:extLst>
            </p:cNvPr>
            <p:cNvSpPr/>
            <p:nvPr/>
          </p:nvSpPr>
          <p:spPr>
            <a:xfrm>
              <a:off x="4953002" y="973058"/>
              <a:ext cx="1419178" cy="683678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6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50 มิลลิลิตร</a:t>
              </a:r>
              <a:endParaRPr lang="en-US" sz="2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F96CEC5-16AE-446E-82DB-67FF9BF344BF}"/>
              </a:ext>
            </a:extLst>
          </p:cNvPr>
          <p:cNvGrpSpPr/>
          <p:nvPr/>
        </p:nvGrpSpPr>
        <p:grpSpPr>
          <a:xfrm>
            <a:off x="1848257" y="1642162"/>
            <a:ext cx="3249038" cy="683678"/>
            <a:chOff x="4637768" y="973058"/>
            <a:chExt cx="2281304" cy="683678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09B17A1-CDE8-46F4-8F45-F36525BBE9AE}"/>
                </a:ext>
              </a:extLst>
            </p:cNvPr>
            <p:cNvCxnSpPr>
              <a:cxnSpLocks/>
              <a:stCxn id="44" idx="3"/>
            </p:cNvCxnSpPr>
            <p:nvPr/>
          </p:nvCxnSpPr>
          <p:spPr>
            <a:xfrm>
              <a:off x="6372180" y="1314897"/>
              <a:ext cx="546892" cy="34183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F0A9D288-DF12-4430-9233-7425F1E071DC}"/>
                </a:ext>
              </a:extLst>
            </p:cNvPr>
            <p:cNvSpPr/>
            <p:nvPr/>
          </p:nvSpPr>
          <p:spPr>
            <a:xfrm>
              <a:off x="4637768" y="973058"/>
              <a:ext cx="1734412" cy="683678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6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1,000 มิลลิลิตร</a:t>
              </a:r>
              <a:endParaRPr lang="en-US" sz="2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EF951A9-B763-4566-BE11-E9019C534A13}"/>
              </a:ext>
            </a:extLst>
          </p:cNvPr>
          <p:cNvGrpSpPr/>
          <p:nvPr/>
        </p:nvGrpSpPr>
        <p:grpSpPr>
          <a:xfrm>
            <a:off x="768296" y="3251415"/>
            <a:ext cx="2761917" cy="683678"/>
            <a:chOff x="4807307" y="973058"/>
            <a:chExt cx="1939274" cy="683678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B1D8D7B-21AA-4EF7-8009-D9BB8AF06B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05057" y="1342840"/>
              <a:ext cx="641524" cy="1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A756B43C-EF2B-4620-9B6E-26223B9CAAAD}"/>
                </a:ext>
              </a:extLst>
            </p:cNvPr>
            <p:cNvSpPr/>
            <p:nvPr/>
          </p:nvSpPr>
          <p:spPr>
            <a:xfrm>
              <a:off x="4807307" y="973058"/>
              <a:ext cx="1564873" cy="683678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6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600 มิลลิลิตร</a:t>
              </a:r>
              <a:endParaRPr lang="en-US" sz="2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2C29F665-1A5D-486A-BE54-815C18902906}"/>
              </a:ext>
            </a:extLst>
          </p:cNvPr>
          <p:cNvSpPr txBox="1"/>
          <p:nvPr/>
        </p:nvSpPr>
        <p:spPr>
          <a:xfrm>
            <a:off x="413589" y="644123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ที่มา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:</a:t>
            </a:r>
            <a:r>
              <a:rPr lang="th-TH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Itim" panose="00000500000000000000" pitchFamily="2" charset="-34"/>
                <a:cs typeface="Itim" panose="00000500000000000000" pitchFamily="2" charset="-34"/>
              </a:rPr>
              <a:t>https://www.lazada.co.th/products/scientific-beaker-i344122920-s670208599.html?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81943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G">
            <a:extLst>
              <a:ext uri="{FF2B5EF4-FFF2-40B4-BE49-F238E27FC236}">
                <a16:creationId xmlns:a16="http://schemas.microsoft.com/office/drawing/2014/main" id="{C505FF26-E088-4AA9-9134-733ADCC7F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3" b="78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A19258D-AD3C-4625-818E-745B1F45051B}"/>
              </a:ext>
            </a:extLst>
          </p:cNvPr>
          <p:cNvSpPr/>
          <p:nvPr/>
        </p:nvSpPr>
        <p:spPr>
          <a:xfrm>
            <a:off x="389010" y="400210"/>
            <a:ext cx="11413980" cy="6057581"/>
          </a:xfrm>
          <a:prstGeom prst="roundRect">
            <a:avLst>
              <a:gd name="adj" fmla="val 7120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C29F665-1A5D-486A-BE54-815C18902906}"/>
              </a:ext>
            </a:extLst>
          </p:cNvPr>
          <p:cNvSpPr txBox="1"/>
          <p:nvPr/>
        </p:nvSpPr>
        <p:spPr>
          <a:xfrm>
            <a:off x="413589" y="644123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ที่มา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:</a:t>
            </a:r>
            <a:r>
              <a:rPr lang="th-TH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Itim" panose="00000500000000000000" pitchFamily="2" charset="-34"/>
                <a:cs typeface="Itim" panose="00000500000000000000" pitchFamily="2" charset="-34"/>
              </a:rPr>
              <a:t>https://www.lazada.co.th/products/scientific-beaker-i344122920-s670208599.html?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95C37FA-32CC-4B19-9139-36CCD8E3BF48}"/>
              </a:ext>
            </a:extLst>
          </p:cNvPr>
          <p:cNvGrpSpPr/>
          <p:nvPr/>
        </p:nvGrpSpPr>
        <p:grpSpPr>
          <a:xfrm>
            <a:off x="1358939" y="457123"/>
            <a:ext cx="9474122" cy="4708535"/>
            <a:chOff x="1358939" y="457123"/>
            <a:chExt cx="9474122" cy="470853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E73DBEB-328D-4CA9-90DD-9209E286F6C7}"/>
                </a:ext>
              </a:extLst>
            </p:cNvPr>
            <p:cNvSpPr txBox="1"/>
            <p:nvPr/>
          </p:nvSpPr>
          <p:spPr>
            <a:xfrm>
              <a:off x="1358939" y="457123"/>
              <a:ext cx="947412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5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กระบอกตวงขนาดต่าง ๆ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B76B56-6B36-4A67-A7C3-6FCF8570D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9086" y="1454152"/>
              <a:ext cx="4233828" cy="371150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0CAC2B3-3B8D-4692-8579-7839196C1566}"/>
              </a:ext>
            </a:extLst>
          </p:cNvPr>
          <p:cNvGrpSpPr/>
          <p:nvPr/>
        </p:nvGrpSpPr>
        <p:grpSpPr>
          <a:xfrm>
            <a:off x="7309054" y="2313046"/>
            <a:ext cx="2598762" cy="895877"/>
            <a:chOff x="4679860" y="973058"/>
            <a:chExt cx="1824715" cy="895877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40EB771-2EE8-424F-AED5-CBBE54777F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9860" y="1314897"/>
              <a:ext cx="679965" cy="55403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2A63BC7-DA40-4A6B-8278-828A0DE8159D}"/>
                </a:ext>
              </a:extLst>
            </p:cNvPr>
            <p:cNvSpPr/>
            <p:nvPr/>
          </p:nvSpPr>
          <p:spPr>
            <a:xfrm>
              <a:off x="4953003" y="973058"/>
              <a:ext cx="1551572" cy="683678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6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100 มิลลิลิตร</a:t>
              </a:r>
              <a:endParaRPr lang="en-US" sz="2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D719824-CE6B-4639-91DD-4F6D8CFEA370}"/>
              </a:ext>
            </a:extLst>
          </p:cNvPr>
          <p:cNvGrpSpPr/>
          <p:nvPr/>
        </p:nvGrpSpPr>
        <p:grpSpPr>
          <a:xfrm>
            <a:off x="6620601" y="4973261"/>
            <a:ext cx="2185189" cy="1254763"/>
            <a:chOff x="4775402" y="273344"/>
            <a:chExt cx="1534325" cy="1254763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AF012D3-E9D3-4F36-AF82-4C26051602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75402" y="273344"/>
              <a:ext cx="374721" cy="104155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D578CB3-408A-4823-899D-7390E0D89995}"/>
                </a:ext>
              </a:extLst>
            </p:cNvPr>
            <p:cNvSpPr/>
            <p:nvPr/>
          </p:nvSpPr>
          <p:spPr>
            <a:xfrm>
              <a:off x="4775402" y="844429"/>
              <a:ext cx="1534325" cy="683678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r>
                <a:rPr lang="th-TH" sz="26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50 มิลลิลิตร</a:t>
              </a:r>
              <a:endParaRPr lang="en-US" sz="2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E7B5F83-6BA4-4C26-9E8D-B7A6CDEF4519}"/>
              </a:ext>
            </a:extLst>
          </p:cNvPr>
          <p:cNvGrpSpPr/>
          <p:nvPr/>
        </p:nvGrpSpPr>
        <p:grpSpPr>
          <a:xfrm>
            <a:off x="4054636" y="5132687"/>
            <a:ext cx="2185189" cy="1095337"/>
            <a:chOff x="4953002" y="561399"/>
            <a:chExt cx="1534325" cy="1095337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467D577-22CD-4F60-9A08-A2D39C7F26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62845" y="561399"/>
              <a:ext cx="216742" cy="75349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C920D0D7-4494-4F4B-BB11-B6DB6045CC03}"/>
                </a:ext>
              </a:extLst>
            </p:cNvPr>
            <p:cNvSpPr/>
            <p:nvPr/>
          </p:nvSpPr>
          <p:spPr>
            <a:xfrm>
              <a:off x="4953002" y="973058"/>
              <a:ext cx="1534325" cy="683678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6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500 มิลลิลิตร</a:t>
              </a:r>
              <a:endParaRPr lang="en-US" sz="2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F96CEC5-16AE-446E-82DB-67FF9BF344BF}"/>
              </a:ext>
            </a:extLst>
          </p:cNvPr>
          <p:cNvGrpSpPr/>
          <p:nvPr/>
        </p:nvGrpSpPr>
        <p:grpSpPr>
          <a:xfrm>
            <a:off x="1069369" y="1640051"/>
            <a:ext cx="3289270" cy="732731"/>
            <a:chOff x="4234397" y="982443"/>
            <a:chExt cx="2309553" cy="732731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09B17A1-CDE8-46F4-8F45-F36525BBE9AE}"/>
                </a:ext>
              </a:extLst>
            </p:cNvPr>
            <p:cNvCxnSpPr>
              <a:cxnSpLocks/>
              <a:stCxn id="44" idx="3"/>
            </p:cNvCxnSpPr>
            <p:nvPr/>
          </p:nvCxnSpPr>
          <p:spPr>
            <a:xfrm>
              <a:off x="5968809" y="1324282"/>
              <a:ext cx="575141" cy="390892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F0A9D288-DF12-4430-9233-7425F1E071DC}"/>
                </a:ext>
              </a:extLst>
            </p:cNvPr>
            <p:cNvSpPr/>
            <p:nvPr/>
          </p:nvSpPr>
          <p:spPr>
            <a:xfrm>
              <a:off x="4234397" y="982443"/>
              <a:ext cx="1734412" cy="683678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6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1,000 มิลลิลิตร</a:t>
              </a:r>
              <a:endParaRPr lang="en-US" sz="2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7C1406E-E258-4CF9-B0DF-59E57D71BFDD}"/>
              </a:ext>
            </a:extLst>
          </p:cNvPr>
          <p:cNvGrpSpPr/>
          <p:nvPr/>
        </p:nvGrpSpPr>
        <p:grpSpPr>
          <a:xfrm>
            <a:off x="7960419" y="3845451"/>
            <a:ext cx="2583230" cy="683678"/>
            <a:chOff x="4553855" y="973058"/>
            <a:chExt cx="1813809" cy="683678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280B359-B981-474D-BD04-4FC932011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53855" y="1165313"/>
              <a:ext cx="805969" cy="14958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6520421-8DCB-4556-8526-851ABD69639F}"/>
                </a:ext>
              </a:extLst>
            </p:cNvPr>
            <p:cNvSpPr/>
            <p:nvPr/>
          </p:nvSpPr>
          <p:spPr>
            <a:xfrm>
              <a:off x="4953003" y="973058"/>
              <a:ext cx="1414661" cy="683678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6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50 มิลลิลิตร</a:t>
              </a:r>
              <a:endParaRPr lang="en-US" sz="2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6821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1DD7A9-6AD0-41E4-9E23-B2BB4FF61F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D9C399F5-053F-4B17-8C10-80263937B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050" y="2769501"/>
            <a:ext cx="2371683" cy="3024756"/>
          </a:xfrm>
          <a:prstGeom prst="rect">
            <a:avLst/>
          </a:prstGeom>
        </p:spPr>
      </p:pic>
      <p:pic>
        <p:nvPicPr>
          <p:cNvPr id="9" name="Picture 8" descr="Icon&#10;&#10;Description automatically generated with low confidence">
            <a:extLst>
              <a:ext uri="{FF2B5EF4-FFF2-40B4-BE49-F238E27FC236}">
                <a16:creationId xmlns:a16="http://schemas.microsoft.com/office/drawing/2014/main" id="{B6F7C4EE-6B3C-4BD5-A12D-799652248E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802" y="4419335"/>
            <a:ext cx="1362817" cy="1307448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3FC31602-553F-4381-9BB5-D80B9779C9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040" y="3124276"/>
            <a:ext cx="1256534" cy="1169584"/>
          </a:xfrm>
          <a:prstGeom prst="rect">
            <a:avLst/>
          </a:prstGeom>
        </p:spPr>
      </p:pic>
      <p:grpSp>
        <p:nvGrpSpPr>
          <p:cNvPr id="32" name="ต้องการหาว่าน้ำ">
            <a:extLst>
              <a:ext uri="{FF2B5EF4-FFF2-40B4-BE49-F238E27FC236}">
                <a16:creationId xmlns:a16="http://schemas.microsoft.com/office/drawing/2014/main" id="{89E3A42D-E9BB-43B0-A77C-6B48C382701F}"/>
              </a:ext>
            </a:extLst>
          </p:cNvPr>
          <p:cNvGrpSpPr/>
          <p:nvPr/>
        </p:nvGrpSpPr>
        <p:grpSpPr>
          <a:xfrm>
            <a:off x="3046060" y="1132734"/>
            <a:ext cx="7467673" cy="1090032"/>
            <a:chOff x="1659912" y="599391"/>
            <a:chExt cx="7672474" cy="118773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FC2CC6D-AD27-4FA3-B428-D88561BD33DE}"/>
                </a:ext>
              </a:extLst>
            </p:cNvPr>
            <p:cNvGrpSpPr/>
            <p:nvPr/>
          </p:nvGrpSpPr>
          <p:grpSpPr>
            <a:xfrm>
              <a:off x="1659912" y="599391"/>
              <a:ext cx="7529103" cy="1187736"/>
              <a:chOff x="1659912" y="599391"/>
              <a:chExt cx="7529103" cy="1187736"/>
            </a:xfrm>
          </p:grpSpPr>
          <p:sp>
            <p:nvSpPr>
              <p:cNvPr id="36" name="Rectangle: Rounded Corners 18">
                <a:extLst>
                  <a:ext uri="{FF2B5EF4-FFF2-40B4-BE49-F238E27FC236}">
                    <a16:creationId xmlns:a16="http://schemas.microsoft.com/office/drawing/2014/main" id="{06A790DB-7AA1-4F21-A797-F605E14E66F0}"/>
                  </a:ext>
                </a:extLst>
              </p:cNvPr>
              <p:cNvSpPr/>
              <p:nvPr/>
            </p:nvSpPr>
            <p:spPr>
              <a:xfrm>
                <a:off x="2061174" y="599391"/>
                <a:ext cx="7127841" cy="1187736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B0DD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/>
              </a:p>
            </p:txBody>
          </p:sp>
          <p:sp>
            <p:nvSpPr>
              <p:cNvPr id="38" name="Isosceles Triangle 37">
                <a:extLst>
                  <a:ext uri="{FF2B5EF4-FFF2-40B4-BE49-F238E27FC236}">
                    <a16:creationId xmlns:a16="http://schemas.microsoft.com/office/drawing/2014/main" id="{2CF53E6F-C8F4-46A9-AF71-0EBEAF6790EE}"/>
                  </a:ext>
                </a:extLst>
              </p:cNvPr>
              <p:cNvSpPr/>
              <p:nvPr/>
            </p:nvSpPr>
            <p:spPr>
              <a:xfrm rot="15271340">
                <a:off x="1734400" y="886924"/>
                <a:ext cx="509807" cy="658784"/>
              </a:xfrm>
              <a:prstGeom prst="triangle">
                <a:avLst/>
              </a:prstGeom>
              <a:solidFill>
                <a:srgbClr val="B0DD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 dirty="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8216878-535C-4494-9B93-65622FE978F0}"/>
                </a:ext>
              </a:extLst>
            </p:cNvPr>
            <p:cNvSpPr txBox="1"/>
            <p:nvPr/>
          </p:nvSpPr>
          <p:spPr>
            <a:xfrm>
              <a:off x="2291842" y="709079"/>
              <a:ext cx="7040544" cy="1014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ถ้าต้องการตวงน้ำส้มในเหยือกว่ามีปริมาตรเท่าไร </a:t>
              </a:r>
            </a:p>
            <a:p>
              <a:pPr>
                <a:spcBef>
                  <a:spcPts val="300"/>
                </a:spcBef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นักเรียนจะเลือกเครื่องตวงชนิดใด และมีขนาดเท่าไร</a:t>
              </a:r>
              <a:endParaRPr lang="en-US" sz="25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2409667-ED1E-4256-B05A-32F3013004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50" y="967582"/>
            <a:ext cx="1595707" cy="1658285"/>
          </a:xfrm>
          <a:prstGeom prst="rect">
            <a:avLst/>
          </a:prstGeom>
        </p:spPr>
      </p:pic>
      <p:grpSp>
        <p:nvGrpSpPr>
          <p:cNvPr id="39" name="ต้องการหาว่าน้ำ">
            <a:extLst>
              <a:ext uri="{FF2B5EF4-FFF2-40B4-BE49-F238E27FC236}">
                <a16:creationId xmlns:a16="http://schemas.microsoft.com/office/drawing/2014/main" id="{B57D3F23-521C-46A3-B5E5-57C58FDA7B4B}"/>
              </a:ext>
            </a:extLst>
          </p:cNvPr>
          <p:cNvGrpSpPr/>
          <p:nvPr/>
        </p:nvGrpSpPr>
        <p:grpSpPr>
          <a:xfrm>
            <a:off x="3322506" y="3017782"/>
            <a:ext cx="3876368" cy="701170"/>
            <a:chOff x="1763682" y="599391"/>
            <a:chExt cx="3982677" cy="76401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6166CBA-A161-436B-B1AA-77F5FB58BD25}"/>
                </a:ext>
              </a:extLst>
            </p:cNvPr>
            <p:cNvGrpSpPr/>
            <p:nvPr/>
          </p:nvGrpSpPr>
          <p:grpSpPr>
            <a:xfrm>
              <a:off x="1763682" y="599391"/>
              <a:ext cx="3867342" cy="764019"/>
              <a:chOff x="1763682" y="599391"/>
              <a:chExt cx="3867342" cy="764019"/>
            </a:xfrm>
          </p:grpSpPr>
          <p:sp>
            <p:nvSpPr>
              <p:cNvPr id="44" name="Rectangle: Rounded Corners 18">
                <a:extLst>
                  <a:ext uri="{FF2B5EF4-FFF2-40B4-BE49-F238E27FC236}">
                    <a16:creationId xmlns:a16="http://schemas.microsoft.com/office/drawing/2014/main" id="{4366D8F6-CA6F-4E8A-AC66-C762C92B60EE}"/>
                  </a:ext>
                </a:extLst>
              </p:cNvPr>
              <p:cNvSpPr/>
              <p:nvPr/>
            </p:nvSpPr>
            <p:spPr>
              <a:xfrm>
                <a:off x="2061174" y="599391"/>
                <a:ext cx="3569850" cy="764019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8FE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/>
              </a:p>
            </p:txBody>
          </p:sp>
          <p:sp>
            <p:nvSpPr>
              <p:cNvPr id="45" name="Isosceles Triangle 44">
                <a:extLst>
                  <a:ext uri="{FF2B5EF4-FFF2-40B4-BE49-F238E27FC236}">
                    <a16:creationId xmlns:a16="http://schemas.microsoft.com/office/drawing/2014/main" id="{921335EF-C572-4E03-A318-88485B5AA836}"/>
                  </a:ext>
                </a:extLst>
              </p:cNvPr>
              <p:cNvSpPr/>
              <p:nvPr/>
            </p:nvSpPr>
            <p:spPr>
              <a:xfrm rot="14306723">
                <a:off x="1909948" y="737065"/>
                <a:ext cx="457215" cy="749747"/>
              </a:xfrm>
              <a:prstGeom prst="triangle">
                <a:avLst/>
              </a:prstGeom>
              <a:solidFill>
                <a:srgbClr val="8FE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 dirty="0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7A94791-4A2F-4F4C-A535-62FAE7688162}"/>
                </a:ext>
              </a:extLst>
            </p:cNvPr>
            <p:cNvSpPr txBox="1"/>
            <p:nvPr/>
          </p:nvSpPr>
          <p:spPr>
            <a:xfrm>
              <a:off x="2176509" y="698479"/>
              <a:ext cx="3569850" cy="519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กระบอกตวงขนาด 1 ลิตร</a:t>
              </a:r>
              <a:endParaRPr lang="en-US" sz="25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6" name="ต้องการหาว่าน้ำ">
            <a:extLst>
              <a:ext uri="{FF2B5EF4-FFF2-40B4-BE49-F238E27FC236}">
                <a16:creationId xmlns:a16="http://schemas.microsoft.com/office/drawing/2014/main" id="{2C4E0B9C-9EC3-4D40-B4F7-39F46C6115C9}"/>
              </a:ext>
            </a:extLst>
          </p:cNvPr>
          <p:cNvGrpSpPr/>
          <p:nvPr/>
        </p:nvGrpSpPr>
        <p:grpSpPr>
          <a:xfrm>
            <a:off x="4368620" y="4238710"/>
            <a:ext cx="3218913" cy="701170"/>
            <a:chOff x="1763682" y="599391"/>
            <a:chExt cx="3307191" cy="764019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E8841C5-DFBF-4493-B42D-233D132CB9DD}"/>
                </a:ext>
              </a:extLst>
            </p:cNvPr>
            <p:cNvGrpSpPr/>
            <p:nvPr/>
          </p:nvGrpSpPr>
          <p:grpSpPr>
            <a:xfrm>
              <a:off x="1763682" y="599391"/>
              <a:ext cx="3307190" cy="764019"/>
              <a:chOff x="1763682" y="599391"/>
              <a:chExt cx="3307190" cy="764019"/>
            </a:xfrm>
          </p:grpSpPr>
          <p:sp>
            <p:nvSpPr>
              <p:cNvPr id="59" name="Rectangle: Rounded Corners 18">
                <a:extLst>
                  <a:ext uri="{FF2B5EF4-FFF2-40B4-BE49-F238E27FC236}">
                    <a16:creationId xmlns:a16="http://schemas.microsoft.com/office/drawing/2014/main" id="{E1EC51B7-7D42-4621-8C40-897D50D33754}"/>
                  </a:ext>
                </a:extLst>
              </p:cNvPr>
              <p:cNvSpPr/>
              <p:nvPr/>
            </p:nvSpPr>
            <p:spPr>
              <a:xfrm>
                <a:off x="2061175" y="599391"/>
                <a:ext cx="3009697" cy="764019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8FE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/>
              </a:p>
            </p:txBody>
          </p:sp>
          <p:sp>
            <p:nvSpPr>
              <p:cNvPr id="60" name="Isosceles Triangle 59">
                <a:extLst>
                  <a:ext uri="{FF2B5EF4-FFF2-40B4-BE49-F238E27FC236}">
                    <a16:creationId xmlns:a16="http://schemas.microsoft.com/office/drawing/2014/main" id="{E599684C-41F9-4505-AFEE-C72702B8A473}"/>
                  </a:ext>
                </a:extLst>
              </p:cNvPr>
              <p:cNvSpPr/>
              <p:nvPr/>
            </p:nvSpPr>
            <p:spPr>
              <a:xfrm rot="14306723">
                <a:off x="1909948" y="737065"/>
                <a:ext cx="457215" cy="749747"/>
              </a:xfrm>
              <a:prstGeom prst="triangle">
                <a:avLst/>
              </a:prstGeom>
              <a:solidFill>
                <a:srgbClr val="8FE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 dirty="0"/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56DD596-9E22-41FF-B303-BCEFA3FCD9BD}"/>
                </a:ext>
              </a:extLst>
            </p:cNvPr>
            <p:cNvSpPr txBox="1"/>
            <p:nvPr/>
          </p:nvSpPr>
          <p:spPr>
            <a:xfrm>
              <a:off x="2176509" y="698479"/>
              <a:ext cx="2894364" cy="519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ถ้วยตวงขนาด 1 ลิตร</a:t>
              </a:r>
              <a:endParaRPr lang="en-US" sz="25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85261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1DD7A9-6AD0-41E4-9E23-B2BB4FF61F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3FC31602-553F-4381-9BB5-D80B9779C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521" y="4501207"/>
            <a:ext cx="1256534" cy="1169584"/>
          </a:xfrm>
          <a:prstGeom prst="rect">
            <a:avLst/>
          </a:prstGeom>
        </p:spPr>
      </p:pic>
      <p:grpSp>
        <p:nvGrpSpPr>
          <p:cNvPr id="32" name="ต้องการหาว่าน้ำ">
            <a:extLst>
              <a:ext uri="{FF2B5EF4-FFF2-40B4-BE49-F238E27FC236}">
                <a16:creationId xmlns:a16="http://schemas.microsoft.com/office/drawing/2014/main" id="{89E3A42D-E9BB-43B0-A77C-6B48C382701F}"/>
              </a:ext>
            </a:extLst>
          </p:cNvPr>
          <p:cNvGrpSpPr/>
          <p:nvPr/>
        </p:nvGrpSpPr>
        <p:grpSpPr>
          <a:xfrm>
            <a:off x="3998739" y="1146501"/>
            <a:ext cx="5943914" cy="1519260"/>
            <a:chOff x="1659912" y="599391"/>
            <a:chExt cx="6106926" cy="165543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FC2CC6D-AD27-4FA3-B428-D88561BD33DE}"/>
                </a:ext>
              </a:extLst>
            </p:cNvPr>
            <p:cNvGrpSpPr/>
            <p:nvPr/>
          </p:nvGrpSpPr>
          <p:grpSpPr>
            <a:xfrm>
              <a:off x="1659912" y="599391"/>
              <a:ext cx="6106926" cy="1655437"/>
              <a:chOff x="1659912" y="599391"/>
              <a:chExt cx="6106926" cy="1655437"/>
            </a:xfrm>
          </p:grpSpPr>
          <p:sp>
            <p:nvSpPr>
              <p:cNvPr id="36" name="Rectangle: Rounded Corners 18">
                <a:extLst>
                  <a:ext uri="{FF2B5EF4-FFF2-40B4-BE49-F238E27FC236}">
                    <a16:creationId xmlns:a16="http://schemas.microsoft.com/office/drawing/2014/main" id="{06A790DB-7AA1-4F21-A797-F605E14E66F0}"/>
                  </a:ext>
                </a:extLst>
              </p:cNvPr>
              <p:cNvSpPr/>
              <p:nvPr/>
            </p:nvSpPr>
            <p:spPr>
              <a:xfrm>
                <a:off x="2061173" y="599391"/>
                <a:ext cx="5705665" cy="1655437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B0DD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/>
              </a:p>
            </p:txBody>
          </p:sp>
          <p:sp>
            <p:nvSpPr>
              <p:cNvPr id="38" name="Isosceles Triangle 37">
                <a:extLst>
                  <a:ext uri="{FF2B5EF4-FFF2-40B4-BE49-F238E27FC236}">
                    <a16:creationId xmlns:a16="http://schemas.microsoft.com/office/drawing/2014/main" id="{2CF53E6F-C8F4-46A9-AF71-0EBEAF6790EE}"/>
                  </a:ext>
                </a:extLst>
              </p:cNvPr>
              <p:cNvSpPr/>
              <p:nvPr/>
            </p:nvSpPr>
            <p:spPr>
              <a:xfrm rot="15271340">
                <a:off x="1734400" y="886924"/>
                <a:ext cx="509807" cy="658784"/>
              </a:xfrm>
              <a:prstGeom prst="triangle">
                <a:avLst/>
              </a:prstGeom>
              <a:solidFill>
                <a:srgbClr val="B0DD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 dirty="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8216878-535C-4494-9B93-65622FE978F0}"/>
                </a:ext>
              </a:extLst>
            </p:cNvPr>
            <p:cNvSpPr txBox="1"/>
            <p:nvPr/>
          </p:nvSpPr>
          <p:spPr>
            <a:xfrm>
              <a:off x="2291842" y="709079"/>
              <a:ext cx="5367388" cy="1442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น้ำส้มในเหยือกน่าจะมีปริมาตร 1 ลิตร</a:t>
              </a:r>
            </a:p>
            <a:p>
              <a:pPr>
                <a:spcBef>
                  <a:spcPts val="300"/>
                </a:spcBef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ถ้วยตวงกับกระบอกตวงจึงเหมาะสม</a:t>
              </a:r>
            </a:p>
            <a:p>
              <a:pPr>
                <a:spcBef>
                  <a:spcPts val="300"/>
                </a:spcBef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สำหรับใช้หาปริมาตรของน้ำส้มในเหยือก</a:t>
              </a:r>
              <a:endParaRPr lang="en-US" sz="25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2409667-ED1E-4256-B05A-32F301300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229" y="1146501"/>
            <a:ext cx="1595707" cy="1658285"/>
          </a:xfrm>
          <a:prstGeom prst="rect">
            <a:avLst/>
          </a:prstGeom>
        </p:spPr>
      </p:pic>
      <p:grpSp>
        <p:nvGrpSpPr>
          <p:cNvPr id="39" name="ต้องการหาว่าน้ำ">
            <a:extLst>
              <a:ext uri="{FF2B5EF4-FFF2-40B4-BE49-F238E27FC236}">
                <a16:creationId xmlns:a16="http://schemas.microsoft.com/office/drawing/2014/main" id="{B57D3F23-521C-46A3-B5E5-57C58FDA7B4B}"/>
              </a:ext>
            </a:extLst>
          </p:cNvPr>
          <p:cNvGrpSpPr/>
          <p:nvPr/>
        </p:nvGrpSpPr>
        <p:grpSpPr>
          <a:xfrm>
            <a:off x="3478535" y="4120045"/>
            <a:ext cx="7109854" cy="1565112"/>
            <a:chOff x="1483010" y="599391"/>
            <a:chExt cx="7304842" cy="1705398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6166CBA-A161-436B-B1AA-77F5FB58BD25}"/>
                </a:ext>
              </a:extLst>
            </p:cNvPr>
            <p:cNvGrpSpPr/>
            <p:nvPr/>
          </p:nvGrpSpPr>
          <p:grpSpPr>
            <a:xfrm>
              <a:off x="1483010" y="599391"/>
              <a:ext cx="7149525" cy="1705398"/>
              <a:chOff x="1483010" y="599391"/>
              <a:chExt cx="7149525" cy="1705398"/>
            </a:xfrm>
          </p:grpSpPr>
          <p:sp>
            <p:nvSpPr>
              <p:cNvPr id="44" name="Rectangle: Rounded Corners 18">
                <a:extLst>
                  <a:ext uri="{FF2B5EF4-FFF2-40B4-BE49-F238E27FC236}">
                    <a16:creationId xmlns:a16="http://schemas.microsoft.com/office/drawing/2014/main" id="{4366D8F6-CA6F-4E8A-AC66-C762C92B60EE}"/>
                  </a:ext>
                </a:extLst>
              </p:cNvPr>
              <p:cNvSpPr/>
              <p:nvPr/>
            </p:nvSpPr>
            <p:spPr>
              <a:xfrm>
                <a:off x="1965284" y="599391"/>
                <a:ext cx="6667251" cy="1705398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8FE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/>
              </a:p>
            </p:txBody>
          </p:sp>
          <p:sp>
            <p:nvSpPr>
              <p:cNvPr id="45" name="Isosceles Triangle 44">
                <a:extLst>
                  <a:ext uri="{FF2B5EF4-FFF2-40B4-BE49-F238E27FC236}">
                    <a16:creationId xmlns:a16="http://schemas.microsoft.com/office/drawing/2014/main" id="{921335EF-C572-4E03-A318-88485B5AA836}"/>
                  </a:ext>
                </a:extLst>
              </p:cNvPr>
              <p:cNvSpPr/>
              <p:nvPr/>
            </p:nvSpPr>
            <p:spPr>
              <a:xfrm rot="15834456">
                <a:off x="1629276" y="1324669"/>
                <a:ext cx="457216" cy="749747"/>
              </a:xfrm>
              <a:prstGeom prst="triangle">
                <a:avLst/>
              </a:prstGeom>
              <a:solidFill>
                <a:srgbClr val="8FE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 dirty="0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7A94791-4A2F-4F4C-A535-62FAE7688162}"/>
                </a:ext>
              </a:extLst>
            </p:cNvPr>
            <p:cNvSpPr txBox="1"/>
            <p:nvPr/>
          </p:nvSpPr>
          <p:spPr>
            <a:xfrm>
              <a:off x="2216490" y="730279"/>
              <a:ext cx="6571362" cy="144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ถ้าใช้ช้อนตวง ต้องตวงหลายครั้ง</a:t>
              </a:r>
            </a:p>
            <a:p>
              <a:pPr>
                <a:spcBef>
                  <a:spcPts val="300"/>
                </a:spcBef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อาจทำให้ผลการตวงคลาดเคลื่อนจากปริมาตรจริง </a:t>
              </a:r>
            </a:p>
            <a:p>
              <a:pPr>
                <a:spcBef>
                  <a:spcPts val="300"/>
                </a:spcBef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การเลือกใช้ช้อนตวงจึงไม่เหมาะสม</a:t>
              </a:r>
              <a:endParaRPr lang="en-US" sz="25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2" name="ต้องการหาว่าน้ำ">
            <a:extLst>
              <a:ext uri="{FF2B5EF4-FFF2-40B4-BE49-F238E27FC236}">
                <a16:creationId xmlns:a16="http://schemas.microsoft.com/office/drawing/2014/main" id="{87BDD9B2-44EC-488B-95E8-6994870625D7}"/>
              </a:ext>
            </a:extLst>
          </p:cNvPr>
          <p:cNvGrpSpPr/>
          <p:nvPr/>
        </p:nvGrpSpPr>
        <p:grpSpPr>
          <a:xfrm>
            <a:off x="2901598" y="2425752"/>
            <a:ext cx="6936319" cy="1217477"/>
            <a:chOff x="2061173" y="76695"/>
            <a:chExt cx="7126548" cy="132660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0928CF3-8FE2-4454-91EF-E85639C5227D}"/>
                </a:ext>
              </a:extLst>
            </p:cNvPr>
            <p:cNvGrpSpPr/>
            <p:nvPr/>
          </p:nvGrpSpPr>
          <p:grpSpPr>
            <a:xfrm>
              <a:off x="2061173" y="76695"/>
              <a:ext cx="6935857" cy="1326603"/>
              <a:chOff x="2061173" y="76695"/>
              <a:chExt cx="6935857" cy="1326603"/>
            </a:xfrm>
          </p:grpSpPr>
          <p:sp>
            <p:nvSpPr>
              <p:cNvPr id="25" name="Rectangle: Rounded Corners 18">
                <a:extLst>
                  <a:ext uri="{FF2B5EF4-FFF2-40B4-BE49-F238E27FC236}">
                    <a16:creationId xmlns:a16="http://schemas.microsoft.com/office/drawing/2014/main" id="{302D31A8-5A85-4E1A-80B4-037A3202753F}"/>
                  </a:ext>
                </a:extLst>
              </p:cNvPr>
              <p:cNvSpPr/>
              <p:nvPr/>
            </p:nvSpPr>
            <p:spPr>
              <a:xfrm>
                <a:off x="2061173" y="599391"/>
                <a:ext cx="6935857" cy="803907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rgbClr val="B0DD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/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81F88277-FB4D-4C92-95CE-0EE17FAB4099}"/>
                  </a:ext>
                </a:extLst>
              </p:cNvPr>
              <p:cNvSpPr/>
              <p:nvPr/>
            </p:nvSpPr>
            <p:spPr>
              <a:xfrm rot="19998401">
                <a:off x="2506640" y="76695"/>
                <a:ext cx="430355" cy="826017"/>
              </a:xfrm>
              <a:prstGeom prst="triangle">
                <a:avLst/>
              </a:prstGeom>
              <a:solidFill>
                <a:srgbClr val="B0DD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 dirty="0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7610C8-3F01-4888-8EDE-9C64D5C1505E}"/>
                </a:ext>
              </a:extLst>
            </p:cNvPr>
            <p:cNvSpPr txBox="1"/>
            <p:nvPr/>
          </p:nvSpPr>
          <p:spPr>
            <a:xfrm>
              <a:off x="2251864" y="741035"/>
              <a:ext cx="6935857" cy="519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ใช้ช้อนตวงหาปริมาตรของน้ำส้มในเหยือกได้หรือไม่</a:t>
              </a:r>
              <a:endParaRPr lang="en-US" sz="25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990333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1DD7A9-6AD0-41E4-9E23-B2BB4FF61F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-121920"/>
            <a:ext cx="12191999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5B2A241-2086-4029-AB84-B1CB6EC24F7A}"/>
              </a:ext>
            </a:extLst>
          </p:cNvPr>
          <p:cNvGrpSpPr/>
          <p:nvPr/>
        </p:nvGrpSpPr>
        <p:grpSpPr>
          <a:xfrm>
            <a:off x="1221737" y="755551"/>
            <a:ext cx="2220023" cy="2657581"/>
            <a:chOff x="1041574" y="1739427"/>
            <a:chExt cx="2220023" cy="2657581"/>
          </a:xfrm>
        </p:grpSpPr>
        <p:pic>
          <p:nvPicPr>
            <p:cNvPr id="3" name="Picture 2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3457715B-C733-4796-BB33-03FDE746B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536" y="1739427"/>
              <a:ext cx="2215061" cy="205660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21D61BB-8110-4881-8E1F-A8ABAC4008BB}"/>
                </a:ext>
              </a:extLst>
            </p:cNvPr>
            <p:cNvSpPr txBox="1"/>
            <p:nvPr/>
          </p:nvSpPr>
          <p:spPr>
            <a:xfrm>
              <a:off x="1041574" y="3843010"/>
              <a:ext cx="198114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ถ้วยตวง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D2277E-9CBA-40D0-BC60-D179CA0BD24C}"/>
              </a:ext>
            </a:extLst>
          </p:cNvPr>
          <p:cNvGrpSpPr/>
          <p:nvPr/>
        </p:nvGrpSpPr>
        <p:grpSpPr>
          <a:xfrm>
            <a:off x="1123356" y="3597280"/>
            <a:ext cx="2287283" cy="2536558"/>
            <a:chOff x="1005840" y="3685720"/>
            <a:chExt cx="2287283" cy="2536558"/>
          </a:xfrm>
        </p:grpSpPr>
        <p:pic>
          <p:nvPicPr>
            <p:cNvPr id="5" name="Picture 4" descr="A picture containing text, measuring stick&#10;&#10;Description automatically generated">
              <a:extLst>
                <a:ext uri="{FF2B5EF4-FFF2-40B4-BE49-F238E27FC236}">
                  <a16:creationId xmlns:a16="http://schemas.microsoft.com/office/drawing/2014/main" id="{4C973D87-3898-41B8-B8F7-719F4B145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1190" y="3685720"/>
              <a:ext cx="596582" cy="205750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8480A40-BAAF-468E-BC13-FC750F7438A9}"/>
                </a:ext>
              </a:extLst>
            </p:cNvPr>
            <p:cNvSpPr txBox="1"/>
            <p:nvPr/>
          </p:nvSpPr>
          <p:spPr>
            <a:xfrm>
              <a:off x="1005840" y="5668280"/>
              <a:ext cx="228728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กระบอกตวง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2F64798-F438-4191-8B27-F98591023F24}"/>
              </a:ext>
            </a:extLst>
          </p:cNvPr>
          <p:cNvSpPr/>
          <p:nvPr/>
        </p:nvSpPr>
        <p:spPr>
          <a:xfrm>
            <a:off x="3870960" y="1686559"/>
            <a:ext cx="7366000" cy="3332481"/>
          </a:xfrm>
          <a:prstGeom prst="roundRect">
            <a:avLst>
              <a:gd name="adj" fmla="val 5730"/>
            </a:avLst>
          </a:prstGeom>
          <a:solidFill>
            <a:schemeClr val="bg1"/>
          </a:solidFill>
          <a:ln w="38100">
            <a:solidFill>
              <a:schemeClr val="bg1"/>
            </a:solidFill>
          </a:ln>
          <a:effectLst>
            <a:innerShdw blurRad="330200" dist="50800" dir="13500000">
              <a:prstClr val="black">
                <a:alpha val="4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73680B5-20C4-42BB-A589-4795A61D5EE4}"/>
              </a:ext>
            </a:extLst>
          </p:cNvPr>
          <p:cNvSpPr txBox="1"/>
          <p:nvPr/>
        </p:nvSpPr>
        <p:spPr>
          <a:xfrm>
            <a:off x="4363390" y="2163691"/>
            <a:ext cx="63811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น้ำผลไม้ 1 ขวด ควรใช้เครื่องตวงชนิดใด</a:t>
            </a:r>
            <a:endParaRPr lang="en-US" sz="3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CBE2D34-AB8F-4903-A6DE-7CB97C37BC62}"/>
              </a:ext>
            </a:extLst>
          </p:cNvPr>
          <p:cNvSpPr txBox="1"/>
          <p:nvPr/>
        </p:nvSpPr>
        <p:spPr>
          <a:xfrm>
            <a:off x="3274032" y="938517"/>
            <a:ext cx="85598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จงเลือกเครื่องตวงที่เหมาะสมมาใช้ในการวัดปริมาตร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593F414-39BD-4733-90F0-62A486385F5B}"/>
              </a:ext>
            </a:extLst>
          </p:cNvPr>
          <p:cNvSpPr txBox="1"/>
          <p:nvPr/>
        </p:nvSpPr>
        <p:spPr>
          <a:xfrm>
            <a:off x="6610081" y="2748052"/>
            <a:ext cx="1887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ถ้วยตวง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DE1D19A-8FE7-466C-B329-1298CDC584C4}"/>
              </a:ext>
            </a:extLst>
          </p:cNvPr>
          <p:cNvSpPr txBox="1"/>
          <p:nvPr/>
        </p:nvSpPr>
        <p:spPr>
          <a:xfrm>
            <a:off x="4363390" y="3529071"/>
            <a:ext cx="63811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น้ำผึ้ง 1 ช้อนโต๊ะ ควรใช้เครื่องตวงชนิดใด</a:t>
            </a:r>
            <a:endParaRPr lang="en-US" sz="3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A1D42F3-56D8-4084-8140-E4B9B4AA8D89}"/>
              </a:ext>
            </a:extLst>
          </p:cNvPr>
          <p:cNvSpPr txBox="1"/>
          <p:nvPr/>
        </p:nvSpPr>
        <p:spPr>
          <a:xfrm>
            <a:off x="6266680" y="4113432"/>
            <a:ext cx="2574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กระบอกตวง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5869D57-5D53-48C6-AE79-8380D3F97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5116">
            <a:off x="8156091" y="4864785"/>
            <a:ext cx="3082231" cy="657542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2AF4AD56-90EE-43AF-9180-731F824649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323" y="3643398"/>
            <a:ext cx="864303" cy="250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9359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  <p:bldP spid="49" grpId="0"/>
      <p:bldP spid="5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1DD7A9-6AD0-41E4-9E23-B2BB4FF61F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-121920"/>
            <a:ext cx="12191999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1C08D18-A198-4177-82AE-557277E452DC}"/>
              </a:ext>
            </a:extLst>
          </p:cNvPr>
          <p:cNvGrpSpPr/>
          <p:nvPr/>
        </p:nvGrpSpPr>
        <p:grpSpPr>
          <a:xfrm>
            <a:off x="4449393" y="1549907"/>
            <a:ext cx="1843581" cy="2210182"/>
            <a:chOff x="4605036" y="1549907"/>
            <a:chExt cx="1843581" cy="2210182"/>
          </a:xfrm>
        </p:grpSpPr>
        <p:pic>
          <p:nvPicPr>
            <p:cNvPr id="3" name="Picture 2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3457715B-C733-4796-BB33-03FDE746B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9842" y="1549907"/>
              <a:ext cx="1788775" cy="166081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21D61BB-8110-4881-8E1F-A8ABAC4008BB}"/>
                </a:ext>
              </a:extLst>
            </p:cNvPr>
            <p:cNvSpPr txBox="1"/>
            <p:nvPr/>
          </p:nvSpPr>
          <p:spPr>
            <a:xfrm>
              <a:off x="4605036" y="3206091"/>
              <a:ext cx="169274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ถ้วยตวง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22E3333-C9B0-4027-A9ED-1335F828EE45}"/>
              </a:ext>
            </a:extLst>
          </p:cNvPr>
          <p:cNvGrpSpPr/>
          <p:nvPr/>
        </p:nvGrpSpPr>
        <p:grpSpPr>
          <a:xfrm>
            <a:off x="6607297" y="1549182"/>
            <a:ext cx="2459689" cy="2210907"/>
            <a:chOff x="6646209" y="1549182"/>
            <a:chExt cx="2459689" cy="2210907"/>
          </a:xfrm>
        </p:grpSpPr>
        <p:pic>
          <p:nvPicPr>
            <p:cNvPr id="5" name="Picture 4" descr="A picture containing text, measuring stick&#10;&#10;Description automatically generated">
              <a:extLst>
                <a:ext uri="{FF2B5EF4-FFF2-40B4-BE49-F238E27FC236}">
                  <a16:creationId xmlns:a16="http://schemas.microsoft.com/office/drawing/2014/main" id="{4C973D87-3898-41B8-B8F7-719F4B145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5168" y="1549182"/>
              <a:ext cx="481770" cy="166153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8480A40-BAAF-468E-BC13-FC750F7438A9}"/>
                </a:ext>
              </a:extLst>
            </p:cNvPr>
            <p:cNvSpPr txBox="1"/>
            <p:nvPr/>
          </p:nvSpPr>
          <p:spPr>
            <a:xfrm>
              <a:off x="6646209" y="3206091"/>
              <a:ext cx="24596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กระบอกตวง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1D652AD-204E-401C-A7A4-A4BA7E40AB74}"/>
              </a:ext>
            </a:extLst>
          </p:cNvPr>
          <p:cNvGrpSpPr/>
          <p:nvPr/>
        </p:nvGrpSpPr>
        <p:grpSpPr>
          <a:xfrm>
            <a:off x="929640" y="4013199"/>
            <a:ext cx="10774679" cy="1906283"/>
            <a:chOff x="929640" y="4013199"/>
            <a:chExt cx="10774679" cy="190628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2F64798-F438-4191-8B27-F98591023F24}"/>
                </a:ext>
              </a:extLst>
            </p:cNvPr>
            <p:cNvSpPr/>
            <p:nvPr/>
          </p:nvSpPr>
          <p:spPr>
            <a:xfrm>
              <a:off x="929640" y="4013199"/>
              <a:ext cx="10449560" cy="1906283"/>
            </a:xfrm>
            <a:prstGeom prst="roundRect">
              <a:avLst>
                <a:gd name="adj" fmla="val 17988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innerShdw blurRad="330200" dist="50800" dir="13500000">
                <a:prstClr val="black">
                  <a:alpha val="4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73680B5-20C4-42BB-A589-4795A61D5EE4}"/>
                </a:ext>
              </a:extLst>
            </p:cNvPr>
            <p:cNvSpPr txBox="1"/>
            <p:nvPr/>
          </p:nvSpPr>
          <p:spPr>
            <a:xfrm>
              <a:off x="1008518" y="4212091"/>
              <a:ext cx="106958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      ถ้าต้องการตวงยาน้ำ 40 มิลลิลิตร จะเลือกใช้ถ้วยตวงหรือกระบอกตวงเพราะเหตุใด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CBE2D34-AB8F-4903-A6DE-7CB97C37BC62}"/>
              </a:ext>
            </a:extLst>
          </p:cNvPr>
          <p:cNvSpPr txBox="1"/>
          <p:nvPr/>
        </p:nvSpPr>
        <p:spPr>
          <a:xfrm>
            <a:off x="1816072" y="625199"/>
            <a:ext cx="8559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จงเลือกเครื่องตวงที่เหมาะสมมาใช้ในการวัดปริมาตร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593F414-39BD-4733-90F0-62A486385F5B}"/>
              </a:ext>
            </a:extLst>
          </p:cNvPr>
          <p:cNvSpPr txBox="1"/>
          <p:nvPr/>
        </p:nvSpPr>
        <p:spPr>
          <a:xfrm>
            <a:off x="3051703" y="4783947"/>
            <a:ext cx="8406375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กระบอกตวง เพราะมีขีดแสดงปริมาตร 40 มิลลิลิตร</a:t>
            </a:r>
          </a:p>
          <a:p>
            <a:pPr>
              <a:spcBef>
                <a:spcPts val="300"/>
              </a:spcBef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และถ้วยตวงนี้ไม่สามารถวัดปริมาตรที่น้อยกว่า 40 มิลลิลิตร</a:t>
            </a:r>
            <a:endParaRPr lang="en-US" sz="28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BCC8965-D503-4A0A-8BCC-C5FB90D077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199" y="2166841"/>
            <a:ext cx="855074" cy="169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8569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1DD7A9-6AD0-41E4-9E23-B2BB4FF61F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-121920"/>
            <a:ext cx="12191999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1D652AD-204E-401C-A7A4-A4BA7E40AB74}"/>
              </a:ext>
            </a:extLst>
          </p:cNvPr>
          <p:cNvGrpSpPr/>
          <p:nvPr/>
        </p:nvGrpSpPr>
        <p:grpSpPr>
          <a:xfrm>
            <a:off x="929640" y="4013199"/>
            <a:ext cx="10774679" cy="1906283"/>
            <a:chOff x="929640" y="4013199"/>
            <a:chExt cx="10774679" cy="190628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2F64798-F438-4191-8B27-F98591023F24}"/>
                </a:ext>
              </a:extLst>
            </p:cNvPr>
            <p:cNvSpPr/>
            <p:nvPr/>
          </p:nvSpPr>
          <p:spPr>
            <a:xfrm>
              <a:off x="929640" y="4013199"/>
              <a:ext cx="10449560" cy="1906283"/>
            </a:xfrm>
            <a:prstGeom prst="roundRect">
              <a:avLst>
                <a:gd name="adj" fmla="val 17988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innerShdw blurRad="330200" dist="50800" dir="13500000">
                <a:prstClr val="black">
                  <a:alpha val="4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73680B5-20C4-42BB-A589-4795A61D5EE4}"/>
                </a:ext>
              </a:extLst>
            </p:cNvPr>
            <p:cNvSpPr txBox="1"/>
            <p:nvPr/>
          </p:nvSpPr>
          <p:spPr>
            <a:xfrm>
              <a:off x="1008518" y="4212091"/>
              <a:ext cx="106958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      ถ้าต้องการตวงน้ำยาบ้วนปาก 2 ลิตร จะเลือกใช้ถ้วยตวงหรือกระบอกตวงเพราะเหตุใด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CBE2D34-AB8F-4903-A6DE-7CB97C37BC62}"/>
              </a:ext>
            </a:extLst>
          </p:cNvPr>
          <p:cNvSpPr txBox="1"/>
          <p:nvPr/>
        </p:nvSpPr>
        <p:spPr>
          <a:xfrm>
            <a:off x="1816072" y="625199"/>
            <a:ext cx="8559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จงเลือกเครื่องตวงที่เหมาะสมมาใช้ในการวัดปริมาตร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931CA2F-46BD-4B40-84B7-FD869D81D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681" y="1391734"/>
            <a:ext cx="1115616" cy="250365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F00D89-518C-4F20-9BA5-E0702AF15B70}"/>
              </a:ext>
            </a:extLst>
          </p:cNvPr>
          <p:cNvGrpSpPr/>
          <p:nvPr/>
        </p:nvGrpSpPr>
        <p:grpSpPr>
          <a:xfrm>
            <a:off x="1395811" y="4806132"/>
            <a:ext cx="10125835" cy="1001100"/>
            <a:chOff x="1416131" y="4846772"/>
            <a:chExt cx="10125835" cy="100110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593F414-39BD-4733-90F0-62A486385F5B}"/>
                </a:ext>
              </a:extLst>
            </p:cNvPr>
            <p:cNvSpPr txBox="1"/>
            <p:nvPr/>
          </p:nvSpPr>
          <p:spPr>
            <a:xfrm>
              <a:off x="3135591" y="4846772"/>
              <a:ext cx="84063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ถ้วยตวง เพราะใช้ถ้วยตวงนี้ตวง 4 ครั้งจะได้ 2 ลิตร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9351F44-4D38-48BC-AF59-11FF01A2D939}"/>
                </a:ext>
              </a:extLst>
            </p:cNvPr>
            <p:cNvSpPr txBox="1"/>
            <p:nvPr/>
          </p:nvSpPr>
          <p:spPr>
            <a:xfrm>
              <a:off x="1416131" y="5324652"/>
              <a:ext cx="9639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แต่ถ้าใช้กระบอกตวงนี้ต้องตวง 20 ครั้งจึงจะได้ 2 ลิตร ซึ่งไม่เหมาะสม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EE95B1-B47D-433B-A08C-3FC6B3C2BB67}"/>
              </a:ext>
            </a:extLst>
          </p:cNvPr>
          <p:cNvGrpSpPr/>
          <p:nvPr/>
        </p:nvGrpSpPr>
        <p:grpSpPr>
          <a:xfrm>
            <a:off x="4449393" y="1549907"/>
            <a:ext cx="1843581" cy="2210182"/>
            <a:chOff x="4605036" y="1549907"/>
            <a:chExt cx="1843581" cy="2210182"/>
          </a:xfrm>
        </p:grpSpPr>
        <p:pic>
          <p:nvPicPr>
            <p:cNvPr id="19" name="Picture 18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79C61174-670B-4C8D-B47C-D05BA4774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9842" y="1549907"/>
              <a:ext cx="1788775" cy="166081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4274823-E5DC-468A-BAF5-E74A6D4B2E7B}"/>
                </a:ext>
              </a:extLst>
            </p:cNvPr>
            <p:cNvSpPr txBox="1"/>
            <p:nvPr/>
          </p:nvSpPr>
          <p:spPr>
            <a:xfrm>
              <a:off x="4605036" y="3206091"/>
              <a:ext cx="169274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ถ้วยตวง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B3AB6BC-6451-4633-BB87-B8271415D78B}"/>
              </a:ext>
            </a:extLst>
          </p:cNvPr>
          <p:cNvGrpSpPr/>
          <p:nvPr/>
        </p:nvGrpSpPr>
        <p:grpSpPr>
          <a:xfrm>
            <a:off x="6607297" y="1549182"/>
            <a:ext cx="2459689" cy="2210907"/>
            <a:chOff x="6646209" y="1549182"/>
            <a:chExt cx="2459689" cy="2210907"/>
          </a:xfrm>
        </p:grpSpPr>
        <p:pic>
          <p:nvPicPr>
            <p:cNvPr id="22" name="Picture 21" descr="A picture containing text, measuring stick&#10;&#10;Description automatically generated">
              <a:extLst>
                <a:ext uri="{FF2B5EF4-FFF2-40B4-BE49-F238E27FC236}">
                  <a16:creationId xmlns:a16="http://schemas.microsoft.com/office/drawing/2014/main" id="{96D41333-B6A6-474A-8BF9-918637316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5168" y="1549182"/>
              <a:ext cx="481770" cy="166153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2EB89B1-A674-4560-A47E-3BA04D224DCE}"/>
                </a:ext>
              </a:extLst>
            </p:cNvPr>
            <p:cNvSpPr txBox="1"/>
            <p:nvPr/>
          </p:nvSpPr>
          <p:spPr>
            <a:xfrm>
              <a:off x="6646209" y="3206091"/>
              <a:ext cx="24596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กระบอกตวง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722212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funnel chart&#10;&#10;Description automatically generated">
            <a:extLst>
              <a:ext uri="{FF2B5EF4-FFF2-40B4-BE49-F238E27FC236}">
                <a16:creationId xmlns:a16="http://schemas.microsoft.com/office/drawing/2014/main" id="{FFBFE122-43D6-4E59-BDB5-FFAB497EA6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5" b="5486"/>
          <a:stretch/>
        </p:blipFill>
        <p:spPr>
          <a:xfrm>
            <a:off x="0" y="0"/>
            <a:ext cx="12192000" cy="6909604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 with medium confidence">
            <a:extLst>
              <a:ext uri="{FF2B5EF4-FFF2-40B4-BE49-F238E27FC236}">
                <a16:creationId xmlns:a16="http://schemas.microsoft.com/office/drawing/2014/main" id="{E0C6EFFF-542A-40C6-B2BE-F29ED3973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13" y="697350"/>
            <a:ext cx="10053175" cy="38441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32A1AC8-611D-4B38-B544-157BCF62994B}"/>
              </a:ext>
            </a:extLst>
          </p:cNvPr>
          <p:cNvSpPr txBox="1"/>
          <p:nvPr/>
        </p:nvSpPr>
        <p:spPr>
          <a:xfrm>
            <a:off x="2212871" y="1582387"/>
            <a:ext cx="77662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ลิตร </a:t>
            </a:r>
            <a:r>
              <a:rPr lang="en-US" sz="3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(liter) </a:t>
            </a:r>
            <a:r>
              <a:rPr lang="th-TH" sz="3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ใช้อักษรย่อ ล. หรือ </a:t>
            </a:r>
            <a:r>
              <a:rPr lang="en-US" sz="3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l</a:t>
            </a:r>
            <a:endParaRPr lang="th-TH" sz="38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079F89-B24A-4D46-B5F0-3ACD2D85C91B}"/>
              </a:ext>
            </a:extLst>
          </p:cNvPr>
          <p:cNvSpPr txBox="1"/>
          <p:nvPr/>
        </p:nvSpPr>
        <p:spPr>
          <a:xfrm>
            <a:off x="1512426" y="2618291"/>
            <a:ext cx="91671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มิลลิลิตร </a:t>
            </a:r>
            <a:r>
              <a:rPr lang="en-US" sz="3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(milliliter) </a:t>
            </a:r>
            <a:r>
              <a:rPr lang="th-TH" sz="3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ใช้อักษรย่อ มล. หรือ </a:t>
            </a:r>
            <a:r>
              <a:rPr lang="en-US" sz="3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ml</a:t>
            </a:r>
            <a:endParaRPr lang="th-TH" sz="38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9" name="Picture 8" descr="A doll holding a book&#10;&#10;Description automatically generated with low confidence">
            <a:extLst>
              <a:ext uri="{FF2B5EF4-FFF2-40B4-BE49-F238E27FC236}">
                <a16:creationId xmlns:a16="http://schemas.microsoft.com/office/drawing/2014/main" id="{F25A119E-82E4-4F42-B512-691D5EBB0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75" y="3891023"/>
            <a:ext cx="2467421" cy="2959133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F25A6DB-E65B-4D5D-B30D-4CD02F552D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165" y="4869758"/>
            <a:ext cx="1341236" cy="16521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B00A59-2031-4190-B294-634201ECFC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007" y="5289767"/>
            <a:ext cx="1097375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F52CAE-3790-4395-B681-2DDD97C64A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69112" y="2612553"/>
            <a:ext cx="1080427" cy="2104833"/>
          </a:xfrm>
          <a:prstGeom prst="rect">
            <a:avLst/>
          </a:prstGeom>
        </p:spPr>
      </p:pic>
      <p:pic>
        <p:nvPicPr>
          <p:cNvPr id="17" name="Picture 16" descr="A picture containing text, electronics, picture frame&#10;&#10;Description automatically generated">
            <a:extLst>
              <a:ext uri="{FF2B5EF4-FFF2-40B4-BE49-F238E27FC236}">
                <a16:creationId xmlns:a16="http://schemas.microsoft.com/office/drawing/2014/main" id="{38C35243-CFA6-4BEB-9F8D-3789849868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865" y="4966757"/>
            <a:ext cx="1115665" cy="1383912"/>
          </a:xfrm>
          <a:prstGeom prst="rect">
            <a:avLst/>
          </a:prstGeom>
        </p:spPr>
      </p:pic>
      <p:pic>
        <p:nvPicPr>
          <p:cNvPr id="19" name="Picture 18" descr="A picture containing accessory, building material, brick, bandage&#10;&#10;Description automatically generated">
            <a:extLst>
              <a:ext uri="{FF2B5EF4-FFF2-40B4-BE49-F238E27FC236}">
                <a16:creationId xmlns:a16="http://schemas.microsoft.com/office/drawing/2014/main" id="{AE89BBDD-1DE8-4AB2-85DE-34A3448472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740" y="5588496"/>
            <a:ext cx="597460" cy="664522"/>
          </a:xfrm>
          <a:prstGeom prst="rect">
            <a:avLst/>
          </a:prstGeom>
        </p:spPr>
      </p:pic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id="{BD61F0FD-4F22-4A3E-B6C7-881FE128FC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3614">
            <a:off x="6150659" y="5415506"/>
            <a:ext cx="1012024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9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2F2790-5C22-49B3-A84E-CB39C69AF9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" r="2406" b="984"/>
          <a:stretch/>
        </p:blipFill>
        <p:spPr>
          <a:xfrm>
            <a:off x="0" y="-13802"/>
            <a:ext cx="12188483" cy="68718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CE3022-EFC4-4723-9EA5-1F910B07A5CF}"/>
              </a:ext>
            </a:extLst>
          </p:cNvPr>
          <p:cNvSpPr txBox="1"/>
          <p:nvPr/>
        </p:nvSpPr>
        <p:spPr>
          <a:xfrm>
            <a:off x="284328" y="436237"/>
            <a:ext cx="4569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ysClr val="windowText" lastClr="000000"/>
                </a:solidFill>
                <a:effectLst>
                  <a:glow rad="228600">
                    <a:srgbClr val="FFFF00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เลือกเครื่องตวงที่เหมาะสม </a:t>
            </a:r>
          </a:p>
          <a:p>
            <a:pPr algn="ctr"/>
            <a:r>
              <a:rPr lang="th-TH" sz="3200" dirty="0">
                <a:solidFill>
                  <a:sysClr val="windowText" lastClr="000000"/>
                </a:solidFill>
                <a:effectLst>
                  <a:glow rad="228600">
                    <a:srgbClr val="FFFF00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(ตอบได้มากกว่า 1 อย่าง)</a:t>
            </a:r>
          </a:p>
        </p:txBody>
      </p:sp>
      <p:grpSp>
        <p:nvGrpSpPr>
          <p:cNvPr id="62" name="A">
            <a:extLst>
              <a:ext uri="{FF2B5EF4-FFF2-40B4-BE49-F238E27FC236}">
                <a16:creationId xmlns:a16="http://schemas.microsoft.com/office/drawing/2014/main" id="{9BAECF7D-5AA1-4614-87B4-865BBA7BB38E}"/>
              </a:ext>
            </a:extLst>
          </p:cNvPr>
          <p:cNvGrpSpPr/>
          <p:nvPr/>
        </p:nvGrpSpPr>
        <p:grpSpPr>
          <a:xfrm>
            <a:off x="4895156" y="238293"/>
            <a:ext cx="3092910" cy="3175467"/>
            <a:chOff x="5520197" y="238293"/>
            <a:chExt cx="3092910" cy="3175467"/>
          </a:xfrm>
        </p:grpSpPr>
        <p:grpSp>
          <p:nvGrpSpPr>
            <p:cNvPr id="32" name="A">
              <a:extLst>
                <a:ext uri="{FF2B5EF4-FFF2-40B4-BE49-F238E27FC236}">
                  <a16:creationId xmlns:a16="http://schemas.microsoft.com/office/drawing/2014/main" id="{8C89F67E-E0EC-4581-9749-7374CE09CA17}"/>
                </a:ext>
              </a:extLst>
            </p:cNvPr>
            <p:cNvGrpSpPr/>
            <p:nvPr/>
          </p:nvGrpSpPr>
          <p:grpSpPr>
            <a:xfrm>
              <a:off x="5520197" y="238293"/>
              <a:ext cx="3092910" cy="3175467"/>
              <a:chOff x="5502449" y="3527221"/>
              <a:chExt cx="3092910" cy="3175467"/>
            </a:xfrm>
          </p:grpSpPr>
          <p:pic>
            <p:nvPicPr>
              <p:cNvPr id="29" name="Picture 28" descr="Shape&#10;&#10;Description automatically generated">
                <a:extLst>
                  <a:ext uri="{FF2B5EF4-FFF2-40B4-BE49-F238E27FC236}">
                    <a16:creationId xmlns:a16="http://schemas.microsoft.com/office/drawing/2014/main" id="{1EF812F3-D8CD-45E9-81D1-BA05C1C76A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928" y="3609952"/>
                <a:ext cx="2988431" cy="3092736"/>
              </a:xfrm>
              <a:prstGeom prst="rect">
                <a:avLst/>
              </a:prstGeom>
            </p:spPr>
          </p:pic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568E5B2-5EB8-4D69-8070-CC071C19A587}"/>
                  </a:ext>
                </a:extLst>
              </p:cNvPr>
              <p:cNvGrpSpPr/>
              <p:nvPr/>
            </p:nvGrpSpPr>
            <p:grpSpPr>
              <a:xfrm>
                <a:off x="5502449" y="3527221"/>
                <a:ext cx="999951" cy="947396"/>
                <a:chOff x="5502449" y="3527221"/>
                <a:chExt cx="999951" cy="947396"/>
              </a:xfrm>
            </p:grpSpPr>
            <p:pic>
              <p:nvPicPr>
                <p:cNvPr id="13" name="Picture 12" descr="Icon&#10;&#10;Description automatically generated">
                  <a:extLst>
                    <a:ext uri="{FF2B5EF4-FFF2-40B4-BE49-F238E27FC236}">
                      <a16:creationId xmlns:a16="http://schemas.microsoft.com/office/drawing/2014/main" id="{93957707-721C-45CD-AF4A-FD6BFE3BCC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2449" y="3527221"/>
                  <a:ext cx="999951" cy="947396"/>
                </a:xfrm>
                <a:prstGeom prst="rect">
                  <a:avLst/>
                </a:prstGeom>
              </p:spPr>
            </p:pic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42F8C2D-5C0E-4D3C-9E49-E46740B40EC5}"/>
                    </a:ext>
                  </a:extLst>
                </p:cNvPr>
                <p:cNvSpPr txBox="1"/>
                <p:nvPr/>
              </p:nvSpPr>
              <p:spPr>
                <a:xfrm>
                  <a:off x="5779463" y="3692145"/>
                  <a:ext cx="53811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A</a:t>
                  </a:r>
                  <a:endParaRPr lang="th-TH" sz="4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</p:grpSp>
        <p:pic>
          <p:nvPicPr>
            <p:cNvPr id="51" name="Picture 50" descr="Table&#10;&#10;Description automatically generated">
              <a:extLst>
                <a:ext uri="{FF2B5EF4-FFF2-40B4-BE49-F238E27FC236}">
                  <a16:creationId xmlns:a16="http://schemas.microsoft.com/office/drawing/2014/main" id="{94115869-1BAE-4A66-92C4-F74ABD9CB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2214" y="711991"/>
              <a:ext cx="1300257" cy="150072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346E38A-35E0-420D-A330-3213369B35D1}"/>
                </a:ext>
              </a:extLst>
            </p:cNvPr>
            <p:cNvSpPr txBox="1"/>
            <p:nvPr/>
          </p:nvSpPr>
          <p:spPr>
            <a:xfrm>
              <a:off x="6138354" y="2357349"/>
              <a:ext cx="19920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ถ้วยตวงขนาด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100 มิลลิลิตร</a:t>
              </a:r>
            </a:p>
          </p:txBody>
        </p:sp>
      </p:grpSp>
      <p:grpSp>
        <p:nvGrpSpPr>
          <p:cNvPr id="63" name="B">
            <a:extLst>
              <a:ext uri="{FF2B5EF4-FFF2-40B4-BE49-F238E27FC236}">
                <a16:creationId xmlns:a16="http://schemas.microsoft.com/office/drawing/2014/main" id="{A410965C-DFA8-499B-893C-BA6117A84ED4}"/>
              </a:ext>
            </a:extLst>
          </p:cNvPr>
          <p:cNvGrpSpPr/>
          <p:nvPr/>
        </p:nvGrpSpPr>
        <p:grpSpPr>
          <a:xfrm>
            <a:off x="8200474" y="238293"/>
            <a:ext cx="3092910" cy="3175467"/>
            <a:chOff x="8825515" y="238293"/>
            <a:chExt cx="3092910" cy="3175467"/>
          </a:xfrm>
        </p:grpSpPr>
        <p:grpSp>
          <p:nvGrpSpPr>
            <p:cNvPr id="33" name="B">
              <a:extLst>
                <a:ext uri="{FF2B5EF4-FFF2-40B4-BE49-F238E27FC236}">
                  <a16:creationId xmlns:a16="http://schemas.microsoft.com/office/drawing/2014/main" id="{A472B7DE-0A4E-4CFB-A558-222BE4F7162A}"/>
                </a:ext>
              </a:extLst>
            </p:cNvPr>
            <p:cNvGrpSpPr/>
            <p:nvPr/>
          </p:nvGrpSpPr>
          <p:grpSpPr>
            <a:xfrm>
              <a:off x="8825515" y="238293"/>
              <a:ext cx="3092910" cy="3175467"/>
              <a:chOff x="5502449" y="3527221"/>
              <a:chExt cx="3092910" cy="3175467"/>
            </a:xfrm>
          </p:grpSpPr>
          <p:pic>
            <p:nvPicPr>
              <p:cNvPr id="34" name="Picture 33" descr="Shape&#10;&#10;Description automatically generated">
                <a:extLst>
                  <a:ext uri="{FF2B5EF4-FFF2-40B4-BE49-F238E27FC236}">
                    <a16:creationId xmlns:a16="http://schemas.microsoft.com/office/drawing/2014/main" id="{EC763DF7-9AC5-4CFE-82DF-9FB44BCAAF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928" y="3609952"/>
                <a:ext cx="2988431" cy="3092736"/>
              </a:xfrm>
              <a:prstGeom prst="rect">
                <a:avLst/>
              </a:prstGeom>
            </p:spPr>
          </p:pic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1B770ADC-574C-4C88-936A-C0DB309945EB}"/>
                  </a:ext>
                </a:extLst>
              </p:cNvPr>
              <p:cNvGrpSpPr/>
              <p:nvPr/>
            </p:nvGrpSpPr>
            <p:grpSpPr>
              <a:xfrm>
                <a:off x="5502449" y="3527221"/>
                <a:ext cx="999951" cy="947396"/>
                <a:chOff x="5502449" y="3527221"/>
                <a:chExt cx="999951" cy="947396"/>
              </a:xfrm>
            </p:grpSpPr>
            <p:pic>
              <p:nvPicPr>
                <p:cNvPr id="36" name="Picture 35" descr="Icon&#10;&#10;Description automatically generated">
                  <a:extLst>
                    <a:ext uri="{FF2B5EF4-FFF2-40B4-BE49-F238E27FC236}">
                      <a16:creationId xmlns:a16="http://schemas.microsoft.com/office/drawing/2014/main" id="{15532022-25D4-4280-8196-5C59526BD9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2449" y="3527221"/>
                  <a:ext cx="999951" cy="947396"/>
                </a:xfrm>
                <a:prstGeom prst="rect">
                  <a:avLst/>
                </a:prstGeom>
              </p:spPr>
            </p:pic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340BEF5-10D2-48F5-A198-8E45F794FF76}"/>
                    </a:ext>
                  </a:extLst>
                </p:cNvPr>
                <p:cNvSpPr txBox="1"/>
                <p:nvPr/>
              </p:nvSpPr>
              <p:spPr>
                <a:xfrm>
                  <a:off x="5787083" y="3715005"/>
                  <a:ext cx="53811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B</a:t>
                  </a:r>
                  <a:endParaRPr lang="th-TH" sz="4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79C23A9-73CB-4BF0-B4A8-627808B68EF1}"/>
                </a:ext>
              </a:extLst>
            </p:cNvPr>
            <p:cNvSpPr txBox="1"/>
            <p:nvPr/>
          </p:nvSpPr>
          <p:spPr>
            <a:xfrm>
              <a:off x="9468995" y="2367509"/>
              <a:ext cx="19920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ถ้วยตวงขนาด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 ลิตร</a:t>
              </a:r>
            </a:p>
          </p:txBody>
        </p:sp>
        <p:pic>
          <p:nvPicPr>
            <p:cNvPr id="57" name="Picture 56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CB5E8DB6-B2A7-48FA-AE79-5317FB905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5621" y="705088"/>
              <a:ext cx="1422809" cy="1499136"/>
            </a:xfrm>
            <a:prstGeom prst="rect">
              <a:avLst/>
            </a:prstGeom>
          </p:spPr>
        </p:pic>
      </p:grpSp>
      <p:grpSp>
        <p:nvGrpSpPr>
          <p:cNvPr id="64" name="C">
            <a:extLst>
              <a:ext uri="{FF2B5EF4-FFF2-40B4-BE49-F238E27FC236}">
                <a16:creationId xmlns:a16="http://schemas.microsoft.com/office/drawing/2014/main" id="{657AFD43-393F-431F-9FDA-A3495B7A1715}"/>
              </a:ext>
            </a:extLst>
          </p:cNvPr>
          <p:cNvGrpSpPr/>
          <p:nvPr/>
        </p:nvGrpSpPr>
        <p:grpSpPr>
          <a:xfrm>
            <a:off x="4895156" y="3487678"/>
            <a:ext cx="3092910" cy="3175467"/>
            <a:chOff x="5520197" y="3487678"/>
            <a:chExt cx="3092910" cy="3175467"/>
          </a:xfrm>
        </p:grpSpPr>
        <p:grpSp>
          <p:nvGrpSpPr>
            <p:cNvPr id="40" name="C">
              <a:extLst>
                <a:ext uri="{FF2B5EF4-FFF2-40B4-BE49-F238E27FC236}">
                  <a16:creationId xmlns:a16="http://schemas.microsoft.com/office/drawing/2014/main" id="{AB74669D-9991-437E-8B02-A82DD75C6140}"/>
                </a:ext>
              </a:extLst>
            </p:cNvPr>
            <p:cNvGrpSpPr/>
            <p:nvPr/>
          </p:nvGrpSpPr>
          <p:grpSpPr>
            <a:xfrm>
              <a:off x="5520197" y="3487678"/>
              <a:ext cx="3092910" cy="3175467"/>
              <a:chOff x="5502449" y="3527221"/>
              <a:chExt cx="3092910" cy="3175467"/>
            </a:xfrm>
          </p:grpSpPr>
          <p:pic>
            <p:nvPicPr>
              <p:cNvPr id="46" name="Picture 45" descr="Shape&#10;&#10;Description automatically generated">
                <a:extLst>
                  <a:ext uri="{FF2B5EF4-FFF2-40B4-BE49-F238E27FC236}">
                    <a16:creationId xmlns:a16="http://schemas.microsoft.com/office/drawing/2014/main" id="{CC1B2927-8BA7-4753-BD7E-7A860799D5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928" y="3609952"/>
                <a:ext cx="2988431" cy="3092736"/>
              </a:xfrm>
              <a:prstGeom prst="rect">
                <a:avLst/>
              </a:prstGeom>
            </p:spPr>
          </p:pic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1CE9573A-C08F-4D58-8224-4F131EE9C84A}"/>
                  </a:ext>
                </a:extLst>
              </p:cNvPr>
              <p:cNvGrpSpPr/>
              <p:nvPr/>
            </p:nvGrpSpPr>
            <p:grpSpPr>
              <a:xfrm>
                <a:off x="5502449" y="3527221"/>
                <a:ext cx="999951" cy="947396"/>
                <a:chOff x="5502449" y="3527221"/>
                <a:chExt cx="999951" cy="947396"/>
              </a:xfrm>
            </p:grpSpPr>
            <p:pic>
              <p:nvPicPr>
                <p:cNvPr id="48" name="Picture 47" descr="Icon&#10;&#10;Description automatically generated">
                  <a:extLst>
                    <a:ext uri="{FF2B5EF4-FFF2-40B4-BE49-F238E27FC236}">
                      <a16:creationId xmlns:a16="http://schemas.microsoft.com/office/drawing/2014/main" id="{B23370A3-DFA8-4EAB-9746-79420135EC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2449" y="3527221"/>
                  <a:ext cx="999951" cy="947396"/>
                </a:xfrm>
                <a:prstGeom prst="rect">
                  <a:avLst/>
                </a:prstGeom>
              </p:spPr>
            </p:pic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41B7F4B-B36D-4DBA-89D3-5BBCCE2D2F60}"/>
                    </a:ext>
                  </a:extLst>
                </p:cNvPr>
                <p:cNvSpPr txBox="1"/>
                <p:nvPr/>
              </p:nvSpPr>
              <p:spPr>
                <a:xfrm>
                  <a:off x="5779463" y="3692145"/>
                  <a:ext cx="53811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C</a:t>
                  </a:r>
                  <a:endParaRPr lang="th-TH" sz="4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03807AD-516F-4804-AA86-C176CAC3E3F8}"/>
                </a:ext>
              </a:extLst>
            </p:cNvPr>
            <p:cNvSpPr txBox="1"/>
            <p:nvPr/>
          </p:nvSpPr>
          <p:spPr>
            <a:xfrm>
              <a:off x="5624676" y="4713954"/>
              <a:ext cx="217728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กระบอกตวง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ขนาด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500 มิลลิลิตร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E85DF72-BFB3-447C-95A2-DAD5C8CE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54641" y="3779327"/>
              <a:ext cx="867374" cy="2638262"/>
            </a:xfrm>
            <a:prstGeom prst="rect">
              <a:avLst/>
            </a:prstGeom>
          </p:spPr>
        </p:pic>
      </p:grpSp>
      <p:grpSp>
        <p:nvGrpSpPr>
          <p:cNvPr id="65" name="D">
            <a:extLst>
              <a:ext uri="{FF2B5EF4-FFF2-40B4-BE49-F238E27FC236}">
                <a16:creationId xmlns:a16="http://schemas.microsoft.com/office/drawing/2014/main" id="{03EFB50D-586C-4744-BCFB-F3F8422C3509}"/>
              </a:ext>
            </a:extLst>
          </p:cNvPr>
          <p:cNvGrpSpPr/>
          <p:nvPr/>
        </p:nvGrpSpPr>
        <p:grpSpPr>
          <a:xfrm>
            <a:off x="8200474" y="3487678"/>
            <a:ext cx="3092910" cy="3175467"/>
            <a:chOff x="8825515" y="3487678"/>
            <a:chExt cx="3092910" cy="3175467"/>
          </a:xfrm>
        </p:grpSpPr>
        <p:grpSp>
          <p:nvGrpSpPr>
            <p:cNvPr id="41" name="D">
              <a:extLst>
                <a:ext uri="{FF2B5EF4-FFF2-40B4-BE49-F238E27FC236}">
                  <a16:creationId xmlns:a16="http://schemas.microsoft.com/office/drawing/2014/main" id="{322496BD-677F-4F09-A9FD-593B0826C1BA}"/>
                </a:ext>
              </a:extLst>
            </p:cNvPr>
            <p:cNvGrpSpPr/>
            <p:nvPr/>
          </p:nvGrpSpPr>
          <p:grpSpPr>
            <a:xfrm>
              <a:off x="8825515" y="3487678"/>
              <a:ext cx="3092910" cy="3175467"/>
              <a:chOff x="5502449" y="3527221"/>
              <a:chExt cx="3092910" cy="3175467"/>
            </a:xfrm>
          </p:grpSpPr>
          <p:pic>
            <p:nvPicPr>
              <p:cNvPr id="42" name="Picture 41" descr="Shape&#10;&#10;Description automatically generated">
                <a:extLst>
                  <a:ext uri="{FF2B5EF4-FFF2-40B4-BE49-F238E27FC236}">
                    <a16:creationId xmlns:a16="http://schemas.microsoft.com/office/drawing/2014/main" id="{01F86C00-7120-4EEE-AC9D-9D8B3DD6B4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928" y="3609952"/>
                <a:ext cx="2988431" cy="3092736"/>
              </a:xfrm>
              <a:prstGeom prst="rect">
                <a:avLst/>
              </a:prstGeom>
            </p:spPr>
          </p:pic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3C799E22-C8F1-42A1-B610-6506C9D89342}"/>
                  </a:ext>
                </a:extLst>
              </p:cNvPr>
              <p:cNvGrpSpPr/>
              <p:nvPr/>
            </p:nvGrpSpPr>
            <p:grpSpPr>
              <a:xfrm>
                <a:off x="5502449" y="3527221"/>
                <a:ext cx="999951" cy="947396"/>
                <a:chOff x="5502449" y="3527221"/>
                <a:chExt cx="999951" cy="947396"/>
              </a:xfrm>
            </p:grpSpPr>
            <p:pic>
              <p:nvPicPr>
                <p:cNvPr id="44" name="Picture 43" descr="Icon&#10;&#10;Description automatically generated">
                  <a:extLst>
                    <a:ext uri="{FF2B5EF4-FFF2-40B4-BE49-F238E27FC236}">
                      <a16:creationId xmlns:a16="http://schemas.microsoft.com/office/drawing/2014/main" id="{18AD8993-EEB4-4BDD-A73B-A6929E2886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2449" y="3527221"/>
                  <a:ext cx="999951" cy="947396"/>
                </a:xfrm>
                <a:prstGeom prst="rect">
                  <a:avLst/>
                </a:prstGeom>
              </p:spPr>
            </p:pic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67D0899-4DC9-483B-8A17-BD806FDAF7BD}"/>
                    </a:ext>
                  </a:extLst>
                </p:cNvPr>
                <p:cNvSpPr txBox="1"/>
                <p:nvPr/>
              </p:nvSpPr>
              <p:spPr>
                <a:xfrm>
                  <a:off x="5787083" y="3715005"/>
                  <a:ext cx="53811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D</a:t>
                  </a:r>
                  <a:endParaRPr lang="th-TH" sz="4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14FAB26-6E39-4C48-AE51-54712FED9713}"/>
                </a:ext>
              </a:extLst>
            </p:cNvPr>
            <p:cNvSpPr txBox="1"/>
            <p:nvPr/>
          </p:nvSpPr>
          <p:spPr>
            <a:xfrm>
              <a:off x="9009590" y="4629437"/>
              <a:ext cx="19920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กระบอกตวง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ขนาด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50 มิลลิลิตร</a:t>
              </a:r>
            </a:p>
          </p:txBody>
        </p:sp>
        <p:pic>
          <p:nvPicPr>
            <p:cNvPr id="61" name="Picture 60" descr="Chart, calendar, bar chart&#10;&#10;Description automatically generated">
              <a:extLst>
                <a:ext uri="{FF2B5EF4-FFF2-40B4-BE49-F238E27FC236}">
                  <a16:creationId xmlns:a16="http://schemas.microsoft.com/office/drawing/2014/main" id="{E6CA5FD4-8439-4156-9FD2-6326CEF2B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7396" y="3779327"/>
              <a:ext cx="772575" cy="2667512"/>
            </a:xfrm>
            <a:prstGeom prst="rect">
              <a:avLst/>
            </a:prstGeom>
          </p:spPr>
        </p:pic>
      </p:grpSp>
      <p:pic>
        <p:nvPicPr>
          <p:cNvPr id="67" name="Picture 66" descr="Chart&#10;&#10;Description automatically generated with medium confidence">
            <a:extLst>
              <a:ext uri="{FF2B5EF4-FFF2-40B4-BE49-F238E27FC236}">
                <a16:creationId xmlns:a16="http://schemas.microsoft.com/office/drawing/2014/main" id="{97E36AAB-9CE3-4C1F-B23D-2057264714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91" y="1945671"/>
            <a:ext cx="1888171" cy="2854399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D6FBE3A-A83F-4110-BC51-19D506C30F0A}"/>
              </a:ext>
            </a:extLst>
          </p:cNvPr>
          <p:cNvSpPr txBox="1"/>
          <p:nvPr/>
        </p:nvSpPr>
        <p:spPr>
          <a:xfrm>
            <a:off x="539382" y="4987043"/>
            <a:ext cx="4136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solidFill>
                  <a:sysClr val="windowText" lastClr="00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น้ำแดงปริมาตร</a:t>
            </a:r>
          </a:p>
          <a:p>
            <a:pPr algn="ctr"/>
            <a:r>
              <a:rPr lang="th-TH" sz="3600" dirty="0">
                <a:solidFill>
                  <a:sysClr val="windowText" lastClr="00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200 มิลลิลิตร</a:t>
            </a:r>
          </a:p>
        </p:txBody>
      </p:sp>
      <p:pic>
        <p:nvPicPr>
          <p:cNvPr id="71" name="ถูก1">
            <a:extLst>
              <a:ext uri="{FF2B5EF4-FFF2-40B4-BE49-F238E27FC236}">
                <a16:creationId xmlns:a16="http://schemas.microsoft.com/office/drawing/2014/main" id="{0E1FEE20-3E41-4DDF-A907-98E3EB0C797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533" y="3507867"/>
            <a:ext cx="907017" cy="907017"/>
          </a:xfrm>
          <a:prstGeom prst="rect">
            <a:avLst/>
          </a:prstGeom>
        </p:spPr>
      </p:pic>
      <p:pic>
        <p:nvPicPr>
          <p:cNvPr id="73" name="ถูก1">
            <a:extLst>
              <a:ext uri="{FF2B5EF4-FFF2-40B4-BE49-F238E27FC236}">
                <a16:creationId xmlns:a16="http://schemas.microsoft.com/office/drawing/2014/main" id="{03F58E78-2C9B-45B7-BB7E-1557BFFEEC9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533" y="266355"/>
            <a:ext cx="907017" cy="907017"/>
          </a:xfrm>
          <a:prstGeom prst="rect">
            <a:avLst/>
          </a:prstGeom>
        </p:spPr>
      </p:pic>
      <p:pic>
        <p:nvPicPr>
          <p:cNvPr id="75" name="ถูก1">
            <a:extLst>
              <a:ext uri="{FF2B5EF4-FFF2-40B4-BE49-F238E27FC236}">
                <a16:creationId xmlns:a16="http://schemas.microsoft.com/office/drawing/2014/main" id="{BF8BB789-FB06-4DEE-A6B4-336C3D08151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953" y="269298"/>
            <a:ext cx="907017" cy="907017"/>
          </a:xfrm>
          <a:prstGeom prst="rect">
            <a:avLst/>
          </a:prstGeom>
        </p:spPr>
      </p:pic>
      <p:pic>
        <p:nvPicPr>
          <p:cNvPr id="76" name="ผิด2">
            <a:extLst>
              <a:ext uri="{FF2B5EF4-FFF2-40B4-BE49-F238E27FC236}">
                <a16:creationId xmlns:a16="http://schemas.microsoft.com/office/drawing/2014/main" id="{4EA89C8F-8667-430E-8C77-680D35776D4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953" y="3553036"/>
            <a:ext cx="907017" cy="907017"/>
          </a:xfrm>
          <a:prstGeom prst="rect">
            <a:avLst/>
          </a:prstGeom>
        </p:spPr>
      </p:pic>
      <p:pic>
        <p:nvPicPr>
          <p:cNvPr id="78" name="Picture 77" descr="Icon&#10;&#10;Description automatically generated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527DD70-2F10-4D2F-8769-0910D65E35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7" y="6051165"/>
            <a:ext cx="614889" cy="612000"/>
          </a:xfrm>
          <a:prstGeom prst="rect">
            <a:avLst/>
          </a:prstGeom>
        </p:spPr>
      </p:pic>
      <p:pic>
        <p:nvPicPr>
          <p:cNvPr id="79" name="Picture 78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91208C5-1A50-46C9-BA4B-DD3752C8BA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944" y="6051165"/>
            <a:ext cx="614904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50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2F2790-5C22-49B3-A84E-CB39C69AF9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" r="2406" b="984"/>
          <a:stretch/>
        </p:blipFill>
        <p:spPr>
          <a:xfrm>
            <a:off x="0" y="-13802"/>
            <a:ext cx="12188483" cy="68718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CE3022-EFC4-4723-9EA5-1F910B07A5CF}"/>
              </a:ext>
            </a:extLst>
          </p:cNvPr>
          <p:cNvSpPr txBox="1"/>
          <p:nvPr/>
        </p:nvSpPr>
        <p:spPr>
          <a:xfrm>
            <a:off x="284328" y="436237"/>
            <a:ext cx="4569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ysClr val="windowText" lastClr="000000"/>
                </a:solidFill>
                <a:effectLst>
                  <a:glow rad="228600">
                    <a:srgbClr val="FFFF00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เลือกเครื่องตวงที่เหมาะสม </a:t>
            </a:r>
          </a:p>
          <a:p>
            <a:pPr algn="ctr"/>
            <a:r>
              <a:rPr lang="th-TH" sz="3200" dirty="0">
                <a:solidFill>
                  <a:sysClr val="windowText" lastClr="000000"/>
                </a:solidFill>
                <a:effectLst>
                  <a:glow rad="228600">
                    <a:srgbClr val="FFFF00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(ตอบได้มากกว่า 1 อย่าง)</a:t>
            </a:r>
          </a:p>
        </p:txBody>
      </p:sp>
      <p:grpSp>
        <p:nvGrpSpPr>
          <p:cNvPr id="62" name="A">
            <a:extLst>
              <a:ext uri="{FF2B5EF4-FFF2-40B4-BE49-F238E27FC236}">
                <a16:creationId xmlns:a16="http://schemas.microsoft.com/office/drawing/2014/main" id="{9BAECF7D-5AA1-4614-87B4-865BBA7BB38E}"/>
              </a:ext>
            </a:extLst>
          </p:cNvPr>
          <p:cNvGrpSpPr/>
          <p:nvPr/>
        </p:nvGrpSpPr>
        <p:grpSpPr>
          <a:xfrm>
            <a:off x="4895156" y="238293"/>
            <a:ext cx="3092910" cy="3175467"/>
            <a:chOff x="5520197" y="238293"/>
            <a:chExt cx="3092910" cy="3175467"/>
          </a:xfrm>
        </p:grpSpPr>
        <p:grpSp>
          <p:nvGrpSpPr>
            <p:cNvPr id="32" name="A">
              <a:extLst>
                <a:ext uri="{FF2B5EF4-FFF2-40B4-BE49-F238E27FC236}">
                  <a16:creationId xmlns:a16="http://schemas.microsoft.com/office/drawing/2014/main" id="{8C89F67E-E0EC-4581-9749-7374CE09CA17}"/>
                </a:ext>
              </a:extLst>
            </p:cNvPr>
            <p:cNvGrpSpPr/>
            <p:nvPr/>
          </p:nvGrpSpPr>
          <p:grpSpPr>
            <a:xfrm>
              <a:off x="5520197" y="238293"/>
              <a:ext cx="3092910" cy="3175467"/>
              <a:chOff x="5502449" y="3527221"/>
              <a:chExt cx="3092910" cy="3175467"/>
            </a:xfrm>
          </p:grpSpPr>
          <p:pic>
            <p:nvPicPr>
              <p:cNvPr id="29" name="Picture 28" descr="Shape&#10;&#10;Description automatically generated">
                <a:extLst>
                  <a:ext uri="{FF2B5EF4-FFF2-40B4-BE49-F238E27FC236}">
                    <a16:creationId xmlns:a16="http://schemas.microsoft.com/office/drawing/2014/main" id="{1EF812F3-D8CD-45E9-81D1-BA05C1C76A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928" y="3609952"/>
                <a:ext cx="2988431" cy="3092736"/>
              </a:xfrm>
              <a:prstGeom prst="rect">
                <a:avLst/>
              </a:prstGeom>
            </p:spPr>
          </p:pic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568E5B2-5EB8-4D69-8070-CC071C19A587}"/>
                  </a:ext>
                </a:extLst>
              </p:cNvPr>
              <p:cNvGrpSpPr/>
              <p:nvPr/>
            </p:nvGrpSpPr>
            <p:grpSpPr>
              <a:xfrm>
                <a:off x="5502449" y="3527221"/>
                <a:ext cx="999951" cy="947396"/>
                <a:chOff x="5502449" y="3527221"/>
                <a:chExt cx="999951" cy="947396"/>
              </a:xfrm>
            </p:grpSpPr>
            <p:pic>
              <p:nvPicPr>
                <p:cNvPr id="13" name="Picture 12" descr="Icon&#10;&#10;Description automatically generated">
                  <a:extLst>
                    <a:ext uri="{FF2B5EF4-FFF2-40B4-BE49-F238E27FC236}">
                      <a16:creationId xmlns:a16="http://schemas.microsoft.com/office/drawing/2014/main" id="{93957707-721C-45CD-AF4A-FD6BFE3BCC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2449" y="3527221"/>
                  <a:ext cx="999951" cy="947396"/>
                </a:xfrm>
                <a:prstGeom prst="rect">
                  <a:avLst/>
                </a:prstGeom>
              </p:spPr>
            </p:pic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42F8C2D-5C0E-4D3C-9E49-E46740B40EC5}"/>
                    </a:ext>
                  </a:extLst>
                </p:cNvPr>
                <p:cNvSpPr txBox="1"/>
                <p:nvPr/>
              </p:nvSpPr>
              <p:spPr>
                <a:xfrm>
                  <a:off x="5779463" y="3692145"/>
                  <a:ext cx="53811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A</a:t>
                  </a:r>
                  <a:endParaRPr lang="th-TH" sz="4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</p:grpSp>
        <p:pic>
          <p:nvPicPr>
            <p:cNvPr id="51" name="Picture 50" descr="Table&#10;&#10;Description automatically generated">
              <a:extLst>
                <a:ext uri="{FF2B5EF4-FFF2-40B4-BE49-F238E27FC236}">
                  <a16:creationId xmlns:a16="http://schemas.microsoft.com/office/drawing/2014/main" id="{94115869-1BAE-4A66-92C4-F74ABD9CB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2214" y="711991"/>
              <a:ext cx="1300257" cy="150072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346E38A-35E0-420D-A330-3213369B35D1}"/>
                </a:ext>
              </a:extLst>
            </p:cNvPr>
            <p:cNvSpPr txBox="1"/>
            <p:nvPr/>
          </p:nvSpPr>
          <p:spPr>
            <a:xfrm>
              <a:off x="6138354" y="2357349"/>
              <a:ext cx="19920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ถ้วยตวงขนาด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100 มิลลิลิตร</a:t>
              </a:r>
            </a:p>
          </p:txBody>
        </p:sp>
      </p:grpSp>
      <p:grpSp>
        <p:nvGrpSpPr>
          <p:cNvPr id="63" name="B">
            <a:extLst>
              <a:ext uri="{FF2B5EF4-FFF2-40B4-BE49-F238E27FC236}">
                <a16:creationId xmlns:a16="http://schemas.microsoft.com/office/drawing/2014/main" id="{A410965C-DFA8-499B-893C-BA6117A84ED4}"/>
              </a:ext>
            </a:extLst>
          </p:cNvPr>
          <p:cNvGrpSpPr/>
          <p:nvPr/>
        </p:nvGrpSpPr>
        <p:grpSpPr>
          <a:xfrm>
            <a:off x="8200474" y="238293"/>
            <a:ext cx="3092910" cy="3175467"/>
            <a:chOff x="8825515" y="238293"/>
            <a:chExt cx="3092910" cy="3175467"/>
          </a:xfrm>
        </p:grpSpPr>
        <p:grpSp>
          <p:nvGrpSpPr>
            <p:cNvPr id="33" name="B">
              <a:extLst>
                <a:ext uri="{FF2B5EF4-FFF2-40B4-BE49-F238E27FC236}">
                  <a16:creationId xmlns:a16="http://schemas.microsoft.com/office/drawing/2014/main" id="{A472B7DE-0A4E-4CFB-A558-222BE4F7162A}"/>
                </a:ext>
              </a:extLst>
            </p:cNvPr>
            <p:cNvGrpSpPr/>
            <p:nvPr/>
          </p:nvGrpSpPr>
          <p:grpSpPr>
            <a:xfrm>
              <a:off x="8825515" y="238293"/>
              <a:ext cx="3092910" cy="3175467"/>
              <a:chOff x="5502449" y="3527221"/>
              <a:chExt cx="3092910" cy="3175467"/>
            </a:xfrm>
          </p:grpSpPr>
          <p:pic>
            <p:nvPicPr>
              <p:cNvPr id="34" name="Picture 33" descr="Shape&#10;&#10;Description automatically generated">
                <a:extLst>
                  <a:ext uri="{FF2B5EF4-FFF2-40B4-BE49-F238E27FC236}">
                    <a16:creationId xmlns:a16="http://schemas.microsoft.com/office/drawing/2014/main" id="{EC763DF7-9AC5-4CFE-82DF-9FB44BCAAF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928" y="3609952"/>
                <a:ext cx="2988431" cy="3092736"/>
              </a:xfrm>
              <a:prstGeom prst="rect">
                <a:avLst/>
              </a:prstGeom>
            </p:spPr>
          </p:pic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1B770ADC-574C-4C88-936A-C0DB309945EB}"/>
                  </a:ext>
                </a:extLst>
              </p:cNvPr>
              <p:cNvGrpSpPr/>
              <p:nvPr/>
            </p:nvGrpSpPr>
            <p:grpSpPr>
              <a:xfrm>
                <a:off x="5502449" y="3527221"/>
                <a:ext cx="999951" cy="947396"/>
                <a:chOff x="5502449" y="3527221"/>
                <a:chExt cx="999951" cy="947396"/>
              </a:xfrm>
            </p:grpSpPr>
            <p:pic>
              <p:nvPicPr>
                <p:cNvPr id="36" name="Picture 35" descr="Icon&#10;&#10;Description automatically generated">
                  <a:extLst>
                    <a:ext uri="{FF2B5EF4-FFF2-40B4-BE49-F238E27FC236}">
                      <a16:creationId xmlns:a16="http://schemas.microsoft.com/office/drawing/2014/main" id="{15532022-25D4-4280-8196-5C59526BD9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2449" y="3527221"/>
                  <a:ext cx="999951" cy="947396"/>
                </a:xfrm>
                <a:prstGeom prst="rect">
                  <a:avLst/>
                </a:prstGeom>
              </p:spPr>
            </p:pic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340BEF5-10D2-48F5-A198-8E45F794FF76}"/>
                    </a:ext>
                  </a:extLst>
                </p:cNvPr>
                <p:cNvSpPr txBox="1"/>
                <p:nvPr/>
              </p:nvSpPr>
              <p:spPr>
                <a:xfrm>
                  <a:off x="5787083" y="3715005"/>
                  <a:ext cx="53811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B</a:t>
                  </a:r>
                  <a:endParaRPr lang="th-TH" sz="4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79C23A9-73CB-4BF0-B4A8-627808B68EF1}"/>
                </a:ext>
              </a:extLst>
            </p:cNvPr>
            <p:cNvSpPr txBox="1"/>
            <p:nvPr/>
          </p:nvSpPr>
          <p:spPr>
            <a:xfrm>
              <a:off x="9468995" y="2367509"/>
              <a:ext cx="19920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ถ้วยตวงขนาด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 ลิตร</a:t>
              </a:r>
            </a:p>
          </p:txBody>
        </p:sp>
        <p:pic>
          <p:nvPicPr>
            <p:cNvPr id="57" name="Picture 56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CB5E8DB6-B2A7-48FA-AE79-5317FB905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5621" y="705088"/>
              <a:ext cx="1422809" cy="1499136"/>
            </a:xfrm>
            <a:prstGeom prst="rect">
              <a:avLst/>
            </a:prstGeom>
          </p:spPr>
        </p:pic>
      </p:grpSp>
      <p:grpSp>
        <p:nvGrpSpPr>
          <p:cNvPr id="64" name="C">
            <a:extLst>
              <a:ext uri="{FF2B5EF4-FFF2-40B4-BE49-F238E27FC236}">
                <a16:creationId xmlns:a16="http://schemas.microsoft.com/office/drawing/2014/main" id="{657AFD43-393F-431F-9FDA-A3495B7A1715}"/>
              </a:ext>
            </a:extLst>
          </p:cNvPr>
          <p:cNvGrpSpPr/>
          <p:nvPr/>
        </p:nvGrpSpPr>
        <p:grpSpPr>
          <a:xfrm>
            <a:off x="4895156" y="3487678"/>
            <a:ext cx="3092910" cy="3175467"/>
            <a:chOff x="5520197" y="3487678"/>
            <a:chExt cx="3092910" cy="3175467"/>
          </a:xfrm>
        </p:grpSpPr>
        <p:grpSp>
          <p:nvGrpSpPr>
            <p:cNvPr id="40" name="C">
              <a:extLst>
                <a:ext uri="{FF2B5EF4-FFF2-40B4-BE49-F238E27FC236}">
                  <a16:creationId xmlns:a16="http://schemas.microsoft.com/office/drawing/2014/main" id="{AB74669D-9991-437E-8B02-A82DD75C6140}"/>
                </a:ext>
              </a:extLst>
            </p:cNvPr>
            <p:cNvGrpSpPr/>
            <p:nvPr/>
          </p:nvGrpSpPr>
          <p:grpSpPr>
            <a:xfrm>
              <a:off x="5520197" y="3487678"/>
              <a:ext cx="3092910" cy="3175467"/>
              <a:chOff x="5502449" y="3527221"/>
              <a:chExt cx="3092910" cy="3175467"/>
            </a:xfrm>
          </p:grpSpPr>
          <p:pic>
            <p:nvPicPr>
              <p:cNvPr id="46" name="Picture 45" descr="Shape&#10;&#10;Description automatically generated">
                <a:extLst>
                  <a:ext uri="{FF2B5EF4-FFF2-40B4-BE49-F238E27FC236}">
                    <a16:creationId xmlns:a16="http://schemas.microsoft.com/office/drawing/2014/main" id="{CC1B2927-8BA7-4753-BD7E-7A860799D5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928" y="3609952"/>
                <a:ext cx="2988431" cy="3092736"/>
              </a:xfrm>
              <a:prstGeom prst="rect">
                <a:avLst/>
              </a:prstGeom>
            </p:spPr>
          </p:pic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1CE9573A-C08F-4D58-8224-4F131EE9C84A}"/>
                  </a:ext>
                </a:extLst>
              </p:cNvPr>
              <p:cNvGrpSpPr/>
              <p:nvPr/>
            </p:nvGrpSpPr>
            <p:grpSpPr>
              <a:xfrm>
                <a:off x="5502449" y="3527221"/>
                <a:ext cx="999951" cy="947396"/>
                <a:chOff x="5502449" y="3527221"/>
                <a:chExt cx="999951" cy="947396"/>
              </a:xfrm>
            </p:grpSpPr>
            <p:pic>
              <p:nvPicPr>
                <p:cNvPr id="48" name="Picture 47" descr="Icon&#10;&#10;Description automatically generated">
                  <a:extLst>
                    <a:ext uri="{FF2B5EF4-FFF2-40B4-BE49-F238E27FC236}">
                      <a16:creationId xmlns:a16="http://schemas.microsoft.com/office/drawing/2014/main" id="{B23370A3-DFA8-4EAB-9746-79420135EC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2449" y="3527221"/>
                  <a:ext cx="999951" cy="947396"/>
                </a:xfrm>
                <a:prstGeom prst="rect">
                  <a:avLst/>
                </a:prstGeom>
              </p:spPr>
            </p:pic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41B7F4B-B36D-4DBA-89D3-5BBCCE2D2F60}"/>
                    </a:ext>
                  </a:extLst>
                </p:cNvPr>
                <p:cNvSpPr txBox="1"/>
                <p:nvPr/>
              </p:nvSpPr>
              <p:spPr>
                <a:xfrm>
                  <a:off x="5779463" y="3692145"/>
                  <a:ext cx="53811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C</a:t>
                  </a:r>
                  <a:endParaRPr lang="th-TH" sz="4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03807AD-516F-4804-AA86-C176CAC3E3F8}"/>
                </a:ext>
              </a:extLst>
            </p:cNvPr>
            <p:cNvSpPr txBox="1"/>
            <p:nvPr/>
          </p:nvSpPr>
          <p:spPr>
            <a:xfrm>
              <a:off x="5624676" y="4713954"/>
              <a:ext cx="217728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กระบอกตวง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ขนาด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500 มิลลิลิตร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E85DF72-BFB3-447C-95A2-DAD5C8CE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54641" y="3779327"/>
              <a:ext cx="867374" cy="2638262"/>
            </a:xfrm>
            <a:prstGeom prst="rect">
              <a:avLst/>
            </a:prstGeom>
          </p:spPr>
        </p:pic>
      </p:grpSp>
      <p:grpSp>
        <p:nvGrpSpPr>
          <p:cNvPr id="65" name="D">
            <a:extLst>
              <a:ext uri="{FF2B5EF4-FFF2-40B4-BE49-F238E27FC236}">
                <a16:creationId xmlns:a16="http://schemas.microsoft.com/office/drawing/2014/main" id="{03EFB50D-586C-4744-BCFB-F3F8422C3509}"/>
              </a:ext>
            </a:extLst>
          </p:cNvPr>
          <p:cNvGrpSpPr/>
          <p:nvPr/>
        </p:nvGrpSpPr>
        <p:grpSpPr>
          <a:xfrm>
            <a:off x="8200474" y="3487678"/>
            <a:ext cx="3092910" cy="3175467"/>
            <a:chOff x="8825515" y="3487678"/>
            <a:chExt cx="3092910" cy="3175467"/>
          </a:xfrm>
        </p:grpSpPr>
        <p:grpSp>
          <p:nvGrpSpPr>
            <p:cNvPr id="41" name="D">
              <a:extLst>
                <a:ext uri="{FF2B5EF4-FFF2-40B4-BE49-F238E27FC236}">
                  <a16:creationId xmlns:a16="http://schemas.microsoft.com/office/drawing/2014/main" id="{322496BD-677F-4F09-A9FD-593B0826C1BA}"/>
                </a:ext>
              </a:extLst>
            </p:cNvPr>
            <p:cNvGrpSpPr/>
            <p:nvPr/>
          </p:nvGrpSpPr>
          <p:grpSpPr>
            <a:xfrm>
              <a:off x="8825515" y="3487678"/>
              <a:ext cx="3092910" cy="3175467"/>
              <a:chOff x="5502449" y="3527221"/>
              <a:chExt cx="3092910" cy="3175467"/>
            </a:xfrm>
          </p:grpSpPr>
          <p:pic>
            <p:nvPicPr>
              <p:cNvPr id="42" name="Picture 41" descr="Shape&#10;&#10;Description automatically generated">
                <a:extLst>
                  <a:ext uri="{FF2B5EF4-FFF2-40B4-BE49-F238E27FC236}">
                    <a16:creationId xmlns:a16="http://schemas.microsoft.com/office/drawing/2014/main" id="{01F86C00-7120-4EEE-AC9D-9D8B3DD6B4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928" y="3609952"/>
                <a:ext cx="2988431" cy="3092736"/>
              </a:xfrm>
              <a:prstGeom prst="rect">
                <a:avLst/>
              </a:prstGeom>
            </p:spPr>
          </p:pic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3C799E22-C8F1-42A1-B610-6506C9D89342}"/>
                  </a:ext>
                </a:extLst>
              </p:cNvPr>
              <p:cNvGrpSpPr/>
              <p:nvPr/>
            </p:nvGrpSpPr>
            <p:grpSpPr>
              <a:xfrm>
                <a:off x="5502449" y="3527221"/>
                <a:ext cx="999951" cy="947396"/>
                <a:chOff x="5502449" y="3527221"/>
                <a:chExt cx="999951" cy="947396"/>
              </a:xfrm>
            </p:grpSpPr>
            <p:pic>
              <p:nvPicPr>
                <p:cNvPr id="44" name="Picture 43" descr="Icon&#10;&#10;Description automatically generated">
                  <a:extLst>
                    <a:ext uri="{FF2B5EF4-FFF2-40B4-BE49-F238E27FC236}">
                      <a16:creationId xmlns:a16="http://schemas.microsoft.com/office/drawing/2014/main" id="{18AD8993-EEB4-4BDD-A73B-A6929E2886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2449" y="3527221"/>
                  <a:ext cx="999951" cy="947396"/>
                </a:xfrm>
                <a:prstGeom prst="rect">
                  <a:avLst/>
                </a:prstGeom>
              </p:spPr>
            </p:pic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67D0899-4DC9-483B-8A17-BD806FDAF7BD}"/>
                    </a:ext>
                  </a:extLst>
                </p:cNvPr>
                <p:cNvSpPr txBox="1"/>
                <p:nvPr/>
              </p:nvSpPr>
              <p:spPr>
                <a:xfrm>
                  <a:off x="5787083" y="3715005"/>
                  <a:ext cx="53811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D</a:t>
                  </a:r>
                  <a:endParaRPr lang="th-TH" sz="4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14FAB26-6E39-4C48-AE51-54712FED9713}"/>
                </a:ext>
              </a:extLst>
            </p:cNvPr>
            <p:cNvSpPr txBox="1"/>
            <p:nvPr/>
          </p:nvSpPr>
          <p:spPr>
            <a:xfrm>
              <a:off x="9009590" y="4629437"/>
              <a:ext cx="19920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กระบอกตวง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ขนาด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50 มิลลิลิตร</a:t>
              </a:r>
            </a:p>
          </p:txBody>
        </p:sp>
        <p:pic>
          <p:nvPicPr>
            <p:cNvPr id="61" name="Picture 60" descr="Chart, calendar, bar chart&#10;&#10;Description automatically generated">
              <a:extLst>
                <a:ext uri="{FF2B5EF4-FFF2-40B4-BE49-F238E27FC236}">
                  <a16:creationId xmlns:a16="http://schemas.microsoft.com/office/drawing/2014/main" id="{E6CA5FD4-8439-4156-9FD2-6326CEF2B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7396" y="3779327"/>
              <a:ext cx="772575" cy="2667512"/>
            </a:xfrm>
            <a:prstGeom prst="rect">
              <a:avLst/>
            </a:prstGeom>
          </p:spPr>
        </p:pic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97E36AAB-9CE3-4C1F-B23D-2057264714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8231" y="1945671"/>
            <a:ext cx="1839091" cy="2854399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D6FBE3A-A83F-4110-BC51-19D506C30F0A}"/>
              </a:ext>
            </a:extLst>
          </p:cNvPr>
          <p:cNvSpPr txBox="1"/>
          <p:nvPr/>
        </p:nvSpPr>
        <p:spPr>
          <a:xfrm>
            <a:off x="539382" y="4987043"/>
            <a:ext cx="4136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solidFill>
                  <a:sysClr val="windowText" lastClr="00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น้ำเปล่าปริมาตร</a:t>
            </a:r>
          </a:p>
          <a:p>
            <a:pPr algn="ctr"/>
            <a:r>
              <a:rPr lang="th-TH" sz="3600" dirty="0">
                <a:solidFill>
                  <a:sysClr val="windowText" lastClr="00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800 มิลลิลิตร</a:t>
            </a:r>
          </a:p>
        </p:txBody>
      </p:sp>
      <p:pic>
        <p:nvPicPr>
          <p:cNvPr id="71" name="ถูก1">
            <a:extLst>
              <a:ext uri="{FF2B5EF4-FFF2-40B4-BE49-F238E27FC236}">
                <a16:creationId xmlns:a16="http://schemas.microsoft.com/office/drawing/2014/main" id="{0E1FEE20-3E41-4DDF-A907-98E3EB0C797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110" y="3507867"/>
            <a:ext cx="907017" cy="907017"/>
          </a:xfrm>
          <a:prstGeom prst="rect">
            <a:avLst/>
          </a:prstGeom>
        </p:spPr>
      </p:pic>
      <p:pic>
        <p:nvPicPr>
          <p:cNvPr id="72" name="ผิด2">
            <a:extLst>
              <a:ext uri="{FF2B5EF4-FFF2-40B4-BE49-F238E27FC236}">
                <a16:creationId xmlns:a16="http://schemas.microsoft.com/office/drawing/2014/main" id="{1C9039E8-3DFD-4B53-8CB4-B4EE988E4A4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780" y="245761"/>
            <a:ext cx="907017" cy="907017"/>
          </a:xfrm>
          <a:prstGeom prst="rect">
            <a:avLst/>
          </a:prstGeom>
        </p:spPr>
      </p:pic>
      <p:pic>
        <p:nvPicPr>
          <p:cNvPr id="75" name="ถูก1">
            <a:extLst>
              <a:ext uri="{FF2B5EF4-FFF2-40B4-BE49-F238E27FC236}">
                <a16:creationId xmlns:a16="http://schemas.microsoft.com/office/drawing/2014/main" id="{BF8BB789-FB06-4DEE-A6B4-336C3D08151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953" y="269298"/>
            <a:ext cx="907017" cy="907017"/>
          </a:xfrm>
          <a:prstGeom prst="rect">
            <a:avLst/>
          </a:prstGeom>
        </p:spPr>
      </p:pic>
      <p:pic>
        <p:nvPicPr>
          <p:cNvPr id="76" name="ผิด2">
            <a:extLst>
              <a:ext uri="{FF2B5EF4-FFF2-40B4-BE49-F238E27FC236}">
                <a16:creationId xmlns:a16="http://schemas.microsoft.com/office/drawing/2014/main" id="{4EA89C8F-8667-430E-8C77-680D35776D4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953" y="3522210"/>
            <a:ext cx="907017" cy="907017"/>
          </a:xfrm>
          <a:prstGeom prst="rect">
            <a:avLst/>
          </a:prstGeom>
        </p:spPr>
      </p:pic>
      <p:pic>
        <p:nvPicPr>
          <p:cNvPr id="78" name="Picture 77" descr="Icon&#10;&#10;Description automatically generated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527DD70-2F10-4D2F-8769-0910D65E35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7" y="6051165"/>
            <a:ext cx="614889" cy="612000"/>
          </a:xfrm>
          <a:prstGeom prst="rect">
            <a:avLst/>
          </a:prstGeom>
        </p:spPr>
      </p:pic>
      <p:pic>
        <p:nvPicPr>
          <p:cNvPr id="79" name="Picture 78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91208C5-1A50-46C9-BA4B-DD3752C8BA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944" y="6051165"/>
            <a:ext cx="614904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21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2F2790-5C22-49B3-A84E-CB39C69AF9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" r="2406" b="984"/>
          <a:stretch/>
        </p:blipFill>
        <p:spPr>
          <a:xfrm>
            <a:off x="0" y="-13802"/>
            <a:ext cx="12188483" cy="68718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CE3022-EFC4-4723-9EA5-1F910B07A5CF}"/>
              </a:ext>
            </a:extLst>
          </p:cNvPr>
          <p:cNvSpPr txBox="1"/>
          <p:nvPr/>
        </p:nvSpPr>
        <p:spPr>
          <a:xfrm>
            <a:off x="284328" y="436237"/>
            <a:ext cx="4569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ysClr val="windowText" lastClr="000000"/>
                </a:solidFill>
                <a:effectLst>
                  <a:glow rad="228600">
                    <a:srgbClr val="FFFF00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เลือกเครื่องตวงที่เหมาะสม </a:t>
            </a:r>
          </a:p>
          <a:p>
            <a:pPr algn="ctr"/>
            <a:r>
              <a:rPr lang="th-TH" sz="3200" dirty="0">
                <a:solidFill>
                  <a:sysClr val="windowText" lastClr="000000"/>
                </a:solidFill>
                <a:effectLst>
                  <a:glow rad="228600">
                    <a:srgbClr val="FFFF00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(ตอบได้มากกว่า 1 อย่าง)</a:t>
            </a:r>
          </a:p>
        </p:txBody>
      </p:sp>
      <p:grpSp>
        <p:nvGrpSpPr>
          <p:cNvPr id="62" name="A">
            <a:extLst>
              <a:ext uri="{FF2B5EF4-FFF2-40B4-BE49-F238E27FC236}">
                <a16:creationId xmlns:a16="http://schemas.microsoft.com/office/drawing/2014/main" id="{9BAECF7D-5AA1-4614-87B4-865BBA7BB38E}"/>
              </a:ext>
            </a:extLst>
          </p:cNvPr>
          <p:cNvGrpSpPr/>
          <p:nvPr/>
        </p:nvGrpSpPr>
        <p:grpSpPr>
          <a:xfrm>
            <a:off x="4895156" y="238293"/>
            <a:ext cx="3092910" cy="3175467"/>
            <a:chOff x="5520197" y="238293"/>
            <a:chExt cx="3092910" cy="3175467"/>
          </a:xfrm>
        </p:grpSpPr>
        <p:grpSp>
          <p:nvGrpSpPr>
            <p:cNvPr id="32" name="A">
              <a:extLst>
                <a:ext uri="{FF2B5EF4-FFF2-40B4-BE49-F238E27FC236}">
                  <a16:creationId xmlns:a16="http://schemas.microsoft.com/office/drawing/2014/main" id="{8C89F67E-E0EC-4581-9749-7374CE09CA17}"/>
                </a:ext>
              </a:extLst>
            </p:cNvPr>
            <p:cNvGrpSpPr/>
            <p:nvPr/>
          </p:nvGrpSpPr>
          <p:grpSpPr>
            <a:xfrm>
              <a:off x="5520197" y="238293"/>
              <a:ext cx="3092910" cy="3175467"/>
              <a:chOff x="5502449" y="3527221"/>
              <a:chExt cx="3092910" cy="3175467"/>
            </a:xfrm>
          </p:grpSpPr>
          <p:pic>
            <p:nvPicPr>
              <p:cNvPr id="29" name="Picture 28" descr="Shape&#10;&#10;Description automatically generated">
                <a:extLst>
                  <a:ext uri="{FF2B5EF4-FFF2-40B4-BE49-F238E27FC236}">
                    <a16:creationId xmlns:a16="http://schemas.microsoft.com/office/drawing/2014/main" id="{1EF812F3-D8CD-45E9-81D1-BA05C1C76A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928" y="3609952"/>
                <a:ext cx="2988431" cy="3092736"/>
              </a:xfrm>
              <a:prstGeom prst="rect">
                <a:avLst/>
              </a:prstGeom>
            </p:spPr>
          </p:pic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568E5B2-5EB8-4D69-8070-CC071C19A587}"/>
                  </a:ext>
                </a:extLst>
              </p:cNvPr>
              <p:cNvGrpSpPr/>
              <p:nvPr/>
            </p:nvGrpSpPr>
            <p:grpSpPr>
              <a:xfrm>
                <a:off x="5502449" y="3527221"/>
                <a:ext cx="999951" cy="947396"/>
                <a:chOff x="5502449" y="3527221"/>
                <a:chExt cx="999951" cy="947396"/>
              </a:xfrm>
            </p:grpSpPr>
            <p:pic>
              <p:nvPicPr>
                <p:cNvPr id="13" name="Picture 12" descr="Icon&#10;&#10;Description automatically generated">
                  <a:extLst>
                    <a:ext uri="{FF2B5EF4-FFF2-40B4-BE49-F238E27FC236}">
                      <a16:creationId xmlns:a16="http://schemas.microsoft.com/office/drawing/2014/main" id="{93957707-721C-45CD-AF4A-FD6BFE3BCC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2449" y="3527221"/>
                  <a:ext cx="999951" cy="947396"/>
                </a:xfrm>
                <a:prstGeom prst="rect">
                  <a:avLst/>
                </a:prstGeom>
              </p:spPr>
            </p:pic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42F8C2D-5C0E-4D3C-9E49-E46740B40EC5}"/>
                    </a:ext>
                  </a:extLst>
                </p:cNvPr>
                <p:cNvSpPr txBox="1"/>
                <p:nvPr/>
              </p:nvSpPr>
              <p:spPr>
                <a:xfrm>
                  <a:off x="5779463" y="3692145"/>
                  <a:ext cx="53811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A</a:t>
                  </a:r>
                  <a:endParaRPr lang="th-TH" sz="4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</p:grpSp>
        <p:pic>
          <p:nvPicPr>
            <p:cNvPr id="51" name="Picture 50" descr="Table&#10;&#10;Description automatically generated">
              <a:extLst>
                <a:ext uri="{FF2B5EF4-FFF2-40B4-BE49-F238E27FC236}">
                  <a16:creationId xmlns:a16="http://schemas.microsoft.com/office/drawing/2014/main" id="{94115869-1BAE-4A66-92C4-F74ABD9CB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2214" y="711991"/>
              <a:ext cx="1300257" cy="150072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346E38A-35E0-420D-A330-3213369B35D1}"/>
                </a:ext>
              </a:extLst>
            </p:cNvPr>
            <p:cNvSpPr txBox="1"/>
            <p:nvPr/>
          </p:nvSpPr>
          <p:spPr>
            <a:xfrm>
              <a:off x="6138354" y="2357349"/>
              <a:ext cx="19920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ถ้วยตวงขนาด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100 มิลลิลิตร</a:t>
              </a:r>
            </a:p>
          </p:txBody>
        </p:sp>
      </p:grpSp>
      <p:grpSp>
        <p:nvGrpSpPr>
          <p:cNvPr id="63" name="B">
            <a:extLst>
              <a:ext uri="{FF2B5EF4-FFF2-40B4-BE49-F238E27FC236}">
                <a16:creationId xmlns:a16="http://schemas.microsoft.com/office/drawing/2014/main" id="{A410965C-DFA8-499B-893C-BA6117A84ED4}"/>
              </a:ext>
            </a:extLst>
          </p:cNvPr>
          <p:cNvGrpSpPr/>
          <p:nvPr/>
        </p:nvGrpSpPr>
        <p:grpSpPr>
          <a:xfrm>
            <a:off x="8200474" y="238293"/>
            <a:ext cx="3092910" cy="3175467"/>
            <a:chOff x="8825515" y="238293"/>
            <a:chExt cx="3092910" cy="3175467"/>
          </a:xfrm>
        </p:grpSpPr>
        <p:grpSp>
          <p:nvGrpSpPr>
            <p:cNvPr id="33" name="B">
              <a:extLst>
                <a:ext uri="{FF2B5EF4-FFF2-40B4-BE49-F238E27FC236}">
                  <a16:creationId xmlns:a16="http://schemas.microsoft.com/office/drawing/2014/main" id="{A472B7DE-0A4E-4CFB-A558-222BE4F7162A}"/>
                </a:ext>
              </a:extLst>
            </p:cNvPr>
            <p:cNvGrpSpPr/>
            <p:nvPr/>
          </p:nvGrpSpPr>
          <p:grpSpPr>
            <a:xfrm>
              <a:off x="8825515" y="238293"/>
              <a:ext cx="3092910" cy="3175467"/>
              <a:chOff x="5502449" y="3527221"/>
              <a:chExt cx="3092910" cy="3175467"/>
            </a:xfrm>
          </p:grpSpPr>
          <p:pic>
            <p:nvPicPr>
              <p:cNvPr id="34" name="Picture 33" descr="Shape&#10;&#10;Description automatically generated">
                <a:extLst>
                  <a:ext uri="{FF2B5EF4-FFF2-40B4-BE49-F238E27FC236}">
                    <a16:creationId xmlns:a16="http://schemas.microsoft.com/office/drawing/2014/main" id="{EC763DF7-9AC5-4CFE-82DF-9FB44BCAAF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928" y="3609952"/>
                <a:ext cx="2988431" cy="3092736"/>
              </a:xfrm>
              <a:prstGeom prst="rect">
                <a:avLst/>
              </a:prstGeom>
            </p:spPr>
          </p:pic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1B770ADC-574C-4C88-936A-C0DB309945EB}"/>
                  </a:ext>
                </a:extLst>
              </p:cNvPr>
              <p:cNvGrpSpPr/>
              <p:nvPr/>
            </p:nvGrpSpPr>
            <p:grpSpPr>
              <a:xfrm>
                <a:off x="5502449" y="3527221"/>
                <a:ext cx="999951" cy="947396"/>
                <a:chOff x="5502449" y="3527221"/>
                <a:chExt cx="999951" cy="947396"/>
              </a:xfrm>
            </p:grpSpPr>
            <p:pic>
              <p:nvPicPr>
                <p:cNvPr id="36" name="Picture 35" descr="Icon&#10;&#10;Description automatically generated">
                  <a:extLst>
                    <a:ext uri="{FF2B5EF4-FFF2-40B4-BE49-F238E27FC236}">
                      <a16:creationId xmlns:a16="http://schemas.microsoft.com/office/drawing/2014/main" id="{15532022-25D4-4280-8196-5C59526BD9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2449" y="3527221"/>
                  <a:ext cx="999951" cy="947396"/>
                </a:xfrm>
                <a:prstGeom prst="rect">
                  <a:avLst/>
                </a:prstGeom>
              </p:spPr>
            </p:pic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340BEF5-10D2-48F5-A198-8E45F794FF76}"/>
                    </a:ext>
                  </a:extLst>
                </p:cNvPr>
                <p:cNvSpPr txBox="1"/>
                <p:nvPr/>
              </p:nvSpPr>
              <p:spPr>
                <a:xfrm>
                  <a:off x="5787083" y="3715005"/>
                  <a:ext cx="53811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B</a:t>
                  </a:r>
                  <a:endParaRPr lang="th-TH" sz="4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79C23A9-73CB-4BF0-B4A8-627808B68EF1}"/>
                </a:ext>
              </a:extLst>
            </p:cNvPr>
            <p:cNvSpPr txBox="1"/>
            <p:nvPr/>
          </p:nvSpPr>
          <p:spPr>
            <a:xfrm>
              <a:off x="9468995" y="2367509"/>
              <a:ext cx="19920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ถ้วยตวงขนาด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 ลิตร</a:t>
              </a:r>
            </a:p>
          </p:txBody>
        </p:sp>
        <p:pic>
          <p:nvPicPr>
            <p:cNvPr id="57" name="Picture 56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CB5E8DB6-B2A7-48FA-AE79-5317FB905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5621" y="705088"/>
              <a:ext cx="1422809" cy="1499136"/>
            </a:xfrm>
            <a:prstGeom prst="rect">
              <a:avLst/>
            </a:prstGeom>
          </p:spPr>
        </p:pic>
      </p:grpSp>
      <p:grpSp>
        <p:nvGrpSpPr>
          <p:cNvPr id="64" name="C">
            <a:extLst>
              <a:ext uri="{FF2B5EF4-FFF2-40B4-BE49-F238E27FC236}">
                <a16:creationId xmlns:a16="http://schemas.microsoft.com/office/drawing/2014/main" id="{657AFD43-393F-431F-9FDA-A3495B7A1715}"/>
              </a:ext>
            </a:extLst>
          </p:cNvPr>
          <p:cNvGrpSpPr/>
          <p:nvPr/>
        </p:nvGrpSpPr>
        <p:grpSpPr>
          <a:xfrm>
            <a:off x="4895156" y="3487678"/>
            <a:ext cx="3092910" cy="3175467"/>
            <a:chOff x="5520197" y="3487678"/>
            <a:chExt cx="3092910" cy="3175467"/>
          </a:xfrm>
        </p:grpSpPr>
        <p:grpSp>
          <p:nvGrpSpPr>
            <p:cNvPr id="40" name="C">
              <a:extLst>
                <a:ext uri="{FF2B5EF4-FFF2-40B4-BE49-F238E27FC236}">
                  <a16:creationId xmlns:a16="http://schemas.microsoft.com/office/drawing/2014/main" id="{AB74669D-9991-437E-8B02-A82DD75C6140}"/>
                </a:ext>
              </a:extLst>
            </p:cNvPr>
            <p:cNvGrpSpPr/>
            <p:nvPr/>
          </p:nvGrpSpPr>
          <p:grpSpPr>
            <a:xfrm>
              <a:off x="5520197" y="3487678"/>
              <a:ext cx="3092910" cy="3175467"/>
              <a:chOff x="5502449" y="3527221"/>
              <a:chExt cx="3092910" cy="3175467"/>
            </a:xfrm>
          </p:grpSpPr>
          <p:pic>
            <p:nvPicPr>
              <p:cNvPr id="46" name="Picture 45" descr="Shape&#10;&#10;Description automatically generated">
                <a:extLst>
                  <a:ext uri="{FF2B5EF4-FFF2-40B4-BE49-F238E27FC236}">
                    <a16:creationId xmlns:a16="http://schemas.microsoft.com/office/drawing/2014/main" id="{CC1B2927-8BA7-4753-BD7E-7A860799D5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928" y="3609952"/>
                <a:ext cx="2988431" cy="3092736"/>
              </a:xfrm>
              <a:prstGeom prst="rect">
                <a:avLst/>
              </a:prstGeom>
            </p:spPr>
          </p:pic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1CE9573A-C08F-4D58-8224-4F131EE9C84A}"/>
                  </a:ext>
                </a:extLst>
              </p:cNvPr>
              <p:cNvGrpSpPr/>
              <p:nvPr/>
            </p:nvGrpSpPr>
            <p:grpSpPr>
              <a:xfrm>
                <a:off x="5502449" y="3527221"/>
                <a:ext cx="999951" cy="947396"/>
                <a:chOff x="5502449" y="3527221"/>
                <a:chExt cx="999951" cy="947396"/>
              </a:xfrm>
            </p:grpSpPr>
            <p:pic>
              <p:nvPicPr>
                <p:cNvPr id="48" name="Picture 47" descr="Icon&#10;&#10;Description automatically generated">
                  <a:extLst>
                    <a:ext uri="{FF2B5EF4-FFF2-40B4-BE49-F238E27FC236}">
                      <a16:creationId xmlns:a16="http://schemas.microsoft.com/office/drawing/2014/main" id="{B23370A3-DFA8-4EAB-9746-79420135EC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2449" y="3527221"/>
                  <a:ext cx="999951" cy="947396"/>
                </a:xfrm>
                <a:prstGeom prst="rect">
                  <a:avLst/>
                </a:prstGeom>
              </p:spPr>
            </p:pic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41B7F4B-B36D-4DBA-89D3-5BBCCE2D2F60}"/>
                    </a:ext>
                  </a:extLst>
                </p:cNvPr>
                <p:cNvSpPr txBox="1"/>
                <p:nvPr/>
              </p:nvSpPr>
              <p:spPr>
                <a:xfrm>
                  <a:off x="5779463" y="3692145"/>
                  <a:ext cx="53811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C</a:t>
                  </a:r>
                  <a:endParaRPr lang="th-TH" sz="4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03807AD-516F-4804-AA86-C176CAC3E3F8}"/>
                </a:ext>
              </a:extLst>
            </p:cNvPr>
            <p:cNvSpPr txBox="1"/>
            <p:nvPr/>
          </p:nvSpPr>
          <p:spPr>
            <a:xfrm>
              <a:off x="5624676" y="4713954"/>
              <a:ext cx="217728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กระบอกตวง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ขนาด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500 มิลลิลิตร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E85DF72-BFB3-447C-95A2-DAD5C8CE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54641" y="3779327"/>
              <a:ext cx="867374" cy="2638262"/>
            </a:xfrm>
            <a:prstGeom prst="rect">
              <a:avLst/>
            </a:prstGeom>
          </p:spPr>
        </p:pic>
      </p:grpSp>
      <p:grpSp>
        <p:nvGrpSpPr>
          <p:cNvPr id="65" name="D">
            <a:extLst>
              <a:ext uri="{FF2B5EF4-FFF2-40B4-BE49-F238E27FC236}">
                <a16:creationId xmlns:a16="http://schemas.microsoft.com/office/drawing/2014/main" id="{03EFB50D-586C-4744-BCFB-F3F8422C3509}"/>
              </a:ext>
            </a:extLst>
          </p:cNvPr>
          <p:cNvGrpSpPr/>
          <p:nvPr/>
        </p:nvGrpSpPr>
        <p:grpSpPr>
          <a:xfrm>
            <a:off x="8200474" y="3487678"/>
            <a:ext cx="3092910" cy="3175467"/>
            <a:chOff x="8825515" y="3487678"/>
            <a:chExt cx="3092910" cy="3175467"/>
          </a:xfrm>
        </p:grpSpPr>
        <p:grpSp>
          <p:nvGrpSpPr>
            <p:cNvPr id="41" name="D">
              <a:extLst>
                <a:ext uri="{FF2B5EF4-FFF2-40B4-BE49-F238E27FC236}">
                  <a16:creationId xmlns:a16="http://schemas.microsoft.com/office/drawing/2014/main" id="{322496BD-677F-4F09-A9FD-593B0826C1BA}"/>
                </a:ext>
              </a:extLst>
            </p:cNvPr>
            <p:cNvGrpSpPr/>
            <p:nvPr/>
          </p:nvGrpSpPr>
          <p:grpSpPr>
            <a:xfrm>
              <a:off x="8825515" y="3487678"/>
              <a:ext cx="3092910" cy="3175467"/>
              <a:chOff x="5502449" y="3527221"/>
              <a:chExt cx="3092910" cy="3175467"/>
            </a:xfrm>
          </p:grpSpPr>
          <p:pic>
            <p:nvPicPr>
              <p:cNvPr id="42" name="Picture 41" descr="Shape&#10;&#10;Description automatically generated">
                <a:extLst>
                  <a:ext uri="{FF2B5EF4-FFF2-40B4-BE49-F238E27FC236}">
                    <a16:creationId xmlns:a16="http://schemas.microsoft.com/office/drawing/2014/main" id="{01F86C00-7120-4EEE-AC9D-9D8B3DD6B4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928" y="3609952"/>
                <a:ext cx="2988431" cy="3092736"/>
              </a:xfrm>
              <a:prstGeom prst="rect">
                <a:avLst/>
              </a:prstGeom>
            </p:spPr>
          </p:pic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3C799E22-C8F1-42A1-B610-6506C9D89342}"/>
                  </a:ext>
                </a:extLst>
              </p:cNvPr>
              <p:cNvGrpSpPr/>
              <p:nvPr/>
            </p:nvGrpSpPr>
            <p:grpSpPr>
              <a:xfrm>
                <a:off x="5502449" y="3527221"/>
                <a:ext cx="999951" cy="947396"/>
                <a:chOff x="5502449" y="3527221"/>
                <a:chExt cx="999951" cy="947396"/>
              </a:xfrm>
            </p:grpSpPr>
            <p:pic>
              <p:nvPicPr>
                <p:cNvPr id="44" name="Picture 43" descr="Icon&#10;&#10;Description automatically generated">
                  <a:extLst>
                    <a:ext uri="{FF2B5EF4-FFF2-40B4-BE49-F238E27FC236}">
                      <a16:creationId xmlns:a16="http://schemas.microsoft.com/office/drawing/2014/main" id="{18AD8993-EEB4-4BDD-A73B-A6929E2886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2449" y="3527221"/>
                  <a:ext cx="999951" cy="947396"/>
                </a:xfrm>
                <a:prstGeom prst="rect">
                  <a:avLst/>
                </a:prstGeom>
              </p:spPr>
            </p:pic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67D0899-4DC9-483B-8A17-BD806FDAF7BD}"/>
                    </a:ext>
                  </a:extLst>
                </p:cNvPr>
                <p:cNvSpPr txBox="1"/>
                <p:nvPr/>
              </p:nvSpPr>
              <p:spPr>
                <a:xfrm>
                  <a:off x="5787083" y="3715005"/>
                  <a:ext cx="53811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D</a:t>
                  </a:r>
                  <a:endParaRPr lang="th-TH" sz="4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14FAB26-6E39-4C48-AE51-54712FED9713}"/>
                </a:ext>
              </a:extLst>
            </p:cNvPr>
            <p:cNvSpPr txBox="1"/>
            <p:nvPr/>
          </p:nvSpPr>
          <p:spPr>
            <a:xfrm>
              <a:off x="9009590" y="4629437"/>
              <a:ext cx="19920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กระบอกตวง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ขนาด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50 มิลลิลิตร</a:t>
              </a:r>
            </a:p>
          </p:txBody>
        </p:sp>
        <p:pic>
          <p:nvPicPr>
            <p:cNvPr id="61" name="Picture 60" descr="Chart, calendar, bar chart&#10;&#10;Description automatically generated">
              <a:extLst>
                <a:ext uri="{FF2B5EF4-FFF2-40B4-BE49-F238E27FC236}">
                  <a16:creationId xmlns:a16="http://schemas.microsoft.com/office/drawing/2014/main" id="{E6CA5FD4-8439-4156-9FD2-6326CEF2B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7396" y="3779327"/>
              <a:ext cx="772575" cy="2667512"/>
            </a:xfrm>
            <a:prstGeom prst="rect">
              <a:avLst/>
            </a:prstGeom>
          </p:spPr>
        </p:pic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97E36AAB-9CE3-4C1F-B23D-2057264714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8964" y="2023985"/>
            <a:ext cx="2007749" cy="2844000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D6FBE3A-A83F-4110-BC51-19D506C30F0A}"/>
              </a:ext>
            </a:extLst>
          </p:cNvPr>
          <p:cNvSpPr txBox="1"/>
          <p:nvPr/>
        </p:nvSpPr>
        <p:spPr>
          <a:xfrm>
            <a:off x="539382" y="4987043"/>
            <a:ext cx="4136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solidFill>
                  <a:sysClr val="windowText" lastClr="00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นมปริมาตร</a:t>
            </a:r>
          </a:p>
          <a:p>
            <a:pPr algn="ctr"/>
            <a:r>
              <a:rPr lang="th-TH" sz="3600" dirty="0">
                <a:solidFill>
                  <a:sysClr val="windowText" lastClr="00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350 มิลลิลิตร</a:t>
            </a:r>
          </a:p>
        </p:txBody>
      </p:sp>
      <p:pic>
        <p:nvPicPr>
          <p:cNvPr id="71" name="ถูก1">
            <a:extLst>
              <a:ext uri="{FF2B5EF4-FFF2-40B4-BE49-F238E27FC236}">
                <a16:creationId xmlns:a16="http://schemas.microsoft.com/office/drawing/2014/main" id="{0E1FEE20-3E41-4DDF-A907-98E3EB0C797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110" y="3507867"/>
            <a:ext cx="907017" cy="907017"/>
          </a:xfrm>
          <a:prstGeom prst="rect">
            <a:avLst/>
          </a:prstGeom>
        </p:spPr>
      </p:pic>
      <p:pic>
        <p:nvPicPr>
          <p:cNvPr id="74" name="ผิด2">
            <a:extLst>
              <a:ext uri="{FF2B5EF4-FFF2-40B4-BE49-F238E27FC236}">
                <a16:creationId xmlns:a16="http://schemas.microsoft.com/office/drawing/2014/main" id="{ABA45075-6F3B-42ED-B30D-031B1790E24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408" y="258482"/>
            <a:ext cx="907017" cy="907017"/>
          </a:xfrm>
          <a:prstGeom prst="rect">
            <a:avLst/>
          </a:prstGeom>
        </p:spPr>
      </p:pic>
      <p:pic>
        <p:nvPicPr>
          <p:cNvPr id="76" name="ผิด2">
            <a:extLst>
              <a:ext uri="{FF2B5EF4-FFF2-40B4-BE49-F238E27FC236}">
                <a16:creationId xmlns:a16="http://schemas.microsoft.com/office/drawing/2014/main" id="{4EA89C8F-8667-430E-8C77-680D35776D4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395" y="3533551"/>
            <a:ext cx="907017" cy="907017"/>
          </a:xfrm>
          <a:prstGeom prst="rect">
            <a:avLst/>
          </a:prstGeom>
        </p:spPr>
      </p:pic>
      <p:pic>
        <p:nvPicPr>
          <p:cNvPr id="78" name="Picture 77" descr="Icon&#10;&#10;Description automatically generated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527DD70-2F10-4D2F-8769-0910D65E35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7" y="6051165"/>
            <a:ext cx="614889" cy="612000"/>
          </a:xfrm>
          <a:prstGeom prst="rect">
            <a:avLst/>
          </a:prstGeom>
        </p:spPr>
      </p:pic>
      <p:pic>
        <p:nvPicPr>
          <p:cNvPr id="79" name="Picture 78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91208C5-1A50-46C9-BA4B-DD3752C8BA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944" y="6051165"/>
            <a:ext cx="614904" cy="612000"/>
          </a:xfrm>
          <a:prstGeom prst="rect">
            <a:avLst/>
          </a:prstGeom>
        </p:spPr>
      </p:pic>
      <p:pic>
        <p:nvPicPr>
          <p:cNvPr id="50" name="ถูก1">
            <a:extLst>
              <a:ext uri="{FF2B5EF4-FFF2-40B4-BE49-F238E27FC236}">
                <a16:creationId xmlns:a16="http://schemas.microsoft.com/office/drawing/2014/main" id="{64314183-2C5F-4E12-862D-C5346ADADA8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230" y="245761"/>
            <a:ext cx="907017" cy="90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77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2F2790-5C22-49B3-A84E-CB39C69AF9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" r="2406" b="984"/>
          <a:stretch/>
        </p:blipFill>
        <p:spPr>
          <a:xfrm>
            <a:off x="0" y="-13802"/>
            <a:ext cx="12188483" cy="68718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CE3022-EFC4-4723-9EA5-1F910B07A5CF}"/>
              </a:ext>
            </a:extLst>
          </p:cNvPr>
          <p:cNvSpPr txBox="1"/>
          <p:nvPr/>
        </p:nvSpPr>
        <p:spPr>
          <a:xfrm>
            <a:off x="284328" y="436237"/>
            <a:ext cx="4569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ysClr val="windowText" lastClr="000000"/>
                </a:solidFill>
                <a:effectLst>
                  <a:glow rad="228600">
                    <a:srgbClr val="FFFF00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เลือกเครื่องตวงที่เหมาะสม </a:t>
            </a:r>
          </a:p>
          <a:p>
            <a:pPr algn="ctr"/>
            <a:r>
              <a:rPr lang="th-TH" sz="3200" dirty="0">
                <a:solidFill>
                  <a:sysClr val="windowText" lastClr="000000"/>
                </a:solidFill>
                <a:effectLst>
                  <a:glow rad="228600">
                    <a:srgbClr val="FFFF00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(ตอบได้มากกว่า 1 อย่าง)</a:t>
            </a:r>
          </a:p>
        </p:txBody>
      </p:sp>
      <p:grpSp>
        <p:nvGrpSpPr>
          <p:cNvPr id="62" name="A">
            <a:extLst>
              <a:ext uri="{FF2B5EF4-FFF2-40B4-BE49-F238E27FC236}">
                <a16:creationId xmlns:a16="http://schemas.microsoft.com/office/drawing/2014/main" id="{9BAECF7D-5AA1-4614-87B4-865BBA7BB38E}"/>
              </a:ext>
            </a:extLst>
          </p:cNvPr>
          <p:cNvGrpSpPr/>
          <p:nvPr/>
        </p:nvGrpSpPr>
        <p:grpSpPr>
          <a:xfrm>
            <a:off x="4895156" y="238293"/>
            <a:ext cx="3092910" cy="3175467"/>
            <a:chOff x="5520197" y="238293"/>
            <a:chExt cx="3092910" cy="3175467"/>
          </a:xfrm>
        </p:grpSpPr>
        <p:grpSp>
          <p:nvGrpSpPr>
            <p:cNvPr id="32" name="A">
              <a:extLst>
                <a:ext uri="{FF2B5EF4-FFF2-40B4-BE49-F238E27FC236}">
                  <a16:creationId xmlns:a16="http://schemas.microsoft.com/office/drawing/2014/main" id="{8C89F67E-E0EC-4581-9749-7374CE09CA17}"/>
                </a:ext>
              </a:extLst>
            </p:cNvPr>
            <p:cNvGrpSpPr/>
            <p:nvPr/>
          </p:nvGrpSpPr>
          <p:grpSpPr>
            <a:xfrm>
              <a:off x="5520197" y="238293"/>
              <a:ext cx="3092910" cy="3175467"/>
              <a:chOff x="5502449" y="3527221"/>
              <a:chExt cx="3092910" cy="3175467"/>
            </a:xfrm>
          </p:grpSpPr>
          <p:pic>
            <p:nvPicPr>
              <p:cNvPr id="29" name="Picture 28" descr="Shape&#10;&#10;Description automatically generated">
                <a:extLst>
                  <a:ext uri="{FF2B5EF4-FFF2-40B4-BE49-F238E27FC236}">
                    <a16:creationId xmlns:a16="http://schemas.microsoft.com/office/drawing/2014/main" id="{1EF812F3-D8CD-45E9-81D1-BA05C1C76A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928" y="3609952"/>
                <a:ext cx="2988431" cy="3092736"/>
              </a:xfrm>
              <a:prstGeom prst="rect">
                <a:avLst/>
              </a:prstGeom>
            </p:spPr>
          </p:pic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568E5B2-5EB8-4D69-8070-CC071C19A587}"/>
                  </a:ext>
                </a:extLst>
              </p:cNvPr>
              <p:cNvGrpSpPr/>
              <p:nvPr/>
            </p:nvGrpSpPr>
            <p:grpSpPr>
              <a:xfrm>
                <a:off x="5502449" y="3527221"/>
                <a:ext cx="999951" cy="947396"/>
                <a:chOff x="5502449" y="3527221"/>
                <a:chExt cx="999951" cy="947396"/>
              </a:xfrm>
            </p:grpSpPr>
            <p:pic>
              <p:nvPicPr>
                <p:cNvPr id="13" name="Picture 12" descr="Icon&#10;&#10;Description automatically generated">
                  <a:extLst>
                    <a:ext uri="{FF2B5EF4-FFF2-40B4-BE49-F238E27FC236}">
                      <a16:creationId xmlns:a16="http://schemas.microsoft.com/office/drawing/2014/main" id="{93957707-721C-45CD-AF4A-FD6BFE3BCC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2449" y="3527221"/>
                  <a:ext cx="999951" cy="947396"/>
                </a:xfrm>
                <a:prstGeom prst="rect">
                  <a:avLst/>
                </a:prstGeom>
              </p:spPr>
            </p:pic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42F8C2D-5C0E-4D3C-9E49-E46740B40EC5}"/>
                    </a:ext>
                  </a:extLst>
                </p:cNvPr>
                <p:cNvSpPr txBox="1"/>
                <p:nvPr/>
              </p:nvSpPr>
              <p:spPr>
                <a:xfrm>
                  <a:off x="5779463" y="3692145"/>
                  <a:ext cx="53811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A</a:t>
                  </a:r>
                  <a:endParaRPr lang="th-TH" sz="4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</p:grpSp>
        <p:pic>
          <p:nvPicPr>
            <p:cNvPr id="51" name="Picture 50" descr="Table&#10;&#10;Description automatically generated">
              <a:extLst>
                <a:ext uri="{FF2B5EF4-FFF2-40B4-BE49-F238E27FC236}">
                  <a16:creationId xmlns:a16="http://schemas.microsoft.com/office/drawing/2014/main" id="{94115869-1BAE-4A66-92C4-F74ABD9CB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2214" y="711991"/>
              <a:ext cx="1300257" cy="150072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346E38A-35E0-420D-A330-3213369B35D1}"/>
                </a:ext>
              </a:extLst>
            </p:cNvPr>
            <p:cNvSpPr txBox="1"/>
            <p:nvPr/>
          </p:nvSpPr>
          <p:spPr>
            <a:xfrm>
              <a:off x="6138354" y="2357349"/>
              <a:ext cx="19920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ถ้วยตวงขนาด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100 มิลลิลิตร</a:t>
              </a:r>
            </a:p>
          </p:txBody>
        </p:sp>
      </p:grpSp>
      <p:grpSp>
        <p:nvGrpSpPr>
          <p:cNvPr id="63" name="B">
            <a:extLst>
              <a:ext uri="{FF2B5EF4-FFF2-40B4-BE49-F238E27FC236}">
                <a16:creationId xmlns:a16="http://schemas.microsoft.com/office/drawing/2014/main" id="{A410965C-DFA8-499B-893C-BA6117A84ED4}"/>
              </a:ext>
            </a:extLst>
          </p:cNvPr>
          <p:cNvGrpSpPr/>
          <p:nvPr/>
        </p:nvGrpSpPr>
        <p:grpSpPr>
          <a:xfrm>
            <a:off x="8200474" y="238293"/>
            <a:ext cx="3092910" cy="3175467"/>
            <a:chOff x="8825515" y="238293"/>
            <a:chExt cx="3092910" cy="3175467"/>
          </a:xfrm>
        </p:grpSpPr>
        <p:grpSp>
          <p:nvGrpSpPr>
            <p:cNvPr id="33" name="B">
              <a:extLst>
                <a:ext uri="{FF2B5EF4-FFF2-40B4-BE49-F238E27FC236}">
                  <a16:creationId xmlns:a16="http://schemas.microsoft.com/office/drawing/2014/main" id="{A472B7DE-0A4E-4CFB-A558-222BE4F7162A}"/>
                </a:ext>
              </a:extLst>
            </p:cNvPr>
            <p:cNvGrpSpPr/>
            <p:nvPr/>
          </p:nvGrpSpPr>
          <p:grpSpPr>
            <a:xfrm>
              <a:off x="8825515" y="238293"/>
              <a:ext cx="3092910" cy="3175467"/>
              <a:chOff x="5502449" y="3527221"/>
              <a:chExt cx="3092910" cy="3175467"/>
            </a:xfrm>
          </p:grpSpPr>
          <p:pic>
            <p:nvPicPr>
              <p:cNvPr id="34" name="Picture 33" descr="Shape&#10;&#10;Description automatically generated">
                <a:extLst>
                  <a:ext uri="{FF2B5EF4-FFF2-40B4-BE49-F238E27FC236}">
                    <a16:creationId xmlns:a16="http://schemas.microsoft.com/office/drawing/2014/main" id="{EC763DF7-9AC5-4CFE-82DF-9FB44BCAAF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928" y="3609952"/>
                <a:ext cx="2988431" cy="3092736"/>
              </a:xfrm>
              <a:prstGeom prst="rect">
                <a:avLst/>
              </a:prstGeom>
            </p:spPr>
          </p:pic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1B770ADC-574C-4C88-936A-C0DB309945EB}"/>
                  </a:ext>
                </a:extLst>
              </p:cNvPr>
              <p:cNvGrpSpPr/>
              <p:nvPr/>
            </p:nvGrpSpPr>
            <p:grpSpPr>
              <a:xfrm>
                <a:off x="5502449" y="3527221"/>
                <a:ext cx="999951" cy="947396"/>
                <a:chOff x="5502449" y="3527221"/>
                <a:chExt cx="999951" cy="947396"/>
              </a:xfrm>
            </p:grpSpPr>
            <p:pic>
              <p:nvPicPr>
                <p:cNvPr id="36" name="Picture 35" descr="Icon&#10;&#10;Description automatically generated">
                  <a:extLst>
                    <a:ext uri="{FF2B5EF4-FFF2-40B4-BE49-F238E27FC236}">
                      <a16:creationId xmlns:a16="http://schemas.microsoft.com/office/drawing/2014/main" id="{15532022-25D4-4280-8196-5C59526BD9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2449" y="3527221"/>
                  <a:ext cx="999951" cy="947396"/>
                </a:xfrm>
                <a:prstGeom prst="rect">
                  <a:avLst/>
                </a:prstGeom>
              </p:spPr>
            </p:pic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340BEF5-10D2-48F5-A198-8E45F794FF76}"/>
                    </a:ext>
                  </a:extLst>
                </p:cNvPr>
                <p:cNvSpPr txBox="1"/>
                <p:nvPr/>
              </p:nvSpPr>
              <p:spPr>
                <a:xfrm>
                  <a:off x="5787083" y="3715005"/>
                  <a:ext cx="53811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B</a:t>
                  </a:r>
                  <a:endParaRPr lang="th-TH" sz="4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79C23A9-73CB-4BF0-B4A8-627808B68EF1}"/>
                </a:ext>
              </a:extLst>
            </p:cNvPr>
            <p:cNvSpPr txBox="1"/>
            <p:nvPr/>
          </p:nvSpPr>
          <p:spPr>
            <a:xfrm>
              <a:off x="9468995" y="2367509"/>
              <a:ext cx="19920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ถ้วยตวงขนาด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 ลิตร</a:t>
              </a:r>
            </a:p>
          </p:txBody>
        </p:sp>
        <p:pic>
          <p:nvPicPr>
            <p:cNvPr id="57" name="Picture 56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CB5E8DB6-B2A7-48FA-AE79-5317FB905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5621" y="705088"/>
              <a:ext cx="1422809" cy="1499136"/>
            </a:xfrm>
            <a:prstGeom prst="rect">
              <a:avLst/>
            </a:prstGeom>
          </p:spPr>
        </p:pic>
      </p:grpSp>
      <p:grpSp>
        <p:nvGrpSpPr>
          <p:cNvPr id="64" name="C">
            <a:extLst>
              <a:ext uri="{FF2B5EF4-FFF2-40B4-BE49-F238E27FC236}">
                <a16:creationId xmlns:a16="http://schemas.microsoft.com/office/drawing/2014/main" id="{657AFD43-393F-431F-9FDA-A3495B7A1715}"/>
              </a:ext>
            </a:extLst>
          </p:cNvPr>
          <p:cNvGrpSpPr/>
          <p:nvPr/>
        </p:nvGrpSpPr>
        <p:grpSpPr>
          <a:xfrm>
            <a:off x="4895156" y="3487678"/>
            <a:ext cx="3092910" cy="3175467"/>
            <a:chOff x="5520197" y="3487678"/>
            <a:chExt cx="3092910" cy="3175467"/>
          </a:xfrm>
        </p:grpSpPr>
        <p:grpSp>
          <p:nvGrpSpPr>
            <p:cNvPr id="40" name="C">
              <a:extLst>
                <a:ext uri="{FF2B5EF4-FFF2-40B4-BE49-F238E27FC236}">
                  <a16:creationId xmlns:a16="http://schemas.microsoft.com/office/drawing/2014/main" id="{AB74669D-9991-437E-8B02-A82DD75C6140}"/>
                </a:ext>
              </a:extLst>
            </p:cNvPr>
            <p:cNvGrpSpPr/>
            <p:nvPr/>
          </p:nvGrpSpPr>
          <p:grpSpPr>
            <a:xfrm>
              <a:off x="5520197" y="3487678"/>
              <a:ext cx="3092910" cy="3175467"/>
              <a:chOff x="5502449" y="3527221"/>
              <a:chExt cx="3092910" cy="3175467"/>
            </a:xfrm>
          </p:grpSpPr>
          <p:pic>
            <p:nvPicPr>
              <p:cNvPr id="46" name="Picture 45" descr="Shape&#10;&#10;Description automatically generated">
                <a:extLst>
                  <a:ext uri="{FF2B5EF4-FFF2-40B4-BE49-F238E27FC236}">
                    <a16:creationId xmlns:a16="http://schemas.microsoft.com/office/drawing/2014/main" id="{CC1B2927-8BA7-4753-BD7E-7A860799D5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928" y="3609952"/>
                <a:ext cx="2988431" cy="3092736"/>
              </a:xfrm>
              <a:prstGeom prst="rect">
                <a:avLst/>
              </a:prstGeom>
            </p:spPr>
          </p:pic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1CE9573A-C08F-4D58-8224-4F131EE9C84A}"/>
                  </a:ext>
                </a:extLst>
              </p:cNvPr>
              <p:cNvGrpSpPr/>
              <p:nvPr/>
            </p:nvGrpSpPr>
            <p:grpSpPr>
              <a:xfrm>
                <a:off x="5502449" y="3527221"/>
                <a:ext cx="999951" cy="947396"/>
                <a:chOff x="5502449" y="3527221"/>
                <a:chExt cx="999951" cy="947396"/>
              </a:xfrm>
            </p:grpSpPr>
            <p:pic>
              <p:nvPicPr>
                <p:cNvPr id="48" name="Picture 47" descr="Icon&#10;&#10;Description automatically generated">
                  <a:extLst>
                    <a:ext uri="{FF2B5EF4-FFF2-40B4-BE49-F238E27FC236}">
                      <a16:creationId xmlns:a16="http://schemas.microsoft.com/office/drawing/2014/main" id="{B23370A3-DFA8-4EAB-9746-79420135EC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2449" y="3527221"/>
                  <a:ext cx="999951" cy="947396"/>
                </a:xfrm>
                <a:prstGeom prst="rect">
                  <a:avLst/>
                </a:prstGeom>
              </p:spPr>
            </p:pic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41B7F4B-B36D-4DBA-89D3-5BBCCE2D2F60}"/>
                    </a:ext>
                  </a:extLst>
                </p:cNvPr>
                <p:cNvSpPr txBox="1"/>
                <p:nvPr/>
              </p:nvSpPr>
              <p:spPr>
                <a:xfrm>
                  <a:off x="5779463" y="3692145"/>
                  <a:ext cx="53811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C</a:t>
                  </a:r>
                  <a:endParaRPr lang="th-TH" sz="4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03807AD-516F-4804-AA86-C176CAC3E3F8}"/>
                </a:ext>
              </a:extLst>
            </p:cNvPr>
            <p:cNvSpPr txBox="1"/>
            <p:nvPr/>
          </p:nvSpPr>
          <p:spPr>
            <a:xfrm>
              <a:off x="5624676" y="4713954"/>
              <a:ext cx="217728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กระบอกตวง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ขนาด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500 มิลลิลิตร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E85DF72-BFB3-447C-95A2-DAD5C8CE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54641" y="3779327"/>
              <a:ext cx="867374" cy="2638262"/>
            </a:xfrm>
            <a:prstGeom prst="rect">
              <a:avLst/>
            </a:prstGeom>
          </p:spPr>
        </p:pic>
      </p:grpSp>
      <p:grpSp>
        <p:nvGrpSpPr>
          <p:cNvPr id="65" name="D">
            <a:extLst>
              <a:ext uri="{FF2B5EF4-FFF2-40B4-BE49-F238E27FC236}">
                <a16:creationId xmlns:a16="http://schemas.microsoft.com/office/drawing/2014/main" id="{03EFB50D-586C-4744-BCFB-F3F8422C3509}"/>
              </a:ext>
            </a:extLst>
          </p:cNvPr>
          <p:cNvGrpSpPr/>
          <p:nvPr/>
        </p:nvGrpSpPr>
        <p:grpSpPr>
          <a:xfrm>
            <a:off x="8200474" y="3487678"/>
            <a:ext cx="3092910" cy="3175467"/>
            <a:chOff x="8825515" y="3487678"/>
            <a:chExt cx="3092910" cy="3175467"/>
          </a:xfrm>
        </p:grpSpPr>
        <p:grpSp>
          <p:nvGrpSpPr>
            <p:cNvPr id="41" name="D">
              <a:extLst>
                <a:ext uri="{FF2B5EF4-FFF2-40B4-BE49-F238E27FC236}">
                  <a16:creationId xmlns:a16="http://schemas.microsoft.com/office/drawing/2014/main" id="{322496BD-677F-4F09-A9FD-593B0826C1BA}"/>
                </a:ext>
              </a:extLst>
            </p:cNvPr>
            <p:cNvGrpSpPr/>
            <p:nvPr/>
          </p:nvGrpSpPr>
          <p:grpSpPr>
            <a:xfrm>
              <a:off x="8825515" y="3487678"/>
              <a:ext cx="3092910" cy="3175467"/>
              <a:chOff x="5502449" y="3527221"/>
              <a:chExt cx="3092910" cy="3175467"/>
            </a:xfrm>
          </p:grpSpPr>
          <p:pic>
            <p:nvPicPr>
              <p:cNvPr id="42" name="Picture 41" descr="Shape&#10;&#10;Description automatically generated">
                <a:extLst>
                  <a:ext uri="{FF2B5EF4-FFF2-40B4-BE49-F238E27FC236}">
                    <a16:creationId xmlns:a16="http://schemas.microsoft.com/office/drawing/2014/main" id="{01F86C00-7120-4EEE-AC9D-9D8B3DD6B4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928" y="3609952"/>
                <a:ext cx="2988431" cy="3092736"/>
              </a:xfrm>
              <a:prstGeom prst="rect">
                <a:avLst/>
              </a:prstGeom>
            </p:spPr>
          </p:pic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3C799E22-C8F1-42A1-B610-6506C9D89342}"/>
                  </a:ext>
                </a:extLst>
              </p:cNvPr>
              <p:cNvGrpSpPr/>
              <p:nvPr/>
            </p:nvGrpSpPr>
            <p:grpSpPr>
              <a:xfrm>
                <a:off x="5502449" y="3527221"/>
                <a:ext cx="999951" cy="947396"/>
                <a:chOff x="5502449" y="3527221"/>
                <a:chExt cx="999951" cy="947396"/>
              </a:xfrm>
            </p:grpSpPr>
            <p:pic>
              <p:nvPicPr>
                <p:cNvPr id="44" name="Picture 43" descr="Icon&#10;&#10;Description automatically generated">
                  <a:extLst>
                    <a:ext uri="{FF2B5EF4-FFF2-40B4-BE49-F238E27FC236}">
                      <a16:creationId xmlns:a16="http://schemas.microsoft.com/office/drawing/2014/main" id="{18AD8993-EEB4-4BDD-A73B-A6929E2886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2449" y="3527221"/>
                  <a:ext cx="999951" cy="947396"/>
                </a:xfrm>
                <a:prstGeom prst="rect">
                  <a:avLst/>
                </a:prstGeom>
              </p:spPr>
            </p:pic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67D0899-4DC9-483B-8A17-BD806FDAF7BD}"/>
                    </a:ext>
                  </a:extLst>
                </p:cNvPr>
                <p:cNvSpPr txBox="1"/>
                <p:nvPr/>
              </p:nvSpPr>
              <p:spPr>
                <a:xfrm>
                  <a:off x="5787083" y="3715005"/>
                  <a:ext cx="53811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D</a:t>
                  </a:r>
                  <a:endParaRPr lang="th-TH" sz="4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14FAB26-6E39-4C48-AE51-54712FED9713}"/>
                </a:ext>
              </a:extLst>
            </p:cNvPr>
            <p:cNvSpPr txBox="1"/>
            <p:nvPr/>
          </p:nvSpPr>
          <p:spPr>
            <a:xfrm>
              <a:off x="9009590" y="4629437"/>
              <a:ext cx="19920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กระบอกตวง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ขนาด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50 มิลลิลิตร</a:t>
              </a:r>
            </a:p>
          </p:txBody>
        </p:sp>
        <p:pic>
          <p:nvPicPr>
            <p:cNvPr id="61" name="Picture 60" descr="Chart, calendar, bar chart&#10;&#10;Description automatically generated">
              <a:extLst>
                <a:ext uri="{FF2B5EF4-FFF2-40B4-BE49-F238E27FC236}">
                  <a16:creationId xmlns:a16="http://schemas.microsoft.com/office/drawing/2014/main" id="{E6CA5FD4-8439-4156-9FD2-6326CEF2B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7396" y="3779327"/>
              <a:ext cx="772575" cy="2667512"/>
            </a:xfrm>
            <a:prstGeom prst="rect">
              <a:avLst/>
            </a:prstGeom>
          </p:spPr>
        </p:pic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97E36AAB-9CE3-4C1F-B23D-2057264714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4080" y="1945671"/>
            <a:ext cx="1027393" cy="2854399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D6FBE3A-A83F-4110-BC51-19D506C30F0A}"/>
              </a:ext>
            </a:extLst>
          </p:cNvPr>
          <p:cNvSpPr txBox="1"/>
          <p:nvPr/>
        </p:nvSpPr>
        <p:spPr>
          <a:xfrm>
            <a:off x="539382" y="4987043"/>
            <a:ext cx="4136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solidFill>
                  <a:sysClr val="windowText" lastClr="00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น้ำเขียวปริมาตร</a:t>
            </a:r>
          </a:p>
          <a:p>
            <a:pPr algn="ctr"/>
            <a:r>
              <a:rPr lang="th-TH" sz="3600" dirty="0">
                <a:solidFill>
                  <a:sysClr val="windowText" lastClr="00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120 มิลลิลิตร</a:t>
            </a:r>
          </a:p>
        </p:txBody>
      </p:sp>
      <p:pic>
        <p:nvPicPr>
          <p:cNvPr id="71" name="ถูก1">
            <a:extLst>
              <a:ext uri="{FF2B5EF4-FFF2-40B4-BE49-F238E27FC236}">
                <a16:creationId xmlns:a16="http://schemas.microsoft.com/office/drawing/2014/main" id="{0E1FEE20-3E41-4DDF-A907-98E3EB0C797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110" y="3507867"/>
            <a:ext cx="907017" cy="907017"/>
          </a:xfrm>
          <a:prstGeom prst="rect">
            <a:avLst/>
          </a:prstGeom>
        </p:spPr>
      </p:pic>
      <p:pic>
        <p:nvPicPr>
          <p:cNvPr id="73" name="ถูก1">
            <a:extLst>
              <a:ext uri="{FF2B5EF4-FFF2-40B4-BE49-F238E27FC236}">
                <a16:creationId xmlns:a16="http://schemas.microsoft.com/office/drawing/2014/main" id="{03F58E78-2C9B-45B7-BB7E-1557BFFEEC9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110" y="300834"/>
            <a:ext cx="907017" cy="907017"/>
          </a:xfrm>
          <a:prstGeom prst="rect">
            <a:avLst/>
          </a:prstGeom>
        </p:spPr>
      </p:pic>
      <p:pic>
        <p:nvPicPr>
          <p:cNvPr id="74" name="ผิด2">
            <a:extLst>
              <a:ext uri="{FF2B5EF4-FFF2-40B4-BE49-F238E27FC236}">
                <a16:creationId xmlns:a16="http://schemas.microsoft.com/office/drawing/2014/main" id="{ABA45075-6F3B-42ED-B30D-031B1790E24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953" y="293580"/>
            <a:ext cx="907017" cy="907017"/>
          </a:xfrm>
          <a:prstGeom prst="rect">
            <a:avLst/>
          </a:prstGeom>
        </p:spPr>
      </p:pic>
      <p:pic>
        <p:nvPicPr>
          <p:cNvPr id="77" name="ถูก1">
            <a:extLst>
              <a:ext uri="{FF2B5EF4-FFF2-40B4-BE49-F238E27FC236}">
                <a16:creationId xmlns:a16="http://schemas.microsoft.com/office/drawing/2014/main" id="{397CED76-3F9A-4162-89FE-22DE1E35D14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504" y="3496491"/>
            <a:ext cx="907017" cy="907017"/>
          </a:xfrm>
          <a:prstGeom prst="rect">
            <a:avLst/>
          </a:prstGeom>
        </p:spPr>
      </p:pic>
      <p:pic>
        <p:nvPicPr>
          <p:cNvPr id="78" name="Picture 77" descr="Icon&#10;&#10;Description automatically generated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527DD70-2F10-4D2F-8769-0910D65E35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7" y="6051165"/>
            <a:ext cx="614889" cy="612000"/>
          </a:xfrm>
          <a:prstGeom prst="rect">
            <a:avLst/>
          </a:prstGeom>
        </p:spPr>
      </p:pic>
      <p:pic>
        <p:nvPicPr>
          <p:cNvPr id="79" name="Picture 78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91208C5-1A50-46C9-BA4B-DD3752C8BA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944" y="6051165"/>
            <a:ext cx="614904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04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2F2790-5C22-49B3-A84E-CB39C69AF9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" r="2406" b="984"/>
          <a:stretch/>
        </p:blipFill>
        <p:spPr>
          <a:xfrm>
            <a:off x="0" y="-13802"/>
            <a:ext cx="12188483" cy="68718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CE3022-EFC4-4723-9EA5-1F910B07A5CF}"/>
              </a:ext>
            </a:extLst>
          </p:cNvPr>
          <p:cNvSpPr txBox="1"/>
          <p:nvPr/>
        </p:nvSpPr>
        <p:spPr>
          <a:xfrm>
            <a:off x="284328" y="436237"/>
            <a:ext cx="4569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ysClr val="windowText" lastClr="000000"/>
                </a:solidFill>
                <a:effectLst>
                  <a:glow rad="228600">
                    <a:srgbClr val="FFFF00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เลือกเครื่องตวงที่เหมาะสม </a:t>
            </a:r>
          </a:p>
          <a:p>
            <a:pPr algn="ctr"/>
            <a:r>
              <a:rPr lang="th-TH" sz="3200" dirty="0">
                <a:solidFill>
                  <a:sysClr val="windowText" lastClr="000000"/>
                </a:solidFill>
                <a:effectLst>
                  <a:glow rad="228600">
                    <a:srgbClr val="FFFF00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(ตอบได้มากกว่า 1 อย่าง)</a:t>
            </a:r>
          </a:p>
        </p:txBody>
      </p:sp>
      <p:grpSp>
        <p:nvGrpSpPr>
          <p:cNvPr id="62" name="A">
            <a:extLst>
              <a:ext uri="{FF2B5EF4-FFF2-40B4-BE49-F238E27FC236}">
                <a16:creationId xmlns:a16="http://schemas.microsoft.com/office/drawing/2014/main" id="{9BAECF7D-5AA1-4614-87B4-865BBA7BB38E}"/>
              </a:ext>
            </a:extLst>
          </p:cNvPr>
          <p:cNvGrpSpPr/>
          <p:nvPr/>
        </p:nvGrpSpPr>
        <p:grpSpPr>
          <a:xfrm>
            <a:off x="4895156" y="238293"/>
            <a:ext cx="3092910" cy="3175467"/>
            <a:chOff x="5520197" y="238293"/>
            <a:chExt cx="3092910" cy="3175467"/>
          </a:xfrm>
        </p:grpSpPr>
        <p:grpSp>
          <p:nvGrpSpPr>
            <p:cNvPr id="32" name="A">
              <a:extLst>
                <a:ext uri="{FF2B5EF4-FFF2-40B4-BE49-F238E27FC236}">
                  <a16:creationId xmlns:a16="http://schemas.microsoft.com/office/drawing/2014/main" id="{8C89F67E-E0EC-4581-9749-7374CE09CA17}"/>
                </a:ext>
              </a:extLst>
            </p:cNvPr>
            <p:cNvGrpSpPr/>
            <p:nvPr/>
          </p:nvGrpSpPr>
          <p:grpSpPr>
            <a:xfrm>
              <a:off x="5520197" y="238293"/>
              <a:ext cx="3092910" cy="3175467"/>
              <a:chOff x="5502449" y="3527221"/>
              <a:chExt cx="3092910" cy="3175467"/>
            </a:xfrm>
          </p:grpSpPr>
          <p:pic>
            <p:nvPicPr>
              <p:cNvPr id="29" name="Picture 28" descr="Shape&#10;&#10;Description automatically generated">
                <a:extLst>
                  <a:ext uri="{FF2B5EF4-FFF2-40B4-BE49-F238E27FC236}">
                    <a16:creationId xmlns:a16="http://schemas.microsoft.com/office/drawing/2014/main" id="{1EF812F3-D8CD-45E9-81D1-BA05C1C76A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928" y="3609952"/>
                <a:ext cx="2988431" cy="3092736"/>
              </a:xfrm>
              <a:prstGeom prst="rect">
                <a:avLst/>
              </a:prstGeom>
            </p:spPr>
          </p:pic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568E5B2-5EB8-4D69-8070-CC071C19A587}"/>
                  </a:ext>
                </a:extLst>
              </p:cNvPr>
              <p:cNvGrpSpPr/>
              <p:nvPr/>
            </p:nvGrpSpPr>
            <p:grpSpPr>
              <a:xfrm>
                <a:off x="5502449" y="3527221"/>
                <a:ext cx="999951" cy="947396"/>
                <a:chOff x="5502449" y="3527221"/>
                <a:chExt cx="999951" cy="947396"/>
              </a:xfrm>
            </p:grpSpPr>
            <p:pic>
              <p:nvPicPr>
                <p:cNvPr id="13" name="Picture 12" descr="Icon&#10;&#10;Description automatically generated">
                  <a:extLst>
                    <a:ext uri="{FF2B5EF4-FFF2-40B4-BE49-F238E27FC236}">
                      <a16:creationId xmlns:a16="http://schemas.microsoft.com/office/drawing/2014/main" id="{93957707-721C-45CD-AF4A-FD6BFE3BCC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2449" y="3527221"/>
                  <a:ext cx="999951" cy="947396"/>
                </a:xfrm>
                <a:prstGeom prst="rect">
                  <a:avLst/>
                </a:prstGeom>
              </p:spPr>
            </p:pic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42F8C2D-5C0E-4D3C-9E49-E46740B40EC5}"/>
                    </a:ext>
                  </a:extLst>
                </p:cNvPr>
                <p:cNvSpPr txBox="1"/>
                <p:nvPr/>
              </p:nvSpPr>
              <p:spPr>
                <a:xfrm>
                  <a:off x="5779463" y="3692145"/>
                  <a:ext cx="53811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A</a:t>
                  </a:r>
                  <a:endParaRPr lang="th-TH" sz="4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</p:grpSp>
        <p:pic>
          <p:nvPicPr>
            <p:cNvPr id="51" name="Picture 50" descr="Table&#10;&#10;Description automatically generated">
              <a:extLst>
                <a:ext uri="{FF2B5EF4-FFF2-40B4-BE49-F238E27FC236}">
                  <a16:creationId xmlns:a16="http://schemas.microsoft.com/office/drawing/2014/main" id="{94115869-1BAE-4A66-92C4-F74ABD9CB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2214" y="711991"/>
              <a:ext cx="1300257" cy="150072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346E38A-35E0-420D-A330-3213369B35D1}"/>
                </a:ext>
              </a:extLst>
            </p:cNvPr>
            <p:cNvSpPr txBox="1"/>
            <p:nvPr/>
          </p:nvSpPr>
          <p:spPr>
            <a:xfrm>
              <a:off x="6138354" y="2357349"/>
              <a:ext cx="19920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ถ้วยตวงขนาด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100 มิลลิลิตร</a:t>
              </a:r>
            </a:p>
          </p:txBody>
        </p:sp>
      </p:grpSp>
      <p:grpSp>
        <p:nvGrpSpPr>
          <p:cNvPr id="63" name="B">
            <a:extLst>
              <a:ext uri="{FF2B5EF4-FFF2-40B4-BE49-F238E27FC236}">
                <a16:creationId xmlns:a16="http://schemas.microsoft.com/office/drawing/2014/main" id="{A410965C-DFA8-499B-893C-BA6117A84ED4}"/>
              </a:ext>
            </a:extLst>
          </p:cNvPr>
          <p:cNvGrpSpPr/>
          <p:nvPr/>
        </p:nvGrpSpPr>
        <p:grpSpPr>
          <a:xfrm>
            <a:off x="8200474" y="238293"/>
            <a:ext cx="3092910" cy="3175467"/>
            <a:chOff x="8825515" y="238293"/>
            <a:chExt cx="3092910" cy="3175467"/>
          </a:xfrm>
        </p:grpSpPr>
        <p:grpSp>
          <p:nvGrpSpPr>
            <p:cNvPr id="33" name="B">
              <a:extLst>
                <a:ext uri="{FF2B5EF4-FFF2-40B4-BE49-F238E27FC236}">
                  <a16:creationId xmlns:a16="http://schemas.microsoft.com/office/drawing/2014/main" id="{A472B7DE-0A4E-4CFB-A558-222BE4F7162A}"/>
                </a:ext>
              </a:extLst>
            </p:cNvPr>
            <p:cNvGrpSpPr/>
            <p:nvPr/>
          </p:nvGrpSpPr>
          <p:grpSpPr>
            <a:xfrm>
              <a:off x="8825515" y="238293"/>
              <a:ext cx="3092910" cy="3175467"/>
              <a:chOff x="5502449" y="3527221"/>
              <a:chExt cx="3092910" cy="3175467"/>
            </a:xfrm>
          </p:grpSpPr>
          <p:pic>
            <p:nvPicPr>
              <p:cNvPr id="34" name="Picture 33" descr="Shape&#10;&#10;Description automatically generated">
                <a:extLst>
                  <a:ext uri="{FF2B5EF4-FFF2-40B4-BE49-F238E27FC236}">
                    <a16:creationId xmlns:a16="http://schemas.microsoft.com/office/drawing/2014/main" id="{EC763DF7-9AC5-4CFE-82DF-9FB44BCAAF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928" y="3609952"/>
                <a:ext cx="2988431" cy="3092736"/>
              </a:xfrm>
              <a:prstGeom prst="rect">
                <a:avLst/>
              </a:prstGeom>
            </p:spPr>
          </p:pic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1B770ADC-574C-4C88-936A-C0DB309945EB}"/>
                  </a:ext>
                </a:extLst>
              </p:cNvPr>
              <p:cNvGrpSpPr/>
              <p:nvPr/>
            </p:nvGrpSpPr>
            <p:grpSpPr>
              <a:xfrm>
                <a:off x="5502449" y="3527221"/>
                <a:ext cx="999951" cy="947396"/>
                <a:chOff x="5502449" y="3527221"/>
                <a:chExt cx="999951" cy="947396"/>
              </a:xfrm>
            </p:grpSpPr>
            <p:pic>
              <p:nvPicPr>
                <p:cNvPr id="36" name="Picture 35" descr="Icon&#10;&#10;Description automatically generated">
                  <a:extLst>
                    <a:ext uri="{FF2B5EF4-FFF2-40B4-BE49-F238E27FC236}">
                      <a16:creationId xmlns:a16="http://schemas.microsoft.com/office/drawing/2014/main" id="{15532022-25D4-4280-8196-5C59526BD9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2449" y="3527221"/>
                  <a:ext cx="999951" cy="947396"/>
                </a:xfrm>
                <a:prstGeom prst="rect">
                  <a:avLst/>
                </a:prstGeom>
              </p:spPr>
            </p:pic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340BEF5-10D2-48F5-A198-8E45F794FF76}"/>
                    </a:ext>
                  </a:extLst>
                </p:cNvPr>
                <p:cNvSpPr txBox="1"/>
                <p:nvPr/>
              </p:nvSpPr>
              <p:spPr>
                <a:xfrm>
                  <a:off x="5787083" y="3715005"/>
                  <a:ext cx="53811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B</a:t>
                  </a:r>
                  <a:endParaRPr lang="th-TH" sz="4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79C23A9-73CB-4BF0-B4A8-627808B68EF1}"/>
                </a:ext>
              </a:extLst>
            </p:cNvPr>
            <p:cNvSpPr txBox="1"/>
            <p:nvPr/>
          </p:nvSpPr>
          <p:spPr>
            <a:xfrm>
              <a:off x="9468995" y="2367509"/>
              <a:ext cx="19920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ถ้วยตวงขนาด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 ลิตร</a:t>
              </a:r>
            </a:p>
          </p:txBody>
        </p:sp>
        <p:pic>
          <p:nvPicPr>
            <p:cNvPr id="57" name="Picture 56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CB5E8DB6-B2A7-48FA-AE79-5317FB905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5621" y="705088"/>
              <a:ext cx="1422809" cy="1499136"/>
            </a:xfrm>
            <a:prstGeom prst="rect">
              <a:avLst/>
            </a:prstGeom>
          </p:spPr>
        </p:pic>
      </p:grpSp>
      <p:grpSp>
        <p:nvGrpSpPr>
          <p:cNvPr id="64" name="C">
            <a:extLst>
              <a:ext uri="{FF2B5EF4-FFF2-40B4-BE49-F238E27FC236}">
                <a16:creationId xmlns:a16="http://schemas.microsoft.com/office/drawing/2014/main" id="{657AFD43-393F-431F-9FDA-A3495B7A1715}"/>
              </a:ext>
            </a:extLst>
          </p:cNvPr>
          <p:cNvGrpSpPr/>
          <p:nvPr/>
        </p:nvGrpSpPr>
        <p:grpSpPr>
          <a:xfrm>
            <a:off x="4895156" y="3487678"/>
            <a:ext cx="3092910" cy="3175467"/>
            <a:chOff x="5520197" y="3487678"/>
            <a:chExt cx="3092910" cy="3175467"/>
          </a:xfrm>
        </p:grpSpPr>
        <p:grpSp>
          <p:nvGrpSpPr>
            <p:cNvPr id="40" name="C">
              <a:extLst>
                <a:ext uri="{FF2B5EF4-FFF2-40B4-BE49-F238E27FC236}">
                  <a16:creationId xmlns:a16="http://schemas.microsoft.com/office/drawing/2014/main" id="{AB74669D-9991-437E-8B02-A82DD75C6140}"/>
                </a:ext>
              </a:extLst>
            </p:cNvPr>
            <p:cNvGrpSpPr/>
            <p:nvPr/>
          </p:nvGrpSpPr>
          <p:grpSpPr>
            <a:xfrm>
              <a:off x="5520197" y="3487678"/>
              <a:ext cx="3092910" cy="3175467"/>
              <a:chOff x="5502449" y="3527221"/>
              <a:chExt cx="3092910" cy="3175467"/>
            </a:xfrm>
          </p:grpSpPr>
          <p:pic>
            <p:nvPicPr>
              <p:cNvPr id="46" name="Picture 45" descr="Shape&#10;&#10;Description automatically generated">
                <a:extLst>
                  <a:ext uri="{FF2B5EF4-FFF2-40B4-BE49-F238E27FC236}">
                    <a16:creationId xmlns:a16="http://schemas.microsoft.com/office/drawing/2014/main" id="{CC1B2927-8BA7-4753-BD7E-7A860799D5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928" y="3609952"/>
                <a:ext cx="2988431" cy="3092736"/>
              </a:xfrm>
              <a:prstGeom prst="rect">
                <a:avLst/>
              </a:prstGeom>
            </p:spPr>
          </p:pic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1CE9573A-C08F-4D58-8224-4F131EE9C84A}"/>
                  </a:ext>
                </a:extLst>
              </p:cNvPr>
              <p:cNvGrpSpPr/>
              <p:nvPr/>
            </p:nvGrpSpPr>
            <p:grpSpPr>
              <a:xfrm>
                <a:off x="5502449" y="3527221"/>
                <a:ext cx="999951" cy="947396"/>
                <a:chOff x="5502449" y="3527221"/>
                <a:chExt cx="999951" cy="947396"/>
              </a:xfrm>
            </p:grpSpPr>
            <p:pic>
              <p:nvPicPr>
                <p:cNvPr id="48" name="Picture 47" descr="Icon&#10;&#10;Description automatically generated">
                  <a:extLst>
                    <a:ext uri="{FF2B5EF4-FFF2-40B4-BE49-F238E27FC236}">
                      <a16:creationId xmlns:a16="http://schemas.microsoft.com/office/drawing/2014/main" id="{B23370A3-DFA8-4EAB-9746-79420135EC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2449" y="3527221"/>
                  <a:ext cx="999951" cy="947396"/>
                </a:xfrm>
                <a:prstGeom prst="rect">
                  <a:avLst/>
                </a:prstGeom>
              </p:spPr>
            </p:pic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41B7F4B-B36D-4DBA-89D3-5BBCCE2D2F60}"/>
                    </a:ext>
                  </a:extLst>
                </p:cNvPr>
                <p:cNvSpPr txBox="1"/>
                <p:nvPr/>
              </p:nvSpPr>
              <p:spPr>
                <a:xfrm>
                  <a:off x="5779463" y="3692145"/>
                  <a:ext cx="53811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C</a:t>
                  </a:r>
                  <a:endParaRPr lang="th-TH" sz="4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03807AD-516F-4804-AA86-C176CAC3E3F8}"/>
                </a:ext>
              </a:extLst>
            </p:cNvPr>
            <p:cNvSpPr txBox="1"/>
            <p:nvPr/>
          </p:nvSpPr>
          <p:spPr>
            <a:xfrm>
              <a:off x="5624676" y="4713954"/>
              <a:ext cx="217728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กระบอกตวง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ขนาด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500 มิลลิลิตร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E85DF72-BFB3-447C-95A2-DAD5C8CE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54641" y="3779327"/>
              <a:ext cx="867374" cy="2638262"/>
            </a:xfrm>
            <a:prstGeom prst="rect">
              <a:avLst/>
            </a:prstGeom>
          </p:spPr>
        </p:pic>
      </p:grpSp>
      <p:grpSp>
        <p:nvGrpSpPr>
          <p:cNvPr id="65" name="D">
            <a:extLst>
              <a:ext uri="{FF2B5EF4-FFF2-40B4-BE49-F238E27FC236}">
                <a16:creationId xmlns:a16="http://schemas.microsoft.com/office/drawing/2014/main" id="{03EFB50D-586C-4744-BCFB-F3F8422C3509}"/>
              </a:ext>
            </a:extLst>
          </p:cNvPr>
          <p:cNvGrpSpPr/>
          <p:nvPr/>
        </p:nvGrpSpPr>
        <p:grpSpPr>
          <a:xfrm>
            <a:off x="8200474" y="3487678"/>
            <a:ext cx="3092910" cy="3175467"/>
            <a:chOff x="8825515" y="3487678"/>
            <a:chExt cx="3092910" cy="3175467"/>
          </a:xfrm>
        </p:grpSpPr>
        <p:grpSp>
          <p:nvGrpSpPr>
            <p:cNvPr id="41" name="D">
              <a:extLst>
                <a:ext uri="{FF2B5EF4-FFF2-40B4-BE49-F238E27FC236}">
                  <a16:creationId xmlns:a16="http://schemas.microsoft.com/office/drawing/2014/main" id="{322496BD-677F-4F09-A9FD-593B0826C1BA}"/>
                </a:ext>
              </a:extLst>
            </p:cNvPr>
            <p:cNvGrpSpPr/>
            <p:nvPr/>
          </p:nvGrpSpPr>
          <p:grpSpPr>
            <a:xfrm>
              <a:off x="8825515" y="3487678"/>
              <a:ext cx="3092910" cy="3175467"/>
              <a:chOff x="5502449" y="3527221"/>
              <a:chExt cx="3092910" cy="3175467"/>
            </a:xfrm>
          </p:grpSpPr>
          <p:pic>
            <p:nvPicPr>
              <p:cNvPr id="42" name="Picture 41" descr="Shape&#10;&#10;Description automatically generated">
                <a:extLst>
                  <a:ext uri="{FF2B5EF4-FFF2-40B4-BE49-F238E27FC236}">
                    <a16:creationId xmlns:a16="http://schemas.microsoft.com/office/drawing/2014/main" id="{01F86C00-7120-4EEE-AC9D-9D8B3DD6B4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928" y="3609952"/>
                <a:ext cx="2988431" cy="3092736"/>
              </a:xfrm>
              <a:prstGeom prst="rect">
                <a:avLst/>
              </a:prstGeom>
            </p:spPr>
          </p:pic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3C799E22-C8F1-42A1-B610-6506C9D89342}"/>
                  </a:ext>
                </a:extLst>
              </p:cNvPr>
              <p:cNvGrpSpPr/>
              <p:nvPr/>
            </p:nvGrpSpPr>
            <p:grpSpPr>
              <a:xfrm>
                <a:off x="5502449" y="3527221"/>
                <a:ext cx="999951" cy="947396"/>
                <a:chOff x="5502449" y="3527221"/>
                <a:chExt cx="999951" cy="947396"/>
              </a:xfrm>
            </p:grpSpPr>
            <p:pic>
              <p:nvPicPr>
                <p:cNvPr id="44" name="Picture 43" descr="Icon&#10;&#10;Description automatically generated">
                  <a:extLst>
                    <a:ext uri="{FF2B5EF4-FFF2-40B4-BE49-F238E27FC236}">
                      <a16:creationId xmlns:a16="http://schemas.microsoft.com/office/drawing/2014/main" id="{18AD8993-EEB4-4BDD-A73B-A6929E2886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2449" y="3527221"/>
                  <a:ext cx="999951" cy="947396"/>
                </a:xfrm>
                <a:prstGeom prst="rect">
                  <a:avLst/>
                </a:prstGeom>
              </p:spPr>
            </p:pic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67D0899-4DC9-483B-8A17-BD806FDAF7BD}"/>
                    </a:ext>
                  </a:extLst>
                </p:cNvPr>
                <p:cNvSpPr txBox="1"/>
                <p:nvPr/>
              </p:nvSpPr>
              <p:spPr>
                <a:xfrm>
                  <a:off x="5787083" y="3715005"/>
                  <a:ext cx="53811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D</a:t>
                  </a:r>
                  <a:endParaRPr lang="th-TH" sz="4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14FAB26-6E39-4C48-AE51-54712FED9713}"/>
                </a:ext>
              </a:extLst>
            </p:cNvPr>
            <p:cNvSpPr txBox="1"/>
            <p:nvPr/>
          </p:nvSpPr>
          <p:spPr>
            <a:xfrm>
              <a:off x="9009590" y="4629437"/>
              <a:ext cx="19920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กระบอกตวง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ขนาด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50 มิลลิลิตร</a:t>
              </a:r>
            </a:p>
          </p:txBody>
        </p:sp>
        <p:pic>
          <p:nvPicPr>
            <p:cNvPr id="61" name="Picture 60" descr="Chart, calendar, bar chart&#10;&#10;Description automatically generated">
              <a:extLst>
                <a:ext uri="{FF2B5EF4-FFF2-40B4-BE49-F238E27FC236}">
                  <a16:creationId xmlns:a16="http://schemas.microsoft.com/office/drawing/2014/main" id="{E6CA5FD4-8439-4156-9FD2-6326CEF2B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7396" y="3779327"/>
              <a:ext cx="772575" cy="2667512"/>
            </a:xfrm>
            <a:prstGeom prst="rect">
              <a:avLst/>
            </a:prstGeom>
          </p:spPr>
        </p:pic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97E36AAB-9CE3-4C1F-B23D-2057264714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5626" y="1945671"/>
            <a:ext cx="764301" cy="2854399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D6FBE3A-A83F-4110-BC51-19D506C30F0A}"/>
              </a:ext>
            </a:extLst>
          </p:cNvPr>
          <p:cNvSpPr txBox="1"/>
          <p:nvPr/>
        </p:nvSpPr>
        <p:spPr>
          <a:xfrm>
            <a:off x="539382" y="4987043"/>
            <a:ext cx="4136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solidFill>
                  <a:sysClr val="windowText" lastClr="00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น้ำมันปริมาตร</a:t>
            </a:r>
          </a:p>
          <a:p>
            <a:pPr algn="ctr"/>
            <a:r>
              <a:rPr lang="th-TH" sz="3600" dirty="0">
                <a:solidFill>
                  <a:sysClr val="windowText" lastClr="00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40 มิลลิลิตร</a:t>
            </a:r>
          </a:p>
        </p:txBody>
      </p:sp>
      <p:pic>
        <p:nvPicPr>
          <p:cNvPr id="73" name="ถูก1">
            <a:extLst>
              <a:ext uri="{FF2B5EF4-FFF2-40B4-BE49-F238E27FC236}">
                <a16:creationId xmlns:a16="http://schemas.microsoft.com/office/drawing/2014/main" id="{03F58E78-2C9B-45B7-BB7E-1557BFFEEC9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110" y="300834"/>
            <a:ext cx="907017" cy="907017"/>
          </a:xfrm>
          <a:prstGeom prst="rect">
            <a:avLst/>
          </a:prstGeom>
        </p:spPr>
      </p:pic>
      <p:pic>
        <p:nvPicPr>
          <p:cNvPr id="74" name="ผิด2">
            <a:extLst>
              <a:ext uri="{FF2B5EF4-FFF2-40B4-BE49-F238E27FC236}">
                <a16:creationId xmlns:a16="http://schemas.microsoft.com/office/drawing/2014/main" id="{ABA45075-6F3B-42ED-B30D-031B1790E24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503" y="261530"/>
            <a:ext cx="907017" cy="907017"/>
          </a:xfrm>
          <a:prstGeom prst="rect">
            <a:avLst/>
          </a:prstGeom>
        </p:spPr>
      </p:pic>
      <p:pic>
        <p:nvPicPr>
          <p:cNvPr id="77" name="ถูก1">
            <a:extLst>
              <a:ext uri="{FF2B5EF4-FFF2-40B4-BE49-F238E27FC236}">
                <a16:creationId xmlns:a16="http://schemas.microsoft.com/office/drawing/2014/main" id="{397CED76-3F9A-4162-89FE-22DE1E35D14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504" y="3496491"/>
            <a:ext cx="907017" cy="907017"/>
          </a:xfrm>
          <a:prstGeom prst="rect">
            <a:avLst/>
          </a:prstGeom>
        </p:spPr>
      </p:pic>
      <p:pic>
        <p:nvPicPr>
          <p:cNvPr id="78" name="Picture 77" descr="Icon&#10;&#10;Description automatically generated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527DD70-2F10-4D2F-8769-0910D65E35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7" y="6051165"/>
            <a:ext cx="614889" cy="612000"/>
          </a:xfrm>
          <a:prstGeom prst="rect">
            <a:avLst/>
          </a:prstGeom>
        </p:spPr>
      </p:pic>
      <p:pic>
        <p:nvPicPr>
          <p:cNvPr id="79" name="Picture 78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91208C5-1A50-46C9-BA4B-DD3752C8BA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944" y="6051165"/>
            <a:ext cx="614904" cy="612000"/>
          </a:xfrm>
          <a:prstGeom prst="rect">
            <a:avLst/>
          </a:prstGeom>
        </p:spPr>
      </p:pic>
      <p:pic>
        <p:nvPicPr>
          <p:cNvPr id="50" name="ผิด2">
            <a:extLst>
              <a:ext uri="{FF2B5EF4-FFF2-40B4-BE49-F238E27FC236}">
                <a16:creationId xmlns:a16="http://schemas.microsoft.com/office/drawing/2014/main" id="{34FEA6F5-AB2F-4A29-8750-7A811D95397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109" y="3507867"/>
            <a:ext cx="907017" cy="90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93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2F2790-5C22-49B3-A84E-CB39C69AF9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" r="2406" b="984"/>
          <a:stretch/>
        </p:blipFill>
        <p:spPr>
          <a:xfrm>
            <a:off x="0" y="-13802"/>
            <a:ext cx="12188483" cy="68718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CE3022-EFC4-4723-9EA5-1F910B07A5CF}"/>
              </a:ext>
            </a:extLst>
          </p:cNvPr>
          <p:cNvSpPr txBox="1"/>
          <p:nvPr/>
        </p:nvSpPr>
        <p:spPr>
          <a:xfrm>
            <a:off x="284328" y="436237"/>
            <a:ext cx="4569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ysClr val="windowText" lastClr="000000"/>
                </a:solidFill>
                <a:effectLst>
                  <a:glow rad="228600">
                    <a:srgbClr val="FFFF00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เลือกเครื่องตวงที่เหมาะสม </a:t>
            </a:r>
          </a:p>
          <a:p>
            <a:pPr algn="ctr"/>
            <a:r>
              <a:rPr lang="th-TH" sz="3200" dirty="0">
                <a:solidFill>
                  <a:sysClr val="windowText" lastClr="000000"/>
                </a:solidFill>
                <a:effectLst>
                  <a:glow rad="228600">
                    <a:srgbClr val="FFFF00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(ตอบได้มากกว่า 1 อย่าง)</a:t>
            </a:r>
          </a:p>
        </p:txBody>
      </p:sp>
      <p:grpSp>
        <p:nvGrpSpPr>
          <p:cNvPr id="62" name="A">
            <a:extLst>
              <a:ext uri="{FF2B5EF4-FFF2-40B4-BE49-F238E27FC236}">
                <a16:creationId xmlns:a16="http://schemas.microsoft.com/office/drawing/2014/main" id="{9BAECF7D-5AA1-4614-87B4-865BBA7BB38E}"/>
              </a:ext>
            </a:extLst>
          </p:cNvPr>
          <p:cNvGrpSpPr/>
          <p:nvPr/>
        </p:nvGrpSpPr>
        <p:grpSpPr>
          <a:xfrm>
            <a:off x="4895156" y="238293"/>
            <a:ext cx="3092910" cy="3175467"/>
            <a:chOff x="5520197" y="238293"/>
            <a:chExt cx="3092910" cy="3175467"/>
          </a:xfrm>
        </p:grpSpPr>
        <p:grpSp>
          <p:nvGrpSpPr>
            <p:cNvPr id="32" name="A">
              <a:extLst>
                <a:ext uri="{FF2B5EF4-FFF2-40B4-BE49-F238E27FC236}">
                  <a16:creationId xmlns:a16="http://schemas.microsoft.com/office/drawing/2014/main" id="{8C89F67E-E0EC-4581-9749-7374CE09CA17}"/>
                </a:ext>
              </a:extLst>
            </p:cNvPr>
            <p:cNvGrpSpPr/>
            <p:nvPr/>
          </p:nvGrpSpPr>
          <p:grpSpPr>
            <a:xfrm>
              <a:off x="5520197" y="238293"/>
              <a:ext cx="3092910" cy="3175467"/>
              <a:chOff x="5502449" y="3527221"/>
              <a:chExt cx="3092910" cy="3175467"/>
            </a:xfrm>
          </p:grpSpPr>
          <p:pic>
            <p:nvPicPr>
              <p:cNvPr id="29" name="Picture 28" descr="Shape&#10;&#10;Description automatically generated">
                <a:extLst>
                  <a:ext uri="{FF2B5EF4-FFF2-40B4-BE49-F238E27FC236}">
                    <a16:creationId xmlns:a16="http://schemas.microsoft.com/office/drawing/2014/main" id="{1EF812F3-D8CD-45E9-81D1-BA05C1C76A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928" y="3609952"/>
                <a:ext cx="2988431" cy="3092736"/>
              </a:xfrm>
              <a:prstGeom prst="rect">
                <a:avLst/>
              </a:prstGeom>
            </p:spPr>
          </p:pic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568E5B2-5EB8-4D69-8070-CC071C19A587}"/>
                  </a:ext>
                </a:extLst>
              </p:cNvPr>
              <p:cNvGrpSpPr/>
              <p:nvPr/>
            </p:nvGrpSpPr>
            <p:grpSpPr>
              <a:xfrm>
                <a:off x="5502449" y="3527221"/>
                <a:ext cx="999951" cy="947396"/>
                <a:chOff x="5502449" y="3527221"/>
                <a:chExt cx="999951" cy="947396"/>
              </a:xfrm>
            </p:grpSpPr>
            <p:pic>
              <p:nvPicPr>
                <p:cNvPr id="13" name="Picture 12" descr="Icon&#10;&#10;Description automatically generated">
                  <a:extLst>
                    <a:ext uri="{FF2B5EF4-FFF2-40B4-BE49-F238E27FC236}">
                      <a16:creationId xmlns:a16="http://schemas.microsoft.com/office/drawing/2014/main" id="{93957707-721C-45CD-AF4A-FD6BFE3BCC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2449" y="3527221"/>
                  <a:ext cx="999951" cy="947396"/>
                </a:xfrm>
                <a:prstGeom prst="rect">
                  <a:avLst/>
                </a:prstGeom>
              </p:spPr>
            </p:pic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42F8C2D-5C0E-4D3C-9E49-E46740B40EC5}"/>
                    </a:ext>
                  </a:extLst>
                </p:cNvPr>
                <p:cNvSpPr txBox="1"/>
                <p:nvPr/>
              </p:nvSpPr>
              <p:spPr>
                <a:xfrm>
                  <a:off x="5779463" y="3692145"/>
                  <a:ext cx="53811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A</a:t>
                  </a:r>
                  <a:endParaRPr lang="th-TH" sz="4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4115869-1BAE-4A66-92C4-F74ABD9CB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54642" y="587586"/>
              <a:ext cx="733666" cy="253028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346E38A-35E0-420D-A330-3213369B35D1}"/>
                </a:ext>
              </a:extLst>
            </p:cNvPr>
            <p:cNvSpPr txBox="1"/>
            <p:nvPr/>
          </p:nvSpPr>
          <p:spPr>
            <a:xfrm>
              <a:off x="5707660" y="1380395"/>
              <a:ext cx="19920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ถ้วยตวง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ขนาด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100 มิลลิลิตร</a:t>
              </a:r>
            </a:p>
          </p:txBody>
        </p:sp>
      </p:grpSp>
      <p:grpSp>
        <p:nvGrpSpPr>
          <p:cNvPr id="63" name="B">
            <a:extLst>
              <a:ext uri="{FF2B5EF4-FFF2-40B4-BE49-F238E27FC236}">
                <a16:creationId xmlns:a16="http://schemas.microsoft.com/office/drawing/2014/main" id="{A410965C-DFA8-499B-893C-BA6117A84ED4}"/>
              </a:ext>
            </a:extLst>
          </p:cNvPr>
          <p:cNvGrpSpPr/>
          <p:nvPr/>
        </p:nvGrpSpPr>
        <p:grpSpPr>
          <a:xfrm>
            <a:off x="8200474" y="238293"/>
            <a:ext cx="3092910" cy="3175467"/>
            <a:chOff x="8825515" y="238293"/>
            <a:chExt cx="3092910" cy="3175467"/>
          </a:xfrm>
        </p:grpSpPr>
        <p:grpSp>
          <p:nvGrpSpPr>
            <p:cNvPr id="33" name="B">
              <a:extLst>
                <a:ext uri="{FF2B5EF4-FFF2-40B4-BE49-F238E27FC236}">
                  <a16:creationId xmlns:a16="http://schemas.microsoft.com/office/drawing/2014/main" id="{A472B7DE-0A4E-4CFB-A558-222BE4F7162A}"/>
                </a:ext>
              </a:extLst>
            </p:cNvPr>
            <p:cNvGrpSpPr/>
            <p:nvPr/>
          </p:nvGrpSpPr>
          <p:grpSpPr>
            <a:xfrm>
              <a:off x="8825515" y="238293"/>
              <a:ext cx="3092910" cy="3175467"/>
              <a:chOff x="5502449" y="3527221"/>
              <a:chExt cx="3092910" cy="3175467"/>
            </a:xfrm>
          </p:grpSpPr>
          <p:pic>
            <p:nvPicPr>
              <p:cNvPr id="34" name="Picture 33" descr="Shape&#10;&#10;Description automatically generated">
                <a:extLst>
                  <a:ext uri="{FF2B5EF4-FFF2-40B4-BE49-F238E27FC236}">
                    <a16:creationId xmlns:a16="http://schemas.microsoft.com/office/drawing/2014/main" id="{EC763DF7-9AC5-4CFE-82DF-9FB44BCAAF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928" y="3609952"/>
                <a:ext cx="2988431" cy="3092736"/>
              </a:xfrm>
              <a:prstGeom prst="rect">
                <a:avLst/>
              </a:prstGeom>
            </p:spPr>
          </p:pic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1B770ADC-574C-4C88-936A-C0DB309945EB}"/>
                  </a:ext>
                </a:extLst>
              </p:cNvPr>
              <p:cNvGrpSpPr/>
              <p:nvPr/>
            </p:nvGrpSpPr>
            <p:grpSpPr>
              <a:xfrm>
                <a:off x="5502449" y="3527221"/>
                <a:ext cx="999951" cy="947396"/>
                <a:chOff x="5502449" y="3527221"/>
                <a:chExt cx="999951" cy="947396"/>
              </a:xfrm>
            </p:grpSpPr>
            <p:pic>
              <p:nvPicPr>
                <p:cNvPr id="36" name="Picture 35" descr="Icon&#10;&#10;Description automatically generated">
                  <a:extLst>
                    <a:ext uri="{FF2B5EF4-FFF2-40B4-BE49-F238E27FC236}">
                      <a16:creationId xmlns:a16="http://schemas.microsoft.com/office/drawing/2014/main" id="{15532022-25D4-4280-8196-5C59526BD9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2449" y="3527221"/>
                  <a:ext cx="999951" cy="947396"/>
                </a:xfrm>
                <a:prstGeom prst="rect">
                  <a:avLst/>
                </a:prstGeom>
              </p:spPr>
            </p:pic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340BEF5-10D2-48F5-A198-8E45F794FF76}"/>
                    </a:ext>
                  </a:extLst>
                </p:cNvPr>
                <p:cNvSpPr txBox="1"/>
                <p:nvPr/>
              </p:nvSpPr>
              <p:spPr>
                <a:xfrm>
                  <a:off x="5787083" y="3715005"/>
                  <a:ext cx="53811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B</a:t>
                  </a:r>
                  <a:endParaRPr lang="th-TH" sz="4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79C23A9-73CB-4BF0-B4A8-627808B68EF1}"/>
                </a:ext>
              </a:extLst>
            </p:cNvPr>
            <p:cNvSpPr txBox="1"/>
            <p:nvPr/>
          </p:nvSpPr>
          <p:spPr>
            <a:xfrm>
              <a:off x="9468995" y="2367509"/>
              <a:ext cx="19920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ถ้วยตวงขนาด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 ลิตร</a:t>
              </a:r>
            </a:p>
          </p:txBody>
        </p:sp>
        <p:pic>
          <p:nvPicPr>
            <p:cNvPr id="57" name="Picture 56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CB5E8DB6-B2A7-48FA-AE79-5317FB905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5621" y="705088"/>
              <a:ext cx="1422809" cy="1499136"/>
            </a:xfrm>
            <a:prstGeom prst="rect">
              <a:avLst/>
            </a:prstGeom>
          </p:spPr>
        </p:pic>
      </p:grpSp>
      <p:grpSp>
        <p:nvGrpSpPr>
          <p:cNvPr id="64" name="C">
            <a:extLst>
              <a:ext uri="{FF2B5EF4-FFF2-40B4-BE49-F238E27FC236}">
                <a16:creationId xmlns:a16="http://schemas.microsoft.com/office/drawing/2014/main" id="{657AFD43-393F-431F-9FDA-A3495B7A1715}"/>
              </a:ext>
            </a:extLst>
          </p:cNvPr>
          <p:cNvGrpSpPr/>
          <p:nvPr/>
        </p:nvGrpSpPr>
        <p:grpSpPr>
          <a:xfrm>
            <a:off x="4895156" y="3487678"/>
            <a:ext cx="3092910" cy="3175467"/>
            <a:chOff x="5520197" y="3487678"/>
            <a:chExt cx="3092910" cy="3175467"/>
          </a:xfrm>
        </p:grpSpPr>
        <p:grpSp>
          <p:nvGrpSpPr>
            <p:cNvPr id="40" name="C">
              <a:extLst>
                <a:ext uri="{FF2B5EF4-FFF2-40B4-BE49-F238E27FC236}">
                  <a16:creationId xmlns:a16="http://schemas.microsoft.com/office/drawing/2014/main" id="{AB74669D-9991-437E-8B02-A82DD75C6140}"/>
                </a:ext>
              </a:extLst>
            </p:cNvPr>
            <p:cNvGrpSpPr/>
            <p:nvPr/>
          </p:nvGrpSpPr>
          <p:grpSpPr>
            <a:xfrm>
              <a:off x="5520197" y="3487678"/>
              <a:ext cx="3092910" cy="3175467"/>
              <a:chOff x="5502449" y="3527221"/>
              <a:chExt cx="3092910" cy="3175467"/>
            </a:xfrm>
          </p:grpSpPr>
          <p:pic>
            <p:nvPicPr>
              <p:cNvPr id="46" name="Picture 45" descr="Shape&#10;&#10;Description automatically generated">
                <a:extLst>
                  <a:ext uri="{FF2B5EF4-FFF2-40B4-BE49-F238E27FC236}">
                    <a16:creationId xmlns:a16="http://schemas.microsoft.com/office/drawing/2014/main" id="{CC1B2927-8BA7-4753-BD7E-7A860799D5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928" y="3609952"/>
                <a:ext cx="2988431" cy="3092736"/>
              </a:xfrm>
              <a:prstGeom prst="rect">
                <a:avLst/>
              </a:prstGeom>
            </p:spPr>
          </p:pic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1CE9573A-C08F-4D58-8224-4F131EE9C84A}"/>
                  </a:ext>
                </a:extLst>
              </p:cNvPr>
              <p:cNvGrpSpPr/>
              <p:nvPr/>
            </p:nvGrpSpPr>
            <p:grpSpPr>
              <a:xfrm>
                <a:off x="5502449" y="3527221"/>
                <a:ext cx="999951" cy="947396"/>
                <a:chOff x="5502449" y="3527221"/>
                <a:chExt cx="999951" cy="947396"/>
              </a:xfrm>
            </p:grpSpPr>
            <p:pic>
              <p:nvPicPr>
                <p:cNvPr id="48" name="Picture 47" descr="Icon&#10;&#10;Description automatically generated">
                  <a:extLst>
                    <a:ext uri="{FF2B5EF4-FFF2-40B4-BE49-F238E27FC236}">
                      <a16:creationId xmlns:a16="http://schemas.microsoft.com/office/drawing/2014/main" id="{B23370A3-DFA8-4EAB-9746-79420135EC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2449" y="3527221"/>
                  <a:ext cx="999951" cy="947396"/>
                </a:xfrm>
                <a:prstGeom prst="rect">
                  <a:avLst/>
                </a:prstGeom>
              </p:spPr>
            </p:pic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41B7F4B-B36D-4DBA-89D3-5BBCCE2D2F60}"/>
                    </a:ext>
                  </a:extLst>
                </p:cNvPr>
                <p:cNvSpPr txBox="1"/>
                <p:nvPr/>
              </p:nvSpPr>
              <p:spPr>
                <a:xfrm>
                  <a:off x="5779463" y="3692145"/>
                  <a:ext cx="53811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C</a:t>
                  </a:r>
                  <a:endParaRPr lang="th-TH" sz="4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03807AD-516F-4804-AA86-C176CAC3E3F8}"/>
                </a:ext>
              </a:extLst>
            </p:cNvPr>
            <p:cNvSpPr txBox="1"/>
            <p:nvPr/>
          </p:nvSpPr>
          <p:spPr>
            <a:xfrm>
              <a:off x="5624676" y="4713954"/>
              <a:ext cx="217728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กระบอกตวง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ขนาด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500 มิลลิลิตร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E85DF72-BFB3-447C-95A2-DAD5C8CE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54641" y="3779327"/>
              <a:ext cx="867374" cy="2638262"/>
            </a:xfrm>
            <a:prstGeom prst="rect">
              <a:avLst/>
            </a:prstGeom>
          </p:spPr>
        </p:pic>
      </p:grpSp>
      <p:grpSp>
        <p:nvGrpSpPr>
          <p:cNvPr id="65" name="D">
            <a:extLst>
              <a:ext uri="{FF2B5EF4-FFF2-40B4-BE49-F238E27FC236}">
                <a16:creationId xmlns:a16="http://schemas.microsoft.com/office/drawing/2014/main" id="{03EFB50D-586C-4744-BCFB-F3F8422C3509}"/>
              </a:ext>
            </a:extLst>
          </p:cNvPr>
          <p:cNvGrpSpPr/>
          <p:nvPr/>
        </p:nvGrpSpPr>
        <p:grpSpPr>
          <a:xfrm>
            <a:off x="8200474" y="3487678"/>
            <a:ext cx="3092910" cy="3175467"/>
            <a:chOff x="8825515" y="3487678"/>
            <a:chExt cx="3092910" cy="3175467"/>
          </a:xfrm>
        </p:grpSpPr>
        <p:grpSp>
          <p:nvGrpSpPr>
            <p:cNvPr id="41" name="D">
              <a:extLst>
                <a:ext uri="{FF2B5EF4-FFF2-40B4-BE49-F238E27FC236}">
                  <a16:creationId xmlns:a16="http://schemas.microsoft.com/office/drawing/2014/main" id="{322496BD-677F-4F09-A9FD-593B0826C1BA}"/>
                </a:ext>
              </a:extLst>
            </p:cNvPr>
            <p:cNvGrpSpPr/>
            <p:nvPr/>
          </p:nvGrpSpPr>
          <p:grpSpPr>
            <a:xfrm>
              <a:off x="8825515" y="3487678"/>
              <a:ext cx="3092910" cy="3175467"/>
              <a:chOff x="5502449" y="3527221"/>
              <a:chExt cx="3092910" cy="3175467"/>
            </a:xfrm>
          </p:grpSpPr>
          <p:pic>
            <p:nvPicPr>
              <p:cNvPr id="42" name="Picture 41" descr="Shape&#10;&#10;Description automatically generated">
                <a:extLst>
                  <a:ext uri="{FF2B5EF4-FFF2-40B4-BE49-F238E27FC236}">
                    <a16:creationId xmlns:a16="http://schemas.microsoft.com/office/drawing/2014/main" id="{01F86C00-7120-4EEE-AC9D-9D8B3DD6B4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928" y="3609952"/>
                <a:ext cx="2988431" cy="3092736"/>
              </a:xfrm>
              <a:prstGeom prst="rect">
                <a:avLst/>
              </a:prstGeom>
            </p:spPr>
          </p:pic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3C799E22-C8F1-42A1-B610-6506C9D89342}"/>
                  </a:ext>
                </a:extLst>
              </p:cNvPr>
              <p:cNvGrpSpPr/>
              <p:nvPr/>
            </p:nvGrpSpPr>
            <p:grpSpPr>
              <a:xfrm>
                <a:off x="5502449" y="3527221"/>
                <a:ext cx="999951" cy="947396"/>
                <a:chOff x="5502449" y="3527221"/>
                <a:chExt cx="999951" cy="947396"/>
              </a:xfrm>
            </p:grpSpPr>
            <p:pic>
              <p:nvPicPr>
                <p:cNvPr id="44" name="Picture 43" descr="Icon&#10;&#10;Description automatically generated">
                  <a:extLst>
                    <a:ext uri="{FF2B5EF4-FFF2-40B4-BE49-F238E27FC236}">
                      <a16:creationId xmlns:a16="http://schemas.microsoft.com/office/drawing/2014/main" id="{18AD8993-EEB4-4BDD-A73B-A6929E2886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2449" y="3527221"/>
                  <a:ext cx="999951" cy="947396"/>
                </a:xfrm>
                <a:prstGeom prst="rect">
                  <a:avLst/>
                </a:prstGeom>
              </p:spPr>
            </p:pic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67D0899-4DC9-483B-8A17-BD806FDAF7BD}"/>
                    </a:ext>
                  </a:extLst>
                </p:cNvPr>
                <p:cNvSpPr txBox="1"/>
                <p:nvPr/>
              </p:nvSpPr>
              <p:spPr>
                <a:xfrm>
                  <a:off x="5787083" y="3715005"/>
                  <a:ext cx="53811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D</a:t>
                  </a:r>
                  <a:endParaRPr lang="th-TH" sz="4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14FAB26-6E39-4C48-AE51-54712FED9713}"/>
                </a:ext>
              </a:extLst>
            </p:cNvPr>
            <p:cNvSpPr txBox="1"/>
            <p:nvPr/>
          </p:nvSpPr>
          <p:spPr>
            <a:xfrm>
              <a:off x="9009590" y="4629437"/>
              <a:ext cx="19920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กระบอกตวง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ขนาด</a:t>
              </a:r>
            </a:p>
            <a:p>
              <a:pPr algn="ctr"/>
              <a:r>
                <a:rPr lang="th-TH" sz="2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50 มิลลิลิตร</a:t>
              </a:r>
            </a:p>
          </p:txBody>
        </p:sp>
        <p:pic>
          <p:nvPicPr>
            <p:cNvPr id="61" name="Picture 60" descr="Chart, calendar, bar chart&#10;&#10;Description automatically generated">
              <a:extLst>
                <a:ext uri="{FF2B5EF4-FFF2-40B4-BE49-F238E27FC236}">
                  <a16:creationId xmlns:a16="http://schemas.microsoft.com/office/drawing/2014/main" id="{E6CA5FD4-8439-4156-9FD2-6326CEF2B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7396" y="3779327"/>
              <a:ext cx="772575" cy="2667512"/>
            </a:xfrm>
            <a:prstGeom prst="rect">
              <a:avLst/>
            </a:prstGeom>
          </p:spPr>
        </p:pic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97E36AAB-9CE3-4C1F-B23D-2057264714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8795" y="1976135"/>
            <a:ext cx="1133858" cy="2863868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D6FBE3A-A83F-4110-BC51-19D506C30F0A}"/>
              </a:ext>
            </a:extLst>
          </p:cNvPr>
          <p:cNvSpPr txBox="1"/>
          <p:nvPr/>
        </p:nvSpPr>
        <p:spPr>
          <a:xfrm>
            <a:off x="539382" y="4987043"/>
            <a:ext cx="4136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solidFill>
                  <a:sysClr val="windowText" lastClr="00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ซอลพริกปริมาตร</a:t>
            </a:r>
          </a:p>
          <a:p>
            <a:pPr algn="ctr"/>
            <a:r>
              <a:rPr lang="th-TH" sz="3600" dirty="0">
                <a:solidFill>
                  <a:sysClr val="windowText" lastClr="00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87 มิลลิลิตร</a:t>
            </a:r>
          </a:p>
        </p:txBody>
      </p:sp>
      <p:pic>
        <p:nvPicPr>
          <p:cNvPr id="70" name="ผิด2">
            <a:extLst>
              <a:ext uri="{FF2B5EF4-FFF2-40B4-BE49-F238E27FC236}">
                <a16:creationId xmlns:a16="http://schemas.microsoft.com/office/drawing/2014/main" id="{26B4D69D-7E94-4FF9-AABE-BC0901721FC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616" y="3495953"/>
            <a:ext cx="907017" cy="907017"/>
          </a:xfrm>
          <a:prstGeom prst="rect">
            <a:avLst/>
          </a:prstGeom>
        </p:spPr>
      </p:pic>
      <p:pic>
        <p:nvPicPr>
          <p:cNvPr id="73" name="ถูก1">
            <a:extLst>
              <a:ext uri="{FF2B5EF4-FFF2-40B4-BE49-F238E27FC236}">
                <a16:creationId xmlns:a16="http://schemas.microsoft.com/office/drawing/2014/main" id="{03F58E78-2C9B-45B7-BB7E-1557BFFEEC9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110" y="300834"/>
            <a:ext cx="907017" cy="907017"/>
          </a:xfrm>
          <a:prstGeom prst="rect">
            <a:avLst/>
          </a:prstGeom>
        </p:spPr>
      </p:pic>
      <p:pic>
        <p:nvPicPr>
          <p:cNvPr id="74" name="ผิด2">
            <a:extLst>
              <a:ext uri="{FF2B5EF4-FFF2-40B4-BE49-F238E27FC236}">
                <a16:creationId xmlns:a16="http://schemas.microsoft.com/office/drawing/2014/main" id="{ABA45075-6F3B-42ED-B30D-031B1790E24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953" y="300833"/>
            <a:ext cx="907017" cy="907017"/>
          </a:xfrm>
          <a:prstGeom prst="rect">
            <a:avLst/>
          </a:prstGeom>
        </p:spPr>
      </p:pic>
      <p:pic>
        <p:nvPicPr>
          <p:cNvPr id="77" name="ถูก1">
            <a:extLst>
              <a:ext uri="{FF2B5EF4-FFF2-40B4-BE49-F238E27FC236}">
                <a16:creationId xmlns:a16="http://schemas.microsoft.com/office/drawing/2014/main" id="{397CED76-3F9A-4162-89FE-22DE1E35D14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504" y="3496491"/>
            <a:ext cx="907017" cy="907017"/>
          </a:xfrm>
          <a:prstGeom prst="rect">
            <a:avLst/>
          </a:prstGeom>
        </p:spPr>
      </p:pic>
      <p:pic>
        <p:nvPicPr>
          <p:cNvPr id="78" name="Picture 77" descr="Icon&#10;&#10;Description automatically generated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527DD70-2F10-4D2F-8769-0910D65E35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7" y="6051165"/>
            <a:ext cx="614889" cy="612000"/>
          </a:xfrm>
          <a:prstGeom prst="rect">
            <a:avLst/>
          </a:prstGeom>
        </p:spPr>
      </p:pic>
      <p:pic>
        <p:nvPicPr>
          <p:cNvPr id="79" name="Picture 78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91208C5-1A50-46C9-BA4B-DD3752C8BA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944" y="6051165"/>
            <a:ext cx="614904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12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G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DD328A6-42D5-470C-A02A-BC5A2FA545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r="551" b="1435"/>
          <a:stretch/>
        </p:blipFill>
        <p:spPr>
          <a:xfrm>
            <a:off x="0" y="-69448"/>
            <a:ext cx="12192000" cy="694049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CAE073A-DF5F-4DC3-B13D-25557078B4A6}"/>
              </a:ext>
            </a:extLst>
          </p:cNvPr>
          <p:cNvGrpSpPr/>
          <p:nvPr/>
        </p:nvGrpSpPr>
        <p:grpSpPr>
          <a:xfrm>
            <a:off x="2462148" y="422142"/>
            <a:ext cx="6664591" cy="943178"/>
            <a:chOff x="2557343" y="480508"/>
            <a:chExt cx="6664591" cy="943178"/>
          </a:xfrm>
        </p:grpSpPr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0582F72-31C4-4872-9C28-A2160F753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7343" y="480508"/>
              <a:ext cx="6664591" cy="94317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C82FCD-641F-4DEA-AF00-BF13AA3D1B59}"/>
                </a:ext>
              </a:extLst>
            </p:cNvPr>
            <p:cNvSpPr txBox="1"/>
            <p:nvPr/>
          </p:nvSpPr>
          <p:spPr>
            <a:xfrm>
              <a:off x="2883694" y="610934"/>
              <a:ext cx="60118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dirty="0">
                  <a:solidFill>
                    <a:sysClr val="windowText" lastClr="000000"/>
                  </a:solidFill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เลือกหน่วยปริมาตรที่เหมาะสม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E20CB8-28D1-4265-BE55-71BAF6D61FD2}"/>
              </a:ext>
            </a:extLst>
          </p:cNvPr>
          <p:cNvGrpSpPr/>
          <p:nvPr/>
        </p:nvGrpSpPr>
        <p:grpSpPr>
          <a:xfrm>
            <a:off x="2863700" y="1707745"/>
            <a:ext cx="5861487" cy="980379"/>
            <a:chOff x="2938901" y="1707745"/>
            <a:chExt cx="5861487" cy="98037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434C2B5-3745-4022-A091-53F522D39906}"/>
                </a:ext>
              </a:extLst>
            </p:cNvPr>
            <p:cNvGrpSpPr/>
            <p:nvPr/>
          </p:nvGrpSpPr>
          <p:grpSpPr>
            <a:xfrm>
              <a:off x="2938901" y="1707745"/>
              <a:ext cx="2528142" cy="980379"/>
              <a:chOff x="2701558" y="1649854"/>
              <a:chExt cx="2528142" cy="980379"/>
            </a:xfrm>
          </p:grpSpPr>
          <p:pic>
            <p:nvPicPr>
              <p:cNvPr id="7" name="Picture 6" descr="A picture containing gear&#10;&#10;Description automatically generated">
                <a:extLst>
                  <a:ext uri="{FF2B5EF4-FFF2-40B4-BE49-F238E27FC236}">
                    <a16:creationId xmlns:a16="http://schemas.microsoft.com/office/drawing/2014/main" id="{A23F83C9-98A3-4497-BF25-18E03A7B8C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1559" y="1649854"/>
                <a:ext cx="2528141" cy="980379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2168825-0A15-4DB3-A300-2720988F31D9}"/>
                  </a:ext>
                </a:extLst>
              </p:cNvPr>
              <p:cNvSpPr txBox="1"/>
              <p:nvPr/>
            </p:nvSpPr>
            <p:spPr>
              <a:xfrm>
                <a:off x="2701558" y="1866638"/>
                <a:ext cx="25281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มิลลิลิตร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15D9A2D-834D-4C70-8F6A-48602A5D8160}"/>
                </a:ext>
              </a:extLst>
            </p:cNvPr>
            <p:cNvGrpSpPr/>
            <p:nvPr/>
          </p:nvGrpSpPr>
          <p:grpSpPr>
            <a:xfrm>
              <a:off x="6272246" y="1707745"/>
              <a:ext cx="2528142" cy="980379"/>
              <a:chOff x="2701558" y="1649854"/>
              <a:chExt cx="2528142" cy="980379"/>
            </a:xfrm>
          </p:grpSpPr>
          <p:pic>
            <p:nvPicPr>
              <p:cNvPr id="13" name="Picture 12" descr="A picture containing gear&#10;&#10;Description automatically generated">
                <a:extLst>
                  <a:ext uri="{FF2B5EF4-FFF2-40B4-BE49-F238E27FC236}">
                    <a16:creationId xmlns:a16="http://schemas.microsoft.com/office/drawing/2014/main" id="{F582A3DC-45CE-4A16-AB7C-6F8D97295F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1559" y="1649854"/>
                <a:ext cx="2528141" cy="980379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21C3B0A-36DD-417E-88DA-9103D30B1C3A}"/>
                  </a:ext>
                </a:extLst>
              </p:cNvPr>
              <p:cNvSpPr txBox="1"/>
              <p:nvPr/>
            </p:nvSpPr>
            <p:spPr>
              <a:xfrm>
                <a:off x="2701558" y="1866638"/>
                <a:ext cx="25281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ลิตร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A5C6E1D-48E6-437B-99CC-2D356CC6BA4D}"/>
              </a:ext>
            </a:extLst>
          </p:cNvPr>
          <p:cNvGrpSpPr/>
          <p:nvPr/>
        </p:nvGrpSpPr>
        <p:grpSpPr>
          <a:xfrm>
            <a:off x="1121422" y="2985881"/>
            <a:ext cx="10418537" cy="728444"/>
            <a:chOff x="1121422" y="3055331"/>
            <a:chExt cx="10418537" cy="7284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92B0A92-EFC3-4A39-8991-D5CF933AE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1422" y="3055331"/>
              <a:ext cx="687974" cy="72844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2ECF29-A30C-4CDB-B3D5-4246829E7247}"/>
                </a:ext>
              </a:extLst>
            </p:cNvPr>
            <p:cNvSpPr txBox="1"/>
            <p:nvPr/>
          </p:nvSpPr>
          <p:spPr>
            <a:xfrm>
              <a:off x="1809396" y="3073786"/>
              <a:ext cx="9730563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solidFill>
                    <a:sysClr val="windowText" lastClr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น้ำยาปรับผ้านุ่ม 1 ถุง มีปริมาตร 1 .......................................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7CF3F57-E1FE-40FD-AD8F-1245B5E085FE}"/>
              </a:ext>
            </a:extLst>
          </p:cNvPr>
          <p:cNvGrpSpPr/>
          <p:nvPr/>
        </p:nvGrpSpPr>
        <p:grpSpPr>
          <a:xfrm>
            <a:off x="1931260" y="3972146"/>
            <a:ext cx="9839615" cy="728444"/>
            <a:chOff x="1121610" y="3055331"/>
            <a:chExt cx="9839615" cy="72844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E50576-6623-45AC-B48D-1AC683A19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1610" y="3055331"/>
              <a:ext cx="687597" cy="72844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F0C3CB1-C824-4CFD-9CBD-61A7F8C85C45}"/>
                </a:ext>
              </a:extLst>
            </p:cNvPr>
            <p:cNvSpPr txBox="1"/>
            <p:nvPr/>
          </p:nvSpPr>
          <p:spPr>
            <a:xfrm>
              <a:off x="1809396" y="3073786"/>
              <a:ext cx="9151829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solidFill>
                    <a:sysClr val="windowText" lastClr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น้ำหวาน 2 ช้อนโต๊ะ มีปริมาตร 30 ............................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7593D2F-8D55-45F0-BD02-059DD872EFEB}"/>
              </a:ext>
            </a:extLst>
          </p:cNvPr>
          <p:cNvGrpSpPr/>
          <p:nvPr/>
        </p:nvGrpSpPr>
        <p:grpSpPr>
          <a:xfrm>
            <a:off x="2681819" y="4958410"/>
            <a:ext cx="9839803" cy="728443"/>
            <a:chOff x="1121422" y="3055331"/>
            <a:chExt cx="9839803" cy="72844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38F567A-DFFE-46C4-9282-3DBEE0ACD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1422" y="3055331"/>
              <a:ext cx="687974" cy="72844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4459080-C8DA-4BA6-BF5B-E8B536A28C19}"/>
                </a:ext>
              </a:extLst>
            </p:cNvPr>
            <p:cNvSpPr txBox="1"/>
            <p:nvPr/>
          </p:nvSpPr>
          <p:spPr>
            <a:xfrm>
              <a:off x="1809396" y="3073786"/>
              <a:ext cx="9151829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solidFill>
                    <a:sysClr val="windowText" lastClr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น้ำแดงเต็มขวด มีปริมาตร 600 .....................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C5181E8-A7E7-4DBB-88D7-3054575339B3}"/>
              </a:ext>
            </a:extLst>
          </p:cNvPr>
          <p:cNvSpPr txBox="1"/>
          <p:nvPr/>
        </p:nvSpPr>
        <p:spPr>
          <a:xfrm>
            <a:off x="7966027" y="3814142"/>
            <a:ext cx="176467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36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มิลลิลิตร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3C8711-64BE-4CC3-B3A2-456A1F6928A2}"/>
              </a:ext>
            </a:extLst>
          </p:cNvPr>
          <p:cNvSpPr txBox="1"/>
          <p:nvPr/>
        </p:nvSpPr>
        <p:spPr>
          <a:xfrm>
            <a:off x="7113681" y="2844984"/>
            <a:ext cx="111592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36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ลิตร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6523D5-9966-47C6-87C6-89FEE6F33E45}"/>
              </a:ext>
            </a:extLst>
          </p:cNvPr>
          <p:cNvSpPr txBox="1"/>
          <p:nvPr/>
        </p:nvSpPr>
        <p:spPr>
          <a:xfrm>
            <a:off x="8424243" y="4792009"/>
            <a:ext cx="176467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36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มิลลิลิตร</a:t>
            </a:r>
          </a:p>
        </p:txBody>
      </p:sp>
    </p:spTree>
    <p:extLst>
      <p:ext uri="{BB962C8B-B14F-4D97-AF65-F5344CB8AC3E}">
        <p14:creationId xmlns:p14="http://schemas.microsoft.com/office/powerpoint/2010/main" val="4251686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G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DD328A6-42D5-470C-A02A-BC5A2FA545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r="551" b="1435"/>
          <a:stretch/>
        </p:blipFill>
        <p:spPr>
          <a:xfrm>
            <a:off x="0" y="-69448"/>
            <a:ext cx="12192000" cy="694049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CAE073A-DF5F-4DC3-B13D-25557078B4A6}"/>
              </a:ext>
            </a:extLst>
          </p:cNvPr>
          <p:cNvGrpSpPr/>
          <p:nvPr/>
        </p:nvGrpSpPr>
        <p:grpSpPr>
          <a:xfrm>
            <a:off x="2462148" y="422142"/>
            <a:ext cx="6664591" cy="943178"/>
            <a:chOff x="2557343" y="480508"/>
            <a:chExt cx="6664591" cy="943178"/>
          </a:xfrm>
        </p:grpSpPr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0582F72-31C4-4872-9C28-A2160F753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7343" y="480508"/>
              <a:ext cx="6664591" cy="94317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C82FCD-641F-4DEA-AF00-BF13AA3D1B59}"/>
                </a:ext>
              </a:extLst>
            </p:cNvPr>
            <p:cNvSpPr txBox="1"/>
            <p:nvPr/>
          </p:nvSpPr>
          <p:spPr>
            <a:xfrm>
              <a:off x="2883694" y="610934"/>
              <a:ext cx="60118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dirty="0">
                  <a:solidFill>
                    <a:sysClr val="windowText" lastClr="000000"/>
                  </a:solidFill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เลือกหน่วยปริมาตรที่เหมาะสม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E20CB8-28D1-4265-BE55-71BAF6D61FD2}"/>
              </a:ext>
            </a:extLst>
          </p:cNvPr>
          <p:cNvGrpSpPr/>
          <p:nvPr/>
        </p:nvGrpSpPr>
        <p:grpSpPr>
          <a:xfrm>
            <a:off x="2863700" y="1707745"/>
            <a:ext cx="5861487" cy="980379"/>
            <a:chOff x="2938901" y="1707745"/>
            <a:chExt cx="5861487" cy="98037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434C2B5-3745-4022-A091-53F522D39906}"/>
                </a:ext>
              </a:extLst>
            </p:cNvPr>
            <p:cNvGrpSpPr/>
            <p:nvPr/>
          </p:nvGrpSpPr>
          <p:grpSpPr>
            <a:xfrm>
              <a:off x="2938901" y="1707745"/>
              <a:ext cx="2528142" cy="980379"/>
              <a:chOff x="2701558" y="1649854"/>
              <a:chExt cx="2528142" cy="980379"/>
            </a:xfrm>
          </p:grpSpPr>
          <p:pic>
            <p:nvPicPr>
              <p:cNvPr id="7" name="Picture 6" descr="A picture containing gear&#10;&#10;Description automatically generated">
                <a:extLst>
                  <a:ext uri="{FF2B5EF4-FFF2-40B4-BE49-F238E27FC236}">
                    <a16:creationId xmlns:a16="http://schemas.microsoft.com/office/drawing/2014/main" id="{A23F83C9-98A3-4497-BF25-18E03A7B8C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1559" y="1649854"/>
                <a:ext cx="2528141" cy="980379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2168825-0A15-4DB3-A300-2720988F31D9}"/>
                  </a:ext>
                </a:extLst>
              </p:cNvPr>
              <p:cNvSpPr txBox="1"/>
              <p:nvPr/>
            </p:nvSpPr>
            <p:spPr>
              <a:xfrm>
                <a:off x="2701558" y="1866638"/>
                <a:ext cx="25281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มิลลิลิตร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15D9A2D-834D-4C70-8F6A-48602A5D8160}"/>
                </a:ext>
              </a:extLst>
            </p:cNvPr>
            <p:cNvGrpSpPr/>
            <p:nvPr/>
          </p:nvGrpSpPr>
          <p:grpSpPr>
            <a:xfrm>
              <a:off x="6272246" y="1707745"/>
              <a:ext cx="2528142" cy="980379"/>
              <a:chOff x="2701558" y="1649854"/>
              <a:chExt cx="2528142" cy="980379"/>
            </a:xfrm>
          </p:grpSpPr>
          <p:pic>
            <p:nvPicPr>
              <p:cNvPr id="13" name="Picture 12" descr="A picture containing gear&#10;&#10;Description automatically generated">
                <a:extLst>
                  <a:ext uri="{FF2B5EF4-FFF2-40B4-BE49-F238E27FC236}">
                    <a16:creationId xmlns:a16="http://schemas.microsoft.com/office/drawing/2014/main" id="{F582A3DC-45CE-4A16-AB7C-6F8D97295F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1559" y="1649854"/>
                <a:ext cx="2528141" cy="980379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21C3B0A-36DD-417E-88DA-9103D30B1C3A}"/>
                  </a:ext>
                </a:extLst>
              </p:cNvPr>
              <p:cNvSpPr txBox="1"/>
              <p:nvPr/>
            </p:nvSpPr>
            <p:spPr>
              <a:xfrm>
                <a:off x="2701558" y="1866638"/>
                <a:ext cx="25281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ลิตร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A5C6E1D-48E6-437B-99CC-2D356CC6BA4D}"/>
              </a:ext>
            </a:extLst>
          </p:cNvPr>
          <p:cNvGrpSpPr/>
          <p:nvPr/>
        </p:nvGrpSpPr>
        <p:grpSpPr>
          <a:xfrm>
            <a:off x="1127918" y="2985881"/>
            <a:ext cx="10307869" cy="728444"/>
            <a:chOff x="1127918" y="3055331"/>
            <a:chExt cx="10307869" cy="7284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92B0A92-EFC3-4A39-8991-D5CF933AE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7918" y="3055331"/>
              <a:ext cx="674981" cy="72844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2ECF29-A30C-4CDB-B3D5-4246829E7247}"/>
                </a:ext>
              </a:extLst>
            </p:cNvPr>
            <p:cNvSpPr txBox="1"/>
            <p:nvPr/>
          </p:nvSpPr>
          <p:spPr>
            <a:xfrm>
              <a:off x="1809396" y="3073786"/>
              <a:ext cx="9626391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solidFill>
                    <a:sysClr val="windowText" lastClr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น้ำมันพืช 1 ขวด มีปริมาตร 1,250 ........................................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7CF3F57-E1FE-40FD-AD8F-1245B5E085FE}"/>
              </a:ext>
            </a:extLst>
          </p:cNvPr>
          <p:cNvGrpSpPr/>
          <p:nvPr/>
        </p:nvGrpSpPr>
        <p:grpSpPr>
          <a:xfrm>
            <a:off x="1931260" y="3975717"/>
            <a:ext cx="9839615" cy="721302"/>
            <a:chOff x="1121610" y="3058902"/>
            <a:chExt cx="9839615" cy="72130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E50576-6623-45AC-B48D-1AC683A19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1610" y="3058902"/>
              <a:ext cx="687597" cy="72130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F0C3CB1-C824-4CFD-9CBD-61A7F8C85C45}"/>
                </a:ext>
              </a:extLst>
            </p:cNvPr>
            <p:cNvSpPr txBox="1"/>
            <p:nvPr/>
          </p:nvSpPr>
          <p:spPr>
            <a:xfrm>
              <a:off x="1809396" y="3073786"/>
              <a:ext cx="9151829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solidFill>
                    <a:sysClr val="windowText" lastClr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ถั่วเขียว 1 ถุง มีปริมาตร 2 ..........................................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7593D2F-8D55-45F0-BD02-059DD872EFEB}"/>
              </a:ext>
            </a:extLst>
          </p:cNvPr>
          <p:cNvGrpSpPr/>
          <p:nvPr/>
        </p:nvGrpSpPr>
        <p:grpSpPr>
          <a:xfrm>
            <a:off x="2681819" y="4958410"/>
            <a:ext cx="9839803" cy="728443"/>
            <a:chOff x="1121422" y="3055331"/>
            <a:chExt cx="9839803" cy="72844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38F567A-DFFE-46C4-9282-3DBEE0ACD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1422" y="3055331"/>
              <a:ext cx="687973" cy="72844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4459080-C8DA-4BA6-BF5B-E8B536A28C19}"/>
                </a:ext>
              </a:extLst>
            </p:cNvPr>
            <p:cNvSpPr txBox="1"/>
            <p:nvPr/>
          </p:nvSpPr>
          <p:spPr>
            <a:xfrm>
              <a:off x="1809396" y="3073786"/>
              <a:ext cx="9151829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solidFill>
                    <a:sysClr val="windowText" lastClr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น้ำเขียวเต็มแก้ว มีปริมาตร 260 ......................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C5181E8-A7E7-4DBB-88D7-3054575339B3}"/>
              </a:ext>
            </a:extLst>
          </p:cNvPr>
          <p:cNvSpPr txBox="1"/>
          <p:nvPr/>
        </p:nvSpPr>
        <p:spPr>
          <a:xfrm>
            <a:off x="6794339" y="3843326"/>
            <a:ext cx="293636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36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ลิตร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3C8711-64BE-4CC3-B3A2-456A1F6928A2}"/>
              </a:ext>
            </a:extLst>
          </p:cNvPr>
          <p:cNvSpPr txBox="1"/>
          <p:nvPr/>
        </p:nvSpPr>
        <p:spPr>
          <a:xfrm>
            <a:off x="7185624" y="2845690"/>
            <a:ext cx="201305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มิลลิลิตร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2B69C6-85B6-4C0A-BD61-C0F9A9E1C288}"/>
              </a:ext>
            </a:extLst>
          </p:cNvPr>
          <p:cNvSpPr txBox="1"/>
          <p:nvPr/>
        </p:nvSpPr>
        <p:spPr>
          <a:xfrm>
            <a:off x="8493691" y="4813763"/>
            <a:ext cx="176467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36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มิลลิลิตร</a:t>
            </a:r>
          </a:p>
        </p:txBody>
      </p:sp>
    </p:spTree>
    <p:extLst>
      <p:ext uri="{BB962C8B-B14F-4D97-AF65-F5344CB8AC3E}">
        <p14:creationId xmlns:p14="http://schemas.microsoft.com/office/powerpoint/2010/main" val="2494375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25BF2AF4-A08B-4E8A-A32A-E25B7E9131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" t="5350" r="697" b="1435"/>
          <a:stretch/>
        </p:blipFill>
        <p:spPr>
          <a:xfrm>
            <a:off x="0" y="0"/>
            <a:ext cx="12192000" cy="55886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99C31F-CE85-4DCD-9B1D-F2D35AFA1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46" y="5009945"/>
            <a:ext cx="12192000" cy="901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0E575-B12B-426B-AA91-A438496477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r="791"/>
          <a:stretch/>
        </p:blipFill>
        <p:spPr>
          <a:xfrm>
            <a:off x="0" y="5704364"/>
            <a:ext cx="12192000" cy="1269385"/>
          </a:xfrm>
          <a:prstGeom prst="rect">
            <a:avLst/>
          </a:prstGeom>
        </p:spPr>
      </p:pic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A32EE36-EF0F-4166-AF5C-228D0DC7F6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433" y="4515626"/>
            <a:ext cx="1816765" cy="1072989"/>
          </a:xfrm>
          <a:prstGeom prst="rect">
            <a:avLst/>
          </a:prstGeom>
        </p:spPr>
      </p:pic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0C35B1E-04E8-478A-A360-2B1E161288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02" y="4515625"/>
            <a:ext cx="1816765" cy="1072989"/>
          </a:xfrm>
          <a:prstGeom prst="rect">
            <a:avLst/>
          </a:prstGeom>
        </p:spPr>
      </p:pic>
      <p:pic>
        <p:nvPicPr>
          <p:cNvPr id="17" name="Picture 16" descr="A picture containing light&#10;&#10;Description automatically generated">
            <a:extLst>
              <a:ext uri="{FF2B5EF4-FFF2-40B4-BE49-F238E27FC236}">
                <a16:creationId xmlns:a16="http://schemas.microsoft.com/office/drawing/2014/main" id="{9AB92B1D-CC84-417E-8545-26756317E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261" y="3869873"/>
            <a:ext cx="607109" cy="616450"/>
          </a:xfrm>
          <a:prstGeom prst="rect">
            <a:avLst/>
          </a:prstGeom>
        </p:spPr>
      </p:pic>
      <p:pic>
        <p:nvPicPr>
          <p:cNvPr id="18" name="Picture 17" descr="A picture containing light&#10;&#10;Description automatically generated">
            <a:extLst>
              <a:ext uri="{FF2B5EF4-FFF2-40B4-BE49-F238E27FC236}">
                <a16:creationId xmlns:a16="http://schemas.microsoft.com/office/drawing/2014/main" id="{F6CADA26-11D8-4BDE-AAFF-5E5342B8F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30" y="3899176"/>
            <a:ext cx="607109" cy="6164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8FC36A-1487-4F23-AE80-EEBE459DD40B}"/>
              </a:ext>
            </a:extLst>
          </p:cNvPr>
          <p:cNvSpPr txBox="1"/>
          <p:nvPr/>
        </p:nvSpPr>
        <p:spPr>
          <a:xfrm>
            <a:off x="642000" y="2300285"/>
            <a:ext cx="1090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        การบอกปริมาตรของสิ่งต่าง ๆ ควรเลือกใช้เครื่องตวง</a:t>
            </a:r>
          </a:p>
          <a:p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ให้เหมาะสมและบอกปริมาตรโดยใช้หน่วยปริมาตรที่เหมาะสม</a:t>
            </a:r>
            <a:endParaRPr lang="th-TH" sz="36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78B178-571B-4205-98F5-A91ADA518931}"/>
              </a:ext>
            </a:extLst>
          </p:cNvPr>
          <p:cNvSpPr txBox="1"/>
          <p:nvPr/>
        </p:nvSpPr>
        <p:spPr>
          <a:xfrm>
            <a:off x="2542309" y="1231609"/>
            <a:ext cx="7107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</p:spTree>
    <p:extLst>
      <p:ext uri="{BB962C8B-B14F-4D97-AF65-F5344CB8AC3E}">
        <p14:creationId xmlns:p14="http://schemas.microsoft.com/office/powerpoint/2010/main" val="225504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47A0DF-8D81-4BB7-87D7-C2DFCBB9C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" t="2221" r="808" b="2444"/>
          <a:stretch/>
        </p:blipFill>
        <p:spPr>
          <a:xfrm>
            <a:off x="0" y="0"/>
            <a:ext cx="12192000" cy="5590816"/>
          </a:xfrm>
          <a:prstGeom prst="rect">
            <a:avLst/>
          </a:prstGeom>
        </p:spPr>
      </p:pic>
      <p:pic>
        <p:nvPicPr>
          <p:cNvPr id="9" name="Picture 8" descr="A close-up of a leaf&#10;&#10;Description automatically generated">
            <a:extLst>
              <a:ext uri="{FF2B5EF4-FFF2-40B4-BE49-F238E27FC236}">
                <a16:creationId xmlns:a16="http://schemas.microsoft.com/office/drawing/2014/main" id="{3412417D-1889-4BE3-8079-22BC6D085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733" y="4878619"/>
            <a:ext cx="585267" cy="749873"/>
          </a:xfrm>
          <a:prstGeom prst="rect">
            <a:avLst/>
          </a:prstGeom>
        </p:spPr>
      </p:pic>
      <p:pic>
        <p:nvPicPr>
          <p:cNvPr id="10" name="Picture 9" descr="A close-up of a leaf&#10;&#10;Description automatically generated">
            <a:extLst>
              <a:ext uri="{FF2B5EF4-FFF2-40B4-BE49-F238E27FC236}">
                <a16:creationId xmlns:a16="http://schemas.microsoft.com/office/drawing/2014/main" id="{878D10A7-4706-4659-8907-3C96FB765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1466" y="4878618"/>
            <a:ext cx="585267" cy="749873"/>
          </a:xfrm>
          <a:prstGeom prst="rect">
            <a:avLst/>
          </a:prstGeom>
        </p:spPr>
      </p:pic>
      <p:pic>
        <p:nvPicPr>
          <p:cNvPr id="11" name="Picture 10" descr="A close-up of a leaf&#10;&#10;Description automatically generated">
            <a:extLst>
              <a:ext uri="{FF2B5EF4-FFF2-40B4-BE49-F238E27FC236}">
                <a16:creationId xmlns:a16="http://schemas.microsoft.com/office/drawing/2014/main" id="{4F39E703-1291-4AB8-A466-24759C0DC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0206" y="4846161"/>
            <a:ext cx="585267" cy="749873"/>
          </a:xfrm>
          <a:prstGeom prst="rect">
            <a:avLst/>
          </a:prstGeom>
        </p:spPr>
      </p:pic>
      <p:pic>
        <p:nvPicPr>
          <p:cNvPr id="12" name="Picture 11" descr="A close-up of a leaf&#10;&#10;Description automatically generated">
            <a:extLst>
              <a:ext uri="{FF2B5EF4-FFF2-40B4-BE49-F238E27FC236}">
                <a16:creationId xmlns:a16="http://schemas.microsoft.com/office/drawing/2014/main" id="{41CB5624-7DE3-4103-B6D9-1492E8A3D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69" y="4862389"/>
            <a:ext cx="585267" cy="749873"/>
          </a:xfrm>
          <a:prstGeom prst="rect">
            <a:avLst/>
          </a:prstGeom>
        </p:spPr>
      </p:pic>
      <p:pic>
        <p:nvPicPr>
          <p:cNvPr id="13" name="Picture 12" descr="A close-up of a leaf&#10;&#10;Description automatically generated">
            <a:extLst>
              <a:ext uri="{FF2B5EF4-FFF2-40B4-BE49-F238E27FC236}">
                <a16:creationId xmlns:a16="http://schemas.microsoft.com/office/drawing/2014/main" id="{F99DADBE-942F-43F5-BFF4-E47295E9B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32" y="4862388"/>
            <a:ext cx="585267" cy="749873"/>
          </a:xfrm>
          <a:prstGeom prst="rect">
            <a:avLst/>
          </a:prstGeom>
        </p:spPr>
      </p:pic>
      <p:pic>
        <p:nvPicPr>
          <p:cNvPr id="14" name="Picture 13" descr="A close-up of a leaf&#10;&#10;Description automatically generated">
            <a:extLst>
              <a:ext uri="{FF2B5EF4-FFF2-40B4-BE49-F238E27FC236}">
                <a16:creationId xmlns:a16="http://schemas.microsoft.com/office/drawing/2014/main" id="{DCCA5C47-9121-419F-BCA1-CD0982120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2669" y="4878618"/>
            <a:ext cx="585267" cy="749873"/>
          </a:xfrm>
          <a:prstGeom prst="rect">
            <a:avLst/>
          </a:prstGeom>
        </p:spPr>
      </p:pic>
      <p:pic>
        <p:nvPicPr>
          <p:cNvPr id="15" name="Picture 14" descr="A close-up of a leaf&#10;&#10;Description automatically generated">
            <a:extLst>
              <a:ext uri="{FF2B5EF4-FFF2-40B4-BE49-F238E27FC236}">
                <a16:creationId xmlns:a16="http://schemas.microsoft.com/office/drawing/2014/main" id="{F197B050-36ED-4A09-A414-90728093B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261" y="4879903"/>
            <a:ext cx="585267" cy="749873"/>
          </a:xfrm>
          <a:prstGeom prst="rect">
            <a:avLst/>
          </a:prstGeom>
        </p:spPr>
      </p:pic>
      <p:pic>
        <p:nvPicPr>
          <p:cNvPr id="16" name="Picture 15" descr="A close-up of a leaf&#10;&#10;Description automatically generated">
            <a:extLst>
              <a:ext uri="{FF2B5EF4-FFF2-40B4-BE49-F238E27FC236}">
                <a16:creationId xmlns:a16="http://schemas.microsoft.com/office/drawing/2014/main" id="{2BD15680-A7F8-4F42-8138-169233E0E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3270" y="4866949"/>
            <a:ext cx="585267" cy="749873"/>
          </a:xfrm>
          <a:prstGeom prst="rect">
            <a:avLst/>
          </a:prstGeom>
        </p:spPr>
      </p:pic>
      <p:pic>
        <p:nvPicPr>
          <p:cNvPr id="17" name="Picture 16" descr="A close-up of a leaf&#10;&#10;Description automatically generated">
            <a:extLst>
              <a:ext uri="{FF2B5EF4-FFF2-40B4-BE49-F238E27FC236}">
                <a16:creationId xmlns:a16="http://schemas.microsoft.com/office/drawing/2014/main" id="{71C79010-6B5A-4B85-9F81-F603A608D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847" y="4862485"/>
            <a:ext cx="585267" cy="749873"/>
          </a:xfrm>
          <a:prstGeom prst="rect">
            <a:avLst/>
          </a:prstGeom>
        </p:spPr>
      </p:pic>
      <p:pic>
        <p:nvPicPr>
          <p:cNvPr id="18" name="Picture 17" descr="A close-up of a leaf&#10;&#10;Description automatically generated">
            <a:extLst>
              <a:ext uri="{FF2B5EF4-FFF2-40B4-BE49-F238E27FC236}">
                <a16:creationId xmlns:a16="http://schemas.microsoft.com/office/drawing/2014/main" id="{52914E5E-AD71-4F0D-A8AB-7E0CDE951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6584" y="4878715"/>
            <a:ext cx="585267" cy="749873"/>
          </a:xfrm>
          <a:prstGeom prst="rect">
            <a:avLst/>
          </a:prstGeom>
        </p:spPr>
      </p:pic>
      <p:pic>
        <p:nvPicPr>
          <p:cNvPr id="19" name="Picture 18" descr="A close-up of a leaf&#10;&#10;Description automatically generated">
            <a:extLst>
              <a:ext uri="{FF2B5EF4-FFF2-40B4-BE49-F238E27FC236}">
                <a16:creationId xmlns:a16="http://schemas.microsoft.com/office/drawing/2014/main" id="{08768C73-75BB-4FCB-88E9-4F34471EC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491" y="4864957"/>
            <a:ext cx="585267" cy="749873"/>
          </a:xfrm>
          <a:prstGeom prst="rect">
            <a:avLst/>
          </a:prstGeom>
        </p:spPr>
      </p:pic>
      <p:pic>
        <p:nvPicPr>
          <p:cNvPr id="20" name="Picture 19" descr="A close-up of a leaf&#10;&#10;Description automatically generated">
            <a:extLst>
              <a:ext uri="{FF2B5EF4-FFF2-40B4-BE49-F238E27FC236}">
                <a16:creationId xmlns:a16="http://schemas.microsoft.com/office/drawing/2014/main" id="{D2A07FE6-2741-495A-AFD7-DAADF1D75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854" y="4864956"/>
            <a:ext cx="585267" cy="749873"/>
          </a:xfrm>
          <a:prstGeom prst="rect">
            <a:avLst/>
          </a:prstGeom>
        </p:spPr>
      </p:pic>
      <p:pic>
        <p:nvPicPr>
          <p:cNvPr id="21" name="Picture 20" descr="A close-up of a leaf&#10;&#10;Description automatically generated">
            <a:extLst>
              <a:ext uri="{FF2B5EF4-FFF2-40B4-BE49-F238E27FC236}">
                <a16:creationId xmlns:a16="http://schemas.microsoft.com/office/drawing/2014/main" id="{88AC2A83-D20B-4613-ACC9-C0215FB29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7591" y="4881186"/>
            <a:ext cx="585267" cy="749873"/>
          </a:xfrm>
          <a:prstGeom prst="rect">
            <a:avLst/>
          </a:prstGeom>
        </p:spPr>
      </p:pic>
      <p:pic>
        <p:nvPicPr>
          <p:cNvPr id="22" name="Picture 21" descr="A close-up of a leaf&#10;&#10;Description automatically generated">
            <a:extLst>
              <a:ext uri="{FF2B5EF4-FFF2-40B4-BE49-F238E27FC236}">
                <a16:creationId xmlns:a16="http://schemas.microsoft.com/office/drawing/2014/main" id="{5D680E79-81C9-463A-9A19-AF2B5D1FF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23" y="4923111"/>
            <a:ext cx="585267" cy="749873"/>
          </a:xfrm>
          <a:prstGeom prst="rect">
            <a:avLst/>
          </a:prstGeom>
        </p:spPr>
      </p:pic>
      <p:pic>
        <p:nvPicPr>
          <p:cNvPr id="23" name="Picture 22" descr="A close-up of a leaf&#10;&#10;Description automatically generated">
            <a:extLst>
              <a:ext uri="{FF2B5EF4-FFF2-40B4-BE49-F238E27FC236}">
                <a16:creationId xmlns:a16="http://schemas.microsoft.com/office/drawing/2014/main" id="{96B1574C-7E23-40CF-80BA-745FD7FC9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769" y="4865053"/>
            <a:ext cx="585267" cy="749873"/>
          </a:xfrm>
          <a:prstGeom prst="rect">
            <a:avLst/>
          </a:prstGeom>
        </p:spPr>
      </p:pic>
      <p:pic>
        <p:nvPicPr>
          <p:cNvPr id="24" name="Picture 23" descr="A close-up of a leaf&#10;&#10;Description automatically generated">
            <a:extLst>
              <a:ext uri="{FF2B5EF4-FFF2-40B4-BE49-F238E27FC236}">
                <a16:creationId xmlns:a16="http://schemas.microsoft.com/office/drawing/2014/main" id="{55D4FA88-8ED2-49E4-B9F9-27C6F11CA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1506" y="4881283"/>
            <a:ext cx="585267" cy="749873"/>
          </a:xfrm>
          <a:prstGeom prst="rect">
            <a:avLst/>
          </a:prstGeom>
        </p:spPr>
      </p:pic>
      <p:pic>
        <p:nvPicPr>
          <p:cNvPr id="25" name="Picture 24" descr="A close-up of a leaf&#10;&#10;Description automatically generated">
            <a:extLst>
              <a:ext uri="{FF2B5EF4-FFF2-40B4-BE49-F238E27FC236}">
                <a16:creationId xmlns:a16="http://schemas.microsoft.com/office/drawing/2014/main" id="{CDA4597B-3E6E-4FEC-88A1-C3A05894C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509" y="4879032"/>
            <a:ext cx="585267" cy="749873"/>
          </a:xfrm>
          <a:prstGeom prst="rect">
            <a:avLst/>
          </a:prstGeom>
        </p:spPr>
      </p:pic>
      <p:pic>
        <p:nvPicPr>
          <p:cNvPr id="26" name="Picture 25" descr="A close-up of a leaf&#10;&#10;Description automatically generated">
            <a:extLst>
              <a:ext uri="{FF2B5EF4-FFF2-40B4-BE49-F238E27FC236}">
                <a16:creationId xmlns:a16="http://schemas.microsoft.com/office/drawing/2014/main" id="{49E0DDE3-FBAA-4C4F-B2C8-A8403FFCA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32" y="4839658"/>
            <a:ext cx="585267" cy="749873"/>
          </a:xfrm>
          <a:prstGeom prst="rect">
            <a:avLst/>
          </a:prstGeom>
        </p:spPr>
      </p:pic>
      <p:pic>
        <p:nvPicPr>
          <p:cNvPr id="27" name="Picture 26" descr="A close-up of a leaf&#10;&#10;Description automatically generated">
            <a:extLst>
              <a:ext uri="{FF2B5EF4-FFF2-40B4-BE49-F238E27FC236}">
                <a16:creationId xmlns:a16="http://schemas.microsoft.com/office/drawing/2014/main" id="{2780B819-668A-4029-B6E9-53519F6FE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250" y="4882565"/>
            <a:ext cx="585267" cy="749873"/>
          </a:xfrm>
          <a:prstGeom prst="rect">
            <a:avLst/>
          </a:prstGeom>
        </p:spPr>
      </p:pic>
      <p:pic>
        <p:nvPicPr>
          <p:cNvPr id="28" name="Picture 27" descr="A close-up of a leaf&#10;&#10;Description automatically generated">
            <a:extLst>
              <a:ext uri="{FF2B5EF4-FFF2-40B4-BE49-F238E27FC236}">
                <a16:creationId xmlns:a16="http://schemas.microsoft.com/office/drawing/2014/main" id="{275CE7F0-2FAE-45EC-BFF4-6F40A6A27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8987" y="4898795"/>
            <a:ext cx="585267" cy="749873"/>
          </a:xfrm>
          <a:prstGeom prst="rect">
            <a:avLst/>
          </a:prstGeom>
        </p:spPr>
      </p:pic>
      <p:pic>
        <p:nvPicPr>
          <p:cNvPr id="29" name="Picture 28" descr="A close-up of a leaf&#10;&#10;Description automatically generated">
            <a:extLst>
              <a:ext uri="{FF2B5EF4-FFF2-40B4-BE49-F238E27FC236}">
                <a16:creationId xmlns:a16="http://schemas.microsoft.com/office/drawing/2014/main" id="{23F9B886-0097-47B7-8106-4E67AB379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115" y="4898795"/>
            <a:ext cx="585267" cy="749873"/>
          </a:xfrm>
          <a:prstGeom prst="rect">
            <a:avLst/>
          </a:prstGeom>
        </p:spPr>
      </p:pic>
      <p:pic>
        <p:nvPicPr>
          <p:cNvPr id="30" name="Picture 29" descr="A close-up of a leaf&#10;&#10;Description automatically generated">
            <a:extLst>
              <a:ext uri="{FF2B5EF4-FFF2-40B4-BE49-F238E27FC236}">
                <a16:creationId xmlns:a16="http://schemas.microsoft.com/office/drawing/2014/main" id="{B379C1B0-1526-47FF-B830-89C759514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8842" y="4878618"/>
            <a:ext cx="585267" cy="749873"/>
          </a:xfrm>
          <a:prstGeom prst="rect">
            <a:avLst/>
          </a:prstGeom>
        </p:spPr>
      </p:pic>
      <p:pic>
        <p:nvPicPr>
          <p:cNvPr id="31" name="Picture 30" descr="A close-up of a leaf&#10;&#10;Description automatically generated">
            <a:extLst>
              <a:ext uri="{FF2B5EF4-FFF2-40B4-BE49-F238E27FC236}">
                <a16:creationId xmlns:a16="http://schemas.microsoft.com/office/drawing/2014/main" id="{A2B02068-4880-4130-88D3-8A0E87868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970" y="4878618"/>
            <a:ext cx="585267" cy="749873"/>
          </a:xfrm>
          <a:prstGeom prst="rect">
            <a:avLst/>
          </a:prstGeom>
        </p:spPr>
      </p:pic>
      <p:pic>
        <p:nvPicPr>
          <p:cNvPr id="32" name="Picture 31" descr="A close-up of a leaf&#10;&#10;Description automatically generated">
            <a:extLst>
              <a:ext uri="{FF2B5EF4-FFF2-40B4-BE49-F238E27FC236}">
                <a16:creationId xmlns:a16="http://schemas.microsoft.com/office/drawing/2014/main" id="{742F9B8F-C42D-4BCE-86CD-3581A1714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9272" y="4896899"/>
            <a:ext cx="585267" cy="749873"/>
          </a:xfrm>
          <a:prstGeom prst="rect">
            <a:avLst/>
          </a:prstGeom>
        </p:spPr>
      </p:pic>
      <p:pic>
        <p:nvPicPr>
          <p:cNvPr id="33" name="Picture 32" descr="A close-up of a leaf&#10;&#10;Description automatically generated">
            <a:extLst>
              <a:ext uri="{FF2B5EF4-FFF2-40B4-BE49-F238E27FC236}">
                <a16:creationId xmlns:a16="http://schemas.microsoft.com/office/drawing/2014/main" id="{6CAD3A34-C8E6-401F-B7E1-D2417A242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400" y="4896899"/>
            <a:ext cx="585267" cy="749873"/>
          </a:xfrm>
          <a:prstGeom prst="rect">
            <a:avLst/>
          </a:prstGeom>
        </p:spPr>
      </p:pic>
      <p:pic>
        <p:nvPicPr>
          <p:cNvPr id="34" name="Picture 33" descr="A close-up of a leaf&#10;&#10;Description automatically generated">
            <a:extLst>
              <a:ext uri="{FF2B5EF4-FFF2-40B4-BE49-F238E27FC236}">
                <a16:creationId xmlns:a16="http://schemas.microsoft.com/office/drawing/2014/main" id="{445AA65C-C9AD-453A-A6E7-A732FB37E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6190" y="4902631"/>
            <a:ext cx="585267" cy="749873"/>
          </a:xfrm>
          <a:prstGeom prst="rect">
            <a:avLst/>
          </a:prstGeom>
        </p:spPr>
      </p:pic>
      <p:pic>
        <p:nvPicPr>
          <p:cNvPr id="35" name="Picture 34" descr="A close-up of a leaf&#10;&#10;Description automatically generated">
            <a:extLst>
              <a:ext uri="{FF2B5EF4-FFF2-40B4-BE49-F238E27FC236}">
                <a16:creationId xmlns:a16="http://schemas.microsoft.com/office/drawing/2014/main" id="{520AB2E4-0129-4767-AF91-414E43368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318" y="4902631"/>
            <a:ext cx="585267" cy="749873"/>
          </a:xfrm>
          <a:prstGeom prst="rect">
            <a:avLst/>
          </a:prstGeom>
        </p:spPr>
      </p:pic>
      <p:pic>
        <p:nvPicPr>
          <p:cNvPr id="36" name="Picture 35" descr="A close-up of a leaf&#10;&#10;Description automatically generated">
            <a:extLst>
              <a:ext uri="{FF2B5EF4-FFF2-40B4-BE49-F238E27FC236}">
                <a16:creationId xmlns:a16="http://schemas.microsoft.com/office/drawing/2014/main" id="{7918AEC2-392E-4818-8F37-FB6CD27F5B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616" y="4846801"/>
            <a:ext cx="585267" cy="749873"/>
          </a:xfrm>
          <a:prstGeom prst="rect">
            <a:avLst/>
          </a:prstGeom>
        </p:spPr>
      </p:pic>
      <p:pic>
        <p:nvPicPr>
          <p:cNvPr id="37" name="Picture 36" descr="A close-up of a leaf&#10;&#10;Description automatically generated">
            <a:extLst>
              <a:ext uri="{FF2B5EF4-FFF2-40B4-BE49-F238E27FC236}">
                <a16:creationId xmlns:a16="http://schemas.microsoft.com/office/drawing/2014/main" id="{DAD5E1FF-5135-413B-8649-FCFD74C25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44" y="4846801"/>
            <a:ext cx="585267" cy="749873"/>
          </a:xfrm>
          <a:prstGeom prst="rect">
            <a:avLst/>
          </a:prstGeom>
        </p:spPr>
      </p:pic>
      <p:pic>
        <p:nvPicPr>
          <p:cNvPr id="38" name="Picture 37" descr="A close-up of a leaf&#10;&#10;Description automatically generated">
            <a:extLst>
              <a:ext uri="{FF2B5EF4-FFF2-40B4-BE49-F238E27FC236}">
                <a16:creationId xmlns:a16="http://schemas.microsoft.com/office/drawing/2014/main" id="{DBAE7079-5EA0-4F27-8FBF-42B819BDE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27" y="4837332"/>
            <a:ext cx="585267" cy="749873"/>
          </a:xfrm>
          <a:prstGeom prst="rect">
            <a:avLst/>
          </a:prstGeom>
        </p:spPr>
      </p:pic>
      <p:pic>
        <p:nvPicPr>
          <p:cNvPr id="39" name="Picture 38" descr="A close-up of a leaf&#10;&#10;Description automatically generated">
            <a:extLst>
              <a:ext uri="{FF2B5EF4-FFF2-40B4-BE49-F238E27FC236}">
                <a16:creationId xmlns:a16="http://schemas.microsoft.com/office/drawing/2014/main" id="{D753C0CD-8F73-4411-8275-9241DAFBA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" y="4817314"/>
            <a:ext cx="585267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221AA8-604D-4239-AED5-1B5A58AB77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21125" b="22388"/>
          <a:stretch/>
        </p:blipFill>
        <p:spPr>
          <a:xfrm>
            <a:off x="0" y="5444215"/>
            <a:ext cx="12192000" cy="145950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D86FA61-FBB1-4371-AC06-57B75DB3A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97535" y="5042958"/>
            <a:ext cx="612700" cy="80564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1CA45C1-7915-46CA-B227-62BB0E0E1B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50981" y="4651512"/>
            <a:ext cx="1277919" cy="124064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ED9FD1E-6781-4F97-9186-811EF6FBD7F3}"/>
              </a:ext>
            </a:extLst>
          </p:cNvPr>
          <p:cNvSpPr txBox="1"/>
          <p:nvPr/>
        </p:nvSpPr>
        <p:spPr>
          <a:xfrm>
            <a:off x="1111880" y="927090"/>
            <a:ext cx="9968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การคาดคะเนปริมาตรและความจุเป็นลิตร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CFC23E9-2EEC-42E3-9D1D-7F3EBFB151A4}"/>
              </a:ext>
            </a:extLst>
          </p:cNvPr>
          <p:cNvSpPr txBox="1"/>
          <p:nvPr/>
        </p:nvSpPr>
        <p:spPr>
          <a:xfrm>
            <a:off x="2771413" y="2957837"/>
            <a:ext cx="664917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500" dirty="0">
                <a:latin typeface="Itim" panose="00000500000000000000" pitchFamily="2" charset="-34"/>
                <a:cs typeface="Itim" panose="00000500000000000000" pitchFamily="2" charset="-34"/>
              </a:rPr>
              <a:t>คาดคะเนปริมาตรและความจุเป็นลิตร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B87663-8333-4DC2-A5C6-3A4FC5F1F90A}"/>
              </a:ext>
            </a:extLst>
          </p:cNvPr>
          <p:cNvSpPr txBox="1"/>
          <p:nvPr/>
        </p:nvSpPr>
        <p:spPr>
          <a:xfrm>
            <a:off x="4898021" y="2126643"/>
            <a:ext cx="239595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endParaRPr lang="th-TH" sz="35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73978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85 0.04329 L 0.01485 0.04352 L 0.12018 0.0382 L 0.13347 0.03634 C 0.1836 0.03171 0.23477 0.0338 0.28438 0.0331 L 0.29961 0.03125 C 0.30716 0.03079 0.31485 0.03056 0.3224 0.02963 C 0.3293 0.02894 0.33633 0.02755 0.34323 0.02639 C 0.35469 0.02222 0.34193 0.02639 0.36419 0.02292 C 0.36602 0.02269 0.36797 0.0213 0.36979 0.0213 C 0.3819 0.02037 0.39388 0.02014 0.40599 0.01968 L 0.48568 0.0213 C 0.49909 0.02176 0.51446 0.02454 0.52839 0.02639 C 0.53321 0.02685 0.53789 0.02778 0.54258 0.02801 C 0.56042 0.02894 0.57813 0.02894 0.59584 0.02963 L 0.66511 0.0331 C 0.70573 0.04028 0.67214 0.03472 0.76862 0.03634 L 0.87591 0.0382 C 0.93659 0.04306 0.90313 0.04236 0.97656 0.0382 C 0.97995 0.0375 0.98347 0.03727 0.98698 0.03634 C 0.99141 0.03542 0.99584 0.0338 1.00026 0.0331 C 1.00599 0.03218 1.01159 0.03148 1.01732 0.03125 C 1.03724 0.03102 1.05716 0.03125 1.07722 0.03125 " pathEditMode="relative" rAng="0" ptsTypes="AAAAAAAAAAAAAAAAAAAAAAA">
                                      <p:cBhvr>
                                        <p:cTn id="198" dur="8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12" y="-1181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85 0.04329 L 0.01485 0.04352 L 0.12019 0.03819 L 0.13347 0.03634 C 0.1836 0.03171 0.23477 0.0338 0.28438 0.0331 L 0.29961 0.03125 C 0.30717 0.03079 0.31485 0.03056 0.3224 0.02963 C 0.3293 0.02894 0.33633 0.02755 0.34323 0.02639 C 0.35469 0.02222 0.34193 0.02639 0.3642 0.02292 C 0.36602 0.02269 0.36797 0.0213 0.3698 0.0213 C 0.38191 0.02037 0.39388 0.02014 0.40599 0.01968 L 0.48568 0.0213 C 0.49909 0.02176 0.51446 0.02454 0.52839 0.02639 C 0.53321 0.02685 0.53789 0.02778 0.54258 0.02801 C 0.56042 0.02894 0.57813 0.02894 0.59584 0.02963 L 0.66511 0.0331 C 0.70573 0.04028 0.67214 0.03472 0.76862 0.03634 L 0.87592 0.03819 C 0.93659 0.04306 0.90313 0.04236 0.97657 0.03819 C 0.97995 0.0375 0.98347 0.03727 0.98698 0.03634 C 0.99141 0.03542 0.99584 0.0338 1.00026 0.0331 C 1.00599 0.03218 1.01159 0.03148 1.01732 0.03125 C 1.03724 0.03102 1.05717 0.03125 1.07722 0.03125 " pathEditMode="relative" rAng="0" ptsTypes="AAAAAAAAAAAAAAAAAAAAAAA">
                                      <p:cBhvr>
                                        <p:cTn id="206" dur="8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12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43E52A26-9D60-4E02-B22C-D6C0B195F2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1964" r="2965" b="2819"/>
          <a:stretch/>
        </p:blipFill>
        <p:spPr>
          <a:xfrm>
            <a:off x="0" y="-6946"/>
            <a:ext cx="12191999" cy="6864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1F49F-6E24-42E0-A6F4-784745F35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667" y="512321"/>
            <a:ext cx="6040670" cy="5833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AA80CD-894E-4876-A788-7DB937EC4C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7072" y="1947951"/>
            <a:ext cx="3097857" cy="3263304"/>
          </a:xfrm>
          <a:prstGeom prst="rect">
            <a:avLst/>
          </a:prstGeom>
        </p:spPr>
      </p:pic>
      <p:pic>
        <p:nvPicPr>
          <p:cNvPr id="31" name="แสง" descr="A picture containing dark, night sky, blur&#10;&#10;Description automatically generated">
            <a:extLst>
              <a:ext uri="{FF2B5EF4-FFF2-40B4-BE49-F238E27FC236}">
                <a16:creationId xmlns:a16="http://schemas.microsoft.com/office/drawing/2014/main" id="{F2C94390-726F-419E-A8AA-736284453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333" y="2239473"/>
            <a:ext cx="2639129" cy="2680259"/>
          </a:xfrm>
          <a:prstGeom prst="rect">
            <a:avLst/>
          </a:prstGeom>
        </p:spPr>
      </p:pic>
      <p:pic>
        <p:nvPicPr>
          <p:cNvPr id="32" name="แสง" descr="A picture containing dark, night sky, blur&#10;&#10;Description automatically generated">
            <a:extLst>
              <a:ext uri="{FF2B5EF4-FFF2-40B4-BE49-F238E27FC236}">
                <a16:creationId xmlns:a16="http://schemas.microsoft.com/office/drawing/2014/main" id="{1623EAC5-FD96-4196-9018-275991503C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30" y="3756535"/>
            <a:ext cx="2639129" cy="2680259"/>
          </a:xfrm>
          <a:prstGeom prst="rect">
            <a:avLst/>
          </a:prstGeom>
        </p:spPr>
      </p:pic>
      <p:pic>
        <p:nvPicPr>
          <p:cNvPr id="25" name="แสง" descr="A picture containing dark, night sky, blur&#10;&#10;Description automatically generated">
            <a:extLst>
              <a:ext uri="{FF2B5EF4-FFF2-40B4-BE49-F238E27FC236}">
                <a16:creationId xmlns:a16="http://schemas.microsoft.com/office/drawing/2014/main" id="{FEAEADB8-19C1-46C8-8AAA-073015248A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49" y="581610"/>
            <a:ext cx="2639129" cy="2680259"/>
          </a:xfrm>
          <a:prstGeom prst="rect">
            <a:avLst/>
          </a:prstGeom>
        </p:spPr>
      </p:pic>
      <p:grpSp>
        <p:nvGrpSpPr>
          <p:cNvPr id="26" name="A">
            <a:extLst>
              <a:ext uri="{FF2B5EF4-FFF2-40B4-BE49-F238E27FC236}">
                <a16:creationId xmlns:a16="http://schemas.microsoft.com/office/drawing/2014/main" id="{62834EB5-85E8-4052-B51C-D6D9BC2B5DC3}"/>
              </a:ext>
            </a:extLst>
          </p:cNvPr>
          <p:cNvGrpSpPr/>
          <p:nvPr/>
        </p:nvGrpSpPr>
        <p:grpSpPr>
          <a:xfrm>
            <a:off x="6561532" y="1273733"/>
            <a:ext cx="5193823" cy="1272521"/>
            <a:chOff x="6561532" y="1273733"/>
            <a:chExt cx="5193823" cy="1272521"/>
          </a:xfrm>
        </p:grpSpPr>
        <p:pic>
          <p:nvPicPr>
            <p:cNvPr id="19" name="Picture 18" descr="Shape&#10;&#10;Description automatically generated">
              <a:extLst>
                <a:ext uri="{FF2B5EF4-FFF2-40B4-BE49-F238E27FC236}">
                  <a16:creationId xmlns:a16="http://schemas.microsoft.com/office/drawing/2014/main" id="{3BC56220-41C8-4062-95D3-B1ABD37B2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532" y="1273733"/>
              <a:ext cx="5193823" cy="127252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95ED55-FD0B-4797-AE7A-3A4F411F4A88}"/>
                </a:ext>
              </a:extLst>
            </p:cNvPr>
            <p:cNvSpPr txBox="1"/>
            <p:nvPr/>
          </p:nvSpPr>
          <p:spPr>
            <a:xfrm>
              <a:off x="7844891" y="1624785"/>
              <a:ext cx="3462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650 มิลลิลิตร</a:t>
              </a:r>
            </a:p>
          </p:txBody>
        </p:sp>
      </p:grpSp>
      <p:grpSp>
        <p:nvGrpSpPr>
          <p:cNvPr id="28" name="B">
            <a:extLst>
              <a:ext uri="{FF2B5EF4-FFF2-40B4-BE49-F238E27FC236}">
                <a16:creationId xmlns:a16="http://schemas.microsoft.com/office/drawing/2014/main" id="{E95B4451-C0C6-4F89-BDDB-4BD1300BCED1}"/>
              </a:ext>
            </a:extLst>
          </p:cNvPr>
          <p:cNvGrpSpPr/>
          <p:nvPr/>
        </p:nvGrpSpPr>
        <p:grpSpPr>
          <a:xfrm>
            <a:off x="6561532" y="2868798"/>
            <a:ext cx="5193823" cy="1272521"/>
            <a:chOff x="6561532" y="2868798"/>
            <a:chExt cx="5193823" cy="1272521"/>
          </a:xfrm>
        </p:grpSpPr>
        <p:pic>
          <p:nvPicPr>
            <p:cNvPr id="21" name="Picture 20" descr="Shape&#10;&#10;Description automatically generated">
              <a:extLst>
                <a:ext uri="{FF2B5EF4-FFF2-40B4-BE49-F238E27FC236}">
                  <a16:creationId xmlns:a16="http://schemas.microsoft.com/office/drawing/2014/main" id="{8D733252-0523-42FF-898B-F5BB5AB5F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532" y="2868798"/>
              <a:ext cx="5193823" cy="127252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5BB51CE-FE6A-469B-82AF-50C37315AB2E}"/>
                </a:ext>
              </a:extLst>
            </p:cNvPr>
            <p:cNvSpPr txBox="1"/>
            <p:nvPr/>
          </p:nvSpPr>
          <p:spPr>
            <a:xfrm>
              <a:off x="7844891" y="3205043"/>
              <a:ext cx="3462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600 มิลลิลิตร</a:t>
              </a: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F82E1D88-8713-4104-BC71-DEF3FE93D8CD}"/>
              </a:ext>
            </a:extLst>
          </p:cNvPr>
          <p:cNvGrpSpPr/>
          <p:nvPr/>
        </p:nvGrpSpPr>
        <p:grpSpPr>
          <a:xfrm>
            <a:off x="6561532" y="4463862"/>
            <a:ext cx="5193825" cy="1265606"/>
            <a:chOff x="6561532" y="4463862"/>
            <a:chExt cx="5193825" cy="1265606"/>
          </a:xfrm>
        </p:grpSpPr>
        <p:pic>
          <p:nvPicPr>
            <p:cNvPr id="23" name="Picture 22" descr="Shape, rectangle&#10;&#10;Description automatically generated">
              <a:extLst>
                <a:ext uri="{FF2B5EF4-FFF2-40B4-BE49-F238E27FC236}">
                  <a16:creationId xmlns:a16="http://schemas.microsoft.com/office/drawing/2014/main" id="{63C228FA-CFB0-44ED-BCFA-88241083A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532" y="4463862"/>
              <a:ext cx="5193825" cy="126560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9747AE8-8137-40AC-B7D4-4B03FB84B7CA}"/>
                </a:ext>
              </a:extLst>
            </p:cNvPr>
            <p:cNvSpPr txBox="1"/>
            <p:nvPr/>
          </p:nvSpPr>
          <p:spPr>
            <a:xfrm>
              <a:off x="7844891" y="4819799"/>
              <a:ext cx="3462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500 มิลลิลิตร</a:t>
              </a:r>
            </a:p>
          </p:txBody>
        </p:sp>
      </p:grpSp>
      <p:pic>
        <p:nvPicPr>
          <p:cNvPr id="5" name="Picture 4" descr="Icon&#10;&#10;Description automatically generated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98C8871-0273-4211-9AB1-F039BB6A46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7" y="5909326"/>
            <a:ext cx="759569" cy="7560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A89B6A-90A4-46CF-AE60-48DB3FAF4D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022" y="5909326"/>
            <a:ext cx="759588" cy="756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DA314D0-8BBC-4715-AEF1-0EF53101324C}"/>
              </a:ext>
            </a:extLst>
          </p:cNvPr>
          <p:cNvGrpSpPr/>
          <p:nvPr/>
        </p:nvGrpSpPr>
        <p:grpSpPr>
          <a:xfrm>
            <a:off x="11114769" y="137760"/>
            <a:ext cx="937548" cy="933146"/>
            <a:chOff x="10999022" y="103035"/>
            <a:chExt cx="937548" cy="933146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97D0B036-3223-4B5B-AD55-41F732D83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9022" y="103035"/>
              <a:ext cx="937548" cy="93314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FF5BE01-F542-4146-B166-AFCBD35EB02E}"/>
                </a:ext>
              </a:extLst>
            </p:cNvPr>
            <p:cNvSpPr txBox="1"/>
            <p:nvPr/>
          </p:nvSpPr>
          <p:spPr>
            <a:xfrm>
              <a:off x="11022172" y="180762"/>
              <a:ext cx="8110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4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</a:p>
          </p:txBody>
        </p:sp>
      </p:grpSp>
      <p:pic>
        <p:nvPicPr>
          <p:cNvPr id="35" name="ผิด2">
            <a:extLst>
              <a:ext uri="{FF2B5EF4-FFF2-40B4-BE49-F238E27FC236}">
                <a16:creationId xmlns:a16="http://schemas.microsoft.com/office/drawing/2014/main" id="{6FED5C63-0FFB-498B-8AD7-ED27A0A1CCE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94" y="1545883"/>
            <a:ext cx="756000" cy="756000"/>
          </a:xfrm>
          <a:prstGeom prst="rect">
            <a:avLst/>
          </a:prstGeom>
        </p:spPr>
      </p:pic>
      <p:pic>
        <p:nvPicPr>
          <p:cNvPr id="36" name="ถูก1">
            <a:extLst>
              <a:ext uri="{FF2B5EF4-FFF2-40B4-BE49-F238E27FC236}">
                <a16:creationId xmlns:a16="http://schemas.microsoft.com/office/drawing/2014/main" id="{CA3EEB12-7810-41F6-B101-300BD488154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94" y="3176004"/>
            <a:ext cx="756000" cy="756000"/>
          </a:xfrm>
          <a:prstGeom prst="rect">
            <a:avLst/>
          </a:prstGeom>
        </p:spPr>
      </p:pic>
      <p:pic>
        <p:nvPicPr>
          <p:cNvPr id="39" name="ผิด2">
            <a:extLst>
              <a:ext uri="{FF2B5EF4-FFF2-40B4-BE49-F238E27FC236}">
                <a16:creationId xmlns:a16="http://schemas.microsoft.com/office/drawing/2014/main" id="{D2EE85F7-B6A8-48FF-9F4A-1E5FE92A01E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94" y="4811937"/>
            <a:ext cx="756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81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D061B1-196A-400D-A7BF-F3F09CAA99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14D3B0-B698-4A16-9630-CF83833F81B3}"/>
              </a:ext>
            </a:extLst>
          </p:cNvPr>
          <p:cNvSpPr txBox="1"/>
          <p:nvPr/>
        </p:nvSpPr>
        <p:spPr>
          <a:xfrm>
            <a:off x="4980446" y="1096463"/>
            <a:ext cx="2231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อุปกรณ์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A03D916-EDDC-43E7-937C-9D30DA2DCE93}"/>
              </a:ext>
            </a:extLst>
          </p:cNvPr>
          <p:cNvGrpSpPr/>
          <p:nvPr/>
        </p:nvGrpSpPr>
        <p:grpSpPr>
          <a:xfrm>
            <a:off x="922339" y="1933186"/>
            <a:ext cx="3734319" cy="2641451"/>
            <a:chOff x="1392157" y="1748297"/>
            <a:chExt cx="3734319" cy="264145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403164-ED7A-4C1C-B965-41BE9875E55E}"/>
                </a:ext>
              </a:extLst>
            </p:cNvPr>
            <p:cNvSpPr txBox="1"/>
            <p:nvPr/>
          </p:nvSpPr>
          <p:spPr>
            <a:xfrm>
              <a:off x="1392157" y="1748297"/>
              <a:ext cx="37343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AutoNum type="arabicParenR"/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ถ้วยตวงขนาด 1 ลิตร</a:t>
              </a:r>
              <a:endPara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31" name="Picture 30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78E5B475-4919-4FBB-9370-E011CB0C5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4602" y="2448542"/>
              <a:ext cx="1842371" cy="1941206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AAF62560-897C-4485-AB37-1A075EBD65E8}"/>
              </a:ext>
            </a:extLst>
          </p:cNvPr>
          <p:cNvSpPr txBox="1"/>
          <p:nvPr/>
        </p:nvSpPr>
        <p:spPr>
          <a:xfrm>
            <a:off x="922339" y="4969407"/>
            <a:ext cx="1581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3)   น้ำสี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DA545AB-D1F0-4323-A4BC-8C60F322C3DF}"/>
              </a:ext>
            </a:extLst>
          </p:cNvPr>
          <p:cNvGrpSpPr/>
          <p:nvPr/>
        </p:nvGrpSpPr>
        <p:grpSpPr>
          <a:xfrm>
            <a:off x="3892777" y="1933186"/>
            <a:ext cx="7722049" cy="3895049"/>
            <a:chOff x="3892777" y="1933186"/>
            <a:chExt cx="7722049" cy="389504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D6BC6F-47AF-4B7C-B890-90CE0D430FDE}"/>
                </a:ext>
              </a:extLst>
            </p:cNvPr>
            <p:cNvSpPr txBox="1"/>
            <p:nvPr/>
          </p:nvSpPr>
          <p:spPr>
            <a:xfrm>
              <a:off x="4724754" y="1933186"/>
              <a:ext cx="689007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AutoNum type="arabicParenR" startAt="2"/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ภาชนะชนิดต่าง ๆ ที่มีความจุมากกว่า 1 ลิตร</a:t>
              </a:r>
            </a:p>
            <a:p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       เช่น ขวดพลาสติก เหยือกน้ำ แกลลอน ถังน้ำ</a:t>
              </a:r>
              <a:endPara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F67497C-F346-4B92-BB2D-2A998DAC3B21}"/>
                </a:ext>
              </a:extLst>
            </p:cNvPr>
            <p:cNvGrpSpPr/>
            <p:nvPr/>
          </p:nvGrpSpPr>
          <p:grpSpPr>
            <a:xfrm>
              <a:off x="3892777" y="3081421"/>
              <a:ext cx="7400832" cy="2746814"/>
              <a:chOff x="3892777" y="3081421"/>
              <a:chExt cx="7400832" cy="2746814"/>
            </a:xfrm>
          </p:grpSpPr>
          <p:pic>
            <p:nvPicPr>
              <p:cNvPr id="14" name="Picture 13" descr="Icon&#10;&#10;Description automatically generated">
                <a:extLst>
                  <a:ext uri="{FF2B5EF4-FFF2-40B4-BE49-F238E27FC236}">
                    <a16:creationId xmlns:a16="http://schemas.microsoft.com/office/drawing/2014/main" id="{93A203F6-5E5C-4070-ABA1-4DE2C13792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68383" y="3498307"/>
                <a:ext cx="1653647" cy="2329928"/>
              </a:xfrm>
              <a:prstGeom prst="rect">
                <a:avLst/>
              </a:prstGeom>
            </p:spPr>
          </p:pic>
          <p:pic>
            <p:nvPicPr>
              <p:cNvPr id="18" name="Picture 17" descr="Shape, rectangle&#10;&#10;Description automatically generated">
                <a:extLst>
                  <a:ext uri="{FF2B5EF4-FFF2-40B4-BE49-F238E27FC236}">
                    <a16:creationId xmlns:a16="http://schemas.microsoft.com/office/drawing/2014/main" id="{FB1A5418-8C4D-47DB-93A3-7C366A040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2777" y="3081421"/>
                <a:ext cx="903252" cy="2746814"/>
              </a:xfrm>
              <a:prstGeom prst="rect">
                <a:avLst/>
              </a:prstGeom>
            </p:spPr>
          </p:pic>
          <p:pic>
            <p:nvPicPr>
              <p:cNvPr id="45" name="Picture 44" descr="A picture containing silhouette&#10;&#10;Description automatically generated">
                <a:extLst>
                  <a:ext uri="{FF2B5EF4-FFF2-40B4-BE49-F238E27FC236}">
                    <a16:creationId xmlns:a16="http://schemas.microsoft.com/office/drawing/2014/main" id="{CB1C91A1-ADB2-4F9D-A65E-DD6A63F6DC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9364" y="3271336"/>
                <a:ext cx="2005684" cy="2556899"/>
              </a:xfrm>
              <a:prstGeom prst="rect">
                <a:avLst/>
              </a:prstGeom>
            </p:spPr>
          </p:pic>
          <p:pic>
            <p:nvPicPr>
              <p:cNvPr id="49" name="Picture 48" descr="A picture containing furniture, table, seat, console table&#10;&#10;Description automatically generated">
                <a:extLst>
                  <a:ext uri="{FF2B5EF4-FFF2-40B4-BE49-F238E27FC236}">
                    <a16:creationId xmlns:a16="http://schemas.microsoft.com/office/drawing/2014/main" id="{806457EB-F7F0-4233-BB47-F8C441BD7B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74830" y="3677920"/>
                <a:ext cx="2018779" cy="2150315"/>
              </a:xfrm>
              <a:prstGeom prst="rect">
                <a:avLst/>
              </a:prstGeom>
            </p:spPr>
          </p:pic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9702187-BA2E-42B8-909D-0C8D314AF961}"/>
              </a:ext>
            </a:extLst>
          </p:cNvPr>
          <p:cNvGrpSpPr/>
          <p:nvPr/>
        </p:nvGrpSpPr>
        <p:grpSpPr>
          <a:xfrm>
            <a:off x="2722837" y="244452"/>
            <a:ext cx="6746325" cy="612000"/>
            <a:chOff x="3648255" y="244452"/>
            <a:chExt cx="7798725" cy="612000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92A7FE6F-690C-4AEB-B940-54C086CF4C2C}"/>
                </a:ext>
              </a:extLst>
            </p:cNvPr>
            <p:cNvSpPr/>
            <p:nvPr/>
          </p:nvSpPr>
          <p:spPr>
            <a:xfrm>
              <a:off x="3648255" y="244452"/>
              <a:ext cx="7798725" cy="61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416C9CD-E54A-4094-95A4-42D6E32E8B2F}"/>
                </a:ext>
              </a:extLst>
            </p:cNvPr>
            <p:cNvSpPr txBox="1"/>
            <p:nvPr/>
          </p:nvSpPr>
          <p:spPr>
            <a:xfrm>
              <a:off x="3784442" y="273351"/>
              <a:ext cx="76625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กิจกรรม คาดคะเน</a:t>
              </a:r>
              <a:r>
                <a:rPr lang="th-TH" sz="28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ความจุของภาชนะเป็นลิตร</a:t>
              </a:r>
              <a:endPara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59550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D061B1-196A-400D-A7BF-F3F09CAA99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14D3B0-B698-4A16-9630-CF83833F81B3}"/>
              </a:ext>
            </a:extLst>
          </p:cNvPr>
          <p:cNvSpPr txBox="1"/>
          <p:nvPr/>
        </p:nvSpPr>
        <p:spPr>
          <a:xfrm>
            <a:off x="4822522" y="1096463"/>
            <a:ext cx="2546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วิธีจัดกิจกรรม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403164-ED7A-4C1C-B965-41BE9875E55E}"/>
              </a:ext>
            </a:extLst>
          </p:cNvPr>
          <p:cNvSpPr txBox="1"/>
          <p:nvPr/>
        </p:nvSpPr>
        <p:spPr>
          <a:xfrm>
            <a:off x="1343144" y="1978470"/>
            <a:ext cx="9505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1) ใช้ถ้วยตวงขนาด 1 ลิตร ตวงน้ำสี 1 ลิตรใส่ในเหยือก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43BEC9E7-E455-48B3-9283-5FD1A46C2050}"/>
              </a:ext>
            </a:extLst>
          </p:cNvPr>
          <p:cNvSpPr/>
          <p:nvPr/>
        </p:nvSpPr>
        <p:spPr>
          <a:xfrm>
            <a:off x="5619452" y="4473500"/>
            <a:ext cx="673042" cy="527865"/>
          </a:xfrm>
          <a:prstGeom prst="rightArrow">
            <a:avLst>
              <a:gd name="adj1" fmla="val 50000"/>
              <a:gd name="adj2" fmla="val 56445"/>
            </a:avLst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B9A306D-5C3E-49EC-912E-9D67E5689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6908" y="3144192"/>
            <a:ext cx="2005684" cy="2555814"/>
          </a:xfrm>
          <a:prstGeom prst="rect">
            <a:avLst/>
          </a:prstGeom>
        </p:spPr>
      </p:pic>
      <p:pic>
        <p:nvPicPr>
          <p:cNvPr id="10" name="Picture 9" descr="A picture containing table&#10;&#10;Description automatically generated">
            <a:extLst>
              <a:ext uri="{FF2B5EF4-FFF2-40B4-BE49-F238E27FC236}">
                <a16:creationId xmlns:a16="http://schemas.microsoft.com/office/drawing/2014/main" id="{481DD19C-848E-4AE6-BF2B-6BB4C4E64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060" y="3891669"/>
            <a:ext cx="1715905" cy="1808337"/>
          </a:xfrm>
          <a:prstGeom prst="rect">
            <a:avLst/>
          </a:prstGeom>
        </p:spPr>
      </p:pic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6940C466-16AB-453C-BABA-E094BE47DB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08" y="3144006"/>
            <a:ext cx="2004978" cy="2556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118FD7-A941-4335-905B-FD9DCBAA3E52}"/>
              </a:ext>
            </a:extLst>
          </p:cNvPr>
          <p:cNvGrpSpPr/>
          <p:nvPr/>
        </p:nvGrpSpPr>
        <p:grpSpPr>
          <a:xfrm>
            <a:off x="2722837" y="244452"/>
            <a:ext cx="6746325" cy="612000"/>
            <a:chOff x="3648255" y="244452"/>
            <a:chExt cx="7798725" cy="61200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9542FAB-A391-460F-AE3E-DB50B016070F}"/>
                </a:ext>
              </a:extLst>
            </p:cNvPr>
            <p:cNvSpPr/>
            <p:nvPr/>
          </p:nvSpPr>
          <p:spPr>
            <a:xfrm>
              <a:off x="3648255" y="244452"/>
              <a:ext cx="7798725" cy="61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B1A327A-FCE0-4EF4-8C0A-CCC8593F1EB1}"/>
                </a:ext>
              </a:extLst>
            </p:cNvPr>
            <p:cNvSpPr txBox="1"/>
            <p:nvPr/>
          </p:nvSpPr>
          <p:spPr>
            <a:xfrm>
              <a:off x="3784442" y="273351"/>
              <a:ext cx="76625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กิจกรรม คาดคะเน</a:t>
              </a:r>
              <a:r>
                <a:rPr lang="th-TH" sz="28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ความจุของภาชนะเป็นลิตร</a:t>
              </a:r>
              <a:endPara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28601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D061B1-196A-400D-A7BF-F3F09CAA99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0403164-ED7A-4C1C-B965-41BE9875E55E}"/>
              </a:ext>
            </a:extLst>
          </p:cNvPr>
          <p:cNvSpPr txBox="1"/>
          <p:nvPr/>
        </p:nvSpPr>
        <p:spPr>
          <a:xfrm>
            <a:off x="864595" y="1286898"/>
            <a:ext cx="11178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) คาดคะเนความจุของภาชนะเป็นลิตรโดยเทียบกับน้ำสี 1 ลิตรที่อยู่ในเหยือก</a:t>
            </a:r>
          </a:p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    และบันทึกผลการคาดคะเน</a:t>
            </a:r>
            <a:endParaRPr lang="th-TH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4DBF20-1046-44A7-99B0-67C64C2F0F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3706" y="3044675"/>
            <a:ext cx="2005684" cy="255581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70D3E5D-6A25-4022-944B-E6CA89BAA44D}"/>
              </a:ext>
            </a:extLst>
          </p:cNvPr>
          <p:cNvGrpSpPr/>
          <p:nvPr/>
        </p:nvGrpSpPr>
        <p:grpSpPr>
          <a:xfrm>
            <a:off x="4394463" y="2853121"/>
            <a:ext cx="6496169" cy="3372102"/>
            <a:chOff x="4394463" y="2853121"/>
            <a:chExt cx="6496169" cy="337210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6753B3A-D206-4A40-9F8C-CCF9877D5CBE}"/>
                </a:ext>
              </a:extLst>
            </p:cNvPr>
            <p:cNvGrpSpPr/>
            <p:nvPr/>
          </p:nvGrpSpPr>
          <p:grpSpPr>
            <a:xfrm>
              <a:off x="4394463" y="2853121"/>
              <a:ext cx="1476766" cy="3319131"/>
              <a:chOff x="4242063" y="2853675"/>
              <a:chExt cx="1476766" cy="3319131"/>
            </a:xfrm>
          </p:grpSpPr>
          <p:pic>
            <p:nvPicPr>
              <p:cNvPr id="16" name="Picture 15" descr="Shape, rectangle&#10;&#10;Description automatically generated">
                <a:extLst>
                  <a:ext uri="{FF2B5EF4-FFF2-40B4-BE49-F238E27FC236}">
                    <a16:creationId xmlns:a16="http://schemas.microsoft.com/office/drawing/2014/main" id="{851E9123-EBE8-4C14-8D4A-D16717762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8820" y="2853675"/>
                <a:ext cx="903252" cy="2746814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9CD0036-6EFC-4C9E-A396-3FAD3A5CAAA5}"/>
                  </a:ext>
                </a:extLst>
              </p:cNvPr>
              <p:cNvSpPr txBox="1"/>
              <p:nvPr/>
            </p:nvSpPr>
            <p:spPr>
              <a:xfrm>
                <a:off x="4242063" y="5649586"/>
                <a:ext cx="147676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ขวดน้ำ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46D6EE1-8026-427B-A61E-1CF396A61DD7}"/>
                </a:ext>
              </a:extLst>
            </p:cNvPr>
            <p:cNvGrpSpPr/>
            <p:nvPr/>
          </p:nvGrpSpPr>
          <p:grpSpPr>
            <a:xfrm>
              <a:off x="6365266" y="3270007"/>
              <a:ext cx="1653647" cy="2902245"/>
              <a:chOff x="6099733" y="3270561"/>
              <a:chExt cx="1653647" cy="2902245"/>
            </a:xfrm>
          </p:grpSpPr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27B47A52-2EB1-45C2-B0F4-849D38F5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9733" y="3270561"/>
                <a:ext cx="1653647" cy="2329928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CD9A457-BCE8-4A41-9ADA-8CE0F8870DF2}"/>
                  </a:ext>
                </a:extLst>
              </p:cNvPr>
              <p:cNvSpPr txBox="1"/>
              <p:nvPr/>
            </p:nvSpPr>
            <p:spPr>
              <a:xfrm>
                <a:off x="6188173" y="5649586"/>
                <a:ext cx="147676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แกลลอน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0710CAE-5127-42CB-A2C6-6A0EBD72DB98}"/>
                </a:ext>
              </a:extLst>
            </p:cNvPr>
            <p:cNvGrpSpPr/>
            <p:nvPr/>
          </p:nvGrpSpPr>
          <p:grpSpPr>
            <a:xfrm>
              <a:off x="8512950" y="3044675"/>
              <a:ext cx="2377682" cy="3180548"/>
              <a:chOff x="8360550" y="3164340"/>
              <a:chExt cx="2287130" cy="3059419"/>
            </a:xfrm>
          </p:grpSpPr>
          <p:pic>
            <p:nvPicPr>
              <p:cNvPr id="18" name="Picture 17" descr="A picture containing furniture, table, seat, console table&#10;&#10;Description automatically generated">
                <a:extLst>
                  <a:ext uri="{FF2B5EF4-FFF2-40B4-BE49-F238E27FC236}">
                    <a16:creationId xmlns:a16="http://schemas.microsoft.com/office/drawing/2014/main" id="{7E88DD8A-4732-447C-9DD7-4397AF35C8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60550" y="3164340"/>
                <a:ext cx="2287130" cy="243615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9638C0B-AB0E-48EA-B9BA-A37007348A88}"/>
                  </a:ext>
                </a:extLst>
              </p:cNvPr>
              <p:cNvSpPr txBox="1"/>
              <p:nvPr/>
            </p:nvSpPr>
            <p:spPr>
              <a:xfrm>
                <a:off x="8809352" y="5700539"/>
                <a:ext cx="147676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ถังน้ำ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7900C4-8410-46CE-A881-D81FB3184F92}"/>
              </a:ext>
            </a:extLst>
          </p:cNvPr>
          <p:cNvGrpSpPr/>
          <p:nvPr/>
        </p:nvGrpSpPr>
        <p:grpSpPr>
          <a:xfrm>
            <a:off x="2722837" y="244452"/>
            <a:ext cx="6746325" cy="612000"/>
            <a:chOff x="3648255" y="244452"/>
            <a:chExt cx="7798725" cy="61200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92E8BFB-5E01-4C3F-80D9-1B808117D0BE}"/>
                </a:ext>
              </a:extLst>
            </p:cNvPr>
            <p:cNvSpPr/>
            <p:nvPr/>
          </p:nvSpPr>
          <p:spPr>
            <a:xfrm>
              <a:off x="3648255" y="244452"/>
              <a:ext cx="7798725" cy="61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BDE22B2-7C9D-4FDE-97A1-0D39FCE54BF8}"/>
                </a:ext>
              </a:extLst>
            </p:cNvPr>
            <p:cNvSpPr txBox="1"/>
            <p:nvPr/>
          </p:nvSpPr>
          <p:spPr>
            <a:xfrm>
              <a:off x="3784442" y="273351"/>
              <a:ext cx="76625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กิจกรรม คาดคะเน</a:t>
              </a:r>
              <a:r>
                <a:rPr lang="th-TH" sz="28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ความจุของภาชนะเป็นลิตร</a:t>
              </a:r>
              <a:endPara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0966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36E8D6-8351-41FB-9BEE-885915A9F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7997B8-1B16-46E0-889C-DA8ED68349B6}"/>
              </a:ext>
            </a:extLst>
          </p:cNvPr>
          <p:cNvSpPr txBox="1"/>
          <p:nvPr/>
        </p:nvSpPr>
        <p:spPr>
          <a:xfrm>
            <a:off x="3811867" y="3370590"/>
            <a:ext cx="4568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แบบบันทึกกิจกรรม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2EA0F39-4039-408C-87F2-253B899A27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431782"/>
              </p:ext>
            </p:extLst>
          </p:nvPr>
        </p:nvGraphicFramePr>
        <p:xfrm>
          <a:off x="1036320" y="3911600"/>
          <a:ext cx="10119361" cy="220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2607">
                  <a:extLst>
                    <a:ext uri="{9D8B030D-6E8A-4147-A177-3AD203B41FA5}">
                      <a16:colId xmlns:a16="http://schemas.microsoft.com/office/drawing/2014/main" val="3278699922"/>
                    </a:ext>
                  </a:extLst>
                </a:gridCol>
                <a:gridCol w="5180525">
                  <a:extLst>
                    <a:ext uri="{9D8B030D-6E8A-4147-A177-3AD203B41FA5}">
                      <a16:colId xmlns:a16="http://schemas.microsoft.com/office/drawing/2014/main" val="2911726407"/>
                    </a:ext>
                  </a:extLst>
                </a:gridCol>
                <a:gridCol w="2966229">
                  <a:extLst>
                    <a:ext uri="{9D8B030D-6E8A-4147-A177-3AD203B41FA5}">
                      <a16:colId xmlns:a16="http://schemas.microsoft.com/office/drawing/2014/main" val="1451652148"/>
                    </a:ext>
                  </a:extLst>
                </a:gridCol>
              </a:tblGrid>
              <a:tr h="551180">
                <a:tc>
                  <a:txBody>
                    <a:bodyPr/>
                    <a:lstStyle/>
                    <a:p>
                      <a:pPr algn="ctr"/>
                      <a:r>
                        <a:rPr lang="th-TH" sz="26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ภาชนะ</a:t>
                      </a:r>
                      <a:endParaRPr lang="en-US" sz="26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ความจุที่คาดคะเน (ลิตร/มิลลิลิตร)</a:t>
                      </a:r>
                      <a:endParaRPr lang="en-US" sz="26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ความจุที่วัดได้</a:t>
                      </a:r>
                      <a:endParaRPr lang="en-US" sz="26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200157"/>
                  </a:ext>
                </a:extLst>
              </a:tr>
              <a:tr h="551180">
                <a:tc>
                  <a:txBody>
                    <a:bodyPr/>
                    <a:lstStyle/>
                    <a:p>
                      <a:pPr algn="ctr"/>
                      <a:r>
                        <a:rPr lang="th-TH" sz="26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ขวดน้ำ</a:t>
                      </a:r>
                      <a:endParaRPr lang="en-US" sz="26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962054"/>
                  </a:ext>
                </a:extLst>
              </a:tr>
              <a:tr h="551180">
                <a:tc>
                  <a:txBody>
                    <a:bodyPr/>
                    <a:lstStyle/>
                    <a:p>
                      <a:pPr algn="ctr"/>
                      <a:r>
                        <a:rPr lang="th-TH" sz="26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แกลลอน</a:t>
                      </a:r>
                      <a:endParaRPr lang="en-US" sz="26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176945"/>
                  </a:ext>
                </a:extLst>
              </a:tr>
              <a:tr h="551180">
                <a:tc>
                  <a:txBody>
                    <a:bodyPr/>
                    <a:lstStyle/>
                    <a:p>
                      <a:pPr algn="ctr"/>
                      <a:r>
                        <a:rPr lang="th-TH" sz="26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ถังน้ำ</a:t>
                      </a:r>
                      <a:endParaRPr lang="en-US" sz="26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527260"/>
                  </a:ext>
                </a:extLst>
              </a:tr>
            </a:tbl>
          </a:graphicData>
        </a:graphic>
      </p:graphicFrame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A9CADE2-92B8-4808-94AB-E74DE6BAE85F}"/>
              </a:ext>
            </a:extLst>
          </p:cNvPr>
          <p:cNvSpPr/>
          <p:nvPr/>
        </p:nvSpPr>
        <p:spPr>
          <a:xfrm>
            <a:off x="1089660" y="284481"/>
            <a:ext cx="10012681" cy="2885440"/>
          </a:xfrm>
          <a:prstGeom prst="roundRect">
            <a:avLst>
              <a:gd name="adj" fmla="val 12196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330200" dist="50800" dir="13500000">
              <a:prstClr val="black">
                <a:alpha val="4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5C9954-A2CC-48BE-A5DD-E1842EB88DFE}"/>
              </a:ext>
            </a:extLst>
          </p:cNvPr>
          <p:cNvGrpSpPr>
            <a:grpSpLocks noChangeAspect="1"/>
          </p:cNvGrpSpPr>
          <p:nvPr/>
        </p:nvGrpSpPr>
        <p:grpSpPr>
          <a:xfrm>
            <a:off x="3125987" y="585200"/>
            <a:ext cx="6282172" cy="2412000"/>
            <a:chOff x="3098057" y="844216"/>
            <a:chExt cx="6298341" cy="24182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01D09A-C230-461E-B35F-DE8065CDF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98057" y="969332"/>
              <a:ext cx="1313845" cy="1674214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7064383-586F-428A-BC46-2F0A1D475BEF}"/>
                </a:ext>
              </a:extLst>
            </p:cNvPr>
            <p:cNvGrpSpPr/>
            <p:nvPr/>
          </p:nvGrpSpPr>
          <p:grpSpPr>
            <a:xfrm>
              <a:off x="4545524" y="844216"/>
              <a:ext cx="1245411" cy="2418208"/>
              <a:chOff x="4658622" y="844216"/>
              <a:chExt cx="1245411" cy="2418208"/>
            </a:xfrm>
          </p:grpSpPr>
          <p:pic>
            <p:nvPicPr>
              <p:cNvPr id="10" name="Picture 9" descr="Shape, rectangle&#10;&#10;Description automatically generated">
                <a:extLst>
                  <a:ext uri="{FF2B5EF4-FFF2-40B4-BE49-F238E27FC236}">
                    <a16:creationId xmlns:a16="http://schemas.microsoft.com/office/drawing/2014/main" id="{A4AF8AC7-3628-443C-9213-47AF85659D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5485" y="844216"/>
                <a:ext cx="591685" cy="179933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5620D24-630A-4472-84C5-FF4F375FEE97}"/>
                  </a:ext>
                </a:extLst>
              </p:cNvPr>
              <p:cNvSpPr txBox="1"/>
              <p:nvPr/>
            </p:nvSpPr>
            <p:spPr>
              <a:xfrm>
                <a:off x="4658622" y="2722424"/>
                <a:ext cx="1245411" cy="5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ขวดน้ำ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6816EB6-B4C4-4305-AC08-F0B893E5E567}"/>
                </a:ext>
              </a:extLst>
            </p:cNvPr>
            <p:cNvGrpSpPr/>
            <p:nvPr/>
          </p:nvGrpSpPr>
          <p:grpSpPr>
            <a:xfrm>
              <a:off x="5924557" y="1117302"/>
              <a:ext cx="1692773" cy="2145122"/>
              <a:chOff x="6008153" y="1117302"/>
              <a:chExt cx="1692773" cy="2145122"/>
            </a:xfrm>
          </p:grpSpPr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F45A5B8A-BCBF-4B2C-BEFA-88BE151346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2920" y="1117302"/>
                <a:ext cx="1101508" cy="1551984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F3B2468-8D84-4402-A7DC-296D59BC647F}"/>
                  </a:ext>
                </a:extLst>
              </p:cNvPr>
              <p:cNvSpPr txBox="1"/>
              <p:nvPr/>
            </p:nvSpPr>
            <p:spPr>
              <a:xfrm>
                <a:off x="6008153" y="2722424"/>
                <a:ext cx="1692773" cy="5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แกลลอน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20F7178-D7A5-4E30-BC3E-BBF6BE3F38CB}"/>
                </a:ext>
              </a:extLst>
            </p:cNvPr>
            <p:cNvGrpSpPr/>
            <p:nvPr/>
          </p:nvGrpSpPr>
          <p:grpSpPr>
            <a:xfrm>
              <a:off x="7750951" y="890887"/>
              <a:ext cx="1645447" cy="2371537"/>
              <a:chOff x="7750951" y="890887"/>
              <a:chExt cx="1645447" cy="2371537"/>
            </a:xfrm>
          </p:grpSpPr>
          <p:pic>
            <p:nvPicPr>
              <p:cNvPr id="16" name="Picture 15" descr="A picture containing furniture, table, seat, console table&#10;&#10;Description automatically generated">
                <a:extLst>
                  <a:ext uri="{FF2B5EF4-FFF2-40B4-BE49-F238E27FC236}">
                    <a16:creationId xmlns:a16="http://schemas.microsoft.com/office/drawing/2014/main" id="{3C0C4FCF-D30B-442E-A9E7-FEA66473F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50951" y="890887"/>
                <a:ext cx="1645447" cy="1752659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58F344F-BDF5-4163-828D-C3C6F20D5F6E}"/>
                  </a:ext>
                </a:extLst>
              </p:cNvPr>
              <p:cNvSpPr txBox="1"/>
              <p:nvPr/>
            </p:nvSpPr>
            <p:spPr>
              <a:xfrm>
                <a:off x="8071268" y="2722424"/>
                <a:ext cx="967371" cy="5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ถังน้ำ</a:t>
                </a: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3DC3A8D-29A5-4A7C-9374-022A6761E4CC}"/>
              </a:ext>
            </a:extLst>
          </p:cNvPr>
          <p:cNvSpPr txBox="1"/>
          <p:nvPr/>
        </p:nvSpPr>
        <p:spPr>
          <a:xfrm>
            <a:off x="2992056" y="4490740"/>
            <a:ext cx="52070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 ลิตร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3EC6BB-294F-49DC-8712-DD3393A5F008}"/>
              </a:ext>
            </a:extLst>
          </p:cNvPr>
          <p:cNvSpPr txBox="1"/>
          <p:nvPr/>
        </p:nvSpPr>
        <p:spPr>
          <a:xfrm>
            <a:off x="2992056" y="5046933"/>
            <a:ext cx="52070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 ลิตร 500 มิลลิลิตร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0351C2-D2BE-4DCC-B418-F6327DD098B3}"/>
              </a:ext>
            </a:extLst>
          </p:cNvPr>
          <p:cNvSpPr txBox="1"/>
          <p:nvPr/>
        </p:nvSpPr>
        <p:spPr>
          <a:xfrm>
            <a:off x="2992056" y="5603125"/>
            <a:ext cx="52070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 ลิตร</a:t>
            </a:r>
            <a:endParaRPr lang="th-TH" sz="26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16821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D061B1-196A-400D-A7BF-F3F09CAA99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0403164-ED7A-4C1C-B965-41BE9875E55E}"/>
              </a:ext>
            </a:extLst>
          </p:cNvPr>
          <p:cNvSpPr txBox="1"/>
          <p:nvPr/>
        </p:nvSpPr>
        <p:spPr>
          <a:xfrm>
            <a:off x="1904445" y="1213266"/>
            <a:ext cx="83831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) หาความจุของภาชนะนั้นโดยการตวงแล้วบันทึกผลการตวง</a:t>
            </a:r>
          </a:p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    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ในแบบบันทึกกิจกรรม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753B3A-D206-4A40-9F8C-CCF9877D5CBE}"/>
              </a:ext>
            </a:extLst>
          </p:cNvPr>
          <p:cNvGrpSpPr/>
          <p:nvPr/>
        </p:nvGrpSpPr>
        <p:grpSpPr>
          <a:xfrm>
            <a:off x="955382" y="2688859"/>
            <a:ext cx="1476766" cy="3319131"/>
            <a:chOff x="4242063" y="2853675"/>
            <a:chExt cx="1476766" cy="3319131"/>
          </a:xfrm>
        </p:grpSpPr>
        <p:pic>
          <p:nvPicPr>
            <p:cNvPr id="16" name="Picture 15" descr="Shape, rectangle&#10;&#10;Description automatically generated">
              <a:extLst>
                <a:ext uri="{FF2B5EF4-FFF2-40B4-BE49-F238E27FC236}">
                  <a16:creationId xmlns:a16="http://schemas.microsoft.com/office/drawing/2014/main" id="{851E9123-EBE8-4C14-8D4A-D16717762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8820" y="2853675"/>
              <a:ext cx="903252" cy="274681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CD0036-6EFC-4C9E-A396-3FAD3A5CAAA5}"/>
                </a:ext>
              </a:extLst>
            </p:cNvPr>
            <p:cNvSpPr txBox="1"/>
            <p:nvPr/>
          </p:nvSpPr>
          <p:spPr>
            <a:xfrm>
              <a:off x="4242063" y="5649586"/>
              <a:ext cx="14767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ขวดน้ำ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422260B-3C35-48B4-8E96-4D5A248EFEB4}"/>
              </a:ext>
            </a:extLst>
          </p:cNvPr>
          <p:cNvSpPr txBox="1"/>
          <p:nvPr/>
        </p:nvSpPr>
        <p:spPr>
          <a:xfrm>
            <a:off x="2145391" y="3717696"/>
            <a:ext cx="2566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ใส่น้ำให้เต็มขวด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D86AC6A-0DF9-4C7B-8156-232A97A66365}"/>
              </a:ext>
            </a:extLst>
          </p:cNvPr>
          <p:cNvGrpSpPr/>
          <p:nvPr/>
        </p:nvGrpSpPr>
        <p:grpSpPr>
          <a:xfrm>
            <a:off x="4348822" y="2655051"/>
            <a:ext cx="1476766" cy="3313465"/>
            <a:chOff x="4242063" y="2859341"/>
            <a:chExt cx="1476766" cy="331346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294EBCB-3644-446C-A6FE-5531FBA15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8820" y="2859341"/>
              <a:ext cx="903252" cy="273548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91043E3-F69B-4383-90E0-6849D93BEC2E}"/>
                </a:ext>
              </a:extLst>
            </p:cNvPr>
            <p:cNvSpPr txBox="1"/>
            <p:nvPr/>
          </p:nvSpPr>
          <p:spPr>
            <a:xfrm>
              <a:off x="4242063" y="5649586"/>
              <a:ext cx="14767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ขวดน้ำ</a:t>
              </a:r>
            </a:p>
          </p:txBody>
        </p:sp>
      </p:grpSp>
      <p:pic>
        <p:nvPicPr>
          <p:cNvPr id="28" name="Picture 27" descr="A picture containing table&#10;&#10;Description automatically generated">
            <a:extLst>
              <a:ext uri="{FF2B5EF4-FFF2-40B4-BE49-F238E27FC236}">
                <a16:creationId xmlns:a16="http://schemas.microsoft.com/office/drawing/2014/main" id="{42D909F1-0A05-4FA4-9C4D-29464EA2D9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002" y="3643994"/>
            <a:ext cx="1715905" cy="180833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D61C848-B267-426E-97A6-1224B3C39156}"/>
              </a:ext>
            </a:extLst>
          </p:cNvPr>
          <p:cNvSpPr txBox="1"/>
          <p:nvPr/>
        </p:nvSpPr>
        <p:spPr>
          <a:xfrm>
            <a:off x="8789954" y="2627482"/>
            <a:ext cx="228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ขวดน้ำมีความจุ</a:t>
            </a:r>
          </a:p>
          <a:p>
            <a:pPr algn="ctr"/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 ลิตร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409421-B070-4F39-917C-F47155F95430}"/>
              </a:ext>
            </a:extLst>
          </p:cNvPr>
          <p:cNvGrpSpPr/>
          <p:nvPr/>
        </p:nvGrpSpPr>
        <p:grpSpPr>
          <a:xfrm>
            <a:off x="5906291" y="3891856"/>
            <a:ext cx="2943069" cy="1498677"/>
            <a:chOff x="5591331" y="3891856"/>
            <a:chExt cx="2943069" cy="1498677"/>
          </a:xfrm>
        </p:grpSpPr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981E5240-B2DD-4221-921B-E93EB54EA58F}"/>
                </a:ext>
              </a:extLst>
            </p:cNvPr>
            <p:cNvSpPr/>
            <p:nvPr/>
          </p:nvSpPr>
          <p:spPr>
            <a:xfrm>
              <a:off x="6732274" y="3891856"/>
              <a:ext cx="673042" cy="527865"/>
            </a:xfrm>
            <a:prstGeom prst="rightArrow">
              <a:avLst>
                <a:gd name="adj1" fmla="val 50000"/>
                <a:gd name="adj2" fmla="val 56445"/>
              </a:avLst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D6EF999-DCE7-48B2-9518-E0DE5B08B40D}"/>
                </a:ext>
              </a:extLst>
            </p:cNvPr>
            <p:cNvSpPr txBox="1"/>
            <p:nvPr/>
          </p:nvSpPr>
          <p:spPr>
            <a:xfrm>
              <a:off x="5591331" y="4436426"/>
              <a:ext cx="294306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หาความจุของ</a:t>
              </a:r>
            </a:p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ขวดน้ำด้วยถ้วยตวง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DF7E458-61F6-4C9C-833F-AAD131C56898}"/>
              </a:ext>
            </a:extLst>
          </p:cNvPr>
          <p:cNvGrpSpPr/>
          <p:nvPr/>
        </p:nvGrpSpPr>
        <p:grpSpPr>
          <a:xfrm>
            <a:off x="2722837" y="244452"/>
            <a:ext cx="6746325" cy="612000"/>
            <a:chOff x="3648255" y="244452"/>
            <a:chExt cx="7798725" cy="61200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D2534107-5ABB-4DEB-A2F7-588F3A2D0EA2}"/>
                </a:ext>
              </a:extLst>
            </p:cNvPr>
            <p:cNvSpPr/>
            <p:nvPr/>
          </p:nvSpPr>
          <p:spPr>
            <a:xfrm>
              <a:off x="3648255" y="244452"/>
              <a:ext cx="7798725" cy="61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B55DB4-27D2-4DD1-8FC7-BFAFD67B0301}"/>
                </a:ext>
              </a:extLst>
            </p:cNvPr>
            <p:cNvSpPr txBox="1"/>
            <p:nvPr/>
          </p:nvSpPr>
          <p:spPr>
            <a:xfrm>
              <a:off x="3784442" y="273351"/>
              <a:ext cx="76625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กิจกรรม คาดคะเน</a:t>
              </a:r>
              <a:r>
                <a:rPr lang="th-TH" sz="28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ความจุของภาชนะเป็นลิตร</a:t>
              </a:r>
              <a:endPara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77343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9" grpId="0"/>
      <p:bldP spid="29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D061B1-196A-400D-A7BF-F3F09CAA99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0403164-ED7A-4C1C-B965-41BE9875E55E}"/>
              </a:ext>
            </a:extLst>
          </p:cNvPr>
          <p:cNvSpPr txBox="1"/>
          <p:nvPr/>
        </p:nvSpPr>
        <p:spPr>
          <a:xfrm>
            <a:off x="890343" y="1213266"/>
            <a:ext cx="9397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) หาความจุของภาชนะนั้นโดยการตวงแล้วบันทึกผลการตวง</a:t>
            </a:r>
          </a:p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    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ในแบบบันทึกกิจกรรม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753B3A-D206-4A40-9F8C-CCF9877D5CBE}"/>
              </a:ext>
            </a:extLst>
          </p:cNvPr>
          <p:cNvGrpSpPr/>
          <p:nvPr/>
        </p:nvGrpSpPr>
        <p:grpSpPr>
          <a:xfrm>
            <a:off x="9768083" y="1061478"/>
            <a:ext cx="1476766" cy="1908000"/>
            <a:chOff x="4083526" y="3456142"/>
            <a:chExt cx="1476766" cy="190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51E9123-EBE8-4C14-8D4A-D16717762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44839" y="3456142"/>
              <a:ext cx="1354140" cy="1908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CD0036-6EFC-4C9E-A396-3FAD3A5CAAA5}"/>
                </a:ext>
              </a:extLst>
            </p:cNvPr>
            <p:cNvSpPr txBox="1"/>
            <p:nvPr/>
          </p:nvSpPr>
          <p:spPr>
            <a:xfrm>
              <a:off x="4083526" y="4457421"/>
              <a:ext cx="14767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แกลลอน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422260B-3C35-48B4-8E96-4D5A248EFEB4}"/>
              </a:ext>
            </a:extLst>
          </p:cNvPr>
          <p:cNvSpPr txBox="1"/>
          <p:nvPr/>
        </p:nvSpPr>
        <p:spPr>
          <a:xfrm>
            <a:off x="847167" y="4167294"/>
            <a:ext cx="19490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ใส่น้ำให้เต็ม</a:t>
            </a:r>
          </a:p>
          <a:p>
            <a:pPr algn="ctr"/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แกลลอน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D86AC6A-0DF9-4C7B-8156-232A97A66365}"/>
              </a:ext>
            </a:extLst>
          </p:cNvPr>
          <p:cNvGrpSpPr/>
          <p:nvPr/>
        </p:nvGrpSpPr>
        <p:grpSpPr>
          <a:xfrm>
            <a:off x="2796256" y="3307969"/>
            <a:ext cx="1476766" cy="2525276"/>
            <a:chOff x="4242063" y="3291313"/>
            <a:chExt cx="1476766" cy="252527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294EBCB-3644-446C-A6FE-5531FBA15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42063" y="3291313"/>
              <a:ext cx="1351794" cy="19080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91043E3-F69B-4383-90E0-6849D93BEC2E}"/>
                </a:ext>
              </a:extLst>
            </p:cNvPr>
            <p:cNvSpPr txBox="1"/>
            <p:nvPr/>
          </p:nvSpPr>
          <p:spPr>
            <a:xfrm>
              <a:off x="4242063" y="5293369"/>
              <a:ext cx="14767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แกลลอน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D61C848-B267-426E-97A6-1224B3C39156}"/>
              </a:ext>
            </a:extLst>
          </p:cNvPr>
          <p:cNvSpPr txBox="1"/>
          <p:nvPr/>
        </p:nvSpPr>
        <p:spPr>
          <a:xfrm>
            <a:off x="6782205" y="2951946"/>
            <a:ext cx="46015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แกลลอนมีความจุ </a:t>
            </a:r>
          </a:p>
          <a:p>
            <a:pPr algn="ctr"/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 ลิตร 600 มิลลิลิตร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409421-B070-4F39-917C-F47155F95430}"/>
              </a:ext>
            </a:extLst>
          </p:cNvPr>
          <p:cNvGrpSpPr/>
          <p:nvPr/>
        </p:nvGrpSpPr>
        <p:grpSpPr>
          <a:xfrm>
            <a:off x="4160014" y="3717292"/>
            <a:ext cx="2943069" cy="1929565"/>
            <a:chOff x="5591331" y="3891856"/>
            <a:chExt cx="2943069" cy="1929565"/>
          </a:xfrm>
        </p:grpSpPr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981E5240-B2DD-4221-921B-E93EB54EA58F}"/>
                </a:ext>
              </a:extLst>
            </p:cNvPr>
            <p:cNvSpPr/>
            <p:nvPr/>
          </p:nvSpPr>
          <p:spPr>
            <a:xfrm>
              <a:off x="6732274" y="3891856"/>
              <a:ext cx="673042" cy="527865"/>
            </a:xfrm>
            <a:prstGeom prst="rightArrow">
              <a:avLst>
                <a:gd name="adj1" fmla="val 50000"/>
                <a:gd name="adj2" fmla="val 56445"/>
              </a:avLst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D6EF999-DCE7-48B2-9518-E0DE5B08B40D}"/>
                </a:ext>
              </a:extLst>
            </p:cNvPr>
            <p:cNvSpPr txBox="1"/>
            <p:nvPr/>
          </p:nvSpPr>
          <p:spPr>
            <a:xfrm>
              <a:off x="5591331" y="4436426"/>
              <a:ext cx="294306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หาความจุของ</a:t>
              </a:r>
            </a:p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แกลลอน</a:t>
              </a:r>
            </a:p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ด้วยถ้วยตวง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5B0CC8E-A6EC-48FA-B192-48A0A732BCB9}"/>
              </a:ext>
            </a:extLst>
          </p:cNvPr>
          <p:cNvGrpSpPr/>
          <p:nvPr/>
        </p:nvGrpSpPr>
        <p:grpSpPr>
          <a:xfrm>
            <a:off x="7095272" y="3993600"/>
            <a:ext cx="3753337" cy="1800000"/>
            <a:chOff x="7095272" y="3993600"/>
            <a:chExt cx="3753337" cy="1800000"/>
          </a:xfrm>
        </p:grpSpPr>
        <p:pic>
          <p:nvPicPr>
            <p:cNvPr id="28" name="Picture 27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42D909F1-0A05-4FA4-9C4D-29464EA2D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5272" y="3993600"/>
              <a:ext cx="1707994" cy="1800000"/>
            </a:xfrm>
            <a:prstGeom prst="rect">
              <a:avLst/>
            </a:prstGeom>
          </p:spPr>
        </p:pic>
        <p:pic>
          <p:nvPicPr>
            <p:cNvPr id="3" name="Picture 2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0DF7ECC2-702E-4F70-9A9B-DE31F7805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2115" y="3993600"/>
              <a:ext cx="1706494" cy="180000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27354B0-5489-4847-8044-353C1672D07F}"/>
              </a:ext>
            </a:extLst>
          </p:cNvPr>
          <p:cNvGrpSpPr/>
          <p:nvPr/>
        </p:nvGrpSpPr>
        <p:grpSpPr>
          <a:xfrm>
            <a:off x="2722837" y="244452"/>
            <a:ext cx="6746325" cy="612000"/>
            <a:chOff x="3648255" y="244452"/>
            <a:chExt cx="7798725" cy="61200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2D8B595-27C4-4A8E-B3A4-53AA9BAAB166}"/>
                </a:ext>
              </a:extLst>
            </p:cNvPr>
            <p:cNvSpPr/>
            <p:nvPr/>
          </p:nvSpPr>
          <p:spPr>
            <a:xfrm>
              <a:off x="3648255" y="244452"/>
              <a:ext cx="7798725" cy="61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909F26-3BD9-4DD4-98C0-AEFA3353465D}"/>
                </a:ext>
              </a:extLst>
            </p:cNvPr>
            <p:cNvSpPr txBox="1"/>
            <p:nvPr/>
          </p:nvSpPr>
          <p:spPr>
            <a:xfrm>
              <a:off x="3784442" y="273351"/>
              <a:ext cx="76625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กิจกรรม คาดคะเน</a:t>
              </a:r>
              <a:r>
                <a:rPr lang="th-TH" sz="28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ความจุของภาชนะเป็นลิตร</a:t>
              </a:r>
              <a:endPara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14957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D061B1-196A-400D-A7BF-F3F09CAA99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0403164-ED7A-4C1C-B965-41BE9875E55E}"/>
              </a:ext>
            </a:extLst>
          </p:cNvPr>
          <p:cNvSpPr txBox="1"/>
          <p:nvPr/>
        </p:nvSpPr>
        <p:spPr>
          <a:xfrm>
            <a:off x="890343" y="1213266"/>
            <a:ext cx="9397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) หาความจุของภาชนะนั้นโดยการตวงแล้วบันทึกผลการตวง</a:t>
            </a:r>
          </a:p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    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ในแบบบันทึกกิจกรรม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753B3A-D206-4A40-9F8C-CCF9877D5CBE}"/>
              </a:ext>
            </a:extLst>
          </p:cNvPr>
          <p:cNvGrpSpPr/>
          <p:nvPr/>
        </p:nvGrpSpPr>
        <p:grpSpPr>
          <a:xfrm>
            <a:off x="9800789" y="1118846"/>
            <a:ext cx="1554204" cy="1656000"/>
            <a:chOff x="4144836" y="3688726"/>
            <a:chExt cx="1554204" cy="1656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51E9123-EBE8-4C14-8D4A-D16717762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44836" y="3688726"/>
              <a:ext cx="1554204" cy="1656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CD0036-6EFC-4C9E-A396-3FAD3A5CAAA5}"/>
                </a:ext>
              </a:extLst>
            </p:cNvPr>
            <p:cNvSpPr txBox="1"/>
            <p:nvPr/>
          </p:nvSpPr>
          <p:spPr>
            <a:xfrm>
              <a:off x="4183555" y="4548807"/>
              <a:ext cx="14767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ถังน้ำ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422260B-3C35-48B4-8E96-4D5A248EFEB4}"/>
              </a:ext>
            </a:extLst>
          </p:cNvPr>
          <p:cNvSpPr txBox="1"/>
          <p:nvPr/>
        </p:nvSpPr>
        <p:spPr>
          <a:xfrm>
            <a:off x="857327" y="4248574"/>
            <a:ext cx="19490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ใส่น้ำให้เต็ม</a:t>
            </a:r>
          </a:p>
          <a:p>
            <a:pPr algn="ctr"/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ถังน้ำ</a:t>
            </a:r>
            <a:endParaRPr lang="th-TH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D86AC6A-0DF9-4C7B-8156-232A97A66365}"/>
              </a:ext>
            </a:extLst>
          </p:cNvPr>
          <p:cNvGrpSpPr/>
          <p:nvPr/>
        </p:nvGrpSpPr>
        <p:grpSpPr>
          <a:xfrm>
            <a:off x="2806416" y="3553954"/>
            <a:ext cx="1572437" cy="2279291"/>
            <a:chOff x="4242063" y="3456018"/>
            <a:chExt cx="1572437" cy="227929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294EBCB-3644-446C-A6FE-5531FBA15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58477" y="3456018"/>
              <a:ext cx="1556023" cy="16560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91043E3-F69B-4383-90E0-6849D93BEC2E}"/>
                </a:ext>
              </a:extLst>
            </p:cNvPr>
            <p:cNvSpPr txBox="1"/>
            <p:nvPr/>
          </p:nvSpPr>
          <p:spPr>
            <a:xfrm>
              <a:off x="4242063" y="5212089"/>
              <a:ext cx="14767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ถังน้ำ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D61C848-B267-426E-97A6-1224B3C39156}"/>
              </a:ext>
            </a:extLst>
          </p:cNvPr>
          <p:cNvSpPr txBox="1"/>
          <p:nvPr/>
        </p:nvSpPr>
        <p:spPr>
          <a:xfrm>
            <a:off x="6753405" y="2921580"/>
            <a:ext cx="46015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ถังน้ำมีความจุ </a:t>
            </a:r>
          </a:p>
          <a:p>
            <a:pPr algn="ctr"/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 ลิตร 900 มิลลิลิตร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409421-B070-4F39-917C-F47155F95430}"/>
              </a:ext>
            </a:extLst>
          </p:cNvPr>
          <p:cNvGrpSpPr/>
          <p:nvPr/>
        </p:nvGrpSpPr>
        <p:grpSpPr>
          <a:xfrm>
            <a:off x="4170174" y="3798572"/>
            <a:ext cx="2943069" cy="1498677"/>
            <a:chOff x="5591331" y="3891856"/>
            <a:chExt cx="2943069" cy="1498677"/>
          </a:xfrm>
        </p:grpSpPr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981E5240-B2DD-4221-921B-E93EB54EA58F}"/>
                </a:ext>
              </a:extLst>
            </p:cNvPr>
            <p:cNvSpPr/>
            <p:nvPr/>
          </p:nvSpPr>
          <p:spPr>
            <a:xfrm>
              <a:off x="6732274" y="3891856"/>
              <a:ext cx="673042" cy="527865"/>
            </a:xfrm>
            <a:prstGeom prst="rightArrow">
              <a:avLst>
                <a:gd name="adj1" fmla="val 50000"/>
                <a:gd name="adj2" fmla="val 56445"/>
              </a:avLst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D6EF999-DCE7-48B2-9518-E0DE5B08B40D}"/>
                </a:ext>
              </a:extLst>
            </p:cNvPr>
            <p:cNvSpPr txBox="1"/>
            <p:nvPr/>
          </p:nvSpPr>
          <p:spPr>
            <a:xfrm>
              <a:off x="5591331" y="4436426"/>
              <a:ext cx="294306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หาความจุของ</a:t>
              </a:r>
            </a:p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ถังน้ำด้วยถ้วยตวง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5B0CC8E-A6EC-48FA-B192-48A0A732BCB9}"/>
              </a:ext>
            </a:extLst>
          </p:cNvPr>
          <p:cNvGrpSpPr/>
          <p:nvPr/>
        </p:nvGrpSpPr>
        <p:grpSpPr>
          <a:xfrm>
            <a:off x="7066472" y="3963234"/>
            <a:ext cx="3753337" cy="1800000"/>
            <a:chOff x="7095272" y="3993600"/>
            <a:chExt cx="3753337" cy="1800000"/>
          </a:xfrm>
        </p:grpSpPr>
        <p:pic>
          <p:nvPicPr>
            <p:cNvPr id="28" name="Picture 27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42D909F1-0A05-4FA4-9C4D-29464EA2D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5272" y="3993600"/>
              <a:ext cx="1707994" cy="1800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DF7ECC2-702E-4F70-9A9B-DE31F7805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42115" y="3993600"/>
              <a:ext cx="1706494" cy="179999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A4AC640-60B5-4675-AEBD-BEF3319D456A}"/>
              </a:ext>
            </a:extLst>
          </p:cNvPr>
          <p:cNvGrpSpPr/>
          <p:nvPr/>
        </p:nvGrpSpPr>
        <p:grpSpPr>
          <a:xfrm>
            <a:off x="2722837" y="244452"/>
            <a:ext cx="6746325" cy="612000"/>
            <a:chOff x="3648255" y="244452"/>
            <a:chExt cx="7798725" cy="61200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8D49428-3CE9-4D5D-96BA-3B393A5C68D4}"/>
                </a:ext>
              </a:extLst>
            </p:cNvPr>
            <p:cNvSpPr/>
            <p:nvPr/>
          </p:nvSpPr>
          <p:spPr>
            <a:xfrm>
              <a:off x="3648255" y="244452"/>
              <a:ext cx="7798725" cy="61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0DBFD16-8F6F-479B-B1F6-7E37076C88BB}"/>
                </a:ext>
              </a:extLst>
            </p:cNvPr>
            <p:cNvSpPr txBox="1"/>
            <p:nvPr/>
          </p:nvSpPr>
          <p:spPr>
            <a:xfrm>
              <a:off x="3784442" y="273351"/>
              <a:ext cx="76625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กิจกรรม คาดคะเน</a:t>
              </a:r>
              <a:r>
                <a:rPr lang="th-TH" sz="28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ความจุของภาชนะเป็นลิตร</a:t>
              </a:r>
              <a:endPara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53484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D061B1-196A-400D-A7BF-F3F09CAA99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4" t="1188" r="1456" b="93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0085C3A-0D7D-4F85-80CF-F55E06ED2B1B}"/>
              </a:ext>
            </a:extLst>
          </p:cNvPr>
          <p:cNvSpPr txBox="1"/>
          <p:nvPr/>
        </p:nvSpPr>
        <p:spPr>
          <a:xfrm>
            <a:off x="984274" y="1048888"/>
            <a:ext cx="10740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4) ให้นักเรียนตรวจสอบว่า ตนเองคาดคะเนได้ถูกต้องหรือไม่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9CAAB5F-D0DD-4CC2-8DBC-0A1A4121D276}"/>
              </a:ext>
            </a:extLst>
          </p:cNvPr>
          <p:cNvSpPr txBox="1"/>
          <p:nvPr/>
        </p:nvSpPr>
        <p:spPr>
          <a:xfrm>
            <a:off x="3811866" y="1548365"/>
            <a:ext cx="45682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แบบบันทึกกิจกรรมที่นักเรียนคาดคะเน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E557F98-F34E-4AE1-ABB8-85D9843EE8E1}"/>
              </a:ext>
            </a:extLst>
          </p:cNvPr>
          <p:cNvSpPr txBox="1"/>
          <p:nvPr/>
        </p:nvSpPr>
        <p:spPr>
          <a:xfrm>
            <a:off x="3811866" y="3659286"/>
            <a:ext cx="45682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ปริมาตรจริงของน้ำแดงในแต่ละภาชนะ</a:t>
            </a:r>
          </a:p>
        </p:txBody>
      </p:sp>
      <p:graphicFrame>
        <p:nvGraphicFramePr>
          <p:cNvPr id="64" name="Table 7">
            <a:extLst>
              <a:ext uri="{FF2B5EF4-FFF2-40B4-BE49-F238E27FC236}">
                <a16:creationId xmlns:a16="http://schemas.microsoft.com/office/drawing/2014/main" id="{63E66E37-9FA6-4728-9F27-267C1EF38D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661317"/>
              </p:ext>
            </p:extLst>
          </p:nvPr>
        </p:nvGraphicFramePr>
        <p:xfrm>
          <a:off x="1390097" y="1990668"/>
          <a:ext cx="9411805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4680">
                  <a:extLst>
                    <a:ext uri="{9D8B030D-6E8A-4147-A177-3AD203B41FA5}">
                      <a16:colId xmlns:a16="http://schemas.microsoft.com/office/drawing/2014/main" val="3278699922"/>
                    </a:ext>
                  </a:extLst>
                </a:gridCol>
                <a:gridCol w="3874655">
                  <a:extLst>
                    <a:ext uri="{9D8B030D-6E8A-4147-A177-3AD203B41FA5}">
                      <a16:colId xmlns:a16="http://schemas.microsoft.com/office/drawing/2014/main" val="2911726407"/>
                    </a:ext>
                  </a:extLst>
                </a:gridCol>
                <a:gridCol w="3702470">
                  <a:extLst>
                    <a:ext uri="{9D8B030D-6E8A-4147-A177-3AD203B41FA5}">
                      <a16:colId xmlns:a16="http://schemas.microsoft.com/office/drawing/2014/main" val="145165214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ภาชนะ</a:t>
                      </a:r>
                      <a:endParaRPr lang="en-US" sz="20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ความจุที่คาดคะเน (ลิตร/มิลลิลิตร)</a:t>
                      </a:r>
                      <a:endParaRPr lang="en-US" sz="20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ความจุที่วัดได้</a:t>
                      </a:r>
                      <a:endParaRPr lang="en-US" sz="20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20015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ขวดน้ำ</a:t>
                      </a:r>
                      <a:endParaRPr lang="en-US" sz="20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96205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แกลลอน</a:t>
                      </a:r>
                      <a:endParaRPr lang="en-US" sz="20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17694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ถังน้ำ</a:t>
                      </a:r>
                      <a:endParaRPr lang="en-US" sz="20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527260"/>
                  </a:ext>
                </a:extLst>
              </a:tr>
            </a:tbl>
          </a:graphicData>
        </a:graphic>
      </p:graphicFrame>
      <p:sp>
        <p:nvSpPr>
          <p:cNvPr id="65" name="TextBox 64">
            <a:extLst>
              <a:ext uri="{FF2B5EF4-FFF2-40B4-BE49-F238E27FC236}">
                <a16:creationId xmlns:a16="http://schemas.microsoft.com/office/drawing/2014/main" id="{93C20D3E-2634-46B5-AB9C-BCBE82293A51}"/>
              </a:ext>
            </a:extLst>
          </p:cNvPr>
          <p:cNvSpPr txBox="1"/>
          <p:nvPr/>
        </p:nvSpPr>
        <p:spPr>
          <a:xfrm>
            <a:off x="3254951" y="2375735"/>
            <a:ext cx="3846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 ลิตร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5A8D283-9E9C-4252-B1E2-2CF432D97BD1}"/>
              </a:ext>
            </a:extLst>
          </p:cNvPr>
          <p:cNvSpPr txBox="1"/>
          <p:nvPr/>
        </p:nvSpPr>
        <p:spPr>
          <a:xfrm>
            <a:off x="3254951" y="2779528"/>
            <a:ext cx="3846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 ลิตร 500 มิลลิลิตร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802CF9F-52E5-45B2-B551-266BAA0B7DA7}"/>
              </a:ext>
            </a:extLst>
          </p:cNvPr>
          <p:cNvSpPr txBox="1"/>
          <p:nvPr/>
        </p:nvSpPr>
        <p:spPr>
          <a:xfrm>
            <a:off x="3254951" y="3183320"/>
            <a:ext cx="3846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Itim" panose="00000500000000000000" pitchFamily="2" charset="-34"/>
                <a:cs typeface="Itim" panose="00000500000000000000" pitchFamily="2" charset="-34"/>
              </a:rPr>
              <a:t>2 ลิตร</a:t>
            </a:r>
            <a:endParaRPr lang="th-TH" sz="20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A5DED11-FEED-493C-9511-DFF07307749B}"/>
              </a:ext>
            </a:extLst>
          </p:cNvPr>
          <p:cNvGrpSpPr/>
          <p:nvPr/>
        </p:nvGrpSpPr>
        <p:grpSpPr>
          <a:xfrm>
            <a:off x="2722837" y="244452"/>
            <a:ext cx="6746325" cy="612000"/>
            <a:chOff x="3648255" y="244452"/>
            <a:chExt cx="7798725" cy="612000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4CED3C91-4466-4B6D-8DB0-46CD08E5B50D}"/>
                </a:ext>
              </a:extLst>
            </p:cNvPr>
            <p:cNvSpPr/>
            <p:nvPr/>
          </p:nvSpPr>
          <p:spPr>
            <a:xfrm>
              <a:off x="3648255" y="244452"/>
              <a:ext cx="7798725" cy="61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3CC98C5-8010-476A-9FE3-F23FF0BE26E9}"/>
                </a:ext>
              </a:extLst>
            </p:cNvPr>
            <p:cNvSpPr txBox="1"/>
            <p:nvPr/>
          </p:nvSpPr>
          <p:spPr>
            <a:xfrm>
              <a:off x="3784442" y="273351"/>
              <a:ext cx="76625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กิจกรรม คาดคะเน</a:t>
              </a:r>
              <a:r>
                <a:rPr lang="th-TH" sz="28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ความจุของภาชนะเป็นลิตร</a:t>
              </a:r>
              <a:endPara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6FDF950-12B5-45B8-A1A4-F6720E5F4289}"/>
              </a:ext>
            </a:extLst>
          </p:cNvPr>
          <p:cNvGrpSpPr/>
          <p:nvPr/>
        </p:nvGrpSpPr>
        <p:grpSpPr>
          <a:xfrm>
            <a:off x="860718" y="4109011"/>
            <a:ext cx="2660695" cy="2452131"/>
            <a:chOff x="860718" y="3854370"/>
            <a:chExt cx="2660695" cy="2452131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28C30454-94D5-497A-8BDE-6EF8B54606FE}"/>
                </a:ext>
              </a:extLst>
            </p:cNvPr>
            <p:cNvSpPr/>
            <p:nvPr/>
          </p:nvSpPr>
          <p:spPr>
            <a:xfrm>
              <a:off x="860718" y="3854370"/>
              <a:ext cx="2660695" cy="2283022"/>
            </a:xfrm>
            <a:prstGeom prst="roundRect">
              <a:avLst>
                <a:gd name="adj" fmla="val 1267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24EE8B4-F9F1-4D1C-BF89-4DAF08E30C8E}"/>
                </a:ext>
              </a:extLst>
            </p:cNvPr>
            <p:cNvSpPr txBox="1"/>
            <p:nvPr/>
          </p:nvSpPr>
          <p:spPr>
            <a:xfrm>
              <a:off x="2048761" y="5166810"/>
              <a:ext cx="146788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1 ลิตร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64AF079A-0B50-414A-BEB6-FCE3B08F7FD7}"/>
                </a:ext>
              </a:extLst>
            </p:cNvPr>
            <p:cNvGrpSpPr/>
            <p:nvPr/>
          </p:nvGrpSpPr>
          <p:grpSpPr>
            <a:xfrm>
              <a:off x="1037793" y="4028733"/>
              <a:ext cx="1262630" cy="2277768"/>
              <a:chOff x="3016121" y="2651839"/>
              <a:chExt cx="1707184" cy="3079737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2160C354-8E13-4C95-B8E8-6B7FD2839C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532220" y="2651839"/>
                <a:ext cx="697724" cy="2113044"/>
              </a:xfrm>
              <a:prstGeom prst="rect">
                <a:avLst/>
              </a:prstGeom>
            </p:spPr>
          </p:pic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76303E34-44CC-4E9F-AFF3-6C2470C2BC8A}"/>
                  </a:ext>
                </a:extLst>
              </p:cNvPr>
              <p:cNvGrpSpPr/>
              <p:nvPr/>
            </p:nvGrpSpPr>
            <p:grpSpPr>
              <a:xfrm>
                <a:off x="3016121" y="4857400"/>
                <a:ext cx="1707184" cy="874176"/>
                <a:chOff x="6229468" y="1278633"/>
                <a:chExt cx="1339084" cy="1191087"/>
              </a:xfrm>
            </p:grpSpPr>
            <p:sp>
              <p:nvSpPr>
                <p:cNvPr id="82" name="Rectangle: Rounded Corners 81">
                  <a:extLst>
                    <a:ext uri="{FF2B5EF4-FFF2-40B4-BE49-F238E27FC236}">
                      <a16:creationId xmlns:a16="http://schemas.microsoft.com/office/drawing/2014/main" id="{118D6429-0203-4B9C-931E-CD3AEB2CF13B}"/>
                    </a:ext>
                  </a:extLst>
                </p:cNvPr>
                <p:cNvSpPr/>
                <p:nvPr/>
              </p:nvSpPr>
              <p:spPr>
                <a:xfrm>
                  <a:off x="6229468" y="1278633"/>
                  <a:ext cx="1339084" cy="119108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38100">
                  <a:solidFill>
                    <a:schemeClr val="bg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00" b="1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ABF89D29-3B38-47AA-A81E-EA8863F06630}"/>
                    </a:ext>
                  </a:extLst>
                </p:cNvPr>
                <p:cNvSpPr txBox="1"/>
                <p:nvPr/>
              </p:nvSpPr>
              <p:spPr>
                <a:xfrm>
                  <a:off x="6311896" y="1509968"/>
                  <a:ext cx="1181229" cy="9072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6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ขวดน้ำ</a:t>
                  </a:r>
                  <a:endParaRPr lang="en-US" sz="26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</p:grp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8014F8FD-DFED-43E3-9768-6B88C0AB8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9303" y="4123808"/>
              <a:ext cx="1025648" cy="10800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DED9089-E8F5-4555-B7D9-7F6A67749DF9}"/>
              </a:ext>
            </a:extLst>
          </p:cNvPr>
          <p:cNvGrpSpPr/>
          <p:nvPr/>
        </p:nvGrpSpPr>
        <p:grpSpPr>
          <a:xfrm>
            <a:off x="3629873" y="4109011"/>
            <a:ext cx="3939578" cy="2283022"/>
            <a:chOff x="3629873" y="4109011"/>
            <a:chExt cx="3939578" cy="2283022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9399A23C-D242-4FCC-B975-5A31E2B5F82A}"/>
                </a:ext>
              </a:extLst>
            </p:cNvPr>
            <p:cNvSpPr/>
            <p:nvPr/>
          </p:nvSpPr>
          <p:spPr>
            <a:xfrm>
              <a:off x="3698489" y="4109011"/>
              <a:ext cx="3870962" cy="2283022"/>
            </a:xfrm>
            <a:prstGeom prst="roundRect">
              <a:avLst>
                <a:gd name="adj" fmla="val 1267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D4EF376-AB99-47B7-A4FB-72202B90AE7F}"/>
                </a:ext>
              </a:extLst>
            </p:cNvPr>
            <p:cNvSpPr txBox="1"/>
            <p:nvPr/>
          </p:nvSpPr>
          <p:spPr>
            <a:xfrm>
              <a:off x="5059659" y="5454887"/>
              <a:ext cx="232826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 ลิตร </a:t>
              </a:r>
            </a:p>
            <a:p>
              <a:pPr algn="ctr"/>
              <a:r>
                <a:rPr lang="th-TH" sz="26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600 มิลลิลิตร</a:t>
              </a: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E12F83CD-566C-4C5B-B23C-754DCA227C6A}"/>
                </a:ext>
              </a:extLst>
            </p:cNvPr>
            <p:cNvGrpSpPr/>
            <p:nvPr/>
          </p:nvGrpSpPr>
          <p:grpSpPr>
            <a:xfrm>
              <a:off x="3629873" y="4422842"/>
              <a:ext cx="1665510" cy="1692032"/>
              <a:chOff x="4107834" y="4474236"/>
              <a:chExt cx="1665510" cy="1692032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EAEB82CB-33FE-476F-90EE-2D2A369FD9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547370" y="4474236"/>
                <a:ext cx="750994" cy="1059996"/>
              </a:xfrm>
              <a:prstGeom prst="rect">
                <a:avLst/>
              </a:prstGeom>
            </p:spPr>
          </p:pic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09AB630F-888D-4A8D-A844-3478A215C7EF}"/>
                  </a:ext>
                </a:extLst>
              </p:cNvPr>
              <p:cNvGrpSpPr/>
              <p:nvPr/>
            </p:nvGrpSpPr>
            <p:grpSpPr>
              <a:xfrm>
                <a:off x="4107834" y="5673825"/>
                <a:ext cx="1665510" cy="492443"/>
                <a:chOff x="6097800" y="53785"/>
                <a:chExt cx="1766358" cy="907201"/>
              </a:xfrm>
            </p:grpSpPr>
            <p:sp>
              <p:nvSpPr>
                <p:cNvPr id="115" name="Rectangle: Rounded Corners 114">
                  <a:extLst>
                    <a:ext uri="{FF2B5EF4-FFF2-40B4-BE49-F238E27FC236}">
                      <a16:creationId xmlns:a16="http://schemas.microsoft.com/office/drawing/2014/main" id="{4BF47D2B-2618-486E-8A69-903932B64563}"/>
                    </a:ext>
                  </a:extLst>
                </p:cNvPr>
                <p:cNvSpPr/>
                <p:nvPr/>
              </p:nvSpPr>
              <p:spPr>
                <a:xfrm>
                  <a:off x="6183940" y="85015"/>
                  <a:ext cx="1556489" cy="82551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38100">
                  <a:solidFill>
                    <a:schemeClr val="bg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00" b="1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DB5F50E2-7A31-4049-BE97-5C822CD88E60}"/>
                    </a:ext>
                  </a:extLst>
                </p:cNvPr>
                <p:cNvSpPr txBox="1"/>
                <p:nvPr/>
              </p:nvSpPr>
              <p:spPr>
                <a:xfrm>
                  <a:off x="6097800" y="53785"/>
                  <a:ext cx="1766358" cy="9072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6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แกลลอน</a:t>
                  </a:r>
                  <a:endParaRPr lang="en-US" sz="26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EAA7090-2E5A-4A8A-97D6-2265206A2E42}"/>
                </a:ext>
              </a:extLst>
            </p:cNvPr>
            <p:cNvGrpSpPr/>
            <p:nvPr/>
          </p:nvGrpSpPr>
          <p:grpSpPr>
            <a:xfrm>
              <a:off x="5175323" y="4274846"/>
              <a:ext cx="2178422" cy="1080000"/>
              <a:chOff x="4767553" y="4840964"/>
              <a:chExt cx="2394853" cy="1187301"/>
            </a:xfrm>
          </p:grpSpPr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C4E1094E-55F8-497C-B497-CF8000E341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036785" y="4840964"/>
                <a:ext cx="1125621" cy="1187301"/>
              </a:xfrm>
              <a:prstGeom prst="rect">
                <a:avLst/>
              </a:prstGeom>
            </p:spPr>
          </p:pic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11627F34-5ECF-480B-932A-3B2D0CB20B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767553" y="4840964"/>
                <a:ext cx="1127549" cy="1187301"/>
              </a:xfrm>
              <a:prstGeom prst="rect">
                <a:avLst/>
              </a:prstGeom>
            </p:spPr>
          </p:pic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D8738F73-FAE8-4688-9B21-DCE068D82315}"/>
              </a:ext>
            </a:extLst>
          </p:cNvPr>
          <p:cNvGrpSpPr/>
          <p:nvPr/>
        </p:nvGrpSpPr>
        <p:grpSpPr>
          <a:xfrm>
            <a:off x="7736694" y="4109011"/>
            <a:ext cx="3870962" cy="2283022"/>
            <a:chOff x="3698489" y="4109011"/>
            <a:chExt cx="3870962" cy="2283022"/>
          </a:xfrm>
        </p:grpSpPr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6E3A032B-186D-44C9-A4D7-47B2EB32F082}"/>
                </a:ext>
              </a:extLst>
            </p:cNvPr>
            <p:cNvSpPr/>
            <p:nvPr/>
          </p:nvSpPr>
          <p:spPr>
            <a:xfrm>
              <a:off x="3698489" y="4109011"/>
              <a:ext cx="3870962" cy="2283022"/>
            </a:xfrm>
            <a:prstGeom prst="roundRect">
              <a:avLst>
                <a:gd name="adj" fmla="val 1267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80E2298E-B6E4-4436-A4AB-CC127278E94F}"/>
                </a:ext>
              </a:extLst>
            </p:cNvPr>
            <p:cNvSpPr txBox="1"/>
            <p:nvPr/>
          </p:nvSpPr>
          <p:spPr>
            <a:xfrm>
              <a:off x="5059659" y="5454887"/>
              <a:ext cx="232826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 ลิตร </a:t>
              </a:r>
            </a:p>
            <a:p>
              <a:pPr algn="ctr"/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9</a:t>
              </a:r>
              <a:r>
                <a:rPr lang="th-TH" sz="26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00 มิลลิลิตร</a:t>
              </a: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34DE762E-858D-464B-92E6-F11F3BC38F72}"/>
                </a:ext>
              </a:extLst>
            </p:cNvPr>
            <p:cNvGrpSpPr/>
            <p:nvPr/>
          </p:nvGrpSpPr>
          <p:grpSpPr>
            <a:xfrm>
              <a:off x="3839231" y="4519390"/>
              <a:ext cx="1144262" cy="1749477"/>
              <a:chOff x="4317192" y="4570784"/>
              <a:chExt cx="1144262" cy="1749477"/>
            </a:xfrm>
          </p:grpSpPr>
          <p:pic>
            <p:nvPicPr>
              <p:cNvPr id="124" name="Picture 123">
                <a:extLst>
                  <a:ext uri="{FF2B5EF4-FFF2-40B4-BE49-F238E27FC236}">
                    <a16:creationId xmlns:a16="http://schemas.microsoft.com/office/drawing/2014/main" id="{ACDFEAE8-0DCA-4E2B-ACE4-82ED9E662C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401815" y="4570784"/>
                <a:ext cx="931503" cy="991354"/>
              </a:xfrm>
              <a:prstGeom prst="rect">
                <a:avLst/>
              </a:prstGeom>
            </p:spPr>
          </p:pic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ECBFF655-8EBD-4CC4-A03C-1513382FC36E}"/>
                  </a:ext>
                </a:extLst>
              </p:cNvPr>
              <p:cNvGrpSpPr/>
              <p:nvPr/>
            </p:nvGrpSpPr>
            <p:grpSpPr>
              <a:xfrm>
                <a:off x="4317192" y="5685304"/>
                <a:ext cx="1144262" cy="634957"/>
                <a:chOff x="6319834" y="74932"/>
                <a:chExt cx="1213548" cy="1169747"/>
              </a:xfrm>
            </p:grpSpPr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2EC02586-9914-4440-AEC7-427C1073EB0C}"/>
                    </a:ext>
                  </a:extLst>
                </p:cNvPr>
                <p:cNvSpPr/>
                <p:nvPr/>
              </p:nvSpPr>
              <p:spPr>
                <a:xfrm>
                  <a:off x="6319834" y="74932"/>
                  <a:ext cx="1213548" cy="116974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38100">
                  <a:solidFill>
                    <a:schemeClr val="bg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00" b="1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6ADE0591-BE0A-47B8-B447-85CCC903801E}"/>
                    </a:ext>
                  </a:extLst>
                </p:cNvPr>
                <p:cNvSpPr txBox="1"/>
                <p:nvPr/>
              </p:nvSpPr>
              <p:spPr>
                <a:xfrm>
                  <a:off x="6429696" y="295169"/>
                  <a:ext cx="1062881" cy="9072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6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ถังน้ำ</a:t>
                  </a:r>
                  <a:endParaRPr lang="en-US" sz="26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03F91542-AD51-440F-A8C7-6A7E4E9EDD19}"/>
                </a:ext>
              </a:extLst>
            </p:cNvPr>
            <p:cNvGrpSpPr/>
            <p:nvPr/>
          </p:nvGrpSpPr>
          <p:grpSpPr>
            <a:xfrm>
              <a:off x="5175323" y="4274846"/>
              <a:ext cx="2178422" cy="1080000"/>
              <a:chOff x="4767553" y="4840964"/>
              <a:chExt cx="2394853" cy="1187301"/>
            </a:xfrm>
          </p:grpSpPr>
          <p:pic>
            <p:nvPicPr>
              <p:cNvPr id="122" name="Picture 121">
                <a:extLst>
                  <a:ext uri="{FF2B5EF4-FFF2-40B4-BE49-F238E27FC236}">
                    <a16:creationId xmlns:a16="http://schemas.microsoft.com/office/drawing/2014/main" id="{09B4AB38-2C3D-419D-9F96-33652E63B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036785" y="4840965"/>
                <a:ext cx="1125621" cy="1187299"/>
              </a:xfrm>
              <a:prstGeom prst="rect">
                <a:avLst/>
              </a:prstGeom>
            </p:spPr>
          </p:pic>
          <p:pic>
            <p:nvPicPr>
              <p:cNvPr id="123" name="Picture 122">
                <a:extLst>
                  <a:ext uri="{FF2B5EF4-FFF2-40B4-BE49-F238E27FC236}">
                    <a16:creationId xmlns:a16="http://schemas.microsoft.com/office/drawing/2014/main" id="{56170972-6C7C-4C3C-BE0C-7AB93A3B19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767553" y="4840964"/>
                <a:ext cx="1127549" cy="1187301"/>
              </a:xfrm>
              <a:prstGeom prst="rect">
                <a:avLst/>
              </a:prstGeom>
            </p:spPr>
          </p:pic>
        </p:grpSp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F17FC06C-4E7E-4B3E-A96F-A084C9B998CA}"/>
              </a:ext>
            </a:extLst>
          </p:cNvPr>
          <p:cNvSpPr txBox="1"/>
          <p:nvPr/>
        </p:nvSpPr>
        <p:spPr>
          <a:xfrm>
            <a:off x="7101190" y="2375735"/>
            <a:ext cx="3700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 ลิตร 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2433448-E750-40C3-90E5-1657953E8804}"/>
              </a:ext>
            </a:extLst>
          </p:cNvPr>
          <p:cNvSpPr txBox="1"/>
          <p:nvPr/>
        </p:nvSpPr>
        <p:spPr>
          <a:xfrm>
            <a:off x="7101190" y="2779528"/>
            <a:ext cx="3700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 ลิตร 600 มิลลิลิตร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421750C8-7CBF-45D5-A0B2-41C4C46C790E}"/>
              </a:ext>
            </a:extLst>
          </p:cNvPr>
          <p:cNvSpPr txBox="1"/>
          <p:nvPr/>
        </p:nvSpPr>
        <p:spPr>
          <a:xfrm>
            <a:off x="7101190" y="3183320"/>
            <a:ext cx="3700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 ลิตร 900 มิลลิลิตร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1341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0" grpId="0"/>
      <p:bldP spid="69" grpId="0"/>
      <p:bldP spid="65" grpId="0"/>
      <p:bldP spid="66" grpId="0"/>
      <p:bldP spid="67" grpId="0"/>
      <p:bldP spid="128" grpId="0"/>
      <p:bldP spid="129" grpId="0"/>
      <p:bldP spid="13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พื้นหลักสี">
            <a:extLst>
              <a:ext uri="{FF2B5EF4-FFF2-40B4-BE49-F238E27FC236}">
                <a16:creationId xmlns:a16="http://schemas.microsoft.com/office/drawing/2014/main" id="{2F24F049-C4D4-42CE-9573-54E910C37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833" b="7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B0C4068-4C27-4AEC-A93B-E72629DA4B33}"/>
              </a:ext>
            </a:extLst>
          </p:cNvPr>
          <p:cNvGrpSpPr/>
          <p:nvPr/>
        </p:nvGrpSpPr>
        <p:grpSpPr>
          <a:xfrm>
            <a:off x="328956" y="2180321"/>
            <a:ext cx="5667736" cy="3400715"/>
            <a:chOff x="428264" y="1145441"/>
            <a:chExt cx="5667736" cy="340071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6A3872C-1599-4E5D-820F-5C368D3BF424}"/>
                </a:ext>
              </a:extLst>
            </p:cNvPr>
            <p:cNvSpPr/>
            <p:nvPr/>
          </p:nvSpPr>
          <p:spPr>
            <a:xfrm>
              <a:off x="428264" y="1145441"/>
              <a:ext cx="5667736" cy="3400715"/>
            </a:xfrm>
            <a:prstGeom prst="roundRect">
              <a:avLst>
                <a:gd name="adj" fmla="val 5634"/>
              </a:avLst>
            </a:prstGeom>
            <a:solidFill>
              <a:schemeClr val="bg2"/>
            </a:solidFill>
            <a:ln>
              <a:noFill/>
            </a:ln>
            <a:effectLst>
              <a:outerShdw blurRad="101600" dist="88900" dir="7200000" sx="88000" sy="88000" algn="ctr" rotWithShape="0">
                <a:srgbClr val="000000">
                  <a:alpha val="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5D9D32-E8F8-4BE5-A0B3-E96F3EB0A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6416" y="1346948"/>
              <a:ext cx="5084738" cy="297885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17439A4-F87A-432B-BC62-21BD69814863}"/>
              </a:ext>
            </a:extLst>
          </p:cNvPr>
          <p:cNvSpPr txBox="1"/>
          <p:nvPr/>
        </p:nvSpPr>
        <p:spPr>
          <a:xfrm>
            <a:off x="1986360" y="315526"/>
            <a:ext cx="8219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จงโยงเส้นจับคู่ปริมาตรของน้ำในภาชนะต่าง ๆ</a:t>
            </a:r>
          </a:p>
          <a:p>
            <a:pPr algn="ctr"/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โดยคาดคะเนจากปริมาตรของน้ำในภาชนะที่กำหนด</a:t>
            </a:r>
            <a:endParaRPr lang="en-US" sz="30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D4D3841-F539-41AF-B8C4-F8D447FDEB2A}"/>
              </a:ext>
            </a:extLst>
          </p:cNvPr>
          <p:cNvSpPr/>
          <p:nvPr/>
        </p:nvSpPr>
        <p:spPr>
          <a:xfrm>
            <a:off x="6260478" y="1562582"/>
            <a:ext cx="5602566" cy="4979892"/>
          </a:xfrm>
          <a:prstGeom prst="roundRect">
            <a:avLst>
              <a:gd name="adj" fmla="val 8215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AC0A1C2D-B47A-4AFF-A305-D585098DDD59}"/>
              </a:ext>
            </a:extLst>
          </p:cNvPr>
          <p:cNvCxnSpPr/>
          <p:nvPr/>
        </p:nvCxnSpPr>
        <p:spPr>
          <a:xfrm>
            <a:off x="8686800" y="2165853"/>
            <a:ext cx="2371927" cy="3739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F2270EF8-4A61-41DD-9457-FEAE0F5FA310}"/>
              </a:ext>
            </a:extLst>
          </p:cNvPr>
          <p:cNvCxnSpPr>
            <a:cxnSpLocks/>
          </p:cNvCxnSpPr>
          <p:nvPr/>
        </p:nvCxnSpPr>
        <p:spPr>
          <a:xfrm flipV="1">
            <a:off x="8732127" y="2173003"/>
            <a:ext cx="2347112" cy="13155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77D1135E-7F94-4081-82AD-BF3832694DF7}"/>
              </a:ext>
            </a:extLst>
          </p:cNvPr>
          <p:cNvCxnSpPr>
            <a:cxnSpLocks/>
          </p:cNvCxnSpPr>
          <p:nvPr/>
        </p:nvCxnSpPr>
        <p:spPr>
          <a:xfrm flipV="1">
            <a:off x="8763681" y="3460221"/>
            <a:ext cx="2295046" cy="12311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45800B25-0C87-4304-B3A5-A569DC5A73A4}"/>
              </a:ext>
            </a:extLst>
          </p:cNvPr>
          <p:cNvCxnSpPr>
            <a:cxnSpLocks/>
          </p:cNvCxnSpPr>
          <p:nvPr/>
        </p:nvCxnSpPr>
        <p:spPr>
          <a:xfrm flipV="1">
            <a:off x="8732127" y="4633147"/>
            <a:ext cx="2278480" cy="12376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Group 98">
            <a:extLst>
              <a:ext uri="{FF2B5EF4-FFF2-40B4-BE49-F238E27FC236}">
                <a16:creationId xmlns:a16="http://schemas.microsoft.com/office/drawing/2014/main" id="{89E94EBE-EE89-404E-BD86-F2E557DA7518}"/>
              </a:ext>
            </a:extLst>
          </p:cNvPr>
          <p:cNvGrpSpPr/>
          <p:nvPr/>
        </p:nvGrpSpPr>
        <p:grpSpPr>
          <a:xfrm>
            <a:off x="6708133" y="1842688"/>
            <a:ext cx="4716548" cy="4399641"/>
            <a:chOff x="6708133" y="1842688"/>
            <a:chExt cx="4716548" cy="439964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F4B30CD-8B23-42F9-AC20-62D8C1921C6B}"/>
                </a:ext>
              </a:extLst>
            </p:cNvPr>
            <p:cNvGrpSpPr/>
            <p:nvPr/>
          </p:nvGrpSpPr>
          <p:grpSpPr>
            <a:xfrm>
              <a:off x="10669621" y="1842688"/>
              <a:ext cx="755060" cy="722039"/>
              <a:chOff x="6991817" y="2352941"/>
              <a:chExt cx="719666" cy="686732"/>
            </a:xfrm>
          </p:grpSpPr>
          <p:pic>
            <p:nvPicPr>
              <p:cNvPr id="16" name="Picture 15" descr="Icon&#10;&#10;Description automatically generated">
                <a:extLst>
                  <a:ext uri="{FF2B5EF4-FFF2-40B4-BE49-F238E27FC236}">
                    <a16:creationId xmlns:a16="http://schemas.microsoft.com/office/drawing/2014/main" id="{A91082CD-E2FE-44F4-A3AA-207D38A29D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1817" y="2359845"/>
                <a:ext cx="719666" cy="679828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D41F1FA-FB1D-4E79-9A0D-A655ED44E523}"/>
                  </a:ext>
                </a:extLst>
              </p:cNvPr>
              <p:cNvSpPr txBox="1"/>
              <p:nvPr/>
            </p:nvSpPr>
            <p:spPr>
              <a:xfrm>
                <a:off x="7102484" y="2352941"/>
                <a:ext cx="498333" cy="614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A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C927082-16E9-4FD6-9D04-F19B82FFDAF3}"/>
                </a:ext>
              </a:extLst>
            </p:cNvPr>
            <p:cNvGrpSpPr/>
            <p:nvPr/>
          </p:nvGrpSpPr>
          <p:grpSpPr>
            <a:xfrm>
              <a:off x="10669621" y="3058825"/>
              <a:ext cx="755060" cy="714780"/>
              <a:chOff x="6991817" y="2359845"/>
              <a:chExt cx="719666" cy="679828"/>
            </a:xfrm>
          </p:grpSpPr>
          <p:pic>
            <p:nvPicPr>
              <p:cNvPr id="21" name="Picture 20" descr="Icon&#10;&#10;Description automatically generated">
                <a:extLst>
                  <a:ext uri="{FF2B5EF4-FFF2-40B4-BE49-F238E27FC236}">
                    <a16:creationId xmlns:a16="http://schemas.microsoft.com/office/drawing/2014/main" id="{50277F12-AD58-445D-AA5D-CFAD220BA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1817" y="2359845"/>
                <a:ext cx="719666" cy="679828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97A8149-DEDD-40FF-882A-39693A9C49A0}"/>
                  </a:ext>
                </a:extLst>
              </p:cNvPr>
              <p:cNvSpPr txBox="1"/>
              <p:nvPr/>
            </p:nvSpPr>
            <p:spPr>
              <a:xfrm>
                <a:off x="7102484" y="2390753"/>
                <a:ext cx="498333" cy="614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B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FAE8BDC-9682-40BF-A04C-B545134A3DC9}"/>
                </a:ext>
              </a:extLst>
            </p:cNvPr>
            <p:cNvGrpSpPr/>
            <p:nvPr/>
          </p:nvGrpSpPr>
          <p:grpSpPr>
            <a:xfrm>
              <a:off x="10669621" y="4267703"/>
              <a:ext cx="755060" cy="714780"/>
              <a:chOff x="6991817" y="2359845"/>
              <a:chExt cx="719666" cy="679828"/>
            </a:xfrm>
          </p:grpSpPr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D95D358B-83E8-4DF0-9CF8-538C20E0F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1817" y="2359845"/>
                <a:ext cx="719666" cy="679828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20CD459-7009-4051-B3AC-5E5F1A5C1204}"/>
                  </a:ext>
                </a:extLst>
              </p:cNvPr>
              <p:cNvSpPr txBox="1"/>
              <p:nvPr/>
            </p:nvSpPr>
            <p:spPr>
              <a:xfrm>
                <a:off x="7093011" y="2371847"/>
                <a:ext cx="498333" cy="614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C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AC36A06-948C-4E0D-93D6-2760A199D96B}"/>
                </a:ext>
              </a:extLst>
            </p:cNvPr>
            <p:cNvGrpSpPr/>
            <p:nvPr/>
          </p:nvGrpSpPr>
          <p:grpSpPr>
            <a:xfrm>
              <a:off x="10669621" y="5476580"/>
              <a:ext cx="755060" cy="714780"/>
              <a:chOff x="6991817" y="2359845"/>
              <a:chExt cx="719666" cy="679828"/>
            </a:xfrm>
          </p:grpSpPr>
          <p:pic>
            <p:nvPicPr>
              <p:cNvPr id="27" name="Picture 26" descr="Icon&#10;&#10;Description automatically generated">
                <a:extLst>
                  <a:ext uri="{FF2B5EF4-FFF2-40B4-BE49-F238E27FC236}">
                    <a16:creationId xmlns:a16="http://schemas.microsoft.com/office/drawing/2014/main" id="{CDDE3144-FB95-41C7-9B49-BD8CC0E5E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1817" y="2359845"/>
                <a:ext cx="719666" cy="679828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B0DCB2C-A2AE-4239-87C4-2042EBA3C0D8}"/>
                  </a:ext>
                </a:extLst>
              </p:cNvPr>
              <p:cNvSpPr txBox="1"/>
              <p:nvPr/>
            </p:nvSpPr>
            <p:spPr>
              <a:xfrm>
                <a:off x="7113517" y="2379469"/>
                <a:ext cx="498333" cy="614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effectLst>
                      <a:glow rad="254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D</a:t>
                </a:r>
              </a:p>
            </p:txBody>
          </p:sp>
        </p:grpSp>
        <p:pic>
          <p:nvPicPr>
            <p:cNvPr id="3" name="Picture 2" descr="Logo&#10;&#10;Description automatically generated">
              <a:extLst>
                <a:ext uri="{FF2B5EF4-FFF2-40B4-BE49-F238E27FC236}">
                  <a16:creationId xmlns:a16="http://schemas.microsoft.com/office/drawing/2014/main" id="{67B18EE7-C2A3-451C-8503-AADD1F4D5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133" y="5567852"/>
              <a:ext cx="2326538" cy="674477"/>
            </a:xfrm>
            <a:prstGeom prst="rect">
              <a:avLst/>
            </a:prstGeom>
          </p:spPr>
        </p:pic>
        <p:pic>
          <p:nvPicPr>
            <p:cNvPr id="14" name="Picture 1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16CD6B6E-5A61-4B7E-AF3C-08218B817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133" y="1937589"/>
              <a:ext cx="2326538" cy="674477"/>
            </a:xfrm>
            <a:prstGeom prst="rect">
              <a:avLst/>
            </a:prstGeom>
          </p:spPr>
        </p:pic>
        <p:pic>
          <p:nvPicPr>
            <p:cNvPr id="17" name="Picture 16" descr="A yellow background with black text&#10;&#10;Description automatically generated with low confidence">
              <a:extLst>
                <a:ext uri="{FF2B5EF4-FFF2-40B4-BE49-F238E27FC236}">
                  <a16:creationId xmlns:a16="http://schemas.microsoft.com/office/drawing/2014/main" id="{982AFB11-B7DD-4227-97C7-B54A2FF88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133" y="3162240"/>
              <a:ext cx="2323807" cy="652632"/>
            </a:xfrm>
            <a:prstGeom prst="rect">
              <a:avLst/>
            </a:prstGeom>
          </p:spPr>
        </p:pic>
        <p:pic>
          <p:nvPicPr>
            <p:cNvPr id="31" name="Picture 3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6F1860F-4AEE-4AD2-AF08-38AB22910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133" y="4365046"/>
              <a:ext cx="2323807" cy="652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7905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25BF2AF4-A08B-4E8A-A32A-E25B7E9131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" t="5350" r="697" b="1435"/>
          <a:stretch/>
        </p:blipFill>
        <p:spPr>
          <a:xfrm>
            <a:off x="0" y="0"/>
            <a:ext cx="12192000" cy="55886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99C31F-CE85-4DCD-9B1D-F2D35AFA1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46" y="5009945"/>
            <a:ext cx="12192000" cy="901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0E575-B12B-426B-AA91-A438496477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r="791"/>
          <a:stretch/>
        </p:blipFill>
        <p:spPr>
          <a:xfrm>
            <a:off x="0" y="5704364"/>
            <a:ext cx="12192000" cy="1269385"/>
          </a:xfrm>
          <a:prstGeom prst="rect">
            <a:avLst/>
          </a:prstGeom>
        </p:spPr>
      </p:pic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A32EE36-EF0F-4166-AF5C-228D0DC7F6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433" y="4596906"/>
            <a:ext cx="1816765" cy="1072989"/>
          </a:xfrm>
          <a:prstGeom prst="rect">
            <a:avLst/>
          </a:prstGeom>
        </p:spPr>
      </p:pic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0C35B1E-04E8-478A-A360-2B1E161288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02" y="4596905"/>
            <a:ext cx="1816765" cy="1072989"/>
          </a:xfrm>
          <a:prstGeom prst="rect">
            <a:avLst/>
          </a:prstGeom>
        </p:spPr>
      </p:pic>
      <p:pic>
        <p:nvPicPr>
          <p:cNvPr id="17" name="Picture 16" descr="A picture containing light&#10;&#10;Description automatically generated">
            <a:extLst>
              <a:ext uri="{FF2B5EF4-FFF2-40B4-BE49-F238E27FC236}">
                <a16:creationId xmlns:a16="http://schemas.microsoft.com/office/drawing/2014/main" id="{9AB92B1D-CC84-417E-8545-26756317E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261" y="3951153"/>
            <a:ext cx="607109" cy="616450"/>
          </a:xfrm>
          <a:prstGeom prst="rect">
            <a:avLst/>
          </a:prstGeom>
        </p:spPr>
      </p:pic>
      <p:pic>
        <p:nvPicPr>
          <p:cNvPr id="18" name="Picture 17" descr="A picture containing light&#10;&#10;Description automatically generated">
            <a:extLst>
              <a:ext uri="{FF2B5EF4-FFF2-40B4-BE49-F238E27FC236}">
                <a16:creationId xmlns:a16="http://schemas.microsoft.com/office/drawing/2014/main" id="{F6CADA26-11D8-4BDE-AAFF-5E5342B8F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30" y="3980456"/>
            <a:ext cx="607109" cy="6164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8FC36A-1487-4F23-AE80-EEBE459DD40B}"/>
              </a:ext>
            </a:extLst>
          </p:cNvPr>
          <p:cNvSpPr txBox="1"/>
          <p:nvPr/>
        </p:nvSpPr>
        <p:spPr>
          <a:xfrm>
            <a:off x="823750" y="1482251"/>
            <a:ext cx="108094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         การคาดคะเนปริมาตรของสิ่งต่าง ๆ และความจุของภาชนะ</a:t>
            </a:r>
          </a:p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เป็นลิตร เป็นการบอกปริมาตรหรือความจุเป็นลิตรให้ใกล้เคียงกับปริมาตรหรือความจุจริงโดยไม่ใช้เครื่องตวง อาจเทียบกับปริมาตร</a:t>
            </a:r>
          </a:p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หรือความจุ 1 ลิตร หรือเทียบกับปริมาตรหรือความจุของสิ่งต่าง ๆ</a:t>
            </a:r>
          </a:p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ที่เราทราบแล้ว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78B178-571B-4205-98F5-A91ADA518931}"/>
              </a:ext>
            </a:extLst>
          </p:cNvPr>
          <p:cNvSpPr txBox="1"/>
          <p:nvPr/>
        </p:nvSpPr>
        <p:spPr>
          <a:xfrm>
            <a:off x="2542309" y="595681"/>
            <a:ext cx="7107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</p:spTree>
    <p:extLst>
      <p:ext uri="{BB962C8B-B14F-4D97-AF65-F5344CB8AC3E}">
        <p14:creationId xmlns:p14="http://schemas.microsoft.com/office/powerpoint/2010/main" val="127336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43E52A26-9D60-4E02-B22C-D6C0B195F2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1964" r="2965" b="2819"/>
          <a:stretch/>
        </p:blipFill>
        <p:spPr>
          <a:xfrm>
            <a:off x="0" y="-6946"/>
            <a:ext cx="12191999" cy="6864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1F49F-6E24-42E0-A6F4-784745F35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667" y="512321"/>
            <a:ext cx="6040670" cy="5833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AA80CD-894E-4876-A788-7DB937EC4C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8402" y="1947951"/>
            <a:ext cx="2835197" cy="3263304"/>
          </a:xfrm>
          <a:prstGeom prst="rect">
            <a:avLst/>
          </a:prstGeom>
        </p:spPr>
      </p:pic>
      <p:pic>
        <p:nvPicPr>
          <p:cNvPr id="31" name="แสง" descr="A picture containing dark, night sky, blur&#10;&#10;Description automatically generated">
            <a:extLst>
              <a:ext uri="{FF2B5EF4-FFF2-40B4-BE49-F238E27FC236}">
                <a16:creationId xmlns:a16="http://schemas.microsoft.com/office/drawing/2014/main" id="{F2C94390-726F-419E-A8AA-736284453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333" y="2239473"/>
            <a:ext cx="2639129" cy="2680259"/>
          </a:xfrm>
          <a:prstGeom prst="rect">
            <a:avLst/>
          </a:prstGeom>
        </p:spPr>
      </p:pic>
      <p:pic>
        <p:nvPicPr>
          <p:cNvPr id="32" name="แสง" descr="A picture containing dark, night sky, blur&#10;&#10;Description automatically generated">
            <a:extLst>
              <a:ext uri="{FF2B5EF4-FFF2-40B4-BE49-F238E27FC236}">
                <a16:creationId xmlns:a16="http://schemas.microsoft.com/office/drawing/2014/main" id="{1623EAC5-FD96-4196-9018-275991503C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30" y="3756535"/>
            <a:ext cx="2639129" cy="2680259"/>
          </a:xfrm>
          <a:prstGeom prst="rect">
            <a:avLst/>
          </a:prstGeom>
        </p:spPr>
      </p:pic>
      <p:pic>
        <p:nvPicPr>
          <p:cNvPr id="25" name="แสง" descr="A picture containing dark, night sky, blur&#10;&#10;Description automatically generated">
            <a:extLst>
              <a:ext uri="{FF2B5EF4-FFF2-40B4-BE49-F238E27FC236}">
                <a16:creationId xmlns:a16="http://schemas.microsoft.com/office/drawing/2014/main" id="{FEAEADB8-19C1-46C8-8AAA-073015248A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49" y="581610"/>
            <a:ext cx="2639129" cy="2680259"/>
          </a:xfrm>
          <a:prstGeom prst="rect">
            <a:avLst/>
          </a:prstGeom>
        </p:spPr>
      </p:pic>
      <p:grpSp>
        <p:nvGrpSpPr>
          <p:cNvPr id="26" name="A">
            <a:extLst>
              <a:ext uri="{FF2B5EF4-FFF2-40B4-BE49-F238E27FC236}">
                <a16:creationId xmlns:a16="http://schemas.microsoft.com/office/drawing/2014/main" id="{62834EB5-85E8-4052-B51C-D6D9BC2B5DC3}"/>
              </a:ext>
            </a:extLst>
          </p:cNvPr>
          <p:cNvGrpSpPr/>
          <p:nvPr/>
        </p:nvGrpSpPr>
        <p:grpSpPr>
          <a:xfrm>
            <a:off x="6561532" y="1273733"/>
            <a:ext cx="5193823" cy="1272521"/>
            <a:chOff x="6561532" y="1273733"/>
            <a:chExt cx="5193823" cy="1272521"/>
          </a:xfrm>
        </p:grpSpPr>
        <p:pic>
          <p:nvPicPr>
            <p:cNvPr id="19" name="Picture 18" descr="Shape&#10;&#10;Description automatically generated">
              <a:extLst>
                <a:ext uri="{FF2B5EF4-FFF2-40B4-BE49-F238E27FC236}">
                  <a16:creationId xmlns:a16="http://schemas.microsoft.com/office/drawing/2014/main" id="{3BC56220-41C8-4062-95D3-B1ABD37B2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532" y="1273733"/>
              <a:ext cx="5193823" cy="127252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95ED55-FD0B-4797-AE7A-3A4F411F4A88}"/>
                </a:ext>
              </a:extLst>
            </p:cNvPr>
            <p:cNvSpPr txBox="1"/>
            <p:nvPr/>
          </p:nvSpPr>
          <p:spPr>
            <a:xfrm>
              <a:off x="7844891" y="1624785"/>
              <a:ext cx="3462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70</a:t>
              </a:r>
              <a:r>
                <a:rPr lang="en-US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มิลลิลิตร</a:t>
              </a:r>
            </a:p>
          </p:txBody>
        </p:sp>
      </p:grpSp>
      <p:grpSp>
        <p:nvGrpSpPr>
          <p:cNvPr id="28" name="B">
            <a:extLst>
              <a:ext uri="{FF2B5EF4-FFF2-40B4-BE49-F238E27FC236}">
                <a16:creationId xmlns:a16="http://schemas.microsoft.com/office/drawing/2014/main" id="{E95B4451-C0C6-4F89-BDDB-4BD1300BCED1}"/>
              </a:ext>
            </a:extLst>
          </p:cNvPr>
          <p:cNvGrpSpPr/>
          <p:nvPr/>
        </p:nvGrpSpPr>
        <p:grpSpPr>
          <a:xfrm>
            <a:off x="6561532" y="2868798"/>
            <a:ext cx="5193823" cy="1272521"/>
            <a:chOff x="6561532" y="2868798"/>
            <a:chExt cx="5193823" cy="1272521"/>
          </a:xfrm>
        </p:grpSpPr>
        <p:pic>
          <p:nvPicPr>
            <p:cNvPr id="21" name="Picture 20" descr="Shape&#10;&#10;Description automatically generated">
              <a:extLst>
                <a:ext uri="{FF2B5EF4-FFF2-40B4-BE49-F238E27FC236}">
                  <a16:creationId xmlns:a16="http://schemas.microsoft.com/office/drawing/2014/main" id="{8D733252-0523-42FF-898B-F5BB5AB5F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532" y="2868798"/>
              <a:ext cx="5193823" cy="127252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5BB51CE-FE6A-469B-82AF-50C37315AB2E}"/>
                </a:ext>
              </a:extLst>
            </p:cNvPr>
            <p:cNvSpPr txBox="1"/>
            <p:nvPr/>
          </p:nvSpPr>
          <p:spPr>
            <a:xfrm>
              <a:off x="7844891" y="3205043"/>
              <a:ext cx="3462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80</a:t>
              </a:r>
              <a:r>
                <a:rPr lang="en-US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มิลลิลิตร</a:t>
              </a: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F82E1D88-8713-4104-BC71-DEF3FE93D8CD}"/>
              </a:ext>
            </a:extLst>
          </p:cNvPr>
          <p:cNvGrpSpPr/>
          <p:nvPr/>
        </p:nvGrpSpPr>
        <p:grpSpPr>
          <a:xfrm>
            <a:off x="6561532" y="4463862"/>
            <a:ext cx="5193825" cy="1265606"/>
            <a:chOff x="6561532" y="4463862"/>
            <a:chExt cx="5193825" cy="1265606"/>
          </a:xfrm>
        </p:grpSpPr>
        <p:pic>
          <p:nvPicPr>
            <p:cNvPr id="23" name="Picture 22" descr="Shape, rectangle&#10;&#10;Description automatically generated">
              <a:extLst>
                <a:ext uri="{FF2B5EF4-FFF2-40B4-BE49-F238E27FC236}">
                  <a16:creationId xmlns:a16="http://schemas.microsoft.com/office/drawing/2014/main" id="{63C228FA-CFB0-44ED-BCFA-88241083A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532" y="4463862"/>
              <a:ext cx="5193825" cy="126560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9747AE8-8137-40AC-B7D4-4B03FB84B7CA}"/>
                </a:ext>
              </a:extLst>
            </p:cNvPr>
            <p:cNvSpPr txBox="1"/>
            <p:nvPr/>
          </p:nvSpPr>
          <p:spPr>
            <a:xfrm>
              <a:off x="7844891" y="4819799"/>
              <a:ext cx="3462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90 มิลลิลิตร</a:t>
              </a:r>
            </a:p>
          </p:txBody>
        </p:sp>
      </p:grpSp>
      <p:pic>
        <p:nvPicPr>
          <p:cNvPr id="5" name="Picture 4" descr="Icon&#10;&#10;Description automatically generated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98C8871-0273-4211-9AB1-F039BB6A46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7" y="5909326"/>
            <a:ext cx="759569" cy="7560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A89B6A-90A4-46CF-AE60-48DB3FAF4D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022" y="5909326"/>
            <a:ext cx="759588" cy="756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DA314D0-8BBC-4715-AEF1-0EF53101324C}"/>
              </a:ext>
            </a:extLst>
          </p:cNvPr>
          <p:cNvGrpSpPr/>
          <p:nvPr/>
        </p:nvGrpSpPr>
        <p:grpSpPr>
          <a:xfrm>
            <a:off x="11114769" y="137760"/>
            <a:ext cx="937548" cy="933146"/>
            <a:chOff x="10999022" y="103035"/>
            <a:chExt cx="937548" cy="933146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97D0B036-3223-4B5B-AD55-41F732D83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9022" y="103035"/>
              <a:ext cx="937548" cy="93314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FF5BE01-F542-4146-B166-AFCBD35EB02E}"/>
                </a:ext>
              </a:extLst>
            </p:cNvPr>
            <p:cNvSpPr txBox="1"/>
            <p:nvPr/>
          </p:nvSpPr>
          <p:spPr>
            <a:xfrm>
              <a:off x="11022172" y="180762"/>
              <a:ext cx="8110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4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</a:p>
          </p:txBody>
        </p:sp>
      </p:grpSp>
      <p:pic>
        <p:nvPicPr>
          <p:cNvPr id="35" name="ผิด2">
            <a:extLst>
              <a:ext uri="{FF2B5EF4-FFF2-40B4-BE49-F238E27FC236}">
                <a16:creationId xmlns:a16="http://schemas.microsoft.com/office/drawing/2014/main" id="{6FED5C63-0FFB-498B-8AD7-ED27A0A1CCE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678" y="1545883"/>
            <a:ext cx="756000" cy="756000"/>
          </a:xfrm>
          <a:prstGeom prst="rect">
            <a:avLst/>
          </a:prstGeom>
        </p:spPr>
      </p:pic>
      <p:pic>
        <p:nvPicPr>
          <p:cNvPr id="37" name="ถูก1">
            <a:extLst>
              <a:ext uri="{FF2B5EF4-FFF2-40B4-BE49-F238E27FC236}">
                <a16:creationId xmlns:a16="http://schemas.microsoft.com/office/drawing/2014/main" id="{3C0BD13D-F5A1-4755-BA59-E69F933770B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678" y="4778420"/>
            <a:ext cx="756000" cy="756000"/>
          </a:xfrm>
          <a:prstGeom prst="rect">
            <a:avLst/>
          </a:prstGeom>
        </p:spPr>
      </p:pic>
      <p:pic>
        <p:nvPicPr>
          <p:cNvPr id="38" name="ผิด2">
            <a:extLst>
              <a:ext uri="{FF2B5EF4-FFF2-40B4-BE49-F238E27FC236}">
                <a16:creationId xmlns:a16="http://schemas.microsoft.com/office/drawing/2014/main" id="{8439D1BB-5179-44B7-9B94-D66BA780907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678" y="3147689"/>
            <a:ext cx="756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30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47A0DF-8D81-4BB7-87D7-C2DFCBB9C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" t="2221" r="808" b="2444"/>
          <a:stretch/>
        </p:blipFill>
        <p:spPr>
          <a:xfrm>
            <a:off x="0" y="0"/>
            <a:ext cx="12192000" cy="5590816"/>
          </a:xfrm>
          <a:prstGeom prst="rect">
            <a:avLst/>
          </a:prstGeom>
        </p:spPr>
      </p:pic>
      <p:pic>
        <p:nvPicPr>
          <p:cNvPr id="9" name="Picture 8" descr="A close-up of a leaf&#10;&#10;Description automatically generated">
            <a:extLst>
              <a:ext uri="{FF2B5EF4-FFF2-40B4-BE49-F238E27FC236}">
                <a16:creationId xmlns:a16="http://schemas.microsoft.com/office/drawing/2014/main" id="{3412417D-1889-4BE3-8079-22BC6D085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733" y="4878619"/>
            <a:ext cx="585267" cy="749873"/>
          </a:xfrm>
          <a:prstGeom prst="rect">
            <a:avLst/>
          </a:prstGeom>
        </p:spPr>
      </p:pic>
      <p:pic>
        <p:nvPicPr>
          <p:cNvPr id="10" name="Picture 9" descr="A close-up of a leaf&#10;&#10;Description automatically generated">
            <a:extLst>
              <a:ext uri="{FF2B5EF4-FFF2-40B4-BE49-F238E27FC236}">
                <a16:creationId xmlns:a16="http://schemas.microsoft.com/office/drawing/2014/main" id="{878D10A7-4706-4659-8907-3C96FB765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1466" y="4878618"/>
            <a:ext cx="585267" cy="749873"/>
          </a:xfrm>
          <a:prstGeom prst="rect">
            <a:avLst/>
          </a:prstGeom>
        </p:spPr>
      </p:pic>
      <p:pic>
        <p:nvPicPr>
          <p:cNvPr id="11" name="Picture 10" descr="A close-up of a leaf&#10;&#10;Description automatically generated">
            <a:extLst>
              <a:ext uri="{FF2B5EF4-FFF2-40B4-BE49-F238E27FC236}">
                <a16:creationId xmlns:a16="http://schemas.microsoft.com/office/drawing/2014/main" id="{4F39E703-1291-4AB8-A466-24759C0DC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0206" y="4846161"/>
            <a:ext cx="585267" cy="749873"/>
          </a:xfrm>
          <a:prstGeom prst="rect">
            <a:avLst/>
          </a:prstGeom>
        </p:spPr>
      </p:pic>
      <p:pic>
        <p:nvPicPr>
          <p:cNvPr id="12" name="Picture 11" descr="A close-up of a leaf&#10;&#10;Description automatically generated">
            <a:extLst>
              <a:ext uri="{FF2B5EF4-FFF2-40B4-BE49-F238E27FC236}">
                <a16:creationId xmlns:a16="http://schemas.microsoft.com/office/drawing/2014/main" id="{41CB5624-7DE3-4103-B6D9-1492E8A3D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69" y="4862389"/>
            <a:ext cx="585267" cy="749873"/>
          </a:xfrm>
          <a:prstGeom prst="rect">
            <a:avLst/>
          </a:prstGeom>
        </p:spPr>
      </p:pic>
      <p:pic>
        <p:nvPicPr>
          <p:cNvPr id="13" name="Picture 12" descr="A close-up of a leaf&#10;&#10;Description automatically generated">
            <a:extLst>
              <a:ext uri="{FF2B5EF4-FFF2-40B4-BE49-F238E27FC236}">
                <a16:creationId xmlns:a16="http://schemas.microsoft.com/office/drawing/2014/main" id="{F99DADBE-942F-43F5-BFF4-E47295E9B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32" y="4862388"/>
            <a:ext cx="585267" cy="749873"/>
          </a:xfrm>
          <a:prstGeom prst="rect">
            <a:avLst/>
          </a:prstGeom>
        </p:spPr>
      </p:pic>
      <p:pic>
        <p:nvPicPr>
          <p:cNvPr id="14" name="Picture 13" descr="A close-up of a leaf&#10;&#10;Description automatically generated">
            <a:extLst>
              <a:ext uri="{FF2B5EF4-FFF2-40B4-BE49-F238E27FC236}">
                <a16:creationId xmlns:a16="http://schemas.microsoft.com/office/drawing/2014/main" id="{DCCA5C47-9121-419F-BCA1-CD0982120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2669" y="4878618"/>
            <a:ext cx="585267" cy="749873"/>
          </a:xfrm>
          <a:prstGeom prst="rect">
            <a:avLst/>
          </a:prstGeom>
        </p:spPr>
      </p:pic>
      <p:pic>
        <p:nvPicPr>
          <p:cNvPr id="15" name="Picture 14" descr="A close-up of a leaf&#10;&#10;Description automatically generated">
            <a:extLst>
              <a:ext uri="{FF2B5EF4-FFF2-40B4-BE49-F238E27FC236}">
                <a16:creationId xmlns:a16="http://schemas.microsoft.com/office/drawing/2014/main" id="{F197B050-36ED-4A09-A414-90728093B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261" y="4879903"/>
            <a:ext cx="585267" cy="749873"/>
          </a:xfrm>
          <a:prstGeom prst="rect">
            <a:avLst/>
          </a:prstGeom>
        </p:spPr>
      </p:pic>
      <p:pic>
        <p:nvPicPr>
          <p:cNvPr id="16" name="Picture 15" descr="A close-up of a leaf&#10;&#10;Description automatically generated">
            <a:extLst>
              <a:ext uri="{FF2B5EF4-FFF2-40B4-BE49-F238E27FC236}">
                <a16:creationId xmlns:a16="http://schemas.microsoft.com/office/drawing/2014/main" id="{2BD15680-A7F8-4F42-8138-169233E0E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3270" y="4866949"/>
            <a:ext cx="585267" cy="749873"/>
          </a:xfrm>
          <a:prstGeom prst="rect">
            <a:avLst/>
          </a:prstGeom>
        </p:spPr>
      </p:pic>
      <p:pic>
        <p:nvPicPr>
          <p:cNvPr id="17" name="Picture 16" descr="A close-up of a leaf&#10;&#10;Description automatically generated">
            <a:extLst>
              <a:ext uri="{FF2B5EF4-FFF2-40B4-BE49-F238E27FC236}">
                <a16:creationId xmlns:a16="http://schemas.microsoft.com/office/drawing/2014/main" id="{71C79010-6B5A-4B85-9F81-F603A608D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847" y="4862485"/>
            <a:ext cx="585267" cy="749873"/>
          </a:xfrm>
          <a:prstGeom prst="rect">
            <a:avLst/>
          </a:prstGeom>
        </p:spPr>
      </p:pic>
      <p:pic>
        <p:nvPicPr>
          <p:cNvPr id="18" name="Picture 17" descr="A close-up of a leaf&#10;&#10;Description automatically generated">
            <a:extLst>
              <a:ext uri="{FF2B5EF4-FFF2-40B4-BE49-F238E27FC236}">
                <a16:creationId xmlns:a16="http://schemas.microsoft.com/office/drawing/2014/main" id="{52914E5E-AD71-4F0D-A8AB-7E0CDE951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6584" y="4878715"/>
            <a:ext cx="585267" cy="749873"/>
          </a:xfrm>
          <a:prstGeom prst="rect">
            <a:avLst/>
          </a:prstGeom>
        </p:spPr>
      </p:pic>
      <p:pic>
        <p:nvPicPr>
          <p:cNvPr id="19" name="Picture 18" descr="A close-up of a leaf&#10;&#10;Description automatically generated">
            <a:extLst>
              <a:ext uri="{FF2B5EF4-FFF2-40B4-BE49-F238E27FC236}">
                <a16:creationId xmlns:a16="http://schemas.microsoft.com/office/drawing/2014/main" id="{08768C73-75BB-4FCB-88E9-4F34471EC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491" y="4864957"/>
            <a:ext cx="585267" cy="749873"/>
          </a:xfrm>
          <a:prstGeom prst="rect">
            <a:avLst/>
          </a:prstGeom>
        </p:spPr>
      </p:pic>
      <p:pic>
        <p:nvPicPr>
          <p:cNvPr id="20" name="Picture 19" descr="A close-up of a leaf&#10;&#10;Description automatically generated">
            <a:extLst>
              <a:ext uri="{FF2B5EF4-FFF2-40B4-BE49-F238E27FC236}">
                <a16:creationId xmlns:a16="http://schemas.microsoft.com/office/drawing/2014/main" id="{D2A07FE6-2741-495A-AFD7-DAADF1D75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854" y="4864956"/>
            <a:ext cx="585267" cy="749873"/>
          </a:xfrm>
          <a:prstGeom prst="rect">
            <a:avLst/>
          </a:prstGeom>
        </p:spPr>
      </p:pic>
      <p:pic>
        <p:nvPicPr>
          <p:cNvPr id="21" name="Picture 20" descr="A close-up of a leaf&#10;&#10;Description automatically generated">
            <a:extLst>
              <a:ext uri="{FF2B5EF4-FFF2-40B4-BE49-F238E27FC236}">
                <a16:creationId xmlns:a16="http://schemas.microsoft.com/office/drawing/2014/main" id="{88AC2A83-D20B-4613-ACC9-C0215FB29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7591" y="4881186"/>
            <a:ext cx="585267" cy="749873"/>
          </a:xfrm>
          <a:prstGeom prst="rect">
            <a:avLst/>
          </a:prstGeom>
        </p:spPr>
      </p:pic>
      <p:pic>
        <p:nvPicPr>
          <p:cNvPr id="22" name="Picture 21" descr="A close-up of a leaf&#10;&#10;Description automatically generated">
            <a:extLst>
              <a:ext uri="{FF2B5EF4-FFF2-40B4-BE49-F238E27FC236}">
                <a16:creationId xmlns:a16="http://schemas.microsoft.com/office/drawing/2014/main" id="{5D680E79-81C9-463A-9A19-AF2B5D1FF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23" y="4923111"/>
            <a:ext cx="585267" cy="749873"/>
          </a:xfrm>
          <a:prstGeom prst="rect">
            <a:avLst/>
          </a:prstGeom>
        </p:spPr>
      </p:pic>
      <p:pic>
        <p:nvPicPr>
          <p:cNvPr id="23" name="Picture 22" descr="A close-up of a leaf&#10;&#10;Description automatically generated">
            <a:extLst>
              <a:ext uri="{FF2B5EF4-FFF2-40B4-BE49-F238E27FC236}">
                <a16:creationId xmlns:a16="http://schemas.microsoft.com/office/drawing/2014/main" id="{96B1574C-7E23-40CF-80BA-745FD7FC9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769" y="4865053"/>
            <a:ext cx="585267" cy="749873"/>
          </a:xfrm>
          <a:prstGeom prst="rect">
            <a:avLst/>
          </a:prstGeom>
        </p:spPr>
      </p:pic>
      <p:pic>
        <p:nvPicPr>
          <p:cNvPr id="24" name="Picture 23" descr="A close-up of a leaf&#10;&#10;Description automatically generated">
            <a:extLst>
              <a:ext uri="{FF2B5EF4-FFF2-40B4-BE49-F238E27FC236}">
                <a16:creationId xmlns:a16="http://schemas.microsoft.com/office/drawing/2014/main" id="{55D4FA88-8ED2-49E4-B9F9-27C6F11CA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1506" y="4881283"/>
            <a:ext cx="585267" cy="749873"/>
          </a:xfrm>
          <a:prstGeom prst="rect">
            <a:avLst/>
          </a:prstGeom>
        </p:spPr>
      </p:pic>
      <p:pic>
        <p:nvPicPr>
          <p:cNvPr id="25" name="Picture 24" descr="A close-up of a leaf&#10;&#10;Description automatically generated">
            <a:extLst>
              <a:ext uri="{FF2B5EF4-FFF2-40B4-BE49-F238E27FC236}">
                <a16:creationId xmlns:a16="http://schemas.microsoft.com/office/drawing/2014/main" id="{CDA4597B-3E6E-4FEC-88A1-C3A05894C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509" y="4879032"/>
            <a:ext cx="585267" cy="749873"/>
          </a:xfrm>
          <a:prstGeom prst="rect">
            <a:avLst/>
          </a:prstGeom>
        </p:spPr>
      </p:pic>
      <p:pic>
        <p:nvPicPr>
          <p:cNvPr id="26" name="Picture 25" descr="A close-up of a leaf&#10;&#10;Description automatically generated">
            <a:extLst>
              <a:ext uri="{FF2B5EF4-FFF2-40B4-BE49-F238E27FC236}">
                <a16:creationId xmlns:a16="http://schemas.microsoft.com/office/drawing/2014/main" id="{49E0DDE3-FBAA-4C4F-B2C8-A8403FFCA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32" y="4839658"/>
            <a:ext cx="585267" cy="749873"/>
          </a:xfrm>
          <a:prstGeom prst="rect">
            <a:avLst/>
          </a:prstGeom>
        </p:spPr>
      </p:pic>
      <p:pic>
        <p:nvPicPr>
          <p:cNvPr id="27" name="Picture 26" descr="A close-up of a leaf&#10;&#10;Description automatically generated">
            <a:extLst>
              <a:ext uri="{FF2B5EF4-FFF2-40B4-BE49-F238E27FC236}">
                <a16:creationId xmlns:a16="http://schemas.microsoft.com/office/drawing/2014/main" id="{2780B819-668A-4029-B6E9-53519F6FE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250" y="4882565"/>
            <a:ext cx="585267" cy="749873"/>
          </a:xfrm>
          <a:prstGeom prst="rect">
            <a:avLst/>
          </a:prstGeom>
        </p:spPr>
      </p:pic>
      <p:pic>
        <p:nvPicPr>
          <p:cNvPr id="28" name="Picture 27" descr="A close-up of a leaf&#10;&#10;Description automatically generated">
            <a:extLst>
              <a:ext uri="{FF2B5EF4-FFF2-40B4-BE49-F238E27FC236}">
                <a16:creationId xmlns:a16="http://schemas.microsoft.com/office/drawing/2014/main" id="{275CE7F0-2FAE-45EC-BFF4-6F40A6A27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8987" y="4898795"/>
            <a:ext cx="585267" cy="749873"/>
          </a:xfrm>
          <a:prstGeom prst="rect">
            <a:avLst/>
          </a:prstGeom>
        </p:spPr>
      </p:pic>
      <p:pic>
        <p:nvPicPr>
          <p:cNvPr id="29" name="Picture 28" descr="A close-up of a leaf&#10;&#10;Description automatically generated">
            <a:extLst>
              <a:ext uri="{FF2B5EF4-FFF2-40B4-BE49-F238E27FC236}">
                <a16:creationId xmlns:a16="http://schemas.microsoft.com/office/drawing/2014/main" id="{23F9B886-0097-47B7-8106-4E67AB379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115" y="4898795"/>
            <a:ext cx="585267" cy="749873"/>
          </a:xfrm>
          <a:prstGeom prst="rect">
            <a:avLst/>
          </a:prstGeom>
        </p:spPr>
      </p:pic>
      <p:pic>
        <p:nvPicPr>
          <p:cNvPr id="30" name="Picture 29" descr="A close-up of a leaf&#10;&#10;Description automatically generated">
            <a:extLst>
              <a:ext uri="{FF2B5EF4-FFF2-40B4-BE49-F238E27FC236}">
                <a16:creationId xmlns:a16="http://schemas.microsoft.com/office/drawing/2014/main" id="{B379C1B0-1526-47FF-B830-89C759514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8842" y="4878618"/>
            <a:ext cx="585267" cy="749873"/>
          </a:xfrm>
          <a:prstGeom prst="rect">
            <a:avLst/>
          </a:prstGeom>
        </p:spPr>
      </p:pic>
      <p:pic>
        <p:nvPicPr>
          <p:cNvPr id="31" name="Picture 30" descr="A close-up of a leaf&#10;&#10;Description automatically generated">
            <a:extLst>
              <a:ext uri="{FF2B5EF4-FFF2-40B4-BE49-F238E27FC236}">
                <a16:creationId xmlns:a16="http://schemas.microsoft.com/office/drawing/2014/main" id="{A2B02068-4880-4130-88D3-8A0E87868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970" y="4878618"/>
            <a:ext cx="585267" cy="749873"/>
          </a:xfrm>
          <a:prstGeom prst="rect">
            <a:avLst/>
          </a:prstGeom>
        </p:spPr>
      </p:pic>
      <p:pic>
        <p:nvPicPr>
          <p:cNvPr id="32" name="Picture 31" descr="A close-up of a leaf&#10;&#10;Description automatically generated">
            <a:extLst>
              <a:ext uri="{FF2B5EF4-FFF2-40B4-BE49-F238E27FC236}">
                <a16:creationId xmlns:a16="http://schemas.microsoft.com/office/drawing/2014/main" id="{742F9B8F-C42D-4BCE-86CD-3581A1714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9272" y="4896899"/>
            <a:ext cx="585267" cy="749873"/>
          </a:xfrm>
          <a:prstGeom prst="rect">
            <a:avLst/>
          </a:prstGeom>
        </p:spPr>
      </p:pic>
      <p:pic>
        <p:nvPicPr>
          <p:cNvPr id="33" name="Picture 32" descr="A close-up of a leaf&#10;&#10;Description automatically generated">
            <a:extLst>
              <a:ext uri="{FF2B5EF4-FFF2-40B4-BE49-F238E27FC236}">
                <a16:creationId xmlns:a16="http://schemas.microsoft.com/office/drawing/2014/main" id="{6CAD3A34-C8E6-401F-B7E1-D2417A242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400" y="4896899"/>
            <a:ext cx="585267" cy="749873"/>
          </a:xfrm>
          <a:prstGeom prst="rect">
            <a:avLst/>
          </a:prstGeom>
        </p:spPr>
      </p:pic>
      <p:pic>
        <p:nvPicPr>
          <p:cNvPr id="34" name="Picture 33" descr="A close-up of a leaf&#10;&#10;Description automatically generated">
            <a:extLst>
              <a:ext uri="{FF2B5EF4-FFF2-40B4-BE49-F238E27FC236}">
                <a16:creationId xmlns:a16="http://schemas.microsoft.com/office/drawing/2014/main" id="{445AA65C-C9AD-453A-A6E7-A732FB37E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6190" y="4902631"/>
            <a:ext cx="585267" cy="749873"/>
          </a:xfrm>
          <a:prstGeom prst="rect">
            <a:avLst/>
          </a:prstGeom>
        </p:spPr>
      </p:pic>
      <p:pic>
        <p:nvPicPr>
          <p:cNvPr id="35" name="Picture 34" descr="A close-up of a leaf&#10;&#10;Description automatically generated">
            <a:extLst>
              <a:ext uri="{FF2B5EF4-FFF2-40B4-BE49-F238E27FC236}">
                <a16:creationId xmlns:a16="http://schemas.microsoft.com/office/drawing/2014/main" id="{520AB2E4-0129-4767-AF91-414E43368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318" y="4902631"/>
            <a:ext cx="585267" cy="749873"/>
          </a:xfrm>
          <a:prstGeom prst="rect">
            <a:avLst/>
          </a:prstGeom>
        </p:spPr>
      </p:pic>
      <p:pic>
        <p:nvPicPr>
          <p:cNvPr id="36" name="Picture 35" descr="A close-up of a leaf&#10;&#10;Description automatically generated">
            <a:extLst>
              <a:ext uri="{FF2B5EF4-FFF2-40B4-BE49-F238E27FC236}">
                <a16:creationId xmlns:a16="http://schemas.microsoft.com/office/drawing/2014/main" id="{7918AEC2-392E-4818-8F37-FB6CD27F5B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616" y="4846801"/>
            <a:ext cx="585267" cy="749873"/>
          </a:xfrm>
          <a:prstGeom prst="rect">
            <a:avLst/>
          </a:prstGeom>
        </p:spPr>
      </p:pic>
      <p:pic>
        <p:nvPicPr>
          <p:cNvPr id="37" name="Picture 36" descr="A close-up of a leaf&#10;&#10;Description automatically generated">
            <a:extLst>
              <a:ext uri="{FF2B5EF4-FFF2-40B4-BE49-F238E27FC236}">
                <a16:creationId xmlns:a16="http://schemas.microsoft.com/office/drawing/2014/main" id="{DAD5E1FF-5135-413B-8649-FCFD74C25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44" y="4846801"/>
            <a:ext cx="585267" cy="749873"/>
          </a:xfrm>
          <a:prstGeom prst="rect">
            <a:avLst/>
          </a:prstGeom>
        </p:spPr>
      </p:pic>
      <p:pic>
        <p:nvPicPr>
          <p:cNvPr id="38" name="Picture 37" descr="A close-up of a leaf&#10;&#10;Description automatically generated">
            <a:extLst>
              <a:ext uri="{FF2B5EF4-FFF2-40B4-BE49-F238E27FC236}">
                <a16:creationId xmlns:a16="http://schemas.microsoft.com/office/drawing/2014/main" id="{DBAE7079-5EA0-4F27-8FBF-42B819BDE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27" y="4837332"/>
            <a:ext cx="585267" cy="749873"/>
          </a:xfrm>
          <a:prstGeom prst="rect">
            <a:avLst/>
          </a:prstGeom>
        </p:spPr>
      </p:pic>
      <p:pic>
        <p:nvPicPr>
          <p:cNvPr id="39" name="Picture 38" descr="A close-up of a leaf&#10;&#10;Description automatically generated">
            <a:extLst>
              <a:ext uri="{FF2B5EF4-FFF2-40B4-BE49-F238E27FC236}">
                <a16:creationId xmlns:a16="http://schemas.microsoft.com/office/drawing/2014/main" id="{D753C0CD-8F73-4411-8275-9241DAFBA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" y="4817314"/>
            <a:ext cx="585267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221AA8-604D-4239-AED5-1B5A58AB77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21125" b="22388"/>
          <a:stretch/>
        </p:blipFill>
        <p:spPr>
          <a:xfrm>
            <a:off x="0" y="5444215"/>
            <a:ext cx="12192000" cy="145950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D86FA61-FBB1-4371-AC06-57B75DB3A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97535" y="5042958"/>
            <a:ext cx="612700" cy="80564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1CA45C1-7915-46CA-B227-62BB0E0E1B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50981" y="4651512"/>
            <a:ext cx="1277919" cy="124064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ED9FD1E-6781-4F97-9186-811EF6FBD7F3}"/>
              </a:ext>
            </a:extLst>
          </p:cNvPr>
          <p:cNvSpPr txBox="1"/>
          <p:nvPr/>
        </p:nvSpPr>
        <p:spPr>
          <a:xfrm>
            <a:off x="1111880" y="927090"/>
            <a:ext cx="9968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ความสัมพันธ์ระหว่างหน่วยปริมาตร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CFC23E9-2EEC-42E3-9D1D-7F3EBFB151A4}"/>
              </a:ext>
            </a:extLst>
          </p:cNvPr>
          <p:cNvSpPr txBox="1"/>
          <p:nvPr/>
        </p:nvSpPr>
        <p:spPr>
          <a:xfrm>
            <a:off x="205740" y="2947196"/>
            <a:ext cx="117805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        เปลี่ยนหน่วยปริมาตรโดยใช้ความสัมพันธ์ระหว่างลิตรกับมิลลิลิตร</a:t>
            </a:r>
          </a:p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ช้อนชากับมิลลิลิตร ช้อนโต๊ะกับมิลลิลิตร และถ้วยตวงกับมิลลิลิตร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B87663-8333-4DC2-A5C6-3A4FC5F1F90A}"/>
              </a:ext>
            </a:extLst>
          </p:cNvPr>
          <p:cNvSpPr txBox="1"/>
          <p:nvPr/>
        </p:nvSpPr>
        <p:spPr>
          <a:xfrm>
            <a:off x="4898021" y="2126643"/>
            <a:ext cx="239595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endParaRPr lang="th-TH" sz="35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23453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85 0.04329 L 0.01485 0.04352 L 0.12018 0.0382 L 0.13347 0.03634 C 0.1836 0.03171 0.23477 0.0338 0.28438 0.0331 L 0.29961 0.03125 C 0.30716 0.03079 0.31485 0.03056 0.3224 0.02963 C 0.3293 0.02894 0.33633 0.02755 0.34323 0.02639 C 0.35469 0.02222 0.34193 0.02639 0.36419 0.02292 C 0.36602 0.02269 0.36797 0.0213 0.36979 0.0213 C 0.3819 0.02037 0.39388 0.02014 0.40599 0.01968 L 0.48568 0.0213 C 0.49909 0.02176 0.51446 0.02454 0.52839 0.02639 C 0.53321 0.02685 0.53789 0.02778 0.54258 0.02801 C 0.56042 0.02894 0.57813 0.02894 0.59584 0.02963 L 0.66511 0.0331 C 0.70573 0.04028 0.67214 0.03472 0.76862 0.03634 L 0.87591 0.0382 C 0.93659 0.04306 0.90313 0.04236 0.97656 0.0382 C 0.97995 0.0375 0.98347 0.03727 0.98698 0.03634 C 0.99141 0.03542 0.99584 0.0338 1.00026 0.0331 C 1.00599 0.03218 1.01159 0.03148 1.01732 0.03125 C 1.03724 0.03102 1.05716 0.03125 1.07722 0.03125 " pathEditMode="relative" rAng="0" ptsTypes="AAAAAAAAAAAAAAAAAAAAAAA">
                                      <p:cBhvr>
                                        <p:cTn id="198" dur="8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12" y="-1181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85 0.04329 L 0.01485 0.04352 L 0.12019 0.03819 L 0.13347 0.03634 C 0.1836 0.03171 0.23477 0.0338 0.28438 0.0331 L 0.29961 0.03125 C 0.30717 0.03079 0.31485 0.03056 0.3224 0.02963 C 0.3293 0.02894 0.33633 0.02755 0.34323 0.02639 C 0.35469 0.02222 0.34193 0.02639 0.3642 0.02292 C 0.36602 0.02269 0.36797 0.0213 0.3698 0.0213 C 0.38191 0.02037 0.39388 0.02014 0.40599 0.01968 L 0.48568 0.0213 C 0.49909 0.02176 0.51446 0.02454 0.52839 0.02639 C 0.53321 0.02685 0.53789 0.02778 0.54258 0.02801 C 0.56042 0.02894 0.57813 0.02894 0.59584 0.02963 L 0.66511 0.0331 C 0.70573 0.04028 0.67214 0.03472 0.76862 0.03634 L 0.87592 0.03819 C 0.93659 0.04306 0.90313 0.04236 0.97657 0.03819 C 0.97995 0.0375 0.98347 0.03727 0.98698 0.03634 C 0.99141 0.03542 0.99584 0.0338 1.00026 0.0331 C 1.00599 0.03218 1.01159 0.03148 1.01732 0.03125 C 1.03724 0.03102 1.05717 0.03125 1.07722 0.03125 " pathEditMode="relative" rAng="0" ptsTypes="AAAAAAAAAAAAAAAAAAAAAAA">
                                      <p:cBhvr>
                                        <p:cTn id="206" dur="8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12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funnel chart&#10;&#10;Description automatically generated">
            <a:extLst>
              <a:ext uri="{FF2B5EF4-FFF2-40B4-BE49-F238E27FC236}">
                <a16:creationId xmlns:a16="http://schemas.microsoft.com/office/drawing/2014/main" id="{FFBFE122-43D6-4E59-BDB5-FFAB497EA6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5" b="5486"/>
          <a:stretch/>
        </p:blipFill>
        <p:spPr>
          <a:xfrm>
            <a:off x="0" y="0"/>
            <a:ext cx="12192000" cy="6909604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 with medium confidence">
            <a:extLst>
              <a:ext uri="{FF2B5EF4-FFF2-40B4-BE49-F238E27FC236}">
                <a16:creationId xmlns:a16="http://schemas.microsoft.com/office/drawing/2014/main" id="{E0C6EFFF-542A-40C6-B2BE-F29ED3973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13" y="697350"/>
            <a:ext cx="10053175" cy="38441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32A1AC8-611D-4B38-B544-157BCF62994B}"/>
              </a:ext>
            </a:extLst>
          </p:cNvPr>
          <p:cNvSpPr txBox="1"/>
          <p:nvPr/>
        </p:nvSpPr>
        <p:spPr>
          <a:xfrm>
            <a:off x="1207500" y="2119410"/>
            <a:ext cx="97770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ปริมาตร 1 ลิตร เท่ากับปริมาตร 1,000 มิลลิลิตร</a:t>
            </a:r>
          </a:p>
        </p:txBody>
      </p:sp>
      <p:pic>
        <p:nvPicPr>
          <p:cNvPr id="9" name="Picture 8" descr="A doll holding a book&#10;&#10;Description automatically generated with low confidence">
            <a:extLst>
              <a:ext uri="{FF2B5EF4-FFF2-40B4-BE49-F238E27FC236}">
                <a16:creationId xmlns:a16="http://schemas.microsoft.com/office/drawing/2014/main" id="{F25A119E-82E4-4F42-B512-691D5EBB0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75" y="3891023"/>
            <a:ext cx="2467421" cy="2959133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F25A6DB-E65B-4D5D-B30D-4CD02F552D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165" y="4869758"/>
            <a:ext cx="1341236" cy="16521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B00A59-2031-4190-B294-634201ECFC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007" y="5289767"/>
            <a:ext cx="1097375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F52CAE-3790-4395-B681-2DDD97C64A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69112" y="2612553"/>
            <a:ext cx="1080427" cy="2104833"/>
          </a:xfrm>
          <a:prstGeom prst="rect">
            <a:avLst/>
          </a:prstGeom>
        </p:spPr>
      </p:pic>
      <p:pic>
        <p:nvPicPr>
          <p:cNvPr id="17" name="Picture 16" descr="A picture containing text, electronics, picture frame&#10;&#10;Description automatically generated">
            <a:extLst>
              <a:ext uri="{FF2B5EF4-FFF2-40B4-BE49-F238E27FC236}">
                <a16:creationId xmlns:a16="http://schemas.microsoft.com/office/drawing/2014/main" id="{38C35243-CFA6-4BEB-9F8D-3789849868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865" y="4966757"/>
            <a:ext cx="1115665" cy="1383912"/>
          </a:xfrm>
          <a:prstGeom prst="rect">
            <a:avLst/>
          </a:prstGeom>
        </p:spPr>
      </p:pic>
      <p:pic>
        <p:nvPicPr>
          <p:cNvPr id="19" name="Picture 18" descr="A picture containing accessory, building material, brick, bandage&#10;&#10;Description automatically generated">
            <a:extLst>
              <a:ext uri="{FF2B5EF4-FFF2-40B4-BE49-F238E27FC236}">
                <a16:creationId xmlns:a16="http://schemas.microsoft.com/office/drawing/2014/main" id="{AE89BBDD-1DE8-4AB2-85DE-34A3448472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740" y="5588496"/>
            <a:ext cx="597460" cy="664522"/>
          </a:xfrm>
          <a:prstGeom prst="rect">
            <a:avLst/>
          </a:prstGeom>
        </p:spPr>
      </p:pic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id="{BD61F0FD-4F22-4A3E-B6C7-881FE128FC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3614">
            <a:off x="6150659" y="5415506"/>
            <a:ext cx="1012024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05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717E7F-AC77-4F1A-8D45-1C3E414988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2B5E52E-6E1A-4340-A771-5A4D4AC5BF40}"/>
              </a:ext>
            </a:extLst>
          </p:cNvPr>
          <p:cNvSpPr/>
          <p:nvPr/>
        </p:nvSpPr>
        <p:spPr>
          <a:xfrm>
            <a:off x="1296429" y="1094235"/>
            <a:ext cx="9660103" cy="85735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FF09AA6-5DB1-4DD7-8641-D44E41A65CD6}"/>
              </a:ext>
            </a:extLst>
          </p:cNvPr>
          <p:cNvGrpSpPr/>
          <p:nvPr/>
        </p:nvGrpSpPr>
        <p:grpSpPr>
          <a:xfrm>
            <a:off x="1404770" y="1171192"/>
            <a:ext cx="623775" cy="653951"/>
            <a:chOff x="982913" y="1231758"/>
            <a:chExt cx="623775" cy="653951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0B25CCCF-7C12-43C1-B2AF-9AD8B113A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2913" y="1261934"/>
              <a:ext cx="623775" cy="623775"/>
            </a:xfrm>
            <a:prstGeom prst="rect">
              <a:avLst/>
            </a:prstGeom>
          </p:spPr>
        </p:pic>
        <p:sp>
          <p:nvSpPr>
            <p:cNvPr id="26" name="หัวข้อ">
              <a:extLst>
                <a:ext uri="{FF2B5EF4-FFF2-40B4-BE49-F238E27FC236}">
                  <a16:creationId xmlns:a16="http://schemas.microsoft.com/office/drawing/2014/main" id="{59DCC9EE-0B54-4F09-8ED3-5897937B0C88}"/>
                </a:ext>
              </a:extLst>
            </p:cNvPr>
            <p:cNvSpPr txBox="1"/>
            <p:nvPr/>
          </p:nvSpPr>
          <p:spPr>
            <a:xfrm>
              <a:off x="1096567" y="1231758"/>
              <a:ext cx="411706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endParaRPr lang="en-US" sz="3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217CD72-8400-48D9-B2B2-2ABC33AE8E55}"/>
              </a:ext>
            </a:extLst>
          </p:cNvPr>
          <p:cNvSpPr txBox="1"/>
          <p:nvPr/>
        </p:nvSpPr>
        <p:spPr>
          <a:xfrm>
            <a:off x="2043785" y="1297907"/>
            <a:ext cx="8689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ปริมาตร 2 ลิตร เท่ากับ ปริมาตร ................... มิลลิลิตร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BEBF815-A43D-48D6-93A6-1065020D1BD9}"/>
              </a:ext>
            </a:extLst>
          </p:cNvPr>
          <p:cNvSpPr txBox="1"/>
          <p:nvPr/>
        </p:nvSpPr>
        <p:spPr>
          <a:xfrm>
            <a:off x="7197332" y="1115427"/>
            <a:ext cx="187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2,000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B77ADDFA-414A-4DA6-ABF4-B4DCF646B75F}"/>
              </a:ext>
            </a:extLst>
          </p:cNvPr>
          <p:cNvSpPr/>
          <p:nvPr/>
        </p:nvSpPr>
        <p:spPr>
          <a:xfrm>
            <a:off x="1296429" y="2278877"/>
            <a:ext cx="9660103" cy="85735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A0646D9-87C9-4B67-8B06-74DBF9B517E5}"/>
              </a:ext>
            </a:extLst>
          </p:cNvPr>
          <p:cNvGrpSpPr/>
          <p:nvPr/>
        </p:nvGrpSpPr>
        <p:grpSpPr>
          <a:xfrm>
            <a:off x="1404770" y="2355834"/>
            <a:ext cx="623775" cy="653951"/>
            <a:chOff x="982913" y="1231758"/>
            <a:chExt cx="623775" cy="653951"/>
          </a:xfrm>
        </p:grpSpPr>
        <p:pic>
          <p:nvPicPr>
            <p:cNvPr id="86" name="Graphic 85">
              <a:extLst>
                <a:ext uri="{FF2B5EF4-FFF2-40B4-BE49-F238E27FC236}">
                  <a16:creationId xmlns:a16="http://schemas.microsoft.com/office/drawing/2014/main" id="{25AD7DD7-9EA8-4E20-A26E-65282AD25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2913" y="1261934"/>
              <a:ext cx="623775" cy="623775"/>
            </a:xfrm>
            <a:prstGeom prst="rect">
              <a:avLst/>
            </a:prstGeom>
          </p:spPr>
        </p:pic>
        <p:sp>
          <p:nvSpPr>
            <p:cNvPr id="87" name="หัวข้อ">
              <a:extLst>
                <a:ext uri="{FF2B5EF4-FFF2-40B4-BE49-F238E27FC236}">
                  <a16:creationId xmlns:a16="http://schemas.microsoft.com/office/drawing/2014/main" id="{4B289405-E4C8-49F4-AA6E-E06E51292D07}"/>
                </a:ext>
              </a:extLst>
            </p:cNvPr>
            <p:cNvSpPr txBox="1"/>
            <p:nvPr/>
          </p:nvSpPr>
          <p:spPr>
            <a:xfrm>
              <a:off x="1096567" y="1231758"/>
              <a:ext cx="411706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endParaRPr lang="en-US" sz="3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2BC4918-A0EF-47AC-8A1D-92EB1ACFD3CD}"/>
              </a:ext>
            </a:extLst>
          </p:cNvPr>
          <p:cNvSpPr txBox="1"/>
          <p:nvPr/>
        </p:nvSpPr>
        <p:spPr>
          <a:xfrm>
            <a:off x="2043785" y="2482549"/>
            <a:ext cx="8689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ปริมาตร 3 ลิตร เท่ากับ ปริมาตร ................... มิลลิลิตร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2FAE7B7-4FEB-4886-B554-1FE98194CDC3}"/>
              </a:ext>
            </a:extLst>
          </p:cNvPr>
          <p:cNvSpPr txBox="1"/>
          <p:nvPr/>
        </p:nvSpPr>
        <p:spPr>
          <a:xfrm>
            <a:off x="7197332" y="2300069"/>
            <a:ext cx="187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3,000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612F5052-F270-42B6-A009-88BA941550B1}"/>
              </a:ext>
            </a:extLst>
          </p:cNvPr>
          <p:cNvSpPr/>
          <p:nvPr/>
        </p:nvSpPr>
        <p:spPr>
          <a:xfrm>
            <a:off x="1296429" y="3463519"/>
            <a:ext cx="9660103" cy="85735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BE594442-DBD0-493F-909C-7C7A8BF2CDD7}"/>
              </a:ext>
            </a:extLst>
          </p:cNvPr>
          <p:cNvGrpSpPr/>
          <p:nvPr/>
        </p:nvGrpSpPr>
        <p:grpSpPr>
          <a:xfrm>
            <a:off x="1404770" y="3540476"/>
            <a:ext cx="623775" cy="653951"/>
            <a:chOff x="982913" y="1231758"/>
            <a:chExt cx="623775" cy="653951"/>
          </a:xfrm>
        </p:grpSpPr>
        <p:pic>
          <p:nvPicPr>
            <p:cNvPr id="93" name="Graphic 92">
              <a:extLst>
                <a:ext uri="{FF2B5EF4-FFF2-40B4-BE49-F238E27FC236}">
                  <a16:creationId xmlns:a16="http://schemas.microsoft.com/office/drawing/2014/main" id="{13149807-CD2F-4CB7-A920-282A49CDA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2913" y="1261934"/>
              <a:ext cx="623775" cy="623775"/>
            </a:xfrm>
            <a:prstGeom prst="rect">
              <a:avLst/>
            </a:prstGeom>
          </p:spPr>
        </p:pic>
        <p:sp>
          <p:nvSpPr>
            <p:cNvPr id="94" name="หัวข้อ">
              <a:extLst>
                <a:ext uri="{FF2B5EF4-FFF2-40B4-BE49-F238E27FC236}">
                  <a16:creationId xmlns:a16="http://schemas.microsoft.com/office/drawing/2014/main" id="{3F230C98-5597-48C5-809E-A82B4A47AF67}"/>
                </a:ext>
              </a:extLst>
            </p:cNvPr>
            <p:cNvSpPr txBox="1"/>
            <p:nvPr/>
          </p:nvSpPr>
          <p:spPr>
            <a:xfrm>
              <a:off x="1096567" y="1231758"/>
              <a:ext cx="411706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  <a:endParaRPr lang="en-US" sz="3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C0641C7B-AA2C-41A5-8486-5EA7B1F181EA}"/>
              </a:ext>
            </a:extLst>
          </p:cNvPr>
          <p:cNvSpPr txBox="1"/>
          <p:nvPr/>
        </p:nvSpPr>
        <p:spPr>
          <a:xfrm>
            <a:off x="2043785" y="3667191"/>
            <a:ext cx="8689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ปริมาตร 5 ลิตร เท่ากับ ปริมาตร ................... มิลลิลิตร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6C5BD64-AF77-4180-929A-D6AD28D1857A}"/>
              </a:ext>
            </a:extLst>
          </p:cNvPr>
          <p:cNvSpPr txBox="1"/>
          <p:nvPr/>
        </p:nvSpPr>
        <p:spPr>
          <a:xfrm>
            <a:off x="7197332" y="3484711"/>
            <a:ext cx="187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5,000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C712B43-157B-42B5-8FC7-A81CAB7410F8}"/>
              </a:ext>
            </a:extLst>
          </p:cNvPr>
          <p:cNvSpPr/>
          <p:nvPr/>
        </p:nvSpPr>
        <p:spPr>
          <a:xfrm>
            <a:off x="1296429" y="4648160"/>
            <a:ext cx="9660103" cy="85735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C45AB0A-C9EB-4B62-AFC8-9F1F3B22669B}"/>
              </a:ext>
            </a:extLst>
          </p:cNvPr>
          <p:cNvGrpSpPr/>
          <p:nvPr/>
        </p:nvGrpSpPr>
        <p:grpSpPr>
          <a:xfrm>
            <a:off x="1404770" y="4725117"/>
            <a:ext cx="623775" cy="653951"/>
            <a:chOff x="982913" y="1231758"/>
            <a:chExt cx="623775" cy="653951"/>
          </a:xfrm>
        </p:grpSpPr>
        <p:pic>
          <p:nvPicPr>
            <p:cNvPr id="100" name="Graphic 99">
              <a:extLst>
                <a:ext uri="{FF2B5EF4-FFF2-40B4-BE49-F238E27FC236}">
                  <a16:creationId xmlns:a16="http://schemas.microsoft.com/office/drawing/2014/main" id="{738C82C8-D038-448B-BC85-494FF5131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2913" y="1261934"/>
              <a:ext cx="623775" cy="623775"/>
            </a:xfrm>
            <a:prstGeom prst="rect">
              <a:avLst/>
            </a:prstGeom>
          </p:spPr>
        </p:pic>
        <p:sp>
          <p:nvSpPr>
            <p:cNvPr id="101" name="หัวข้อ">
              <a:extLst>
                <a:ext uri="{FF2B5EF4-FFF2-40B4-BE49-F238E27FC236}">
                  <a16:creationId xmlns:a16="http://schemas.microsoft.com/office/drawing/2014/main" id="{FFA3F071-E28C-4525-A4E3-2A5D48F8B996}"/>
                </a:ext>
              </a:extLst>
            </p:cNvPr>
            <p:cNvSpPr txBox="1"/>
            <p:nvPr/>
          </p:nvSpPr>
          <p:spPr>
            <a:xfrm>
              <a:off x="1096567" y="1231758"/>
              <a:ext cx="411706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  <a:endParaRPr lang="en-US" sz="3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275BDEEF-5D46-4E21-8302-45757E99E41B}"/>
              </a:ext>
            </a:extLst>
          </p:cNvPr>
          <p:cNvSpPr txBox="1"/>
          <p:nvPr/>
        </p:nvSpPr>
        <p:spPr>
          <a:xfrm>
            <a:off x="2043785" y="4851832"/>
            <a:ext cx="8689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ปริมาตร 8 ลิตร เท่ากับ ปริมาตร ................... มิลลิลิตร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6C68B62-0BBD-481C-AF62-E1A4E5E6BB2D}"/>
              </a:ext>
            </a:extLst>
          </p:cNvPr>
          <p:cNvSpPr txBox="1"/>
          <p:nvPr/>
        </p:nvSpPr>
        <p:spPr>
          <a:xfrm>
            <a:off x="7197332" y="4669352"/>
            <a:ext cx="187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8,000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AF3FDC-9AAC-4777-B2B3-7D8A19E15FCA}"/>
              </a:ext>
            </a:extLst>
          </p:cNvPr>
          <p:cNvGrpSpPr/>
          <p:nvPr/>
        </p:nvGrpSpPr>
        <p:grpSpPr>
          <a:xfrm>
            <a:off x="32105" y="5032264"/>
            <a:ext cx="1419526" cy="1814367"/>
            <a:chOff x="467600" y="4725745"/>
            <a:chExt cx="2091109" cy="267275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8C3AE11-84A5-4101-87CA-93462F704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274" y="6392568"/>
              <a:ext cx="1121761" cy="1005927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03A0505-2111-47B2-B9CA-335C146D4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00" y="4725745"/>
              <a:ext cx="2091109" cy="200575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AC9E033-701F-4BD2-B673-F5122C965748}"/>
              </a:ext>
            </a:extLst>
          </p:cNvPr>
          <p:cNvGrpSpPr/>
          <p:nvPr/>
        </p:nvGrpSpPr>
        <p:grpSpPr>
          <a:xfrm>
            <a:off x="10865148" y="5002856"/>
            <a:ext cx="1275832" cy="1843775"/>
            <a:chOff x="8845383" y="4725745"/>
            <a:chExt cx="1797347" cy="259744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08421F4-429D-48D5-8D03-52C1E9BC9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6126" y="6346268"/>
              <a:ext cx="1093109" cy="97692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84E8630-E3D0-4EDA-8E64-BE037E14C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5383" y="4725745"/>
              <a:ext cx="1797347" cy="1669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614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85" grpId="0"/>
      <p:bldP spid="92" grpId="0"/>
      <p:bldP spid="99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56972-3453-4507-929D-8CFCDB20A7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15331"/>
            <a:ext cx="12192000" cy="682155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EF3DE63-371A-49A5-AD9A-FC6D8BD43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6"/>
          <a:stretch/>
        </p:blipFill>
        <p:spPr>
          <a:xfrm>
            <a:off x="0" y="-92597"/>
            <a:ext cx="12192000" cy="99769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45EC9D7-7FCB-43EB-9A0D-F11F3A5F7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4"/>
          <a:stretch/>
        </p:blipFill>
        <p:spPr>
          <a:xfrm rot="10800000">
            <a:off x="0" y="6062862"/>
            <a:ext cx="12192000" cy="881948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DA8ED8B-6264-467C-8604-7147507A3050}"/>
              </a:ext>
            </a:extLst>
          </p:cNvPr>
          <p:cNvGrpSpPr/>
          <p:nvPr/>
        </p:nvGrpSpPr>
        <p:grpSpPr>
          <a:xfrm>
            <a:off x="2844799" y="1233717"/>
            <a:ext cx="6634927" cy="792000"/>
            <a:chOff x="6755966" y="244452"/>
            <a:chExt cx="4102929" cy="68741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EDE114-3BB5-4714-B1DF-B7F43B66443C}"/>
                </a:ext>
              </a:extLst>
            </p:cNvPr>
            <p:cNvSpPr/>
            <p:nvPr/>
          </p:nvSpPr>
          <p:spPr>
            <a:xfrm>
              <a:off x="6755966" y="244452"/>
              <a:ext cx="4102928" cy="6874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6BB6D1-6A49-46E9-855B-D460DF0BE767}"/>
                </a:ext>
              </a:extLst>
            </p:cNvPr>
            <p:cNvSpPr txBox="1"/>
            <p:nvPr/>
          </p:nvSpPr>
          <p:spPr>
            <a:xfrm>
              <a:off x="6755967" y="357681"/>
              <a:ext cx="4102928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  <a:r>
                <a:rPr lang="th-TH" sz="3000" dirty="0">
                  <a:solidFill>
                    <a:sysClr val="windowText" lastClr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ลิตร 150 มิลลิลิตร เท่ากับกี่มิลลิลิตร</a:t>
              </a: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6CDA431F-7A2E-445E-86A1-630ED2651994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00" y="2377400"/>
            <a:ext cx="10980000" cy="324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0455DA-B43B-41B5-9556-361F18FCD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54760">
            <a:off x="9645082" y="1271808"/>
            <a:ext cx="1865915" cy="10192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2564B5-8937-46A0-AB56-E5FCCFEA5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787555" flipH="1">
            <a:off x="925217" y="1269509"/>
            <a:ext cx="1868391" cy="10206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7DC9D6-41DD-437B-9F29-C1EBD63E41B4}"/>
              </a:ext>
            </a:extLst>
          </p:cNvPr>
          <p:cNvSpPr txBox="1"/>
          <p:nvPr/>
        </p:nvSpPr>
        <p:spPr>
          <a:xfrm>
            <a:off x="3414000" y="2855066"/>
            <a:ext cx="536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ลิตร  เท่ากับ  ................ มิลลิลิตร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53B383-0F71-42B2-8676-1FED145A06EE}"/>
              </a:ext>
            </a:extLst>
          </p:cNvPr>
          <p:cNvSpPr txBox="1"/>
          <p:nvPr/>
        </p:nvSpPr>
        <p:spPr>
          <a:xfrm>
            <a:off x="3414000" y="3705612"/>
            <a:ext cx="536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3 ลิตร  เท่ากับ  ................ มิลลิลิตร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44E5A2-6F0F-4B84-8AD4-4E2C1D81072F}"/>
              </a:ext>
            </a:extLst>
          </p:cNvPr>
          <p:cNvSpPr txBox="1"/>
          <p:nvPr/>
        </p:nvSpPr>
        <p:spPr>
          <a:xfrm>
            <a:off x="5730240" y="2721563"/>
            <a:ext cx="15036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1,000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9833F4-D759-432B-8076-F779B2DF1B3A}"/>
              </a:ext>
            </a:extLst>
          </p:cNvPr>
          <p:cNvSpPr txBox="1"/>
          <p:nvPr/>
        </p:nvSpPr>
        <p:spPr>
          <a:xfrm>
            <a:off x="5730240" y="3568263"/>
            <a:ext cx="15036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3,000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247A32-87C8-459A-93B7-F5B8096858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521" y="979168"/>
            <a:ext cx="155468" cy="1554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A6E911C-0FD0-4859-924B-E305E03CB4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039" y="2138909"/>
            <a:ext cx="180000" cy="18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1AEA389-A4FC-487E-B33E-6D2577D61F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47" y="2087214"/>
            <a:ext cx="180000" cy="18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CFF1C9-8CBE-4657-B3C9-E0AC3E42AF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5" y="1044636"/>
            <a:ext cx="180000" cy="180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B43CE08-B0B1-4C79-9B24-701D1F286E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651" y="6079741"/>
            <a:ext cx="180000" cy="18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54A5826-691D-4706-89F1-5D190515BC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708" y="6131083"/>
            <a:ext cx="180000" cy="180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F94537C-E37D-4509-859F-E3B73F943A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20" y="5853430"/>
            <a:ext cx="155468" cy="1554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880F2B6-7D1A-447F-87BF-7C574D48E8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49" y="5967581"/>
            <a:ext cx="144000" cy="14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F51BA43-A1CC-4F24-B248-F76502A940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97" y="2918084"/>
            <a:ext cx="144000" cy="144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E23CEDD-3BB2-43AB-BE88-709DCF39A9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1288">
            <a:off x="672723" y="5562270"/>
            <a:ext cx="108000" cy="10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C06ADB-B909-4A78-85F9-F7FC1B5B8E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1288">
            <a:off x="4878353" y="6115741"/>
            <a:ext cx="108000" cy="108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9DF7F5F-C828-43E0-A8EA-DCE937E06F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02792">
            <a:off x="3448081" y="6182305"/>
            <a:ext cx="108000" cy="108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A868708-BC7C-4947-93B4-495C71DEB3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97" y="1015285"/>
            <a:ext cx="180000" cy="180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3F5286B-AC92-4D18-9E8F-546333A8ED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4826">
            <a:off x="11846998" y="5990772"/>
            <a:ext cx="180000" cy="180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E72F2D3-460C-4E29-95BA-B31D05125D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9224">
            <a:off x="10963326" y="6002719"/>
            <a:ext cx="180000" cy="180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7CF5C91-CCD7-4D78-9EF7-3F27C48E08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9224">
            <a:off x="11752803" y="2989364"/>
            <a:ext cx="180000" cy="180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AFCDCC1-F88C-44BC-9C89-0612DC5EF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9224">
            <a:off x="7736496" y="6074384"/>
            <a:ext cx="180000" cy="1800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A7175BF-6FDC-483B-9661-F7AF6B7871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9224">
            <a:off x="6104580" y="6067424"/>
            <a:ext cx="144000" cy="1440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8AEABCF-2244-47F3-9CED-AC771284A039}"/>
              </a:ext>
            </a:extLst>
          </p:cNvPr>
          <p:cNvSpPr txBox="1"/>
          <p:nvPr/>
        </p:nvSpPr>
        <p:spPr>
          <a:xfrm>
            <a:off x="6301459" y="4556158"/>
            <a:ext cx="248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3,0</a:t>
            </a: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00 + 150 </a:t>
            </a:r>
            <a:r>
              <a:rPr lang="en-US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55A343-7A89-46A0-B38F-A8D04218E1FC}"/>
              </a:ext>
            </a:extLst>
          </p:cNvPr>
          <p:cNvSpPr txBox="1"/>
          <p:nvPr/>
        </p:nvSpPr>
        <p:spPr>
          <a:xfrm>
            <a:off x="8710380" y="4556158"/>
            <a:ext cx="248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3,</a:t>
            </a:r>
            <a:r>
              <a:rPr lang="en-US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150 </a:t>
            </a: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มิลลิลิตร</a:t>
            </a:r>
            <a:endParaRPr lang="th-TH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823128-3EB8-4FBD-8307-6AFC0B38FFA8}"/>
              </a:ext>
            </a:extLst>
          </p:cNvPr>
          <p:cNvGrpSpPr/>
          <p:nvPr/>
        </p:nvGrpSpPr>
        <p:grpSpPr>
          <a:xfrm>
            <a:off x="999467" y="4556158"/>
            <a:ext cx="5377071" cy="553998"/>
            <a:chOff x="999467" y="4556158"/>
            <a:chExt cx="5377071" cy="5539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AED206-AF06-451B-9C96-FF6C91F6E8C9}"/>
                </a:ext>
              </a:extLst>
            </p:cNvPr>
            <p:cNvSpPr txBox="1"/>
            <p:nvPr/>
          </p:nvSpPr>
          <p:spPr>
            <a:xfrm>
              <a:off x="999467" y="4556158"/>
              <a:ext cx="10992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ดังนั้น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E38717-3707-4D69-9718-6A74770FB97C}"/>
                </a:ext>
              </a:extLst>
            </p:cNvPr>
            <p:cNvSpPr txBox="1"/>
            <p:nvPr/>
          </p:nvSpPr>
          <p:spPr>
            <a:xfrm>
              <a:off x="2023617" y="4556158"/>
              <a:ext cx="32400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  <a:r>
                <a:rPr lang="th-TH" sz="3000" dirty="0">
                  <a:solidFill>
                    <a:sysClr val="windowText" lastClr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ลิตร 150 มิลลิลิตร</a:t>
              </a:r>
              <a:endPara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A003641-ED7A-48B8-A925-0BDDC13CFB12}"/>
                </a:ext>
              </a:extLst>
            </p:cNvPr>
            <p:cNvSpPr txBox="1"/>
            <p:nvPr/>
          </p:nvSpPr>
          <p:spPr>
            <a:xfrm>
              <a:off x="5188538" y="4556158"/>
              <a:ext cx="11880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เท่ากับ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6153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6" grpId="0"/>
      <p:bldP spid="27" grpId="0"/>
      <p:bldP spid="47" grpId="0"/>
      <p:bldP spid="4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56972-3453-4507-929D-8CFCDB20A7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15331"/>
            <a:ext cx="12192000" cy="682155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EF3DE63-371A-49A5-AD9A-FC6D8BD43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6"/>
          <a:stretch/>
        </p:blipFill>
        <p:spPr>
          <a:xfrm>
            <a:off x="0" y="-92597"/>
            <a:ext cx="12192000" cy="99769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45EC9D7-7FCB-43EB-9A0D-F11F3A5F7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4"/>
          <a:stretch/>
        </p:blipFill>
        <p:spPr>
          <a:xfrm rot="10800000">
            <a:off x="0" y="6062862"/>
            <a:ext cx="12192000" cy="881948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DA8ED8B-6264-467C-8604-7147507A3050}"/>
              </a:ext>
            </a:extLst>
          </p:cNvPr>
          <p:cNvGrpSpPr/>
          <p:nvPr/>
        </p:nvGrpSpPr>
        <p:grpSpPr>
          <a:xfrm>
            <a:off x="2844799" y="1233717"/>
            <a:ext cx="6634927" cy="792000"/>
            <a:chOff x="6755966" y="244452"/>
            <a:chExt cx="4102929" cy="68741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EDE114-3BB5-4714-B1DF-B7F43B66443C}"/>
                </a:ext>
              </a:extLst>
            </p:cNvPr>
            <p:cNvSpPr/>
            <p:nvPr/>
          </p:nvSpPr>
          <p:spPr>
            <a:xfrm>
              <a:off x="6755966" y="244452"/>
              <a:ext cx="4102928" cy="6874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6BB6D1-6A49-46E9-855B-D460DF0BE767}"/>
                </a:ext>
              </a:extLst>
            </p:cNvPr>
            <p:cNvSpPr txBox="1"/>
            <p:nvPr/>
          </p:nvSpPr>
          <p:spPr>
            <a:xfrm>
              <a:off x="6755967" y="357681"/>
              <a:ext cx="4102928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ysClr val="windowText" lastClr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8 ลิตร 380 มิลลิลิตร เท่ากับกี่มิลลิลิตร</a:t>
              </a: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6CDA431F-7A2E-445E-86A1-630ED2651994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00" y="2377400"/>
            <a:ext cx="10980000" cy="324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0455DA-B43B-41B5-9556-361F18FCD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54760">
            <a:off x="9645082" y="1271808"/>
            <a:ext cx="1865915" cy="10192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2564B5-8937-46A0-AB56-E5FCCFEA5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787555" flipH="1">
            <a:off x="925217" y="1269509"/>
            <a:ext cx="1868391" cy="10206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7DC9D6-41DD-437B-9F29-C1EBD63E41B4}"/>
              </a:ext>
            </a:extLst>
          </p:cNvPr>
          <p:cNvSpPr txBox="1"/>
          <p:nvPr/>
        </p:nvSpPr>
        <p:spPr>
          <a:xfrm>
            <a:off x="3414000" y="2855066"/>
            <a:ext cx="536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ลิตร  เท่ากับ  ................ มิลลิลิตร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53B383-0F71-42B2-8676-1FED145A06EE}"/>
              </a:ext>
            </a:extLst>
          </p:cNvPr>
          <p:cNvSpPr txBox="1"/>
          <p:nvPr/>
        </p:nvSpPr>
        <p:spPr>
          <a:xfrm>
            <a:off x="3414000" y="3705612"/>
            <a:ext cx="536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8 ลิตร  เท่ากับ  ................ มิลลิลิตร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44E5A2-6F0F-4B84-8AD4-4E2C1D81072F}"/>
              </a:ext>
            </a:extLst>
          </p:cNvPr>
          <p:cNvSpPr txBox="1"/>
          <p:nvPr/>
        </p:nvSpPr>
        <p:spPr>
          <a:xfrm>
            <a:off x="5730240" y="2721563"/>
            <a:ext cx="15036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1,000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9833F4-D759-432B-8076-F779B2DF1B3A}"/>
              </a:ext>
            </a:extLst>
          </p:cNvPr>
          <p:cNvSpPr txBox="1"/>
          <p:nvPr/>
        </p:nvSpPr>
        <p:spPr>
          <a:xfrm>
            <a:off x="5730240" y="3568263"/>
            <a:ext cx="15036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8,000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247A32-87C8-459A-93B7-F5B8096858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521" y="979168"/>
            <a:ext cx="155468" cy="1554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A6E911C-0FD0-4859-924B-E305E03CB4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039" y="2138909"/>
            <a:ext cx="180000" cy="18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1AEA389-A4FC-487E-B33E-6D2577D61F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47" y="2087214"/>
            <a:ext cx="180000" cy="18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CFF1C9-8CBE-4657-B3C9-E0AC3E42AF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5" y="1044636"/>
            <a:ext cx="180000" cy="180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B43CE08-B0B1-4C79-9B24-701D1F286E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651" y="6079741"/>
            <a:ext cx="180000" cy="18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54A5826-691D-4706-89F1-5D190515BC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708" y="6131083"/>
            <a:ext cx="180000" cy="180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F94537C-E37D-4509-859F-E3B73F943A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20" y="5853430"/>
            <a:ext cx="155468" cy="1554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880F2B6-7D1A-447F-87BF-7C574D48E8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49" y="5967581"/>
            <a:ext cx="144000" cy="14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F51BA43-A1CC-4F24-B248-F76502A940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97" y="2918084"/>
            <a:ext cx="144000" cy="144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E23CEDD-3BB2-43AB-BE88-709DCF39A9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1288">
            <a:off x="672723" y="5562270"/>
            <a:ext cx="108000" cy="10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C06ADB-B909-4A78-85F9-F7FC1B5B8E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1288">
            <a:off x="4878353" y="6115741"/>
            <a:ext cx="108000" cy="108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9DF7F5F-C828-43E0-A8EA-DCE937E06F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02792">
            <a:off x="3448081" y="6182305"/>
            <a:ext cx="108000" cy="108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A868708-BC7C-4947-93B4-495C71DEB3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97" y="1015285"/>
            <a:ext cx="180000" cy="180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3F5286B-AC92-4D18-9E8F-546333A8ED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4826">
            <a:off x="11846998" y="5990772"/>
            <a:ext cx="180000" cy="180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E72F2D3-460C-4E29-95BA-B31D05125D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9224">
            <a:off x="10963326" y="6002719"/>
            <a:ext cx="180000" cy="180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7CF5C91-CCD7-4D78-9EF7-3F27C48E08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9224">
            <a:off x="11752803" y="2989364"/>
            <a:ext cx="180000" cy="180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AFCDCC1-F88C-44BC-9C89-0612DC5EF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9224">
            <a:off x="7736496" y="6074384"/>
            <a:ext cx="180000" cy="1800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A7175BF-6FDC-483B-9661-F7AF6B7871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9224">
            <a:off x="6104580" y="6067424"/>
            <a:ext cx="144000" cy="1440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8AEABCF-2244-47F3-9CED-AC771284A039}"/>
              </a:ext>
            </a:extLst>
          </p:cNvPr>
          <p:cNvSpPr txBox="1"/>
          <p:nvPr/>
        </p:nvSpPr>
        <p:spPr>
          <a:xfrm>
            <a:off x="6260818" y="4556158"/>
            <a:ext cx="27003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8,0</a:t>
            </a: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00 + 380 </a:t>
            </a:r>
            <a:r>
              <a:rPr lang="en-US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55A343-7A89-46A0-B38F-A8D04218E1FC}"/>
              </a:ext>
            </a:extLst>
          </p:cNvPr>
          <p:cNvSpPr txBox="1"/>
          <p:nvPr/>
        </p:nvSpPr>
        <p:spPr>
          <a:xfrm>
            <a:off x="8669740" y="4556158"/>
            <a:ext cx="26078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8,38</a:t>
            </a:r>
            <a:r>
              <a:rPr lang="en-US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 </a:t>
            </a: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มิลลิลิตร</a:t>
            </a:r>
            <a:endParaRPr lang="th-TH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823128-3EB8-4FBD-8307-6AFC0B38FFA8}"/>
              </a:ext>
            </a:extLst>
          </p:cNvPr>
          <p:cNvGrpSpPr/>
          <p:nvPr/>
        </p:nvGrpSpPr>
        <p:grpSpPr>
          <a:xfrm>
            <a:off x="999467" y="4556158"/>
            <a:ext cx="5377071" cy="553998"/>
            <a:chOff x="999467" y="4556158"/>
            <a:chExt cx="5377071" cy="5539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AED206-AF06-451B-9C96-FF6C91F6E8C9}"/>
                </a:ext>
              </a:extLst>
            </p:cNvPr>
            <p:cNvSpPr txBox="1"/>
            <p:nvPr/>
          </p:nvSpPr>
          <p:spPr>
            <a:xfrm>
              <a:off x="999467" y="4556158"/>
              <a:ext cx="10992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ดังนั้น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E38717-3707-4D69-9718-6A74770FB97C}"/>
                </a:ext>
              </a:extLst>
            </p:cNvPr>
            <p:cNvSpPr txBox="1"/>
            <p:nvPr/>
          </p:nvSpPr>
          <p:spPr>
            <a:xfrm>
              <a:off x="2023616" y="4556158"/>
              <a:ext cx="338150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solidFill>
                    <a:sysClr val="windowText" lastClr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8 ลิตร 380 มิลลิลิตร</a:t>
              </a:r>
              <a:endPara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A003641-ED7A-48B8-A925-0BDDC13CFB12}"/>
                </a:ext>
              </a:extLst>
            </p:cNvPr>
            <p:cNvSpPr txBox="1"/>
            <p:nvPr/>
          </p:nvSpPr>
          <p:spPr>
            <a:xfrm>
              <a:off x="5188538" y="4556158"/>
              <a:ext cx="11880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เท่ากับ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677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6" grpId="0"/>
      <p:bldP spid="27" grpId="0"/>
      <p:bldP spid="47" grpId="0"/>
      <p:bldP spid="48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56972-3453-4507-929D-8CFCDB20A7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15331"/>
            <a:ext cx="12192000" cy="682155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EF3DE63-371A-49A5-AD9A-FC6D8BD43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6"/>
          <a:stretch/>
        </p:blipFill>
        <p:spPr>
          <a:xfrm>
            <a:off x="0" y="-92597"/>
            <a:ext cx="12192000" cy="99769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45EC9D7-7FCB-43EB-9A0D-F11F3A5F7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4"/>
          <a:stretch/>
        </p:blipFill>
        <p:spPr>
          <a:xfrm rot="10800000">
            <a:off x="0" y="6062862"/>
            <a:ext cx="12192000" cy="881948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DA8ED8B-6264-467C-8604-7147507A3050}"/>
              </a:ext>
            </a:extLst>
          </p:cNvPr>
          <p:cNvGrpSpPr/>
          <p:nvPr/>
        </p:nvGrpSpPr>
        <p:grpSpPr>
          <a:xfrm>
            <a:off x="2844799" y="1233717"/>
            <a:ext cx="6634927" cy="792000"/>
            <a:chOff x="6755966" y="244452"/>
            <a:chExt cx="4102929" cy="68741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EDE114-3BB5-4714-B1DF-B7F43B66443C}"/>
                </a:ext>
              </a:extLst>
            </p:cNvPr>
            <p:cNvSpPr/>
            <p:nvPr/>
          </p:nvSpPr>
          <p:spPr>
            <a:xfrm>
              <a:off x="6755966" y="244452"/>
              <a:ext cx="4102928" cy="6874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6BB6D1-6A49-46E9-855B-D460DF0BE767}"/>
                </a:ext>
              </a:extLst>
            </p:cNvPr>
            <p:cNvSpPr txBox="1"/>
            <p:nvPr/>
          </p:nvSpPr>
          <p:spPr>
            <a:xfrm>
              <a:off x="6755967" y="357681"/>
              <a:ext cx="4102928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7</a:t>
              </a:r>
              <a:r>
                <a:rPr lang="th-TH" sz="3000" dirty="0">
                  <a:solidFill>
                    <a:sysClr val="windowText" lastClr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ลิตร 9 มิลลิลิตร เท่ากับกี่มิลลิลิตร</a:t>
              </a: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6CDA431F-7A2E-445E-86A1-630ED2651994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00" y="2377400"/>
            <a:ext cx="10980000" cy="324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0455DA-B43B-41B5-9556-361F18FCD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54760">
            <a:off x="9645082" y="1271808"/>
            <a:ext cx="1865915" cy="10192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2564B5-8937-46A0-AB56-E5FCCFEA5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787555" flipH="1">
            <a:off x="925217" y="1269509"/>
            <a:ext cx="1868391" cy="10206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7DC9D6-41DD-437B-9F29-C1EBD63E41B4}"/>
              </a:ext>
            </a:extLst>
          </p:cNvPr>
          <p:cNvSpPr txBox="1"/>
          <p:nvPr/>
        </p:nvSpPr>
        <p:spPr>
          <a:xfrm>
            <a:off x="3414000" y="2855066"/>
            <a:ext cx="536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ลิตร  เท่ากับ  ................ มิลลิลิตร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53B383-0F71-42B2-8676-1FED145A06EE}"/>
              </a:ext>
            </a:extLst>
          </p:cNvPr>
          <p:cNvSpPr txBox="1"/>
          <p:nvPr/>
        </p:nvSpPr>
        <p:spPr>
          <a:xfrm>
            <a:off x="3414000" y="3705612"/>
            <a:ext cx="536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7 ลิตร  เท่ากับ  ................ มิลลิลิตร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44E5A2-6F0F-4B84-8AD4-4E2C1D81072F}"/>
              </a:ext>
            </a:extLst>
          </p:cNvPr>
          <p:cNvSpPr txBox="1"/>
          <p:nvPr/>
        </p:nvSpPr>
        <p:spPr>
          <a:xfrm>
            <a:off x="5730240" y="2711403"/>
            <a:ext cx="15036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1,000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9833F4-D759-432B-8076-F779B2DF1B3A}"/>
              </a:ext>
            </a:extLst>
          </p:cNvPr>
          <p:cNvSpPr txBox="1"/>
          <p:nvPr/>
        </p:nvSpPr>
        <p:spPr>
          <a:xfrm>
            <a:off x="5730240" y="3558103"/>
            <a:ext cx="15036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,000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247A32-87C8-459A-93B7-F5B8096858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521" y="979168"/>
            <a:ext cx="155468" cy="1554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A6E911C-0FD0-4859-924B-E305E03CB4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039" y="2138909"/>
            <a:ext cx="180000" cy="18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1AEA389-A4FC-487E-B33E-6D2577D61F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47" y="2087214"/>
            <a:ext cx="180000" cy="18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CFF1C9-8CBE-4657-B3C9-E0AC3E42AF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5" y="1044636"/>
            <a:ext cx="180000" cy="180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B43CE08-B0B1-4C79-9B24-701D1F286E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651" y="6079741"/>
            <a:ext cx="180000" cy="18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54A5826-691D-4706-89F1-5D190515BC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708" y="6131083"/>
            <a:ext cx="180000" cy="180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F94537C-E37D-4509-859F-E3B73F943A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20" y="5853430"/>
            <a:ext cx="155468" cy="1554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880F2B6-7D1A-447F-87BF-7C574D48E8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49" y="5967581"/>
            <a:ext cx="144000" cy="14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F51BA43-A1CC-4F24-B248-F76502A940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97" y="2918084"/>
            <a:ext cx="144000" cy="144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E23CEDD-3BB2-43AB-BE88-709DCF39A9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1288">
            <a:off x="672723" y="5562270"/>
            <a:ext cx="108000" cy="10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C06ADB-B909-4A78-85F9-F7FC1B5B8E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1288">
            <a:off x="4878353" y="6115741"/>
            <a:ext cx="108000" cy="108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9DF7F5F-C828-43E0-A8EA-DCE937E06F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02792">
            <a:off x="3448081" y="6182305"/>
            <a:ext cx="108000" cy="108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A868708-BC7C-4947-93B4-495C71DEB3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97" y="1015285"/>
            <a:ext cx="180000" cy="180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3F5286B-AC92-4D18-9E8F-546333A8ED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4826">
            <a:off x="11846998" y="5990772"/>
            <a:ext cx="180000" cy="180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E72F2D3-460C-4E29-95BA-B31D05125D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9224">
            <a:off x="10963326" y="6002719"/>
            <a:ext cx="180000" cy="180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7CF5C91-CCD7-4D78-9EF7-3F27C48E08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9224">
            <a:off x="11752803" y="2989364"/>
            <a:ext cx="180000" cy="180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AFCDCC1-F88C-44BC-9C89-0612DC5EF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9224">
            <a:off x="7736496" y="6074384"/>
            <a:ext cx="180000" cy="1800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A7175BF-6FDC-483B-9661-F7AF6B7871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9224">
            <a:off x="6104580" y="6067424"/>
            <a:ext cx="144000" cy="1440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8AEABCF-2244-47F3-9CED-AC771284A039}"/>
              </a:ext>
            </a:extLst>
          </p:cNvPr>
          <p:cNvSpPr txBox="1"/>
          <p:nvPr/>
        </p:nvSpPr>
        <p:spPr>
          <a:xfrm>
            <a:off x="6260818" y="4556158"/>
            <a:ext cx="27003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7,0</a:t>
            </a: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00 + 9 </a:t>
            </a:r>
            <a:r>
              <a:rPr lang="en-US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55A343-7A89-46A0-B38F-A8D04218E1FC}"/>
              </a:ext>
            </a:extLst>
          </p:cNvPr>
          <p:cNvSpPr txBox="1"/>
          <p:nvPr/>
        </p:nvSpPr>
        <p:spPr>
          <a:xfrm>
            <a:off x="8275900" y="4556158"/>
            <a:ext cx="304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7,009</a:t>
            </a:r>
            <a:r>
              <a:rPr lang="en-US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มิลลิลิตร</a:t>
            </a:r>
            <a:endParaRPr lang="th-TH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823128-3EB8-4FBD-8307-6AFC0B38FFA8}"/>
              </a:ext>
            </a:extLst>
          </p:cNvPr>
          <p:cNvGrpSpPr/>
          <p:nvPr/>
        </p:nvGrpSpPr>
        <p:grpSpPr>
          <a:xfrm>
            <a:off x="1453066" y="4556158"/>
            <a:ext cx="4923472" cy="553998"/>
            <a:chOff x="1453066" y="4556158"/>
            <a:chExt cx="4923472" cy="5539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AED206-AF06-451B-9C96-FF6C91F6E8C9}"/>
                </a:ext>
              </a:extLst>
            </p:cNvPr>
            <p:cNvSpPr txBox="1"/>
            <p:nvPr/>
          </p:nvSpPr>
          <p:spPr>
            <a:xfrm>
              <a:off x="1453066" y="4556158"/>
              <a:ext cx="10992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ดังนั้น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E38717-3707-4D69-9718-6A74770FB97C}"/>
                </a:ext>
              </a:extLst>
            </p:cNvPr>
            <p:cNvSpPr txBox="1"/>
            <p:nvPr/>
          </p:nvSpPr>
          <p:spPr>
            <a:xfrm>
              <a:off x="2478631" y="4556158"/>
              <a:ext cx="30329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7</a:t>
              </a:r>
              <a:r>
                <a:rPr lang="th-TH" sz="3000" dirty="0">
                  <a:solidFill>
                    <a:sysClr val="windowText" lastClr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ลิตร 9 มิลลิลิตร</a:t>
              </a:r>
              <a:endPara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A003641-ED7A-48B8-A925-0BDDC13CFB12}"/>
                </a:ext>
              </a:extLst>
            </p:cNvPr>
            <p:cNvSpPr txBox="1"/>
            <p:nvPr/>
          </p:nvSpPr>
          <p:spPr>
            <a:xfrm>
              <a:off x="5188538" y="4556158"/>
              <a:ext cx="11880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เท่ากับ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314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6" grpId="0"/>
      <p:bldP spid="27" grpId="0"/>
      <p:bldP spid="47" grpId="0"/>
      <p:bldP spid="4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56972-3453-4507-929D-8CFCDB20A7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15331"/>
            <a:ext cx="12192000" cy="682155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EF3DE63-371A-49A5-AD9A-FC6D8BD43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6"/>
          <a:stretch/>
        </p:blipFill>
        <p:spPr>
          <a:xfrm>
            <a:off x="0" y="-92597"/>
            <a:ext cx="12192000" cy="99769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45EC9D7-7FCB-43EB-9A0D-F11F3A5F7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4"/>
          <a:stretch/>
        </p:blipFill>
        <p:spPr>
          <a:xfrm rot="10800000">
            <a:off x="0" y="6062862"/>
            <a:ext cx="12192000" cy="881948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DA8ED8B-6264-467C-8604-7147507A3050}"/>
              </a:ext>
            </a:extLst>
          </p:cNvPr>
          <p:cNvGrpSpPr/>
          <p:nvPr/>
        </p:nvGrpSpPr>
        <p:grpSpPr>
          <a:xfrm>
            <a:off x="2844799" y="1233717"/>
            <a:ext cx="6634927" cy="792000"/>
            <a:chOff x="6755966" y="244452"/>
            <a:chExt cx="4102929" cy="68741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EDE114-3BB5-4714-B1DF-B7F43B66443C}"/>
                </a:ext>
              </a:extLst>
            </p:cNvPr>
            <p:cNvSpPr/>
            <p:nvPr/>
          </p:nvSpPr>
          <p:spPr>
            <a:xfrm>
              <a:off x="6755966" y="244452"/>
              <a:ext cx="4102928" cy="6874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6BB6D1-6A49-46E9-855B-D460DF0BE767}"/>
                </a:ext>
              </a:extLst>
            </p:cNvPr>
            <p:cNvSpPr txBox="1"/>
            <p:nvPr/>
          </p:nvSpPr>
          <p:spPr>
            <a:xfrm>
              <a:off x="6755967" y="357681"/>
              <a:ext cx="4102928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ysClr val="windowText" lastClr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15 ลิตร 85 มิลลิลิตร เท่ากับกี่มิลลิลิตร</a:t>
              </a: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6CDA431F-7A2E-445E-86A1-630ED2651994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81" y="2377400"/>
            <a:ext cx="9972039" cy="33681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0455DA-B43B-41B5-9556-361F18FCD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54760">
            <a:off x="9645082" y="1271808"/>
            <a:ext cx="1865915" cy="10192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2564B5-8937-46A0-AB56-E5FCCFEA5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787555" flipH="1">
            <a:off x="925217" y="1269509"/>
            <a:ext cx="1868391" cy="10206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7DC9D6-41DD-437B-9F29-C1EBD63E41B4}"/>
              </a:ext>
            </a:extLst>
          </p:cNvPr>
          <p:cNvSpPr txBox="1"/>
          <p:nvPr/>
        </p:nvSpPr>
        <p:spPr>
          <a:xfrm>
            <a:off x="3414000" y="2722986"/>
            <a:ext cx="536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ลิตร  เท่ากับ  ................ มิลลิลิตร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53B383-0F71-42B2-8676-1FED145A06EE}"/>
              </a:ext>
            </a:extLst>
          </p:cNvPr>
          <p:cNvSpPr txBox="1"/>
          <p:nvPr/>
        </p:nvSpPr>
        <p:spPr>
          <a:xfrm>
            <a:off x="3212593" y="3479492"/>
            <a:ext cx="56752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15 ลิตร  เท่ากับ  ................ มิลลิลิตร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44E5A2-6F0F-4B84-8AD4-4E2C1D81072F}"/>
              </a:ext>
            </a:extLst>
          </p:cNvPr>
          <p:cNvSpPr txBox="1"/>
          <p:nvPr/>
        </p:nvSpPr>
        <p:spPr>
          <a:xfrm>
            <a:off x="5730240" y="2579323"/>
            <a:ext cx="15036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1,000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9833F4-D759-432B-8076-F779B2DF1B3A}"/>
              </a:ext>
            </a:extLst>
          </p:cNvPr>
          <p:cNvSpPr txBox="1"/>
          <p:nvPr/>
        </p:nvSpPr>
        <p:spPr>
          <a:xfrm>
            <a:off x="5730240" y="3344743"/>
            <a:ext cx="15036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15</a:t>
            </a: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,000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247A32-87C8-459A-93B7-F5B8096858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521" y="979168"/>
            <a:ext cx="155468" cy="1554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A6E911C-0FD0-4859-924B-E305E03CB4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039" y="2138909"/>
            <a:ext cx="180000" cy="18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1AEA389-A4FC-487E-B33E-6D2577D61F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47" y="2087214"/>
            <a:ext cx="180000" cy="18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CFF1C9-8CBE-4657-B3C9-E0AC3E42AF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5" y="1044636"/>
            <a:ext cx="180000" cy="180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B43CE08-B0B1-4C79-9B24-701D1F286E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651" y="6079741"/>
            <a:ext cx="180000" cy="18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54A5826-691D-4706-89F1-5D190515BC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708" y="6131083"/>
            <a:ext cx="180000" cy="180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F94537C-E37D-4509-859F-E3B73F943A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20" y="5853430"/>
            <a:ext cx="155468" cy="1554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880F2B6-7D1A-447F-87BF-7C574D48E8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49" y="5967581"/>
            <a:ext cx="144000" cy="14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F51BA43-A1CC-4F24-B248-F76502A940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97" y="2918084"/>
            <a:ext cx="144000" cy="144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E23CEDD-3BB2-43AB-BE88-709DCF39A9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1288">
            <a:off x="672723" y="5562270"/>
            <a:ext cx="108000" cy="10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C06ADB-B909-4A78-85F9-F7FC1B5B8E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1288">
            <a:off x="4878353" y="6115741"/>
            <a:ext cx="108000" cy="108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9DF7F5F-C828-43E0-A8EA-DCE937E06F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02792">
            <a:off x="3448081" y="6182305"/>
            <a:ext cx="108000" cy="108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A868708-BC7C-4947-93B4-495C71DEB3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97" y="1015285"/>
            <a:ext cx="180000" cy="180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3F5286B-AC92-4D18-9E8F-546333A8ED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4826">
            <a:off x="11846998" y="5990772"/>
            <a:ext cx="180000" cy="180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E72F2D3-460C-4E29-95BA-B31D05125D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9224">
            <a:off x="10963326" y="6002719"/>
            <a:ext cx="180000" cy="180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7CF5C91-CCD7-4D78-9EF7-3F27C48E08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9224">
            <a:off x="11752803" y="2989364"/>
            <a:ext cx="180000" cy="180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AFCDCC1-F88C-44BC-9C89-0612DC5EF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9224">
            <a:off x="7736496" y="6074384"/>
            <a:ext cx="180000" cy="1800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A7175BF-6FDC-483B-9661-F7AF6B7871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9224">
            <a:off x="6104580" y="6067424"/>
            <a:ext cx="144000" cy="1440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8AEABCF-2244-47F3-9CED-AC771284A039}"/>
              </a:ext>
            </a:extLst>
          </p:cNvPr>
          <p:cNvSpPr txBox="1"/>
          <p:nvPr/>
        </p:nvSpPr>
        <p:spPr>
          <a:xfrm>
            <a:off x="3576860" y="4941704"/>
            <a:ext cx="28846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15,0</a:t>
            </a: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00 + 85 </a:t>
            </a:r>
            <a:r>
              <a:rPr lang="en-US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55A343-7A89-46A0-B38F-A8D04218E1FC}"/>
              </a:ext>
            </a:extLst>
          </p:cNvPr>
          <p:cNvSpPr txBox="1"/>
          <p:nvPr/>
        </p:nvSpPr>
        <p:spPr>
          <a:xfrm>
            <a:off x="5973840" y="4941704"/>
            <a:ext cx="2804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15,085</a:t>
            </a:r>
            <a:r>
              <a:rPr lang="en-US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มิลลิลิตร</a:t>
            </a:r>
            <a:endParaRPr lang="th-TH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823128-3EB8-4FBD-8307-6AFC0B38FFA8}"/>
              </a:ext>
            </a:extLst>
          </p:cNvPr>
          <p:cNvGrpSpPr/>
          <p:nvPr/>
        </p:nvGrpSpPr>
        <p:grpSpPr>
          <a:xfrm>
            <a:off x="3212594" y="4235998"/>
            <a:ext cx="5536382" cy="553998"/>
            <a:chOff x="840156" y="4556158"/>
            <a:chExt cx="5536382" cy="5539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AED206-AF06-451B-9C96-FF6C91F6E8C9}"/>
                </a:ext>
              </a:extLst>
            </p:cNvPr>
            <p:cNvSpPr txBox="1"/>
            <p:nvPr/>
          </p:nvSpPr>
          <p:spPr>
            <a:xfrm>
              <a:off x="840156" y="4556158"/>
              <a:ext cx="114290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ดังนั้น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E38717-3707-4D69-9718-6A74770FB97C}"/>
                </a:ext>
              </a:extLst>
            </p:cNvPr>
            <p:cNvSpPr txBox="1"/>
            <p:nvPr/>
          </p:nvSpPr>
          <p:spPr>
            <a:xfrm>
              <a:off x="1894763" y="4556158"/>
              <a:ext cx="342907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solidFill>
                    <a:sysClr val="windowText" lastClr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15 ลิตร 85 มิลลิลิตร</a:t>
              </a:r>
              <a:endPara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A003641-ED7A-48B8-A925-0BDDC13CFB12}"/>
                </a:ext>
              </a:extLst>
            </p:cNvPr>
            <p:cNvSpPr txBox="1"/>
            <p:nvPr/>
          </p:nvSpPr>
          <p:spPr>
            <a:xfrm>
              <a:off x="5074842" y="4556158"/>
              <a:ext cx="130169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เท่ากับ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2576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6" grpId="0"/>
      <p:bldP spid="27" grpId="0"/>
      <p:bldP spid="47" grpId="0"/>
      <p:bldP spid="48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ACE585F6-54ED-45F7-BB0C-5B784D6EC0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15331"/>
            <a:ext cx="12192000" cy="682155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EF3DE63-371A-49A5-AD9A-FC6D8BD438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6"/>
          <a:stretch/>
        </p:blipFill>
        <p:spPr>
          <a:xfrm>
            <a:off x="0" y="-92597"/>
            <a:ext cx="12192000" cy="99769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45EC9D7-7FCB-43EB-9A0D-F11F3A5F7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4"/>
          <a:stretch/>
        </p:blipFill>
        <p:spPr>
          <a:xfrm rot="10800000">
            <a:off x="0" y="6062862"/>
            <a:ext cx="12192000" cy="881948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DA8ED8B-6264-467C-8604-7147507A3050}"/>
              </a:ext>
            </a:extLst>
          </p:cNvPr>
          <p:cNvGrpSpPr/>
          <p:nvPr/>
        </p:nvGrpSpPr>
        <p:grpSpPr>
          <a:xfrm>
            <a:off x="2844799" y="1233717"/>
            <a:ext cx="6634927" cy="792000"/>
            <a:chOff x="6755966" y="244452"/>
            <a:chExt cx="4102929" cy="68741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EDE114-3BB5-4714-B1DF-B7F43B66443C}"/>
                </a:ext>
              </a:extLst>
            </p:cNvPr>
            <p:cNvSpPr/>
            <p:nvPr/>
          </p:nvSpPr>
          <p:spPr>
            <a:xfrm>
              <a:off x="6755966" y="244452"/>
              <a:ext cx="4102928" cy="6874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6BB6D1-6A49-46E9-855B-D460DF0BE767}"/>
                </a:ext>
              </a:extLst>
            </p:cNvPr>
            <p:cNvSpPr txBox="1"/>
            <p:nvPr/>
          </p:nvSpPr>
          <p:spPr>
            <a:xfrm>
              <a:off x="6755967" y="357681"/>
              <a:ext cx="4102928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2,</a:t>
              </a:r>
              <a:r>
                <a:rPr lang="th-TH" sz="3000" dirty="0">
                  <a:solidFill>
                    <a:sysClr val="windowText" lastClr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500 มิลลิลิตร เท่ากับกี่ลิตร กี่มิลลิลิตร</a:t>
              </a: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6CDA431F-7A2E-445E-86A1-630ED2651994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81" y="2377400"/>
            <a:ext cx="9972039" cy="33681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0455DA-B43B-41B5-9556-361F18FCD3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54760">
            <a:off x="9645082" y="1271808"/>
            <a:ext cx="1865915" cy="10192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2564B5-8937-46A0-AB56-E5FCCFEA56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787555" flipH="1">
            <a:off x="925217" y="1269509"/>
            <a:ext cx="1868391" cy="10206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7DC9D6-41DD-437B-9F29-C1EBD63E41B4}"/>
              </a:ext>
            </a:extLst>
          </p:cNvPr>
          <p:cNvSpPr txBox="1"/>
          <p:nvPr/>
        </p:nvSpPr>
        <p:spPr>
          <a:xfrm>
            <a:off x="3318257" y="2722986"/>
            <a:ext cx="55554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1,000 มิลลิลิตร  เท่ากับ  .......... ลิตร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53B383-0F71-42B2-8676-1FED145A06EE}"/>
              </a:ext>
            </a:extLst>
          </p:cNvPr>
          <p:cNvSpPr txBox="1"/>
          <p:nvPr/>
        </p:nvSpPr>
        <p:spPr>
          <a:xfrm>
            <a:off x="3321810" y="3479492"/>
            <a:ext cx="55483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2,000 มิลลิลิตร  เท่ากับ .......... ลิตร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44E5A2-6F0F-4B84-8AD4-4E2C1D81072F}"/>
              </a:ext>
            </a:extLst>
          </p:cNvPr>
          <p:cNvSpPr txBox="1"/>
          <p:nvPr/>
        </p:nvSpPr>
        <p:spPr>
          <a:xfrm>
            <a:off x="7025640" y="2579323"/>
            <a:ext cx="9256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9833F4-D759-432B-8076-F779B2DF1B3A}"/>
              </a:ext>
            </a:extLst>
          </p:cNvPr>
          <p:cNvSpPr txBox="1"/>
          <p:nvPr/>
        </p:nvSpPr>
        <p:spPr>
          <a:xfrm>
            <a:off x="7025640" y="3344743"/>
            <a:ext cx="9256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247A32-87C8-459A-93B7-F5B8096858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521" y="979168"/>
            <a:ext cx="155468" cy="1554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A6E911C-0FD0-4859-924B-E305E03CB4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039" y="2138909"/>
            <a:ext cx="180000" cy="18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1AEA389-A4FC-487E-B33E-6D2577D61F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47" y="2087214"/>
            <a:ext cx="180000" cy="18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CFF1C9-8CBE-4657-B3C9-E0AC3E42AF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5" y="1044636"/>
            <a:ext cx="180000" cy="180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B43CE08-B0B1-4C79-9B24-701D1F286E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651" y="6079741"/>
            <a:ext cx="180000" cy="18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54A5826-691D-4706-89F1-5D190515BC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708" y="6131083"/>
            <a:ext cx="180000" cy="180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F94537C-E37D-4509-859F-E3B73F943A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20" y="5853430"/>
            <a:ext cx="155468" cy="1554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880F2B6-7D1A-447F-87BF-7C574D48E8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49" y="5967581"/>
            <a:ext cx="144000" cy="14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F51BA43-A1CC-4F24-B248-F76502A940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97" y="2918084"/>
            <a:ext cx="144000" cy="144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E23CEDD-3BB2-43AB-BE88-709DCF39A9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1288">
            <a:off x="672723" y="5562270"/>
            <a:ext cx="108000" cy="10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C06ADB-B909-4A78-85F9-F7FC1B5B8E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1288">
            <a:off x="4878353" y="6115741"/>
            <a:ext cx="108000" cy="108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9DF7F5F-C828-43E0-A8EA-DCE937E06F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02792">
            <a:off x="3448081" y="6182305"/>
            <a:ext cx="108000" cy="108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A868708-BC7C-4947-93B4-495C71DEB3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97" y="1015285"/>
            <a:ext cx="180000" cy="180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3F5286B-AC92-4D18-9E8F-546333A8ED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4826">
            <a:off x="11846998" y="5990772"/>
            <a:ext cx="180000" cy="180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E72F2D3-460C-4E29-95BA-B31D05125D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9224">
            <a:off x="10963326" y="6002719"/>
            <a:ext cx="180000" cy="180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7CF5C91-CCD7-4D78-9EF7-3F27C48E08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9224">
            <a:off x="11752803" y="2989364"/>
            <a:ext cx="180000" cy="180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AFCDCC1-F88C-44BC-9C89-0612DC5EFC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9224">
            <a:off x="7736496" y="6074384"/>
            <a:ext cx="180000" cy="1800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A7175BF-6FDC-483B-9661-F7AF6B7871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9224">
            <a:off x="6104580" y="6067424"/>
            <a:ext cx="144000" cy="14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1AB3F0D-7AB0-418E-A7FB-8ABBFED82A00}"/>
              </a:ext>
            </a:extLst>
          </p:cNvPr>
          <p:cNvGrpSpPr/>
          <p:nvPr/>
        </p:nvGrpSpPr>
        <p:grpSpPr>
          <a:xfrm>
            <a:off x="3283714" y="4235998"/>
            <a:ext cx="5657735" cy="1259704"/>
            <a:chOff x="3283714" y="4235998"/>
            <a:chExt cx="5657735" cy="125970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8AEABCF-2244-47F3-9CED-AC771284A039}"/>
                </a:ext>
              </a:extLst>
            </p:cNvPr>
            <p:cNvSpPr txBox="1"/>
            <p:nvPr/>
          </p:nvSpPr>
          <p:spPr>
            <a:xfrm>
              <a:off x="4317891" y="4941704"/>
              <a:ext cx="462355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solidFill>
                    <a:sysClr val="windowText" lastClr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......... </a:t>
              </a:r>
              <a:r>
                <a:rPr lang="th-TH" sz="30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ลิตร .............. มิลลิลิตร</a:t>
              </a:r>
              <a:endParaRPr lang="th-TH" sz="3000" dirty="0">
                <a:solidFill>
                  <a:sysClr val="windowText" lastClr="00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E823128-3EB8-4FBD-8307-6AFC0B38FFA8}"/>
                </a:ext>
              </a:extLst>
            </p:cNvPr>
            <p:cNvGrpSpPr/>
            <p:nvPr/>
          </p:nvGrpSpPr>
          <p:grpSpPr>
            <a:xfrm>
              <a:off x="3283714" y="4235998"/>
              <a:ext cx="4738706" cy="553998"/>
              <a:chOff x="840156" y="4556158"/>
              <a:chExt cx="4738706" cy="553998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7AED206-AF06-451B-9C96-FF6C91F6E8C9}"/>
                  </a:ext>
                </a:extLst>
              </p:cNvPr>
              <p:cNvSpPr txBox="1"/>
              <p:nvPr/>
            </p:nvSpPr>
            <p:spPr>
              <a:xfrm>
                <a:off x="840156" y="4556158"/>
                <a:ext cx="114290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ดังนั้น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7E38717-3707-4D69-9718-6A74770FB97C}"/>
                  </a:ext>
                </a:extLst>
              </p:cNvPr>
              <p:cNvSpPr txBox="1"/>
              <p:nvPr/>
            </p:nvSpPr>
            <p:spPr>
              <a:xfrm>
                <a:off x="1894763" y="4556158"/>
                <a:ext cx="263525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2,500 </a:t>
                </a:r>
                <a:r>
                  <a:rPr lang="th-TH" sz="3000" dirty="0">
                    <a:solidFill>
                      <a:sysClr val="windowText" lastClr="000000"/>
                    </a:solidFill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มิลลิลิตร</a:t>
                </a:r>
                <a:endPara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A003641-ED7A-48B8-A925-0BDDC13CFB12}"/>
                  </a:ext>
                </a:extLst>
              </p:cNvPr>
              <p:cNvSpPr txBox="1"/>
              <p:nvPr/>
            </p:nvSpPr>
            <p:spPr>
              <a:xfrm>
                <a:off x="4388286" y="4556158"/>
                <a:ext cx="119057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เท่ากับ</a:t>
                </a:r>
              </a:p>
            </p:txBody>
          </p: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A57085DB-CC6D-4481-B005-C9C8C3504BF5}"/>
              </a:ext>
            </a:extLst>
          </p:cNvPr>
          <p:cNvSpPr txBox="1"/>
          <p:nvPr/>
        </p:nvSpPr>
        <p:spPr>
          <a:xfrm>
            <a:off x="4426617" y="4833703"/>
            <a:ext cx="8098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BC15FF1-46A2-4DDD-B9DE-3AD149CB4EB7}"/>
              </a:ext>
            </a:extLst>
          </p:cNvPr>
          <p:cNvSpPr txBox="1"/>
          <p:nvPr/>
        </p:nvSpPr>
        <p:spPr>
          <a:xfrm>
            <a:off x="6096000" y="4833703"/>
            <a:ext cx="12558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500</a:t>
            </a:r>
            <a:endParaRPr lang="th-TH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80356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6" grpId="0"/>
      <p:bldP spid="27" grpId="0"/>
      <p:bldP spid="51" grpId="0"/>
      <p:bldP spid="5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ACE585F6-54ED-45F7-BB0C-5B784D6EC0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15331"/>
            <a:ext cx="12192000" cy="682155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EF3DE63-371A-49A5-AD9A-FC6D8BD438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6"/>
          <a:stretch/>
        </p:blipFill>
        <p:spPr>
          <a:xfrm>
            <a:off x="0" y="-92597"/>
            <a:ext cx="12192000" cy="99769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45EC9D7-7FCB-43EB-9A0D-F11F3A5F7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4"/>
          <a:stretch/>
        </p:blipFill>
        <p:spPr>
          <a:xfrm rot="10800000">
            <a:off x="0" y="6062862"/>
            <a:ext cx="12192000" cy="881948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DA8ED8B-6264-467C-8604-7147507A3050}"/>
              </a:ext>
            </a:extLst>
          </p:cNvPr>
          <p:cNvGrpSpPr/>
          <p:nvPr/>
        </p:nvGrpSpPr>
        <p:grpSpPr>
          <a:xfrm>
            <a:off x="2844799" y="1233717"/>
            <a:ext cx="6634927" cy="792000"/>
            <a:chOff x="6755966" y="244452"/>
            <a:chExt cx="4102929" cy="68741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EDE114-3BB5-4714-B1DF-B7F43B66443C}"/>
                </a:ext>
              </a:extLst>
            </p:cNvPr>
            <p:cNvSpPr/>
            <p:nvPr/>
          </p:nvSpPr>
          <p:spPr>
            <a:xfrm>
              <a:off x="6755966" y="244452"/>
              <a:ext cx="4102928" cy="6874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6BB6D1-6A49-46E9-855B-D460DF0BE767}"/>
                </a:ext>
              </a:extLst>
            </p:cNvPr>
            <p:cNvSpPr txBox="1"/>
            <p:nvPr/>
          </p:nvSpPr>
          <p:spPr>
            <a:xfrm>
              <a:off x="6755967" y="357681"/>
              <a:ext cx="4102928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6,36</a:t>
              </a:r>
              <a:r>
                <a:rPr lang="th-TH" sz="3000" dirty="0">
                  <a:solidFill>
                    <a:sysClr val="windowText" lastClr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0 มิลลิลิตร เท่ากับกี่ลิตร กี่มิลลิลิตร</a:t>
              </a: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6CDA431F-7A2E-445E-86A1-630ED2651994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81" y="2377400"/>
            <a:ext cx="9972039" cy="33681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0455DA-B43B-41B5-9556-361F18FCD3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54760">
            <a:off x="9645082" y="1271808"/>
            <a:ext cx="1865915" cy="10192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2564B5-8937-46A0-AB56-E5FCCFEA56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787555" flipH="1">
            <a:off x="925217" y="1269509"/>
            <a:ext cx="1868391" cy="10206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7DC9D6-41DD-437B-9F29-C1EBD63E41B4}"/>
              </a:ext>
            </a:extLst>
          </p:cNvPr>
          <p:cNvSpPr txBox="1"/>
          <p:nvPr/>
        </p:nvSpPr>
        <p:spPr>
          <a:xfrm>
            <a:off x="3318257" y="2722986"/>
            <a:ext cx="55554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1,000 มิลลิลิตร  เท่ากับ  .......... ลิตร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53B383-0F71-42B2-8676-1FED145A06EE}"/>
              </a:ext>
            </a:extLst>
          </p:cNvPr>
          <p:cNvSpPr txBox="1"/>
          <p:nvPr/>
        </p:nvSpPr>
        <p:spPr>
          <a:xfrm>
            <a:off x="3321810" y="3479492"/>
            <a:ext cx="55483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6,000 มิลลิลิตร  เท่ากับ .......... ลิตร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44E5A2-6F0F-4B84-8AD4-4E2C1D81072F}"/>
              </a:ext>
            </a:extLst>
          </p:cNvPr>
          <p:cNvSpPr txBox="1"/>
          <p:nvPr/>
        </p:nvSpPr>
        <p:spPr>
          <a:xfrm>
            <a:off x="7025640" y="2602183"/>
            <a:ext cx="9256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9833F4-D759-432B-8076-F779B2DF1B3A}"/>
              </a:ext>
            </a:extLst>
          </p:cNvPr>
          <p:cNvSpPr txBox="1"/>
          <p:nvPr/>
        </p:nvSpPr>
        <p:spPr>
          <a:xfrm>
            <a:off x="7025640" y="3390463"/>
            <a:ext cx="9256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247A32-87C8-459A-93B7-F5B8096858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521" y="979168"/>
            <a:ext cx="155468" cy="1554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A6E911C-0FD0-4859-924B-E305E03CB4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039" y="2138909"/>
            <a:ext cx="180000" cy="18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1AEA389-A4FC-487E-B33E-6D2577D61F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47" y="2087214"/>
            <a:ext cx="180000" cy="18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CFF1C9-8CBE-4657-B3C9-E0AC3E42AF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5" y="1044636"/>
            <a:ext cx="180000" cy="180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B43CE08-B0B1-4C79-9B24-701D1F286E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651" y="6079741"/>
            <a:ext cx="180000" cy="18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54A5826-691D-4706-89F1-5D190515BC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708" y="6131083"/>
            <a:ext cx="180000" cy="180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F94537C-E37D-4509-859F-E3B73F943A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20" y="5853430"/>
            <a:ext cx="155468" cy="1554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880F2B6-7D1A-447F-87BF-7C574D48E8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49" y="5967581"/>
            <a:ext cx="144000" cy="14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F51BA43-A1CC-4F24-B248-F76502A940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97" y="2918084"/>
            <a:ext cx="144000" cy="144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E23CEDD-3BB2-43AB-BE88-709DCF39A9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1288">
            <a:off x="672723" y="5562270"/>
            <a:ext cx="108000" cy="10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C06ADB-B909-4A78-85F9-F7FC1B5B8E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1288">
            <a:off x="4878353" y="6115741"/>
            <a:ext cx="108000" cy="108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9DF7F5F-C828-43E0-A8EA-DCE937E06F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02792">
            <a:off x="3448081" y="6182305"/>
            <a:ext cx="108000" cy="108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A868708-BC7C-4947-93B4-495C71DEB3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97" y="1015285"/>
            <a:ext cx="180000" cy="180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3F5286B-AC92-4D18-9E8F-546333A8ED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4826">
            <a:off x="11846998" y="5990772"/>
            <a:ext cx="180000" cy="180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E72F2D3-460C-4E29-95BA-B31D05125D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9224">
            <a:off x="10963326" y="6002719"/>
            <a:ext cx="180000" cy="180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7CF5C91-CCD7-4D78-9EF7-3F27C48E08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9224">
            <a:off x="11752803" y="2989364"/>
            <a:ext cx="180000" cy="180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AFCDCC1-F88C-44BC-9C89-0612DC5EFC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9224">
            <a:off x="7736496" y="6074384"/>
            <a:ext cx="180000" cy="1800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A7175BF-6FDC-483B-9661-F7AF6B7871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9224">
            <a:off x="6104580" y="6067424"/>
            <a:ext cx="144000" cy="14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1AB3F0D-7AB0-418E-A7FB-8ABBFED82A00}"/>
              </a:ext>
            </a:extLst>
          </p:cNvPr>
          <p:cNvGrpSpPr/>
          <p:nvPr/>
        </p:nvGrpSpPr>
        <p:grpSpPr>
          <a:xfrm>
            <a:off x="3283714" y="4235998"/>
            <a:ext cx="5657735" cy="1259704"/>
            <a:chOff x="3283714" y="4235998"/>
            <a:chExt cx="5657735" cy="125970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8AEABCF-2244-47F3-9CED-AC771284A039}"/>
                </a:ext>
              </a:extLst>
            </p:cNvPr>
            <p:cNvSpPr txBox="1"/>
            <p:nvPr/>
          </p:nvSpPr>
          <p:spPr>
            <a:xfrm>
              <a:off x="4317891" y="4941704"/>
              <a:ext cx="462355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solidFill>
                    <a:sysClr val="windowText" lastClr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......... </a:t>
              </a:r>
              <a:r>
                <a:rPr lang="th-TH" sz="30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ลิตร .............. มิลลิลิตร</a:t>
              </a:r>
              <a:endParaRPr lang="th-TH" sz="3000" dirty="0">
                <a:solidFill>
                  <a:sysClr val="windowText" lastClr="00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E823128-3EB8-4FBD-8307-6AFC0B38FFA8}"/>
                </a:ext>
              </a:extLst>
            </p:cNvPr>
            <p:cNvGrpSpPr/>
            <p:nvPr/>
          </p:nvGrpSpPr>
          <p:grpSpPr>
            <a:xfrm>
              <a:off x="3283714" y="4235998"/>
              <a:ext cx="4738706" cy="553998"/>
              <a:chOff x="840156" y="4556158"/>
              <a:chExt cx="4738706" cy="553998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7AED206-AF06-451B-9C96-FF6C91F6E8C9}"/>
                  </a:ext>
                </a:extLst>
              </p:cNvPr>
              <p:cNvSpPr txBox="1"/>
              <p:nvPr/>
            </p:nvSpPr>
            <p:spPr>
              <a:xfrm>
                <a:off x="840156" y="4556158"/>
                <a:ext cx="114290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ดังนั้น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7E38717-3707-4D69-9718-6A74770FB97C}"/>
                  </a:ext>
                </a:extLst>
              </p:cNvPr>
              <p:cNvSpPr txBox="1"/>
              <p:nvPr/>
            </p:nvSpPr>
            <p:spPr>
              <a:xfrm>
                <a:off x="1894763" y="4556158"/>
                <a:ext cx="263525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6,360 </a:t>
                </a:r>
                <a:r>
                  <a:rPr lang="th-TH" sz="3000" dirty="0">
                    <a:solidFill>
                      <a:sysClr val="windowText" lastClr="000000"/>
                    </a:solidFill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มิลลิลิตร</a:t>
                </a:r>
                <a:endPara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A003641-ED7A-48B8-A925-0BDDC13CFB12}"/>
                  </a:ext>
                </a:extLst>
              </p:cNvPr>
              <p:cNvSpPr txBox="1"/>
              <p:nvPr/>
            </p:nvSpPr>
            <p:spPr>
              <a:xfrm>
                <a:off x="4388286" y="4556158"/>
                <a:ext cx="119057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เท่ากับ</a:t>
                </a:r>
              </a:p>
            </p:txBody>
          </p: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A57085DB-CC6D-4481-B005-C9C8C3504BF5}"/>
              </a:ext>
            </a:extLst>
          </p:cNvPr>
          <p:cNvSpPr txBox="1"/>
          <p:nvPr/>
        </p:nvSpPr>
        <p:spPr>
          <a:xfrm>
            <a:off x="4426617" y="4833703"/>
            <a:ext cx="8098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BC15FF1-46A2-4DDD-B9DE-3AD149CB4EB7}"/>
              </a:ext>
            </a:extLst>
          </p:cNvPr>
          <p:cNvSpPr txBox="1"/>
          <p:nvPr/>
        </p:nvSpPr>
        <p:spPr>
          <a:xfrm>
            <a:off x="6096000" y="4833703"/>
            <a:ext cx="12558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360</a:t>
            </a:r>
          </a:p>
        </p:txBody>
      </p:sp>
    </p:spTree>
    <p:extLst>
      <p:ext uri="{BB962C8B-B14F-4D97-AF65-F5344CB8AC3E}">
        <p14:creationId xmlns:p14="http://schemas.microsoft.com/office/powerpoint/2010/main" val="4165020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6" grpId="0"/>
      <p:bldP spid="27" grpId="0"/>
      <p:bldP spid="51" grpId="0"/>
      <p:bldP spid="5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ACE585F6-54ED-45F7-BB0C-5B784D6EC0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15331"/>
            <a:ext cx="12192000" cy="682155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EF3DE63-371A-49A5-AD9A-FC6D8BD438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6"/>
          <a:stretch/>
        </p:blipFill>
        <p:spPr>
          <a:xfrm>
            <a:off x="0" y="-92597"/>
            <a:ext cx="12192000" cy="99769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45EC9D7-7FCB-43EB-9A0D-F11F3A5F7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4"/>
          <a:stretch/>
        </p:blipFill>
        <p:spPr>
          <a:xfrm rot="10800000">
            <a:off x="0" y="6062862"/>
            <a:ext cx="12192000" cy="881948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DA8ED8B-6264-467C-8604-7147507A3050}"/>
              </a:ext>
            </a:extLst>
          </p:cNvPr>
          <p:cNvGrpSpPr/>
          <p:nvPr/>
        </p:nvGrpSpPr>
        <p:grpSpPr>
          <a:xfrm>
            <a:off x="2844799" y="1233717"/>
            <a:ext cx="6634927" cy="792000"/>
            <a:chOff x="6755966" y="244452"/>
            <a:chExt cx="4102929" cy="68741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EDE114-3BB5-4714-B1DF-B7F43B66443C}"/>
                </a:ext>
              </a:extLst>
            </p:cNvPr>
            <p:cNvSpPr/>
            <p:nvPr/>
          </p:nvSpPr>
          <p:spPr>
            <a:xfrm>
              <a:off x="6755966" y="244452"/>
              <a:ext cx="4102928" cy="6874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6BB6D1-6A49-46E9-855B-D460DF0BE767}"/>
                </a:ext>
              </a:extLst>
            </p:cNvPr>
            <p:cNvSpPr txBox="1"/>
            <p:nvPr/>
          </p:nvSpPr>
          <p:spPr>
            <a:xfrm>
              <a:off x="6755967" y="357681"/>
              <a:ext cx="4102928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8,03</a:t>
              </a:r>
              <a:r>
                <a:rPr lang="th-TH" sz="3000" dirty="0">
                  <a:solidFill>
                    <a:sysClr val="windowText" lastClr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0 มิลลิลิตร เท่ากับกี่ลิตร กี่มิลลิลิตร</a:t>
              </a: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6CDA431F-7A2E-445E-86A1-630ED2651994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81" y="2377400"/>
            <a:ext cx="9972039" cy="33681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0455DA-B43B-41B5-9556-361F18FCD3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54760">
            <a:off x="9645082" y="1271808"/>
            <a:ext cx="1865915" cy="10192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2564B5-8937-46A0-AB56-E5FCCFEA56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787555" flipH="1">
            <a:off x="925217" y="1269509"/>
            <a:ext cx="1868391" cy="10206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7DC9D6-41DD-437B-9F29-C1EBD63E41B4}"/>
              </a:ext>
            </a:extLst>
          </p:cNvPr>
          <p:cNvSpPr txBox="1"/>
          <p:nvPr/>
        </p:nvSpPr>
        <p:spPr>
          <a:xfrm>
            <a:off x="3318257" y="2722986"/>
            <a:ext cx="55554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1,000 มิลลิลิตร  เท่ากับ  .......... ลิตร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53B383-0F71-42B2-8676-1FED145A06EE}"/>
              </a:ext>
            </a:extLst>
          </p:cNvPr>
          <p:cNvSpPr txBox="1"/>
          <p:nvPr/>
        </p:nvSpPr>
        <p:spPr>
          <a:xfrm>
            <a:off x="3321810" y="3479492"/>
            <a:ext cx="55483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8,000 มิลลิลิตร  เท่ากับ .......... ลิตร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44E5A2-6F0F-4B84-8AD4-4E2C1D81072F}"/>
              </a:ext>
            </a:extLst>
          </p:cNvPr>
          <p:cNvSpPr txBox="1"/>
          <p:nvPr/>
        </p:nvSpPr>
        <p:spPr>
          <a:xfrm>
            <a:off x="7025640" y="2614048"/>
            <a:ext cx="9256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9833F4-D759-432B-8076-F779B2DF1B3A}"/>
              </a:ext>
            </a:extLst>
          </p:cNvPr>
          <p:cNvSpPr txBox="1"/>
          <p:nvPr/>
        </p:nvSpPr>
        <p:spPr>
          <a:xfrm>
            <a:off x="7025640" y="3391043"/>
            <a:ext cx="9256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endParaRPr lang="th-TH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247A32-87C8-459A-93B7-F5B8096858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521" y="979168"/>
            <a:ext cx="155468" cy="1554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A6E911C-0FD0-4859-924B-E305E03CB4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039" y="2138909"/>
            <a:ext cx="180000" cy="18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1AEA389-A4FC-487E-B33E-6D2577D61F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47" y="2087214"/>
            <a:ext cx="180000" cy="18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CFF1C9-8CBE-4657-B3C9-E0AC3E42AF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5" y="1044636"/>
            <a:ext cx="180000" cy="180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B43CE08-B0B1-4C79-9B24-701D1F286E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651" y="6079741"/>
            <a:ext cx="180000" cy="18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54A5826-691D-4706-89F1-5D190515BC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708" y="6131083"/>
            <a:ext cx="180000" cy="180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F94537C-E37D-4509-859F-E3B73F943A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20" y="5853430"/>
            <a:ext cx="155468" cy="1554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880F2B6-7D1A-447F-87BF-7C574D48E8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49" y="5967581"/>
            <a:ext cx="144000" cy="14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F51BA43-A1CC-4F24-B248-F76502A940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97" y="2918084"/>
            <a:ext cx="144000" cy="144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E23CEDD-3BB2-43AB-BE88-709DCF39A9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1288">
            <a:off x="672723" y="5562270"/>
            <a:ext cx="108000" cy="10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C06ADB-B909-4A78-85F9-F7FC1B5B8E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1288">
            <a:off x="4878353" y="6115741"/>
            <a:ext cx="108000" cy="108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9DF7F5F-C828-43E0-A8EA-DCE937E06F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02792">
            <a:off x="3448081" y="6182305"/>
            <a:ext cx="108000" cy="108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A868708-BC7C-4947-93B4-495C71DEB3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97" y="1015285"/>
            <a:ext cx="180000" cy="180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3F5286B-AC92-4D18-9E8F-546333A8ED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4826">
            <a:off x="11846998" y="5990772"/>
            <a:ext cx="180000" cy="180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E72F2D3-460C-4E29-95BA-B31D05125D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9224">
            <a:off x="10963326" y="6002719"/>
            <a:ext cx="180000" cy="180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7CF5C91-CCD7-4D78-9EF7-3F27C48E08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9224">
            <a:off x="11752803" y="2989364"/>
            <a:ext cx="180000" cy="180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AFCDCC1-F88C-44BC-9C89-0612DC5EFC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9224">
            <a:off x="7736496" y="6074384"/>
            <a:ext cx="180000" cy="1800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A7175BF-6FDC-483B-9661-F7AF6B7871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9224">
            <a:off x="6104580" y="6067424"/>
            <a:ext cx="144000" cy="14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1AB3F0D-7AB0-418E-A7FB-8ABBFED82A00}"/>
              </a:ext>
            </a:extLst>
          </p:cNvPr>
          <p:cNvGrpSpPr/>
          <p:nvPr/>
        </p:nvGrpSpPr>
        <p:grpSpPr>
          <a:xfrm>
            <a:off x="3283714" y="4235998"/>
            <a:ext cx="5657735" cy="1259704"/>
            <a:chOff x="3283714" y="4235998"/>
            <a:chExt cx="5657735" cy="125970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8AEABCF-2244-47F3-9CED-AC771284A039}"/>
                </a:ext>
              </a:extLst>
            </p:cNvPr>
            <p:cNvSpPr txBox="1"/>
            <p:nvPr/>
          </p:nvSpPr>
          <p:spPr>
            <a:xfrm>
              <a:off x="4317891" y="4941704"/>
              <a:ext cx="462355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solidFill>
                    <a:sysClr val="windowText" lastClr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......... </a:t>
              </a:r>
              <a:r>
                <a:rPr lang="th-TH" sz="30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ลิตร .............. มิลลิลิตร</a:t>
              </a:r>
              <a:endParaRPr lang="th-TH" sz="3000" dirty="0">
                <a:solidFill>
                  <a:sysClr val="windowText" lastClr="00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E823128-3EB8-4FBD-8307-6AFC0B38FFA8}"/>
                </a:ext>
              </a:extLst>
            </p:cNvPr>
            <p:cNvGrpSpPr/>
            <p:nvPr/>
          </p:nvGrpSpPr>
          <p:grpSpPr>
            <a:xfrm>
              <a:off x="3283714" y="4235998"/>
              <a:ext cx="4738706" cy="553998"/>
              <a:chOff x="840156" y="4556158"/>
              <a:chExt cx="4738706" cy="553998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7AED206-AF06-451B-9C96-FF6C91F6E8C9}"/>
                  </a:ext>
                </a:extLst>
              </p:cNvPr>
              <p:cNvSpPr txBox="1"/>
              <p:nvPr/>
            </p:nvSpPr>
            <p:spPr>
              <a:xfrm>
                <a:off x="840156" y="4556158"/>
                <a:ext cx="114290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ดังนั้น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7E38717-3707-4D69-9718-6A74770FB97C}"/>
                  </a:ext>
                </a:extLst>
              </p:cNvPr>
              <p:cNvSpPr txBox="1"/>
              <p:nvPr/>
            </p:nvSpPr>
            <p:spPr>
              <a:xfrm>
                <a:off x="1894763" y="4556158"/>
                <a:ext cx="263525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8,030 </a:t>
                </a:r>
                <a:r>
                  <a:rPr lang="th-TH" sz="3000" dirty="0">
                    <a:solidFill>
                      <a:sysClr val="windowText" lastClr="000000"/>
                    </a:solidFill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มิลลิลิตร</a:t>
                </a:r>
                <a:endPara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A003641-ED7A-48B8-A925-0BDDC13CFB12}"/>
                  </a:ext>
                </a:extLst>
              </p:cNvPr>
              <p:cNvSpPr txBox="1"/>
              <p:nvPr/>
            </p:nvSpPr>
            <p:spPr>
              <a:xfrm>
                <a:off x="4388286" y="4556158"/>
                <a:ext cx="119057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เท่ากับ</a:t>
                </a:r>
              </a:p>
            </p:txBody>
          </p: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A57085DB-CC6D-4481-B005-C9C8C3504BF5}"/>
              </a:ext>
            </a:extLst>
          </p:cNvPr>
          <p:cNvSpPr txBox="1"/>
          <p:nvPr/>
        </p:nvSpPr>
        <p:spPr>
          <a:xfrm>
            <a:off x="4426617" y="4833703"/>
            <a:ext cx="8098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endParaRPr lang="th-TH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BC15FF1-46A2-4DDD-B9DE-3AD149CB4EB7}"/>
              </a:ext>
            </a:extLst>
          </p:cNvPr>
          <p:cNvSpPr txBox="1"/>
          <p:nvPr/>
        </p:nvSpPr>
        <p:spPr>
          <a:xfrm>
            <a:off x="6096000" y="4833703"/>
            <a:ext cx="12558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30</a:t>
            </a:r>
            <a:endParaRPr lang="th-TH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48306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6" grpId="0"/>
      <p:bldP spid="27" grpId="0"/>
      <p:bldP spid="51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43E52A26-9D60-4E02-B22C-D6C0B195F2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1964" r="2965" b="2819"/>
          <a:stretch/>
        </p:blipFill>
        <p:spPr>
          <a:xfrm>
            <a:off x="0" y="-6946"/>
            <a:ext cx="12191999" cy="6864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1F49F-6E24-42E0-A6F4-784745F35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667" y="512321"/>
            <a:ext cx="6040670" cy="5833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AA80CD-894E-4876-A788-7DB937EC4C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0779" y="1947951"/>
            <a:ext cx="2970443" cy="3263304"/>
          </a:xfrm>
          <a:prstGeom prst="rect">
            <a:avLst/>
          </a:prstGeom>
        </p:spPr>
      </p:pic>
      <p:pic>
        <p:nvPicPr>
          <p:cNvPr id="31" name="แสง" descr="A picture containing dark, night sky, blur&#10;&#10;Description automatically generated">
            <a:extLst>
              <a:ext uri="{FF2B5EF4-FFF2-40B4-BE49-F238E27FC236}">
                <a16:creationId xmlns:a16="http://schemas.microsoft.com/office/drawing/2014/main" id="{F2C94390-726F-419E-A8AA-736284453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333" y="2239473"/>
            <a:ext cx="2639129" cy="2680259"/>
          </a:xfrm>
          <a:prstGeom prst="rect">
            <a:avLst/>
          </a:prstGeom>
        </p:spPr>
      </p:pic>
      <p:pic>
        <p:nvPicPr>
          <p:cNvPr id="32" name="แสง" descr="A picture containing dark, night sky, blur&#10;&#10;Description automatically generated">
            <a:extLst>
              <a:ext uri="{FF2B5EF4-FFF2-40B4-BE49-F238E27FC236}">
                <a16:creationId xmlns:a16="http://schemas.microsoft.com/office/drawing/2014/main" id="{1623EAC5-FD96-4196-9018-275991503C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30" y="3756535"/>
            <a:ext cx="2639129" cy="2680259"/>
          </a:xfrm>
          <a:prstGeom prst="rect">
            <a:avLst/>
          </a:prstGeom>
        </p:spPr>
      </p:pic>
      <p:pic>
        <p:nvPicPr>
          <p:cNvPr id="25" name="แสง" descr="A picture containing dark, night sky, blur&#10;&#10;Description automatically generated">
            <a:extLst>
              <a:ext uri="{FF2B5EF4-FFF2-40B4-BE49-F238E27FC236}">
                <a16:creationId xmlns:a16="http://schemas.microsoft.com/office/drawing/2014/main" id="{FEAEADB8-19C1-46C8-8AAA-073015248A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49" y="581610"/>
            <a:ext cx="2639129" cy="2680259"/>
          </a:xfrm>
          <a:prstGeom prst="rect">
            <a:avLst/>
          </a:prstGeom>
        </p:spPr>
      </p:pic>
      <p:grpSp>
        <p:nvGrpSpPr>
          <p:cNvPr id="26" name="A">
            <a:extLst>
              <a:ext uri="{FF2B5EF4-FFF2-40B4-BE49-F238E27FC236}">
                <a16:creationId xmlns:a16="http://schemas.microsoft.com/office/drawing/2014/main" id="{62834EB5-85E8-4052-B51C-D6D9BC2B5DC3}"/>
              </a:ext>
            </a:extLst>
          </p:cNvPr>
          <p:cNvGrpSpPr/>
          <p:nvPr/>
        </p:nvGrpSpPr>
        <p:grpSpPr>
          <a:xfrm>
            <a:off x="6561532" y="1273733"/>
            <a:ext cx="5193823" cy="1272521"/>
            <a:chOff x="6561532" y="1273733"/>
            <a:chExt cx="5193823" cy="1272521"/>
          </a:xfrm>
        </p:grpSpPr>
        <p:pic>
          <p:nvPicPr>
            <p:cNvPr id="19" name="Picture 18" descr="Shape&#10;&#10;Description automatically generated">
              <a:extLst>
                <a:ext uri="{FF2B5EF4-FFF2-40B4-BE49-F238E27FC236}">
                  <a16:creationId xmlns:a16="http://schemas.microsoft.com/office/drawing/2014/main" id="{3BC56220-41C8-4062-95D3-B1ABD37B2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532" y="1273733"/>
              <a:ext cx="5193823" cy="127252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95ED55-FD0B-4797-AE7A-3A4F411F4A88}"/>
                </a:ext>
              </a:extLst>
            </p:cNvPr>
            <p:cNvSpPr txBox="1"/>
            <p:nvPr/>
          </p:nvSpPr>
          <p:spPr>
            <a:xfrm>
              <a:off x="7844891" y="1624785"/>
              <a:ext cx="3462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300 มิลลิลิตร</a:t>
              </a:r>
            </a:p>
          </p:txBody>
        </p:sp>
      </p:grpSp>
      <p:grpSp>
        <p:nvGrpSpPr>
          <p:cNvPr id="28" name="B">
            <a:extLst>
              <a:ext uri="{FF2B5EF4-FFF2-40B4-BE49-F238E27FC236}">
                <a16:creationId xmlns:a16="http://schemas.microsoft.com/office/drawing/2014/main" id="{E95B4451-C0C6-4F89-BDDB-4BD1300BCED1}"/>
              </a:ext>
            </a:extLst>
          </p:cNvPr>
          <p:cNvGrpSpPr/>
          <p:nvPr/>
        </p:nvGrpSpPr>
        <p:grpSpPr>
          <a:xfrm>
            <a:off x="6561532" y="2868798"/>
            <a:ext cx="5193823" cy="1272521"/>
            <a:chOff x="6561532" y="2868798"/>
            <a:chExt cx="5193823" cy="1272521"/>
          </a:xfrm>
        </p:grpSpPr>
        <p:pic>
          <p:nvPicPr>
            <p:cNvPr id="21" name="Picture 20" descr="Shape&#10;&#10;Description automatically generated">
              <a:extLst>
                <a:ext uri="{FF2B5EF4-FFF2-40B4-BE49-F238E27FC236}">
                  <a16:creationId xmlns:a16="http://schemas.microsoft.com/office/drawing/2014/main" id="{8D733252-0523-42FF-898B-F5BB5AB5F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532" y="2868798"/>
              <a:ext cx="5193823" cy="127252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5BB51CE-FE6A-469B-82AF-50C37315AB2E}"/>
                </a:ext>
              </a:extLst>
            </p:cNvPr>
            <p:cNvSpPr txBox="1"/>
            <p:nvPr/>
          </p:nvSpPr>
          <p:spPr>
            <a:xfrm>
              <a:off x="7844891" y="3205043"/>
              <a:ext cx="3462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350 มิลลิลิตร</a:t>
              </a: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F82E1D88-8713-4104-BC71-DEF3FE93D8CD}"/>
              </a:ext>
            </a:extLst>
          </p:cNvPr>
          <p:cNvGrpSpPr/>
          <p:nvPr/>
        </p:nvGrpSpPr>
        <p:grpSpPr>
          <a:xfrm>
            <a:off x="6561532" y="4463862"/>
            <a:ext cx="5193825" cy="1265606"/>
            <a:chOff x="6561532" y="4463862"/>
            <a:chExt cx="5193825" cy="1265606"/>
          </a:xfrm>
        </p:grpSpPr>
        <p:pic>
          <p:nvPicPr>
            <p:cNvPr id="23" name="Picture 22" descr="Shape, rectangle&#10;&#10;Description automatically generated">
              <a:extLst>
                <a:ext uri="{FF2B5EF4-FFF2-40B4-BE49-F238E27FC236}">
                  <a16:creationId xmlns:a16="http://schemas.microsoft.com/office/drawing/2014/main" id="{63C228FA-CFB0-44ED-BCFA-88241083A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532" y="4463862"/>
              <a:ext cx="5193825" cy="126560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9747AE8-8137-40AC-B7D4-4B03FB84B7CA}"/>
                </a:ext>
              </a:extLst>
            </p:cNvPr>
            <p:cNvSpPr txBox="1"/>
            <p:nvPr/>
          </p:nvSpPr>
          <p:spPr>
            <a:xfrm>
              <a:off x="7844891" y="4819799"/>
              <a:ext cx="3462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6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200 มิลลิลิตร</a:t>
              </a:r>
            </a:p>
          </p:txBody>
        </p:sp>
      </p:grpSp>
      <p:pic>
        <p:nvPicPr>
          <p:cNvPr id="5" name="Picture 4" descr="Icon&#10;&#10;Description automatically generated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98C8871-0273-4211-9AB1-F039BB6A46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7" y="5909326"/>
            <a:ext cx="759569" cy="7560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A89B6A-90A4-46CF-AE60-48DB3FAF4D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022" y="5909326"/>
            <a:ext cx="759588" cy="756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DA314D0-8BBC-4715-AEF1-0EF53101324C}"/>
              </a:ext>
            </a:extLst>
          </p:cNvPr>
          <p:cNvGrpSpPr/>
          <p:nvPr/>
        </p:nvGrpSpPr>
        <p:grpSpPr>
          <a:xfrm>
            <a:off x="11114769" y="137760"/>
            <a:ext cx="937548" cy="933146"/>
            <a:chOff x="10999022" y="103035"/>
            <a:chExt cx="937548" cy="933146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97D0B036-3223-4B5B-AD55-41F732D83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9022" y="103035"/>
              <a:ext cx="937548" cy="93314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FF5BE01-F542-4146-B166-AFCBD35EB02E}"/>
                </a:ext>
              </a:extLst>
            </p:cNvPr>
            <p:cNvSpPr txBox="1"/>
            <p:nvPr/>
          </p:nvSpPr>
          <p:spPr>
            <a:xfrm>
              <a:off x="11022172" y="180762"/>
              <a:ext cx="8110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4400" dirty="0">
                  <a:effectLst>
                    <a:glow rad="1905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</a:p>
          </p:txBody>
        </p:sp>
      </p:grpSp>
      <p:pic>
        <p:nvPicPr>
          <p:cNvPr id="34" name="ถูก1">
            <a:extLst>
              <a:ext uri="{FF2B5EF4-FFF2-40B4-BE49-F238E27FC236}">
                <a16:creationId xmlns:a16="http://schemas.microsoft.com/office/drawing/2014/main" id="{27CF3689-FC59-4CBF-B196-D8267E5440E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286" y="1580875"/>
            <a:ext cx="756000" cy="756000"/>
          </a:xfrm>
          <a:prstGeom prst="rect">
            <a:avLst/>
          </a:prstGeom>
        </p:spPr>
      </p:pic>
      <p:pic>
        <p:nvPicPr>
          <p:cNvPr id="38" name="ผิด2">
            <a:extLst>
              <a:ext uri="{FF2B5EF4-FFF2-40B4-BE49-F238E27FC236}">
                <a16:creationId xmlns:a16="http://schemas.microsoft.com/office/drawing/2014/main" id="{8439D1BB-5179-44B7-9B94-D66BA780907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286" y="3186601"/>
            <a:ext cx="756000" cy="756000"/>
          </a:xfrm>
          <a:prstGeom prst="rect">
            <a:avLst/>
          </a:prstGeom>
        </p:spPr>
      </p:pic>
      <p:pic>
        <p:nvPicPr>
          <p:cNvPr id="39" name="ผิด2">
            <a:extLst>
              <a:ext uri="{FF2B5EF4-FFF2-40B4-BE49-F238E27FC236}">
                <a16:creationId xmlns:a16="http://schemas.microsoft.com/office/drawing/2014/main" id="{D2EE85F7-B6A8-48FF-9F4A-1E5FE92A01E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286" y="4763298"/>
            <a:ext cx="756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87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funnel chart&#10;&#10;Description automatically generated">
            <a:extLst>
              <a:ext uri="{FF2B5EF4-FFF2-40B4-BE49-F238E27FC236}">
                <a16:creationId xmlns:a16="http://schemas.microsoft.com/office/drawing/2014/main" id="{FFBFE122-43D6-4E59-BDB5-FFAB497EA6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5" b="5486"/>
          <a:stretch/>
        </p:blipFill>
        <p:spPr>
          <a:xfrm>
            <a:off x="0" y="0"/>
            <a:ext cx="12192000" cy="6909604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 with medium confidence">
            <a:extLst>
              <a:ext uri="{FF2B5EF4-FFF2-40B4-BE49-F238E27FC236}">
                <a16:creationId xmlns:a16="http://schemas.microsoft.com/office/drawing/2014/main" id="{E0C6EFFF-542A-40C6-B2BE-F29ED3973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13" y="697350"/>
            <a:ext cx="10053175" cy="3844170"/>
          </a:xfrm>
          <a:prstGeom prst="rect">
            <a:avLst/>
          </a:prstGeom>
        </p:spPr>
      </p:pic>
      <p:pic>
        <p:nvPicPr>
          <p:cNvPr id="9" name="Picture 8" descr="A doll holding a book&#10;&#10;Description automatically generated with low confidence">
            <a:extLst>
              <a:ext uri="{FF2B5EF4-FFF2-40B4-BE49-F238E27FC236}">
                <a16:creationId xmlns:a16="http://schemas.microsoft.com/office/drawing/2014/main" id="{F25A119E-82E4-4F42-B512-691D5EBB0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3" y="4073260"/>
            <a:ext cx="2326511" cy="279014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167CADD-985F-4198-9633-8382093B2AC5}"/>
              </a:ext>
            </a:extLst>
          </p:cNvPr>
          <p:cNvGrpSpPr/>
          <p:nvPr/>
        </p:nvGrpSpPr>
        <p:grpSpPr>
          <a:xfrm>
            <a:off x="1478475" y="1431597"/>
            <a:ext cx="9235051" cy="2057136"/>
            <a:chOff x="1571815" y="1582387"/>
            <a:chExt cx="9235051" cy="205713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0174BEB-BEE8-48D2-92B8-0E83A0759329}"/>
                </a:ext>
              </a:extLst>
            </p:cNvPr>
            <p:cNvGrpSpPr/>
            <p:nvPr/>
          </p:nvGrpSpPr>
          <p:grpSpPr>
            <a:xfrm>
              <a:off x="1571815" y="1582387"/>
              <a:ext cx="8829968" cy="615553"/>
              <a:chOff x="1571815" y="1582387"/>
              <a:chExt cx="8829968" cy="615553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631E37C-27D3-4B94-B312-6476D77B8AD5}"/>
                  </a:ext>
                </a:extLst>
              </p:cNvPr>
              <p:cNvSpPr txBox="1"/>
              <p:nvPr/>
            </p:nvSpPr>
            <p:spPr>
              <a:xfrm>
                <a:off x="3235896" y="1582387"/>
                <a:ext cx="1748531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4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1 ช้อนชา</a:t>
                </a:r>
                <a:endParaRPr lang="en-US" sz="3400" dirty="0">
                  <a:solidFill>
                    <a:sysClr val="windowText" lastClr="000000"/>
                  </a:solidFill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5C4BD98-7114-45D4-916A-2502F36D65D5}"/>
                  </a:ext>
                </a:extLst>
              </p:cNvPr>
              <p:cNvSpPr txBox="1"/>
              <p:nvPr/>
            </p:nvSpPr>
            <p:spPr>
              <a:xfrm>
                <a:off x="5192774" y="1582387"/>
                <a:ext cx="1459163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4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เท่ากับ</a:t>
                </a:r>
                <a:endParaRPr lang="en-US" sz="3400" dirty="0">
                  <a:solidFill>
                    <a:sysClr val="windowText" lastClr="000000"/>
                  </a:solidFill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6AA3F27-588C-46A4-B51D-EE412754DEFA}"/>
                  </a:ext>
                </a:extLst>
              </p:cNvPr>
              <p:cNvSpPr txBox="1"/>
              <p:nvPr/>
            </p:nvSpPr>
            <p:spPr>
              <a:xfrm>
                <a:off x="8342996" y="1582387"/>
                <a:ext cx="205878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4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5 มิลลิลิตร</a:t>
                </a:r>
                <a:endParaRPr lang="en-US" sz="3400" dirty="0">
                  <a:solidFill>
                    <a:sysClr val="windowText" lastClr="000000"/>
                  </a:solidFill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AAAA320-9A73-4186-8F89-BC8DFF6ADE9C}"/>
                  </a:ext>
                </a:extLst>
              </p:cNvPr>
              <p:cNvSpPr txBox="1"/>
              <p:nvPr/>
            </p:nvSpPr>
            <p:spPr>
              <a:xfrm>
                <a:off x="1571815" y="1582387"/>
                <a:ext cx="1748531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4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ปริมาตร</a:t>
                </a:r>
                <a:endParaRPr lang="en-US" sz="3400" dirty="0">
                  <a:solidFill>
                    <a:sysClr val="windowText" lastClr="000000"/>
                  </a:solidFill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463C382-2866-4AD9-AC0C-C99F7DEB8F83}"/>
                  </a:ext>
                </a:extLst>
              </p:cNvPr>
              <p:cNvSpPr txBox="1"/>
              <p:nvPr/>
            </p:nvSpPr>
            <p:spPr>
              <a:xfrm>
                <a:off x="6561272" y="1582387"/>
                <a:ext cx="1748531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4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ปริมาตร</a:t>
                </a:r>
                <a:endParaRPr lang="en-US" sz="3400" dirty="0">
                  <a:solidFill>
                    <a:sysClr val="windowText" lastClr="000000"/>
                  </a:solidFill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CAD2F75-E177-45E5-830D-15CED2501A7A}"/>
                </a:ext>
              </a:extLst>
            </p:cNvPr>
            <p:cNvGrpSpPr/>
            <p:nvPr/>
          </p:nvGrpSpPr>
          <p:grpSpPr>
            <a:xfrm>
              <a:off x="1571815" y="2303178"/>
              <a:ext cx="8981192" cy="615553"/>
              <a:chOff x="1571815" y="2315400"/>
              <a:chExt cx="8981192" cy="615553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3B28F15-3D57-4472-B9E8-A32A87FBBB65}"/>
                  </a:ext>
                </a:extLst>
              </p:cNvPr>
              <p:cNvSpPr txBox="1"/>
              <p:nvPr/>
            </p:nvSpPr>
            <p:spPr>
              <a:xfrm>
                <a:off x="3235896" y="2315400"/>
                <a:ext cx="2158749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4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1 ช้อนโต๊ะ</a:t>
                </a:r>
                <a:endParaRPr lang="en-US" sz="3400" dirty="0">
                  <a:solidFill>
                    <a:sysClr val="windowText" lastClr="000000"/>
                  </a:solidFill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53328FB-6103-47D8-87C9-CB926599C5AF}"/>
                  </a:ext>
                </a:extLst>
              </p:cNvPr>
              <p:cNvSpPr txBox="1"/>
              <p:nvPr/>
            </p:nvSpPr>
            <p:spPr>
              <a:xfrm>
                <a:off x="5192774" y="2315400"/>
                <a:ext cx="1331839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4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เท่ากับ</a:t>
                </a:r>
                <a:endParaRPr lang="en-US" sz="3400" dirty="0">
                  <a:solidFill>
                    <a:sysClr val="windowText" lastClr="000000"/>
                  </a:solidFill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6B900D1-CB15-45DF-9927-F223D5C6E069}"/>
                  </a:ext>
                </a:extLst>
              </p:cNvPr>
              <p:cNvSpPr txBox="1"/>
              <p:nvPr/>
            </p:nvSpPr>
            <p:spPr>
              <a:xfrm>
                <a:off x="8342996" y="2315400"/>
                <a:ext cx="2210011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4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15 มิลลิลิตร</a:t>
                </a:r>
                <a:endParaRPr lang="en-US" sz="3400" dirty="0">
                  <a:solidFill>
                    <a:sysClr val="windowText" lastClr="000000"/>
                  </a:solidFill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FBF47AD-99F3-48D2-99A1-DDFC5940163C}"/>
                  </a:ext>
                </a:extLst>
              </p:cNvPr>
              <p:cNvSpPr txBox="1"/>
              <p:nvPr/>
            </p:nvSpPr>
            <p:spPr>
              <a:xfrm>
                <a:off x="1571815" y="2315400"/>
                <a:ext cx="1748531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4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ปริมาตร</a:t>
                </a:r>
                <a:endParaRPr lang="en-US" sz="3400" dirty="0">
                  <a:solidFill>
                    <a:sysClr val="windowText" lastClr="000000"/>
                  </a:solidFill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F0068DF-68E6-4C0E-BD11-547B4D66DC94}"/>
                  </a:ext>
                </a:extLst>
              </p:cNvPr>
              <p:cNvSpPr txBox="1"/>
              <p:nvPr/>
            </p:nvSpPr>
            <p:spPr>
              <a:xfrm>
                <a:off x="6561272" y="2315400"/>
                <a:ext cx="1748531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4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ปริมาตร</a:t>
                </a:r>
                <a:endParaRPr lang="en-US" sz="3400" dirty="0">
                  <a:solidFill>
                    <a:sysClr val="windowText" lastClr="000000"/>
                  </a:solidFill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02E8F05-77F5-442D-A501-1ABF0C63BF54}"/>
                </a:ext>
              </a:extLst>
            </p:cNvPr>
            <p:cNvGrpSpPr/>
            <p:nvPr/>
          </p:nvGrpSpPr>
          <p:grpSpPr>
            <a:xfrm>
              <a:off x="1571815" y="3023970"/>
              <a:ext cx="9235051" cy="615553"/>
              <a:chOff x="1571815" y="3023970"/>
              <a:chExt cx="9235051" cy="615553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DAA861A-8C9C-4FC5-843F-9922974B9C01}"/>
                  </a:ext>
                </a:extLst>
              </p:cNvPr>
              <p:cNvSpPr txBox="1"/>
              <p:nvPr/>
            </p:nvSpPr>
            <p:spPr>
              <a:xfrm>
                <a:off x="3208089" y="3023970"/>
                <a:ext cx="1961533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4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1 ถ้วยตวง</a:t>
                </a:r>
                <a:endParaRPr lang="en-US" sz="3400" dirty="0">
                  <a:solidFill>
                    <a:sysClr val="windowText" lastClr="000000"/>
                  </a:solidFill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FD23930-9250-4BFE-B453-D8EA4211F1D0}"/>
                  </a:ext>
                </a:extLst>
              </p:cNvPr>
              <p:cNvSpPr txBox="1"/>
              <p:nvPr/>
            </p:nvSpPr>
            <p:spPr>
              <a:xfrm>
                <a:off x="5192774" y="3023970"/>
                <a:ext cx="1304032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4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เท่ากับ</a:t>
                </a:r>
                <a:endParaRPr lang="en-US" sz="3400" dirty="0">
                  <a:solidFill>
                    <a:sysClr val="windowText" lastClr="000000"/>
                  </a:solidFill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869698-ABD6-4356-B58B-62AA95B54179}"/>
                  </a:ext>
                </a:extLst>
              </p:cNvPr>
              <p:cNvSpPr txBox="1"/>
              <p:nvPr/>
            </p:nvSpPr>
            <p:spPr>
              <a:xfrm>
                <a:off x="8315190" y="3023970"/>
                <a:ext cx="2491676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4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250 มิลลิลิตร</a:t>
                </a:r>
                <a:endParaRPr lang="en-US" sz="3400" dirty="0">
                  <a:solidFill>
                    <a:sysClr val="windowText" lastClr="000000"/>
                  </a:solidFill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9C053EA-37A9-4151-983E-1B6C3109E490}"/>
                  </a:ext>
                </a:extLst>
              </p:cNvPr>
              <p:cNvSpPr txBox="1"/>
              <p:nvPr/>
            </p:nvSpPr>
            <p:spPr>
              <a:xfrm>
                <a:off x="1571815" y="3023970"/>
                <a:ext cx="1748531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4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ปริมาตร</a:t>
                </a:r>
                <a:endParaRPr lang="en-US" sz="3400" dirty="0">
                  <a:solidFill>
                    <a:sysClr val="windowText" lastClr="000000"/>
                  </a:solidFill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FCCC90A-59F7-405D-9E71-E421E2A43E65}"/>
                  </a:ext>
                </a:extLst>
              </p:cNvPr>
              <p:cNvSpPr txBox="1"/>
              <p:nvPr/>
            </p:nvSpPr>
            <p:spPr>
              <a:xfrm>
                <a:off x="6561272" y="3023970"/>
                <a:ext cx="1748531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4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ปริมาตร</a:t>
                </a:r>
                <a:endParaRPr lang="en-US" sz="3400" dirty="0">
                  <a:solidFill>
                    <a:sysClr val="windowText" lastClr="000000"/>
                  </a:solidFill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D484DB2D-D4D0-4692-956D-518D3E8A8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56257">
            <a:off x="9432956" y="3610618"/>
            <a:ext cx="1984849" cy="2006457"/>
          </a:xfrm>
          <a:prstGeom prst="rect">
            <a:avLst/>
          </a:prstGeom>
        </p:spPr>
      </p:pic>
      <p:pic>
        <p:nvPicPr>
          <p:cNvPr id="38" name="Picture 37" descr="A picture containing light&#10;&#10;Description automatically generated">
            <a:extLst>
              <a:ext uri="{FF2B5EF4-FFF2-40B4-BE49-F238E27FC236}">
                <a16:creationId xmlns:a16="http://schemas.microsoft.com/office/drawing/2014/main" id="{DB62E0DC-4D78-403C-A457-25479DB889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9991">
            <a:off x="8535154" y="5301255"/>
            <a:ext cx="759050" cy="1294043"/>
          </a:xfrm>
          <a:prstGeom prst="rect">
            <a:avLst/>
          </a:prstGeom>
        </p:spPr>
      </p:pic>
      <p:pic>
        <p:nvPicPr>
          <p:cNvPr id="40" name="Picture 39" descr="A white bowl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F02862D-68A7-4566-AE21-0EAE2B253B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90" y="3675326"/>
            <a:ext cx="1017084" cy="829467"/>
          </a:xfrm>
          <a:prstGeom prst="rect">
            <a:avLst/>
          </a:prstGeom>
        </p:spPr>
      </p:pic>
      <p:pic>
        <p:nvPicPr>
          <p:cNvPr id="42" name="Picture 41" descr="A picture containing light&#10;&#10;Description automatically generated">
            <a:extLst>
              <a:ext uri="{FF2B5EF4-FFF2-40B4-BE49-F238E27FC236}">
                <a16:creationId xmlns:a16="http://schemas.microsoft.com/office/drawing/2014/main" id="{AE348A37-8B6B-46BE-B011-9C8690A67C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8290">
            <a:off x="5123162" y="4900580"/>
            <a:ext cx="488666" cy="1649967"/>
          </a:xfrm>
          <a:prstGeom prst="rect">
            <a:avLst/>
          </a:prstGeom>
        </p:spPr>
      </p:pic>
      <p:pic>
        <p:nvPicPr>
          <p:cNvPr id="44" name="Picture 43" descr="A close up of a planet&#10;&#10;Description automatically generated with low confidence">
            <a:extLst>
              <a:ext uri="{FF2B5EF4-FFF2-40B4-BE49-F238E27FC236}">
                <a16:creationId xmlns:a16="http://schemas.microsoft.com/office/drawing/2014/main" id="{808DE9C4-7F86-4B20-A8F7-D0A00CDCC8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136" y="4815217"/>
            <a:ext cx="1140880" cy="12223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FB3FD46-A938-4DEF-B611-BA516C9795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01655">
            <a:off x="2744093" y="5115004"/>
            <a:ext cx="1751302" cy="1417503"/>
          </a:xfrm>
          <a:prstGeom prst="rect">
            <a:avLst/>
          </a:prstGeom>
        </p:spPr>
      </p:pic>
      <p:pic>
        <p:nvPicPr>
          <p:cNvPr id="48" name="Picture 47" descr="A picture containing tableware, fork&#10;&#10;Description automatically generated">
            <a:extLst>
              <a:ext uri="{FF2B5EF4-FFF2-40B4-BE49-F238E27FC236}">
                <a16:creationId xmlns:a16="http://schemas.microsoft.com/office/drawing/2014/main" id="{860DD928-1D08-441E-AC25-D8310DE48A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39" y="5725563"/>
            <a:ext cx="1298754" cy="70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70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ackground pattern&#10;&#10;Description automatically generated">
            <a:extLst>
              <a:ext uri="{FF2B5EF4-FFF2-40B4-BE49-F238E27FC236}">
                <a16:creationId xmlns:a16="http://schemas.microsoft.com/office/drawing/2014/main" id="{6990E16E-84E1-4332-9E3C-DECA0FE7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9" r="908"/>
          <a:stretch/>
        </p:blipFill>
        <p:spPr>
          <a:xfrm>
            <a:off x="-18627" y="-11575"/>
            <a:ext cx="12210627" cy="68695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9AAC61D-99BC-4C2A-8C50-1A9904AF7125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" b="1003"/>
          <a:stretch/>
        </p:blipFill>
        <p:spPr>
          <a:xfrm>
            <a:off x="54125" y="147649"/>
            <a:ext cx="12060000" cy="664372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B150C80-0CC1-4831-AB35-53619BC115FF}"/>
              </a:ext>
            </a:extLst>
          </p:cNvPr>
          <p:cNvSpPr txBox="1"/>
          <p:nvPr/>
        </p:nvSpPr>
        <p:spPr>
          <a:xfrm>
            <a:off x="2766663" y="785443"/>
            <a:ext cx="6634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 ช้อนโต๊ะ เท่ากับกี่มิลลิลิตร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8D7D7F7-09E9-4FC4-AD22-9E216A499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117" y="1338388"/>
            <a:ext cx="7938016" cy="57614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925149A-AA9C-47F9-8FBB-9C9AFA1C3816}"/>
              </a:ext>
            </a:extLst>
          </p:cNvPr>
          <p:cNvSpPr txBox="1"/>
          <p:nvPr/>
        </p:nvSpPr>
        <p:spPr>
          <a:xfrm>
            <a:off x="4274063" y="1943648"/>
            <a:ext cx="36201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การนับเพิ่มไปเรื่อย ๆ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B5DF12F-28B0-4F31-83CE-57674632608F}"/>
              </a:ext>
            </a:extLst>
          </p:cNvPr>
          <p:cNvSpPr txBox="1"/>
          <p:nvPr/>
        </p:nvSpPr>
        <p:spPr>
          <a:xfrm>
            <a:off x="3521708" y="2867186"/>
            <a:ext cx="51248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 ช้อนโต๊ะ เท่ากับ ....... มิลลิลิตร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9643F0C-5E63-4287-BFC3-139EE500AE9D}"/>
              </a:ext>
            </a:extLst>
          </p:cNvPr>
          <p:cNvSpPr txBox="1"/>
          <p:nvPr/>
        </p:nvSpPr>
        <p:spPr>
          <a:xfrm>
            <a:off x="6385387" y="2753591"/>
            <a:ext cx="6906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A990535-57ED-4003-BDBC-75D051DECCF6}"/>
              </a:ext>
            </a:extLst>
          </p:cNvPr>
          <p:cNvSpPr txBox="1"/>
          <p:nvPr/>
        </p:nvSpPr>
        <p:spPr>
          <a:xfrm>
            <a:off x="3521708" y="3641324"/>
            <a:ext cx="51248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 ช้อนโต๊ะ เท่ากับ ....... มิลลิลิตร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34AEF85-574E-47AF-B357-6367F04226C2}"/>
              </a:ext>
            </a:extLst>
          </p:cNvPr>
          <p:cNvSpPr txBox="1"/>
          <p:nvPr/>
        </p:nvSpPr>
        <p:spPr>
          <a:xfrm>
            <a:off x="6385387" y="3527729"/>
            <a:ext cx="6906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30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E5B16D3-1BC0-41BC-A7B4-E0FBD75AFA1E}"/>
              </a:ext>
            </a:extLst>
          </p:cNvPr>
          <p:cNvSpPr txBox="1"/>
          <p:nvPr/>
        </p:nvSpPr>
        <p:spPr>
          <a:xfrm>
            <a:off x="3521708" y="4415462"/>
            <a:ext cx="51248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3 ช้อนโต๊ะ เท่ากับ ....... มิลลิลิตร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383D0AD-CEA3-4AED-9EB8-B3EF5AE12A38}"/>
              </a:ext>
            </a:extLst>
          </p:cNvPr>
          <p:cNvSpPr txBox="1"/>
          <p:nvPr/>
        </p:nvSpPr>
        <p:spPr>
          <a:xfrm>
            <a:off x="6385387" y="4301867"/>
            <a:ext cx="6906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45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9A5FC9-BABF-4E68-9382-085910A04FCF}"/>
              </a:ext>
            </a:extLst>
          </p:cNvPr>
          <p:cNvSpPr txBox="1"/>
          <p:nvPr/>
        </p:nvSpPr>
        <p:spPr>
          <a:xfrm>
            <a:off x="1078520" y="1626461"/>
            <a:ext cx="12427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วิธีที่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7B2C8C-8CA1-4EC5-B4C0-58534CDD7D86}"/>
              </a:ext>
            </a:extLst>
          </p:cNvPr>
          <p:cNvSpPr txBox="1"/>
          <p:nvPr/>
        </p:nvSpPr>
        <p:spPr>
          <a:xfrm>
            <a:off x="2300224" y="5136964"/>
            <a:ext cx="66296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ดังนั้น</a:t>
            </a:r>
            <a:r>
              <a:rPr lang="th-TH" sz="30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    3 ช้อนโต๊ะ เท่ากับ 45 มิลลิลิตร </a:t>
            </a:r>
          </a:p>
        </p:txBody>
      </p:sp>
    </p:spTree>
    <p:extLst>
      <p:ext uri="{BB962C8B-B14F-4D97-AF65-F5344CB8AC3E}">
        <p14:creationId xmlns:p14="http://schemas.microsoft.com/office/powerpoint/2010/main" val="436011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7" grpId="0"/>
      <p:bldP spid="58" grpId="0"/>
      <p:bldP spid="61" grpId="0"/>
      <p:bldP spid="62" grpId="0"/>
      <p:bldP spid="64" grpId="0"/>
      <p:bldP spid="65" grpId="0"/>
      <p:bldP spid="23" grpId="0"/>
      <p:bldP spid="26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ackground pattern&#10;&#10;Description automatically generated">
            <a:extLst>
              <a:ext uri="{FF2B5EF4-FFF2-40B4-BE49-F238E27FC236}">
                <a16:creationId xmlns:a16="http://schemas.microsoft.com/office/drawing/2014/main" id="{6990E16E-84E1-4332-9E3C-DECA0FE7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9" r="908"/>
          <a:stretch/>
        </p:blipFill>
        <p:spPr>
          <a:xfrm>
            <a:off x="-18627" y="-11575"/>
            <a:ext cx="12210627" cy="68695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9AAC61D-99BC-4C2A-8C50-1A9904AF7125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" b="1003"/>
          <a:stretch/>
        </p:blipFill>
        <p:spPr>
          <a:xfrm>
            <a:off x="54125" y="147649"/>
            <a:ext cx="12060000" cy="664372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853614F-F445-49CC-9DFA-A4384BD2C8D5}"/>
              </a:ext>
            </a:extLst>
          </p:cNvPr>
          <p:cNvGrpSpPr/>
          <p:nvPr/>
        </p:nvGrpSpPr>
        <p:grpSpPr>
          <a:xfrm>
            <a:off x="8709930" y="1889725"/>
            <a:ext cx="2237560" cy="3411848"/>
            <a:chOff x="8852170" y="1889725"/>
            <a:chExt cx="2237560" cy="341184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D334605-4CBF-443F-B698-42F344410E44}"/>
                </a:ext>
              </a:extLst>
            </p:cNvPr>
            <p:cNvSpPr/>
            <p:nvPr/>
          </p:nvSpPr>
          <p:spPr>
            <a:xfrm>
              <a:off x="8852170" y="2467478"/>
              <a:ext cx="2237560" cy="2834095"/>
            </a:xfrm>
            <a:prstGeom prst="roundRect">
              <a:avLst>
                <a:gd name="adj" fmla="val 11015"/>
              </a:avLst>
            </a:prstGeom>
            <a:solidFill>
              <a:schemeClr val="bg1"/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DE3F0DC-E1FB-45DC-8EC6-1644B3612CB0}"/>
                </a:ext>
              </a:extLst>
            </p:cNvPr>
            <p:cNvSpPr txBox="1"/>
            <p:nvPr/>
          </p:nvSpPr>
          <p:spPr>
            <a:xfrm>
              <a:off x="8875920" y="1889725"/>
              <a:ext cx="221381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กระดาษทด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1B150C80-0CC1-4831-AB35-53619BC115FF}"/>
              </a:ext>
            </a:extLst>
          </p:cNvPr>
          <p:cNvSpPr txBox="1"/>
          <p:nvPr/>
        </p:nvSpPr>
        <p:spPr>
          <a:xfrm>
            <a:off x="2766663" y="785443"/>
            <a:ext cx="6634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 ช้อนโต๊ะ เท่ากับกี่มิลลิลิตร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8D7D7F7-09E9-4FC4-AD22-9E216A499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117" y="1338388"/>
            <a:ext cx="7938016" cy="57614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925149A-AA9C-47F9-8FBB-9C9AFA1C3816}"/>
              </a:ext>
            </a:extLst>
          </p:cNvPr>
          <p:cNvSpPr txBox="1"/>
          <p:nvPr/>
        </p:nvSpPr>
        <p:spPr>
          <a:xfrm>
            <a:off x="3984695" y="1943648"/>
            <a:ext cx="36201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การคูณ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B5DF12F-28B0-4F31-83CE-57674632608F}"/>
              </a:ext>
            </a:extLst>
          </p:cNvPr>
          <p:cNvSpPr txBox="1"/>
          <p:nvPr/>
        </p:nvSpPr>
        <p:spPr>
          <a:xfrm>
            <a:off x="2389060" y="2907826"/>
            <a:ext cx="51248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 ช้อนโต๊ะ เท่ากับ ....... มิลลิลิตร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9643F0C-5E63-4287-BFC3-139EE500AE9D}"/>
              </a:ext>
            </a:extLst>
          </p:cNvPr>
          <p:cNvSpPr txBox="1"/>
          <p:nvPr/>
        </p:nvSpPr>
        <p:spPr>
          <a:xfrm>
            <a:off x="5130819" y="2784071"/>
            <a:ext cx="6906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A990535-57ED-4003-BDBC-75D051DECCF6}"/>
              </a:ext>
            </a:extLst>
          </p:cNvPr>
          <p:cNvSpPr txBox="1"/>
          <p:nvPr/>
        </p:nvSpPr>
        <p:spPr>
          <a:xfrm>
            <a:off x="2368740" y="3734239"/>
            <a:ext cx="2917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3 ช้อนโต๊ะ เท่ากับ </a:t>
            </a:r>
            <a:r>
              <a:rPr lang="en-US" sz="30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          </a:t>
            </a:r>
            <a:endParaRPr lang="th-TH" sz="3000" dirty="0">
              <a:solidFill>
                <a:schemeClr val="bg1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34AEF85-574E-47AF-B357-6367F04226C2}"/>
              </a:ext>
            </a:extLst>
          </p:cNvPr>
          <p:cNvSpPr txBox="1"/>
          <p:nvPr/>
        </p:nvSpPr>
        <p:spPr>
          <a:xfrm>
            <a:off x="5118292" y="3734239"/>
            <a:ext cx="15620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3 </a:t>
            </a:r>
            <a:r>
              <a:rPr lang="en-US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x 15 =</a:t>
            </a:r>
            <a:endParaRPr lang="th-TH" sz="3000" dirty="0">
              <a:solidFill>
                <a:srgbClr val="FFFF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9A5FC9-BABF-4E68-9382-085910A04FCF}"/>
              </a:ext>
            </a:extLst>
          </p:cNvPr>
          <p:cNvSpPr txBox="1"/>
          <p:nvPr/>
        </p:nvSpPr>
        <p:spPr>
          <a:xfrm>
            <a:off x="1078520" y="1626461"/>
            <a:ext cx="12427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วิธีที่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7B2C8C-8CA1-4EC5-B4C0-58534CDD7D86}"/>
              </a:ext>
            </a:extLst>
          </p:cNvPr>
          <p:cNvSpPr txBox="1"/>
          <p:nvPr/>
        </p:nvSpPr>
        <p:spPr>
          <a:xfrm>
            <a:off x="1128642" y="4560651"/>
            <a:ext cx="66296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ดังนั้น</a:t>
            </a:r>
            <a:r>
              <a:rPr lang="th-TH" sz="30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   3 ช้อนโต๊ะ เท่ากับ 45 มิลลิลิตร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5F38DAE-E2AC-4A76-9427-D01B169D748C}"/>
              </a:ext>
            </a:extLst>
          </p:cNvPr>
          <p:cNvGrpSpPr/>
          <p:nvPr/>
        </p:nvGrpSpPr>
        <p:grpSpPr>
          <a:xfrm>
            <a:off x="9344660" y="4268795"/>
            <a:ext cx="910945" cy="707886"/>
            <a:chOff x="9517380" y="3730315"/>
            <a:chExt cx="910945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899FA35-C4D1-42A1-A182-A6728699EAED}"/>
                </a:ext>
              </a:extLst>
            </p:cNvPr>
            <p:cNvSpPr txBox="1"/>
            <p:nvPr/>
          </p:nvSpPr>
          <p:spPr>
            <a:xfrm>
              <a:off x="10017595" y="3730315"/>
              <a:ext cx="4107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000" dirty="0">
                  <a:solidFill>
                    <a:srgbClr val="FF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endParaRPr lang="th-TH" sz="4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EE3D7E8-49F2-47FD-A12B-111D4B1334A8}"/>
                </a:ext>
              </a:extLst>
            </p:cNvPr>
            <p:cNvGrpSpPr/>
            <p:nvPr/>
          </p:nvGrpSpPr>
          <p:grpSpPr>
            <a:xfrm>
              <a:off x="9517380" y="4330140"/>
              <a:ext cx="910945" cy="71120"/>
              <a:chOff x="9697720" y="4330140"/>
              <a:chExt cx="730605" cy="7112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E396FD1C-C567-4371-8B54-18AAC7BDD2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97720" y="4330140"/>
                <a:ext cx="73060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4298831-2372-4EC1-8434-60A2DADB68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97720" y="4401260"/>
                <a:ext cx="73060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5AD19DA-0A11-4782-9794-5ECDEDC02A26}"/>
              </a:ext>
            </a:extLst>
          </p:cNvPr>
          <p:cNvSpPr txBox="1"/>
          <p:nvPr/>
        </p:nvSpPr>
        <p:spPr>
          <a:xfrm>
            <a:off x="9373568" y="2554835"/>
            <a:ext cx="41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endParaRPr lang="th-TH" sz="36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78C2D9-5B1B-4C2D-8036-8147B4B12923}"/>
              </a:ext>
            </a:extLst>
          </p:cNvPr>
          <p:cNvSpPr txBox="1"/>
          <p:nvPr/>
        </p:nvSpPr>
        <p:spPr>
          <a:xfrm>
            <a:off x="9306374" y="4268795"/>
            <a:ext cx="410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th-TH" sz="4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540B6B9-0203-4D45-9166-8FE7984BE41F}"/>
              </a:ext>
            </a:extLst>
          </p:cNvPr>
          <p:cNvSpPr txBox="1"/>
          <p:nvPr/>
        </p:nvSpPr>
        <p:spPr>
          <a:xfrm>
            <a:off x="6461229" y="3734239"/>
            <a:ext cx="2498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45 มิลลิลิตร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909F7B-2A78-4F51-98E2-389B7C268B52}"/>
              </a:ext>
            </a:extLst>
          </p:cNvPr>
          <p:cNvGrpSpPr/>
          <p:nvPr/>
        </p:nvGrpSpPr>
        <p:grpSpPr>
          <a:xfrm>
            <a:off x="8959441" y="2977556"/>
            <a:ext cx="1633610" cy="1338266"/>
            <a:chOff x="9101681" y="2977556"/>
            <a:chExt cx="1633610" cy="133826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209ED6F-F4CD-4CE1-863D-211174B902BA}"/>
                </a:ext>
              </a:extLst>
            </p:cNvPr>
            <p:cNvSpPr txBox="1"/>
            <p:nvPr/>
          </p:nvSpPr>
          <p:spPr>
            <a:xfrm>
              <a:off x="9101681" y="2977556"/>
              <a:ext cx="13317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4000" dirty="0">
                  <a:solidFill>
                    <a:srgbClr val="FF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1  5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9980E87-8FCA-44ED-A4AF-704A5CB14CDE}"/>
                </a:ext>
              </a:extLst>
            </p:cNvPr>
            <p:cNvSpPr txBox="1"/>
            <p:nvPr/>
          </p:nvSpPr>
          <p:spPr>
            <a:xfrm>
              <a:off x="10276978" y="3226502"/>
              <a:ext cx="4583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000" dirty="0">
                  <a:solidFill>
                    <a:srgbClr val="FF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x</a:t>
              </a:r>
              <a:endParaRPr lang="th-TH" sz="4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B76FF8-1ABA-4C11-8921-778C36B35B42}"/>
                </a:ext>
              </a:extLst>
            </p:cNvPr>
            <p:cNvGrpSpPr/>
            <p:nvPr/>
          </p:nvGrpSpPr>
          <p:grpSpPr>
            <a:xfrm>
              <a:off x="9101681" y="3607936"/>
              <a:ext cx="1331702" cy="707886"/>
              <a:chOff x="9132161" y="3069456"/>
              <a:chExt cx="1331702" cy="707886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43B910F-05BD-4825-9A58-B03DD598F596}"/>
                  </a:ext>
                </a:extLst>
              </p:cNvPr>
              <p:cNvSpPr txBox="1"/>
              <p:nvPr/>
            </p:nvSpPr>
            <p:spPr>
              <a:xfrm>
                <a:off x="9132161" y="3069456"/>
                <a:ext cx="133170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h-TH" sz="4000" dirty="0">
                    <a:solidFill>
                      <a:srgbClr val="FF0000"/>
                    </a:solidFill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3</a:t>
                </a:r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1F10FD10-C649-41A1-ABD6-8FAC592764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97720" y="3649420"/>
                <a:ext cx="73060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2176946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7" grpId="0"/>
      <p:bldP spid="58" grpId="0"/>
      <p:bldP spid="61" grpId="0"/>
      <p:bldP spid="62" grpId="0"/>
      <p:bldP spid="23" grpId="0"/>
      <p:bldP spid="26" grpId="0"/>
      <p:bldP spid="38" grpId="0"/>
      <p:bldP spid="39" grpId="0"/>
      <p:bldP spid="4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ackground pattern&#10;&#10;Description automatically generated">
            <a:extLst>
              <a:ext uri="{FF2B5EF4-FFF2-40B4-BE49-F238E27FC236}">
                <a16:creationId xmlns:a16="http://schemas.microsoft.com/office/drawing/2014/main" id="{6990E16E-84E1-4332-9E3C-DECA0FE7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9" r="908"/>
          <a:stretch/>
        </p:blipFill>
        <p:spPr>
          <a:xfrm>
            <a:off x="-18627" y="-11575"/>
            <a:ext cx="12210627" cy="68695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9AAC61D-99BC-4C2A-8C50-1A9904AF7125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" b="1003"/>
          <a:stretch/>
        </p:blipFill>
        <p:spPr>
          <a:xfrm>
            <a:off x="54125" y="147649"/>
            <a:ext cx="12060000" cy="664372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2837DA2-A385-4618-A2B8-27D2BA7A8456}"/>
              </a:ext>
            </a:extLst>
          </p:cNvPr>
          <p:cNvGrpSpPr/>
          <p:nvPr/>
        </p:nvGrpSpPr>
        <p:grpSpPr>
          <a:xfrm>
            <a:off x="8720102" y="1889725"/>
            <a:ext cx="2227388" cy="3411848"/>
            <a:chOff x="8720102" y="1889725"/>
            <a:chExt cx="2227388" cy="341184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853614F-F445-49CC-9DFA-A4384BD2C8D5}"/>
                </a:ext>
              </a:extLst>
            </p:cNvPr>
            <p:cNvGrpSpPr/>
            <p:nvPr/>
          </p:nvGrpSpPr>
          <p:grpSpPr>
            <a:xfrm>
              <a:off x="8720102" y="1889725"/>
              <a:ext cx="2227388" cy="3411848"/>
              <a:chOff x="9242173" y="1889725"/>
              <a:chExt cx="1847557" cy="341184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3D334605-4CBF-443F-B698-42F344410E44}"/>
                  </a:ext>
                </a:extLst>
              </p:cNvPr>
              <p:cNvSpPr/>
              <p:nvPr/>
            </p:nvSpPr>
            <p:spPr>
              <a:xfrm>
                <a:off x="9242173" y="2467478"/>
                <a:ext cx="1847557" cy="2834095"/>
              </a:xfrm>
              <a:prstGeom prst="roundRect">
                <a:avLst>
                  <a:gd name="adj" fmla="val 11015"/>
                </a:avLst>
              </a:prstGeom>
              <a:solidFill>
                <a:schemeClr val="bg1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DE3F0DC-E1FB-45DC-8EC6-1644B3612CB0}"/>
                  </a:ext>
                </a:extLst>
              </p:cNvPr>
              <p:cNvSpPr txBox="1"/>
              <p:nvPr/>
            </p:nvSpPr>
            <p:spPr>
              <a:xfrm>
                <a:off x="9242173" y="1889725"/>
                <a:ext cx="184755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กระดาษทด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C909F7B-2A78-4F51-98E2-389B7C268B52}"/>
                </a:ext>
              </a:extLst>
            </p:cNvPr>
            <p:cNvGrpSpPr/>
            <p:nvPr/>
          </p:nvGrpSpPr>
          <p:grpSpPr>
            <a:xfrm>
              <a:off x="9050881" y="2977556"/>
              <a:ext cx="1633610" cy="1328538"/>
              <a:chOff x="9101681" y="2977556"/>
              <a:chExt cx="1633610" cy="1328538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209ED6F-F4CD-4CE1-863D-211174B902BA}"/>
                  </a:ext>
                </a:extLst>
              </p:cNvPr>
              <p:cNvSpPr txBox="1"/>
              <p:nvPr/>
            </p:nvSpPr>
            <p:spPr>
              <a:xfrm>
                <a:off x="9101681" y="2977556"/>
                <a:ext cx="133170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h-TH" sz="40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2 5 0</a:t>
                </a:r>
                <a:endParaRPr lang="th-TH" sz="4000" dirty="0">
                  <a:solidFill>
                    <a:srgbClr val="FF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9980E87-8FCA-44ED-A4AF-704A5CB14CDE}"/>
                  </a:ext>
                </a:extLst>
              </p:cNvPr>
              <p:cNvSpPr txBox="1"/>
              <p:nvPr/>
            </p:nvSpPr>
            <p:spPr>
              <a:xfrm>
                <a:off x="10276978" y="3226502"/>
                <a:ext cx="4583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4000" dirty="0">
                    <a:solidFill>
                      <a:srgbClr val="FF0000"/>
                    </a:solidFill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x</a:t>
                </a:r>
                <a:endParaRPr lang="th-TH" sz="4000" dirty="0">
                  <a:solidFill>
                    <a:srgbClr val="FF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98B76FF8-1ABA-4C11-8921-778C36B35B42}"/>
                  </a:ext>
                </a:extLst>
              </p:cNvPr>
              <p:cNvGrpSpPr/>
              <p:nvPr/>
            </p:nvGrpSpPr>
            <p:grpSpPr>
              <a:xfrm>
                <a:off x="9101681" y="3598208"/>
                <a:ext cx="1331702" cy="707886"/>
                <a:chOff x="9132161" y="3059728"/>
                <a:chExt cx="1331702" cy="707886"/>
              </a:xfrm>
            </p:grpSpPr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43B910F-05BD-4825-9A58-B03DD598F596}"/>
                    </a:ext>
                  </a:extLst>
                </p:cNvPr>
                <p:cNvSpPr txBox="1"/>
                <p:nvPr/>
              </p:nvSpPr>
              <p:spPr>
                <a:xfrm>
                  <a:off x="9132161" y="3059728"/>
                  <a:ext cx="1331702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th-TH" sz="4000" dirty="0">
                      <a:solidFill>
                        <a:srgbClr val="FF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2</a:t>
                  </a:r>
                  <a:endParaRPr lang="th-TH" sz="4000" dirty="0">
                    <a:solidFill>
                      <a:srgbClr val="FF0000"/>
                    </a:solidFill>
                    <a:effectLst/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  <p:cxnSp>
              <p:nvCxnSpPr>
                <p:cNvPr id="4" name="Straight Connector 3">
                  <a:extLst>
                    <a:ext uri="{FF2B5EF4-FFF2-40B4-BE49-F238E27FC236}">
                      <a16:creationId xmlns:a16="http://schemas.microsoft.com/office/drawing/2014/main" id="{1F10FD10-C649-41A1-ABD6-8FAC592764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08654" y="3649420"/>
                  <a:ext cx="1219671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1B150C80-0CC1-4831-AB35-53619BC115FF}"/>
              </a:ext>
            </a:extLst>
          </p:cNvPr>
          <p:cNvSpPr txBox="1"/>
          <p:nvPr/>
        </p:nvSpPr>
        <p:spPr>
          <a:xfrm>
            <a:off x="2766663" y="785443"/>
            <a:ext cx="6634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500 มิลลิลิตร เท่ากับกี่ถ้วยตวง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8D7D7F7-09E9-4FC4-AD22-9E216A499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117" y="1338388"/>
            <a:ext cx="7938016" cy="576146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EB5DF12F-28B0-4F31-83CE-57674632608F}"/>
              </a:ext>
            </a:extLst>
          </p:cNvPr>
          <p:cNvSpPr txBox="1"/>
          <p:nvPr/>
        </p:nvSpPr>
        <p:spPr>
          <a:xfrm>
            <a:off x="1683097" y="2210799"/>
            <a:ext cx="54071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 ถ้วยตวง เท่ากับ ............ มิลลิลิตร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9643F0C-5E63-4287-BFC3-139EE500AE9D}"/>
              </a:ext>
            </a:extLst>
          </p:cNvPr>
          <p:cNvSpPr txBox="1"/>
          <p:nvPr/>
        </p:nvSpPr>
        <p:spPr>
          <a:xfrm>
            <a:off x="4404536" y="2087044"/>
            <a:ext cx="10972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FF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250</a:t>
            </a:r>
            <a:endParaRPr lang="th-TH" sz="3000" dirty="0">
              <a:solidFill>
                <a:srgbClr val="FFFF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7B2C8C-8CA1-4EC5-B4C0-58534CDD7D86}"/>
              </a:ext>
            </a:extLst>
          </p:cNvPr>
          <p:cNvSpPr txBox="1"/>
          <p:nvPr/>
        </p:nvSpPr>
        <p:spPr>
          <a:xfrm>
            <a:off x="1448018" y="4087709"/>
            <a:ext cx="62465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ดังนั้น</a:t>
            </a:r>
            <a:r>
              <a:rPr lang="th-TH" sz="30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  </a:t>
            </a:r>
            <a:r>
              <a:rPr lang="th-TH" sz="30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500 มิลลิลิตร เท่ากับ 2 ถ้วยตวง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5AD19DA-0A11-4782-9794-5ECDEDC02A26}"/>
              </a:ext>
            </a:extLst>
          </p:cNvPr>
          <p:cNvSpPr txBox="1"/>
          <p:nvPr/>
        </p:nvSpPr>
        <p:spPr>
          <a:xfrm>
            <a:off x="9124538" y="2554835"/>
            <a:ext cx="41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endParaRPr lang="th-TH" sz="36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D19E00B-2FC2-46BA-B0B8-65C5229DE728}"/>
              </a:ext>
            </a:extLst>
          </p:cNvPr>
          <p:cNvSpPr txBox="1"/>
          <p:nvPr/>
        </p:nvSpPr>
        <p:spPr>
          <a:xfrm>
            <a:off x="1683097" y="3149254"/>
            <a:ext cx="54071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30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ถ้วยตวง เท่ากับ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7124CC-A761-43F4-8ADB-6A86BB89FABA}"/>
              </a:ext>
            </a:extLst>
          </p:cNvPr>
          <p:cNvSpPr txBox="1"/>
          <p:nvPr/>
        </p:nvSpPr>
        <p:spPr>
          <a:xfrm>
            <a:off x="4396932" y="3149254"/>
            <a:ext cx="22273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FF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x </a:t>
            </a:r>
            <a:r>
              <a:rPr lang="th-TH" sz="3000" dirty="0">
                <a:solidFill>
                  <a:srgbClr val="FFFF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250</a:t>
            </a:r>
            <a:r>
              <a:rPr lang="en-US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=</a:t>
            </a:r>
            <a:endParaRPr lang="th-TH" sz="3000" dirty="0">
              <a:solidFill>
                <a:srgbClr val="FFFF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3E00E24-95D6-4D63-8619-7063CBDA2339}"/>
              </a:ext>
            </a:extLst>
          </p:cNvPr>
          <p:cNvSpPr txBox="1"/>
          <p:nvPr/>
        </p:nvSpPr>
        <p:spPr>
          <a:xfrm>
            <a:off x="6054829" y="3149254"/>
            <a:ext cx="2498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FF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500</a:t>
            </a:r>
            <a:r>
              <a:rPr lang="th-TH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มิลลิลิตร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990CD1F-47CA-4DA7-92A4-D92D0131A83F}"/>
              </a:ext>
            </a:extLst>
          </p:cNvPr>
          <p:cNvSpPr txBox="1"/>
          <p:nvPr/>
        </p:nvSpPr>
        <p:spPr>
          <a:xfrm>
            <a:off x="9127374" y="4268795"/>
            <a:ext cx="410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endParaRPr lang="th-TH" sz="40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78C2D9-5B1B-4C2D-8036-8147B4B12923}"/>
              </a:ext>
            </a:extLst>
          </p:cNvPr>
          <p:cNvSpPr txBox="1"/>
          <p:nvPr/>
        </p:nvSpPr>
        <p:spPr>
          <a:xfrm>
            <a:off x="9507497" y="4268795"/>
            <a:ext cx="410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4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D11697-B278-4042-AD4D-EEEF04153CAE}"/>
              </a:ext>
            </a:extLst>
          </p:cNvPr>
          <p:cNvGrpSpPr/>
          <p:nvPr/>
        </p:nvGrpSpPr>
        <p:grpSpPr>
          <a:xfrm>
            <a:off x="9090660" y="4268795"/>
            <a:ext cx="1256385" cy="707886"/>
            <a:chOff x="9090660" y="4268795"/>
            <a:chExt cx="1256385" cy="7078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EE3D7E8-49F2-47FD-A12B-111D4B1334A8}"/>
                </a:ext>
              </a:extLst>
            </p:cNvPr>
            <p:cNvGrpSpPr/>
            <p:nvPr/>
          </p:nvGrpSpPr>
          <p:grpSpPr>
            <a:xfrm>
              <a:off x="9090660" y="4868620"/>
              <a:ext cx="1256385" cy="85924"/>
              <a:chOff x="9697720" y="4330140"/>
              <a:chExt cx="730605" cy="7112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E396FD1C-C567-4371-8B54-18AAC7BDD2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97720" y="4330140"/>
                <a:ext cx="73060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4298831-2372-4EC1-8434-60A2DADB68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97720" y="4401260"/>
                <a:ext cx="73060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899FA35-C4D1-42A1-A182-A6728699EAED}"/>
                </a:ext>
              </a:extLst>
            </p:cNvPr>
            <p:cNvSpPr txBox="1"/>
            <p:nvPr/>
          </p:nvSpPr>
          <p:spPr>
            <a:xfrm>
              <a:off x="9885476" y="4268795"/>
              <a:ext cx="4107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4000" dirty="0">
                  <a:latin typeface="Itim" panose="00000500000000000000" pitchFamily="2" charset="-34"/>
                  <a:cs typeface="Itim" panose="00000500000000000000" pitchFamily="2" charset="-34"/>
                </a:rPr>
                <a:t>0</a:t>
              </a:r>
              <a:endParaRPr lang="th-TH" sz="4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307232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26" grpId="0"/>
      <p:bldP spid="38" grpId="0"/>
      <p:bldP spid="32" grpId="0"/>
      <p:bldP spid="34" grpId="0"/>
      <p:bldP spid="37" grpId="0"/>
      <p:bldP spid="40" grpId="0"/>
      <p:bldP spid="39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ackground pattern&#10;&#10;Description automatically generated">
            <a:extLst>
              <a:ext uri="{FF2B5EF4-FFF2-40B4-BE49-F238E27FC236}">
                <a16:creationId xmlns:a16="http://schemas.microsoft.com/office/drawing/2014/main" id="{6990E16E-84E1-4332-9E3C-DECA0FE7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9" r="908"/>
          <a:stretch/>
        </p:blipFill>
        <p:spPr>
          <a:xfrm>
            <a:off x="-18627" y="-11575"/>
            <a:ext cx="12210627" cy="68695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9AAC61D-99BC-4C2A-8C50-1A9904AF7125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" b="1003"/>
          <a:stretch/>
        </p:blipFill>
        <p:spPr>
          <a:xfrm>
            <a:off x="54125" y="147649"/>
            <a:ext cx="12060000" cy="664372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B150C80-0CC1-4831-AB35-53619BC115FF}"/>
              </a:ext>
            </a:extLst>
          </p:cNvPr>
          <p:cNvSpPr txBox="1"/>
          <p:nvPr/>
        </p:nvSpPr>
        <p:spPr>
          <a:xfrm>
            <a:off x="2766663" y="785443"/>
            <a:ext cx="6634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 ช้อนชา เท่ากับกี่มิลลิลิตร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8D7D7F7-09E9-4FC4-AD22-9E216A499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117" y="1338388"/>
            <a:ext cx="7938016" cy="576146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EB5DF12F-28B0-4F31-83CE-57674632608F}"/>
              </a:ext>
            </a:extLst>
          </p:cNvPr>
          <p:cNvSpPr txBox="1"/>
          <p:nvPr/>
        </p:nvSpPr>
        <p:spPr>
          <a:xfrm>
            <a:off x="3594542" y="2489634"/>
            <a:ext cx="51248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 ช้อนชา เท่ากับ ....... มิลลิลิตร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9643F0C-5E63-4287-BFC3-139EE500AE9D}"/>
              </a:ext>
            </a:extLst>
          </p:cNvPr>
          <p:cNvSpPr txBox="1"/>
          <p:nvPr/>
        </p:nvSpPr>
        <p:spPr>
          <a:xfrm>
            <a:off x="6156863" y="2365879"/>
            <a:ext cx="719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A990535-57ED-4003-BDBC-75D051DECCF6}"/>
              </a:ext>
            </a:extLst>
          </p:cNvPr>
          <p:cNvSpPr txBox="1"/>
          <p:nvPr/>
        </p:nvSpPr>
        <p:spPr>
          <a:xfrm>
            <a:off x="3574222" y="3316047"/>
            <a:ext cx="2917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 ช้อนชา เท่ากับ </a:t>
            </a:r>
            <a:r>
              <a:rPr lang="en-US" sz="30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          </a:t>
            </a:r>
            <a:endParaRPr lang="th-TH" sz="3000" dirty="0">
              <a:solidFill>
                <a:schemeClr val="bg1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34AEF85-574E-47AF-B357-6367F04226C2}"/>
              </a:ext>
            </a:extLst>
          </p:cNvPr>
          <p:cNvSpPr txBox="1"/>
          <p:nvPr/>
        </p:nvSpPr>
        <p:spPr>
          <a:xfrm>
            <a:off x="6138948" y="3316047"/>
            <a:ext cx="15620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FF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r>
              <a:rPr lang="th-TH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x </a:t>
            </a:r>
            <a:r>
              <a:rPr lang="th-TH" sz="3000" dirty="0">
                <a:solidFill>
                  <a:srgbClr val="FFFF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en-US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=</a:t>
            </a:r>
            <a:endParaRPr lang="th-TH" sz="3000" dirty="0">
              <a:solidFill>
                <a:srgbClr val="FFFF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7B2C8C-8CA1-4EC5-B4C0-58534CDD7D86}"/>
              </a:ext>
            </a:extLst>
          </p:cNvPr>
          <p:cNvSpPr txBox="1"/>
          <p:nvPr/>
        </p:nvSpPr>
        <p:spPr>
          <a:xfrm>
            <a:off x="2334124" y="4142459"/>
            <a:ext cx="66296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ดังนั้น</a:t>
            </a:r>
            <a:r>
              <a:rPr lang="th-TH" sz="30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   </a:t>
            </a:r>
            <a:r>
              <a:rPr lang="th-TH" sz="30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 ช้อนชา </a:t>
            </a:r>
            <a:r>
              <a:rPr lang="th-TH" sz="30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เท่ากับ 40 มิลลิลิตร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540B6B9-0203-4D45-9166-8FE7984BE41F}"/>
              </a:ext>
            </a:extLst>
          </p:cNvPr>
          <p:cNvSpPr txBox="1"/>
          <p:nvPr/>
        </p:nvSpPr>
        <p:spPr>
          <a:xfrm>
            <a:off x="7359851" y="3316047"/>
            <a:ext cx="2620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40 มิลลิลิตร</a:t>
            </a:r>
          </a:p>
        </p:txBody>
      </p:sp>
    </p:spTree>
    <p:extLst>
      <p:ext uri="{BB962C8B-B14F-4D97-AF65-F5344CB8AC3E}">
        <p14:creationId xmlns:p14="http://schemas.microsoft.com/office/powerpoint/2010/main" val="260947128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61" grpId="0"/>
      <p:bldP spid="62" grpId="0"/>
      <p:bldP spid="26" grpId="0"/>
      <p:bldP spid="4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ackground pattern&#10;&#10;Description automatically generated">
            <a:extLst>
              <a:ext uri="{FF2B5EF4-FFF2-40B4-BE49-F238E27FC236}">
                <a16:creationId xmlns:a16="http://schemas.microsoft.com/office/drawing/2014/main" id="{6990E16E-84E1-4332-9E3C-DECA0FE7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9" r="908"/>
          <a:stretch/>
        </p:blipFill>
        <p:spPr>
          <a:xfrm>
            <a:off x="-18627" y="-11575"/>
            <a:ext cx="12210627" cy="68695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9AAC61D-99BC-4C2A-8C50-1A9904AF7125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" b="1003"/>
          <a:stretch/>
        </p:blipFill>
        <p:spPr>
          <a:xfrm>
            <a:off x="54125" y="147649"/>
            <a:ext cx="12060000" cy="664372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2837DA2-A385-4618-A2B8-27D2BA7A8456}"/>
              </a:ext>
            </a:extLst>
          </p:cNvPr>
          <p:cNvGrpSpPr/>
          <p:nvPr/>
        </p:nvGrpSpPr>
        <p:grpSpPr>
          <a:xfrm>
            <a:off x="8533532" y="1889725"/>
            <a:ext cx="2413960" cy="3411848"/>
            <a:chOff x="8533532" y="1889725"/>
            <a:chExt cx="2413960" cy="341184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853614F-F445-49CC-9DFA-A4384BD2C8D5}"/>
                </a:ext>
              </a:extLst>
            </p:cNvPr>
            <p:cNvGrpSpPr/>
            <p:nvPr/>
          </p:nvGrpSpPr>
          <p:grpSpPr>
            <a:xfrm>
              <a:off x="8533532" y="1889725"/>
              <a:ext cx="2413960" cy="3411848"/>
              <a:chOff x="9087417" y="1889725"/>
              <a:chExt cx="2002313" cy="341184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3D334605-4CBF-443F-B698-42F344410E44}"/>
                  </a:ext>
                </a:extLst>
              </p:cNvPr>
              <p:cNvSpPr/>
              <p:nvPr/>
            </p:nvSpPr>
            <p:spPr>
              <a:xfrm>
                <a:off x="9087417" y="2467478"/>
                <a:ext cx="1847557" cy="2834095"/>
              </a:xfrm>
              <a:prstGeom prst="roundRect">
                <a:avLst>
                  <a:gd name="adj" fmla="val 11015"/>
                </a:avLst>
              </a:prstGeom>
              <a:solidFill>
                <a:schemeClr val="bg1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DE3F0DC-E1FB-45DC-8EC6-1644B3612CB0}"/>
                  </a:ext>
                </a:extLst>
              </p:cNvPr>
              <p:cNvSpPr txBox="1"/>
              <p:nvPr/>
            </p:nvSpPr>
            <p:spPr>
              <a:xfrm>
                <a:off x="9242173" y="1889725"/>
                <a:ext cx="184755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กระดาษทด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C909F7B-2A78-4F51-98E2-389B7C268B52}"/>
                </a:ext>
              </a:extLst>
            </p:cNvPr>
            <p:cNvGrpSpPr/>
            <p:nvPr/>
          </p:nvGrpSpPr>
          <p:grpSpPr>
            <a:xfrm>
              <a:off x="9050881" y="2977556"/>
              <a:ext cx="1633610" cy="1328538"/>
              <a:chOff x="9101681" y="2977556"/>
              <a:chExt cx="1633610" cy="1328538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209ED6F-F4CD-4CE1-863D-211174B902BA}"/>
                  </a:ext>
                </a:extLst>
              </p:cNvPr>
              <p:cNvSpPr txBox="1"/>
              <p:nvPr/>
            </p:nvSpPr>
            <p:spPr>
              <a:xfrm>
                <a:off x="9101681" y="2977556"/>
                <a:ext cx="133170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h-TH" sz="40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2 5 0</a:t>
                </a:r>
                <a:endParaRPr lang="th-TH" sz="4000" dirty="0">
                  <a:solidFill>
                    <a:srgbClr val="FF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9980E87-8FCA-44ED-A4AF-704A5CB14CDE}"/>
                  </a:ext>
                </a:extLst>
              </p:cNvPr>
              <p:cNvSpPr txBox="1"/>
              <p:nvPr/>
            </p:nvSpPr>
            <p:spPr>
              <a:xfrm>
                <a:off x="10276978" y="3226502"/>
                <a:ext cx="4583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4000" dirty="0">
                    <a:solidFill>
                      <a:srgbClr val="FF0000"/>
                    </a:solidFill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x</a:t>
                </a:r>
                <a:endParaRPr lang="th-TH" sz="4000" dirty="0">
                  <a:solidFill>
                    <a:srgbClr val="FF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98B76FF8-1ABA-4C11-8921-778C36B35B42}"/>
                  </a:ext>
                </a:extLst>
              </p:cNvPr>
              <p:cNvGrpSpPr/>
              <p:nvPr/>
            </p:nvGrpSpPr>
            <p:grpSpPr>
              <a:xfrm>
                <a:off x="9101681" y="3598208"/>
                <a:ext cx="1331702" cy="707886"/>
                <a:chOff x="9132161" y="3059728"/>
                <a:chExt cx="1331702" cy="707886"/>
              </a:xfrm>
            </p:grpSpPr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43B910F-05BD-4825-9A58-B03DD598F596}"/>
                    </a:ext>
                  </a:extLst>
                </p:cNvPr>
                <p:cNvSpPr txBox="1"/>
                <p:nvPr/>
              </p:nvSpPr>
              <p:spPr>
                <a:xfrm>
                  <a:off x="9132161" y="3059728"/>
                  <a:ext cx="1331702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th-TH" sz="4000" dirty="0">
                      <a:solidFill>
                        <a:srgbClr val="FF0000"/>
                      </a:solidFill>
                      <a:effectLst/>
                      <a:latin typeface="Itim" panose="00000500000000000000" pitchFamily="2" charset="-34"/>
                      <a:cs typeface="Itim" panose="00000500000000000000" pitchFamily="2" charset="-34"/>
                    </a:rPr>
                    <a:t>5</a:t>
                  </a:r>
                </a:p>
              </p:txBody>
            </p:sp>
            <p:cxnSp>
              <p:nvCxnSpPr>
                <p:cNvPr id="4" name="Straight Connector 3">
                  <a:extLst>
                    <a:ext uri="{FF2B5EF4-FFF2-40B4-BE49-F238E27FC236}">
                      <a16:creationId xmlns:a16="http://schemas.microsoft.com/office/drawing/2014/main" id="{1F10FD10-C649-41A1-ABD6-8FAC592764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08654" y="3649420"/>
                  <a:ext cx="1219671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1B150C80-0CC1-4831-AB35-53619BC115FF}"/>
              </a:ext>
            </a:extLst>
          </p:cNvPr>
          <p:cNvSpPr txBox="1"/>
          <p:nvPr/>
        </p:nvSpPr>
        <p:spPr>
          <a:xfrm>
            <a:off x="2766663" y="785443"/>
            <a:ext cx="6634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 ถ้วยตวง เท่ากับกี่มิลลิลิตร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8D7D7F7-09E9-4FC4-AD22-9E216A499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117" y="1338388"/>
            <a:ext cx="7938016" cy="576146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EB5DF12F-28B0-4F31-83CE-57674632608F}"/>
              </a:ext>
            </a:extLst>
          </p:cNvPr>
          <p:cNvSpPr txBox="1"/>
          <p:nvPr/>
        </p:nvSpPr>
        <p:spPr>
          <a:xfrm>
            <a:off x="1673369" y="2210799"/>
            <a:ext cx="54071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 ถ้วยตวง เท่ากับ ............ มิลลิลิตร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9643F0C-5E63-4287-BFC3-139EE500AE9D}"/>
              </a:ext>
            </a:extLst>
          </p:cNvPr>
          <p:cNvSpPr txBox="1"/>
          <p:nvPr/>
        </p:nvSpPr>
        <p:spPr>
          <a:xfrm>
            <a:off x="4404536" y="2087044"/>
            <a:ext cx="10972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FF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250</a:t>
            </a:r>
            <a:endParaRPr lang="th-TH" sz="3000" dirty="0">
              <a:solidFill>
                <a:srgbClr val="FFFF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7B2C8C-8CA1-4EC5-B4C0-58534CDD7D86}"/>
              </a:ext>
            </a:extLst>
          </p:cNvPr>
          <p:cNvSpPr txBox="1"/>
          <p:nvPr/>
        </p:nvSpPr>
        <p:spPr>
          <a:xfrm>
            <a:off x="1448018" y="4087709"/>
            <a:ext cx="62465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ดังนั้น</a:t>
            </a:r>
            <a:r>
              <a:rPr lang="th-TH" sz="30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  </a:t>
            </a:r>
            <a:r>
              <a:rPr lang="th-TH" sz="30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 ถ้วยตวง เท่ากับ 1,250 มิลลิลิตร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5AD19DA-0A11-4782-9794-5ECDEDC02A26}"/>
              </a:ext>
            </a:extLst>
          </p:cNvPr>
          <p:cNvSpPr txBox="1"/>
          <p:nvPr/>
        </p:nvSpPr>
        <p:spPr>
          <a:xfrm>
            <a:off x="9124538" y="2554835"/>
            <a:ext cx="41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endParaRPr lang="th-TH" sz="36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D19E00B-2FC2-46BA-B0B8-65C5229DE728}"/>
              </a:ext>
            </a:extLst>
          </p:cNvPr>
          <p:cNvSpPr txBox="1"/>
          <p:nvPr/>
        </p:nvSpPr>
        <p:spPr>
          <a:xfrm>
            <a:off x="1663641" y="3149254"/>
            <a:ext cx="54071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th-TH" sz="30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ถ้วยตวง เท่ากับ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7124CC-A761-43F4-8ADB-6A86BB89FABA}"/>
              </a:ext>
            </a:extLst>
          </p:cNvPr>
          <p:cNvSpPr txBox="1"/>
          <p:nvPr/>
        </p:nvSpPr>
        <p:spPr>
          <a:xfrm>
            <a:off x="4377476" y="3149254"/>
            <a:ext cx="22273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FF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 </a:t>
            </a:r>
            <a:r>
              <a:rPr lang="en-US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x </a:t>
            </a:r>
            <a:r>
              <a:rPr lang="th-TH" sz="3000" dirty="0">
                <a:solidFill>
                  <a:srgbClr val="FFFF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250</a:t>
            </a:r>
            <a:r>
              <a:rPr lang="en-US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=</a:t>
            </a:r>
            <a:endParaRPr lang="th-TH" sz="3000" dirty="0">
              <a:solidFill>
                <a:srgbClr val="FFFF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3E00E24-95D6-4D63-8619-7063CBDA2339}"/>
              </a:ext>
            </a:extLst>
          </p:cNvPr>
          <p:cNvSpPr txBox="1"/>
          <p:nvPr/>
        </p:nvSpPr>
        <p:spPr>
          <a:xfrm>
            <a:off x="6035373" y="3149254"/>
            <a:ext cx="2498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FF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1,250</a:t>
            </a:r>
            <a:r>
              <a:rPr lang="th-TH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มิลลิลิตร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990CD1F-47CA-4DA7-92A4-D92D0131A83F}"/>
              </a:ext>
            </a:extLst>
          </p:cNvPr>
          <p:cNvSpPr txBox="1"/>
          <p:nvPr/>
        </p:nvSpPr>
        <p:spPr>
          <a:xfrm>
            <a:off x="9127374" y="4268795"/>
            <a:ext cx="410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endParaRPr lang="th-TH" sz="40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78C2D9-5B1B-4C2D-8036-8147B4B12923}"/>
              </a:ext>
            </a:extLst>
          </p:cNvPr>
          <p:cNvSpPr txBox="1"/>
          <p:nvPr/>
        </p:nvSpPr>
        <p:spPr>
          <a:xfrm>
            <a:off x="9507497" y="4268795"/>
            <a:ext cx="410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endParaRPr lang="th-TH" sz="40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D11697-B278-4042-AD4D-EEEF04153CAE}"/>
              </a:ext>
            </a:extLst>
          </p:cNvPr>
          <p:cNvGrpSpPr/>
          <p:nvPr/>
        </p:nvGrpSpPr>
        <p:grpSpPr>
          <a:xfrm>
            <a:off x="8759192" y="4268795"/>
            <a:ext cx="1587864" cy="707886"/>
            <a:chOff x="8759192" y="4268795"/>
            <a:chExt cx="1587864" cy="7078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EE3D7E8-49F2-47FD-A12B-111D4B1334A8}"/>
                </a:ext>
              </a:extLst>
            </p:cNvPr>
            <p:cNvGrpSpPr/>
            <p:nvPr/>
          </p:nvGrpSpPr>
          <p:grpSpPr>
            <a:xfrm>
              <a:off x="8759192" y="4868580"/>
              <a:ext cx="1587864" cy="85933"/>
              <a:chOff x="9504961" y="4330140"/>
              <a:chExt cx="923364" cy="71128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E396FD1C-C567-4371-8B54-18AAC7BDD2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04961" y="4330140"/>
                <a:ext cx="923364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4298831-2372-4EC1-8434-60A2DADB68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04961" y="4401268"/>
                <a:ext cx="92336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899FA35-C4D1-42A1-A182-A6728699EAED}"/>
                </a:ext>
              </a:extLst>
            </p:cNvPr>
            <p:cNvSpPr txBox="1"/>
            <p:nvPr/>
          </p:nvSpPr>
          <p:spPr>
            <a:xfrm>
              <a:off x="9885476" y="4268795"/>
              <a:ext cx="4107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4000" dirty="0">
                  <a:latin typeface="Itim" panose="00000500000000000000" pitchFamily="2" charset="-34"/>
                  <a:cs typeface="Itim" panose="00000500000000000000" pitchFamily="2" charset="-34"/>
                </a:rPr>
                <a:t>0</a:t>
              </a:r>
              <a:endParaRPr lang="th-TH" sz="4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1B234A0-FEB9-4698-A6B7-975EEDF5FE3C}"/>
              </a:ext>
            </a:extLst>
          </p:cNvPr>
          <p:cNvSpPr txBox="1"/>
          <p:nvPr/>
        </p:nvSpPr>
        <p:spPr>
          <a:xfrm>
            <a:off x="8732693" y="4268795"/>
            <a:ext cx="410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endParaRPr lang="th-TH" sz="40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7614208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26" grpId="0"/>
      <p:bldP spid="38" grpId="0"/>
      <p:bldP spid="32" grpId="0"/>
      <p:bldP spid="34" grpId="0"/>
      <p:bldP spid="37" grpId="0"/>
      <p:bldP spid="40" grpId="0"/>
      <p:bldP spid="39" grpId="0"/>
      <p:bldP spid="3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ackground pattern&#10;&#10;Description automatically generated">
            <a:extLst>
              <a:ext uri="{FF2B5EF4-FFF2-40B4-BE49-F238E27FC236}">
                <a16:creationId xmlns:a16="http://schemas.microsoft.com/office/drawing/2014/main" id="{6990E16E-84E1-4332-9E3C-DECA0FE7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9" r="908"/>
          <a:stretch/>
        </p:blipFill>
        <p:spPr>
          <a:xfrm>
            <a:off x="-18627" y="-11575"/>
            <a:ext cx="12210627" cy="68695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9AAC61D-99BC-4C2A-8C50-1A9904AF7125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" b="1003"/>
          <a:stretch/>
        </p:blipFill>
        <p:spPr>
          <a:xfrm>
            <a:off x="54125" y="147649"/>
            <a:ext cx="12060000" cy="664372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B150C80-0CC1-4831-AB35-53619BC115FF}"/>
              </a:ext>
            </a:extLst>
          </p:cNvPr>
          <p:cNvSpPr txBox="1"/>
          <p:nvPr/>
        </p:nvSpPr>
        <p:spPr>
          <a:xfrm>
            <a:off x="2766663" y="785443"/>
            <a:ext cx="6634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60 มิลลิลิตร เท่ากับกี่ช้อนโต๊ะ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8D7D7F7-09E9-4FC4-AD22-9E216A499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117" y="1338388"/>
            <a:ext cx="7938016" cy="576146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EB5DF12F-28B0-4F31-83CE-57674632608F}"/>
              </a:ext>
            </a:extLst>
          </p:cNvPr>
          <p:cNvSpPr txBox="1"/>
          <p:nvPr/>
        </p:nvSpPr>
        <p:spPr>
          <a:xfrm>
            <a:off x="1775697" y="2027919"/>
            <a:ext cx="54071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 </a:t>
            </a:r>
            <a:r>
              <a:rPr lang="th-TH" sz="30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ช้อนโต๊ะ</a:t>
            </a:r>
            <a:r>
              <a:rPr lang="th-TH" sz="30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เท่ากับ ............ มิลลิลิตร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9643F0C-5E63-4287-BFC3-139EE500AE9D}"/>
              </a:ext>
            </a:extLst>
          </p:cNvPr>
          <p:cNvSpPr txBox="1"/>
          <p:nvPr/>
        </p:nvSpPr>
        <p:spPr>
          <a:xfrm>
            <a:off x="4497136" y="1904164"/>
            <a:ext cx="10972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FF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15</a:t>
            </a:r>
            <a:endParaRPr lang="th-TH" sz="3000" dirty="0">
              <a:solidFill>
                <a:srgbClr val="FFFF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7B2C8C-8CA1-4EC5-B4C0-58534CDD7D86}"/>
              </a:ext>
            </a:extLst>
          </p:cNvPr>
          <p:cNvSpPr txBox="1"/>
          <p:nvPr/>
        </p:nvSpPr>
        <p:spPr>
          <a:xfrm>
            <a:off x="1540618" y="4971629"/>
            <a:ext cx="62465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ดังนั้น</a:t>
            </a:r>
            <a:r>
              <a:rPr lang="th-TH" sz="30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  </a:t>
            </a:r>
            <a:r>
              <a:rPr lang="th-TH" sz="30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60 มิลลิลิตร เท่ากับ 4 ช้อนโต๊ะ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D19E00B-2FC2-46BA-B0B8-65C5229DE728}"/>
              </a:ext>
            </a:extLst>
          </p:cNvPr>
          <p:cNvSpPr txBox="1"/>
          <p:nvPr/>
        </p:nvSpPr>
        <p:spPr>
          <a:xfrm>
            <a:off x="1775697" y="4165254"/>
            <a:ext cx="54071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th-TH" sz="30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30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ช้อนโต๊ะ เท่ากับ</a:t>
            </a:r>
            <a:endParaRPr lang="th-TH" sz="3000" dirty="0">
              <a:solidFill>
                <a:schemeClr val="bg1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7124CC-A761-43F4-8ADB-6A86BB89FABA}"/>
              </a:ext>
            </a:extLst>
          </p:cNvPr>
          <p:cNvSpPr txBox="1"/>
          <p:nvPr/>
        </p:nvSpPr>
        <p:spPr>
          <a:xfrm>
            <a:off x="4489532" y="4165254"/>
            <a:ext cx="14907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FF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 </a:t>
            </a:r>
            <a:r>
              <a:rPr lang="en-US" sz="3000" dirty="0">
                <a:solidFill>
                  <a:srgbClr val="FFFF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x </a:t>
            </a:r>
            <a:r>
              <a:rPr lang="th-TH" sz="3000" dirty="0">
                <a:solidFill>
                  <a:srgbClr val="FFFF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15</a:t>
            </a:r>
            <a:r>
              <a:rPr lang="en-US" sz="3000" dirty="0">
                <a:solidFill>
                  <a:srgbClr val="FFFF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=</a:t>
            </a:r>
            <a:endParaRPr lang="th-TH" sz="3000" dirty="0">
              <a:solidFill>
                <a:srgbClr val="FFFF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3E00E24-95D6-4D63-8619-7063CBDA2339}"/>
              </a:ext>
            </a:extLst>
          </p:cNvPr>
          <p:cNvSpPr txBox="1"/>
          <p:nvPr/>
        </p:nvSpPr>
        <p:spPr>
          <a:xfrm>
            <a:off x="5843161" y="4165254"/>
            <a:ext cx="2498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FF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60 มิลลิลิตร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E67B18-8565-4EC2-85AB-6E07426854DE}"/>
              </a:ext>
            </a:extLst>
          </p:cNvPr>
          <p:cNvSpPr txBox="1"/>
          <p:nvPr/>
        </p:nvSpPr>
        <p:spPr>
          <a:xfrm>
            <a:off x="1775697" y="2740364"/>
            <a:ext cx="54071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30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30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ช้อนโต๊ะ เท่ากับ</a:t>
            </a:r>
            <a:endParaRPr lang="th-TH" sz="3000" dirty="0">
              <a:solidFill>
                <a:schemeClr val="bg1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57DC96-186A-4818-9304-B2EEB64C8894}"/>
              </a:ext>
            </a:extLst>
          </p:cNvPr>
          <p:cNvSpPr txBox="1"/>
          <p:nvPr/>
        </p:nvSpPr>
        <p:spPr>
          <a:xfrm>
            <a:off x="4489532" y="2740364"/>
            <a:ext cx="22273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FF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x </a:t>
            </a:r>
            <a:r>
              <a:rPr lang="th-TH" sz="3000" dirty="0">
                <a:solidFill>
                  <a:srgbClr val="FFFF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15</a:t>
            </a:r>
            <a:r>
              <a:rPr lang="en-US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=</a:t>
            </a:r>
            <a:endParaRPr lang="th-TH" sz="3000" dirty="0">
              <a:solidFill>
                <a:srgbClr val="FFFF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B4B3772-A549-40BF-9F82-7F8A1845E322}"/>
              </a:ext>
            </a:extLst>
          </p:cNvPr>
          <p:cNvSpPr txBox="1"/>
          <p:nvPr/>
        </p:nvSpPr>
        <p:spPr>
          <a:xfrm>
            <a:off x="5843161" y="2740364"/>
            <a:ext cx="21222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FF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30</a:t>
            </a:r>
            <a:r>
              <a:rPr lang="th-TH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มิลลิลิตร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97F3314-347D-4565-A43C-C3CF7876C1FC}"/>
              </a:ext>
            </a:extLst>
          </p:cNvPr>
          <p:cNvSpPr txBox="1"/>
          <p:nvPr/>
        </p:nvSpPr>
        <p:spPr>
          <a:xfrm>
            <a:off x="1775697" y="3452809"/>
            <a:ext cx="54071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r>
              <a:rPr lang="th-TH" sz="30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30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ช้อนโต๊ะ เท่ากับ</a:t>
            </a:r>
            <a:endParaRPr lang="th-TH" sz="3000" dirty="0">
              <a:solidFill>
                <a:schemeClr val="bg1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1207B5-07EC-4A44-BEC7-673C94C1BBA3}"/>
              </a:ext>
            </a:extLst>
          </p:cNvPr>
          <p:cNvSpPr txBox="1"/>
          <p:nvPr/>
        </p:nvSpPr>
        <p:spPr>
          <a:xfrm>
            <a:off x="4489532" y="3452809"/>
            <a:ext cx="16276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FF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r>
              <a:rPr lang="th-TH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x </a:t>
            </a:r>
            <a:r>
              <a:rPr lang="th-TH" sz="3000" dirty="0">
                <a:solidFill>
                  <a:srgbClr val="FFFF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15</a:t>
            </a:r>
            <a:r>
              <a:rPr lang="en-US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=</a:t>
            </a:r>
            <a:endParaRPr lang="th-TH" sz="3000" dirty="0">
              <a:solidFill>
                <a:srgbClr val="FFFF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0424503-54B7-4CB2-80FF-D99FFE10D9F3}"/>
              </a:ext>
            </a:extLst>
          </p:cNvPr>
          <p:cNvSpPr txBox="1"/>
          <p:nvPr/>
        </p:nvSpPr>
        <p:spPr>
          <a:xfrm>
            <a:off x="5843161" y="3452809"/>
            <a:ext cx="21222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FF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45</a:t>
            </a:r>
            <a:r>
              <a:rPr lang="th-TH" sz="3000" dirty="0">
                <a:solidFill>
                  <a:srgbClr val="FFFF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มิลลิลิตร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E090C7C-85F5-4F23-9397-69CB3FC19920}"/>
              </a:ext>
            </a:extLst>
          </p:cNvPr>
          <p:cNvGrpSpPr/>
          <p:nvPr/>
        </p:nvGrpSpPr>
        <p:grpSpPr>
          <a:xfrm>
            <a:off x="8709930" y="1889725"/>
            <a:ext cx="2237560" cy="3411848"/>
            <a:chOff x="8852170" y="1889725"/>
            <a:chExt cx="2237560" cy="3411848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6C83BDF8-A2FD-43B6-B76A-886997E75CF0}"/>
                </a:ext>
              </a:extLst>
            </p:cNvPr>
            <p:cNvSpPr/>
            <p:nvPr/>
          </p:nvSpPr>
          <p:spPr>
            <a:xfrm>
              <a:off x="8852170" y="2467478"/>
              <a:ext cx="2237560" cy="2834095"/>
            </a:xfrm>
            <a:prstGeom prst="roundRect">
              <a:avLst>
                <a:gd name="adj" fmla="val 11015"/>
              </a:avLst>
            </a:prstGeom>
            <a:solidFill>
              <a:schemeClr val="bg1"/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BD40C69-B6DD-44C8-844D-77237EA59FB5}"/>
                </a:ext>
              </a:extLst>
            </p:cNvPr>
            <p:cNvSpPr txBox="1"/>
            <p:nvPr/>
          </p:nvSpPr>
          <p:spPr>
            <a:xfrm>
              <a:off x="8875920" y="1889725"/>
              <a:ext cx="221381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กระดาษทด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3E1EF59-6DC4-4F31-BD4A-507BB74C9313}"/>
              </a:ext>
            </a:extLst>
          </p:cNvPr>
          <p:cNvGrpSpPr/>
          <p:nvPr/>
        </p:nvGrpSpPr>
        <p:grpSpPr>
          <a:xfrm>
            <a:off x="9344660" y="4268795"/>
            <a:ext cx="910945" cy="707886"/>
            <a:chOff x="9517380" y="3730315"/>
            <a:chExt cx="910945" cy="70788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1B5673-01EC-4EAF-BF75-666B639CDDEA}"/>
                </a:ext>
              </a:extLst>
            </p:cNvPr>
            <p:cNvSpPr txBox="1"/>
            <p:nvPr/>
          </p:nvSpPr>
          <p:spPr>
            <a:xfrm>
              <a:off x="10017595" y="3730315"/>
              <a:ext cx="4107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40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0</a:t>
              </a:r>
              <a:endParaRPr lang="th-TH" sz="4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E9C4E12-CB7E-42BD-AD92-E9B5CE73C010}"/>
                </a:ext>
              </a:extLst>
            </p:cNvPr>
            <p:cNvGrpSpPr/>
            <p:nvPr/>
          </p:nvGrpSpPr>
          <p:grpSpPr>
            <a:xfrm>
              <a:off x="9517380" y="4330140"/>
              <a:ext cx="910945" cy="71120"/>
              <a:chOff x="9697720" y="4330140"/>
              <a:chExt cx="730605" cy="71120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47150A2D-D494-47FF-8783-B82735634C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97720" y="4330140"/>
                <a:ext cx="73060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623C9F97-B8B8-45FD-BDC0-F0F39B5345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97720" y="4401260"/>
                <a:ext cx="73060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389E46AB-5715-45B2-9721-9637514DC9B3}"/>
              </a:ext>
            </a:extLst>
          </p:cNvPr>
          <p:cNvSpPr txBox="1"/>
          <p:nvPr/>
        </p:nvSpPr>
        <p:spPr>
          <a:xfrm>
            <a:off x="9373568" y="2554835"/>
            <a:ext cx="41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endParaRPr lang="th-TH" sz="36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28B294E-D5BE-466F-83A0-3C4C680156CF}"/>
              </a:ext>
            </a:extLst>
          </p:cNvPr>
          <p:cNvSpPr txBox="1"/>
          <p:nvPr/>
        </p:nvSpPr>
        <p:spPr>
          <a:xfrm>
            <a:off x="9306374" y="4268795"/>
            <a:ext cx="410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endParaRPr lang="th-TH" sz="4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6F3CA51-97F4-4984-84A8-1BA2E03B6859}"/>
              </a:ext>
            </a:extLst>
          </p:cNvPr>
          <p:cNvGrpSpPr/>
          <p:nvPr/>
        </p:nvGrpSpPr>
        <p:grpSpPr>
          <a:xfrm>
            <a:off x="8959441" y="2977556"/>
            <a:ext cx="1633610" cy="1338266"/>
            <a:chOff x="9101681" y="2977556"/>
            <a:chExt cx="1633610" cy="1338266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10A9AE3-09F6-4435-BB41-7AC57453F1E2}"/>
                </a:ext>
              </a:extLst>
            </p:cNvPr>
            <p:cNvSpPr txBox="1"/>
            <p:nvPr/>
          </p:nvSpPr>
          <p:spPr>
            <a:xfrm>
              <a:off x="9101681" y="2977556"/>
              <a:ext cx="13317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4000" dirty="0">
                  <a:solidFill>
                    <a:srgbClr val="FF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1  5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190B413-FA9B-42DC-8F54-A8C35D53B7A6}"/>
                </a:ext>
              </a:extLst>
            </p:cNvPr>
            <p:cNvSpPr txBox="1"/>
            <p:nvPr/>
          </p:nvSpPr>
          <p:spPr>
            <a:xfrm>
              <a:off x="10276978" y="3226502"/>
              <a:ext cx="4583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000" dirty="0">
                  <a:solidFill>
                    <a:srgbClr val="FF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x</a:t>
              </a:r>
              <a:endParaRPr lang="th-TH" sz="4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68C7417-38B6-4173-ADA5-E13741D39BB9}"/>
                </a:ext>
              </a:extLst>
            </p:cNvPr>
            <p:cNvGrpSpPr/>
            <p:nvPr/>
          </p:nvGrpSpPr>
          <p:grpSpPr>
            <a:xfrm>
              <a:off x="9101681" y="3607936"/>
              <a:ext cx="1331702" cy="707886"/>
              <a:chOff x="9132161" y="3069456"/>
              <a:chExt cx="1331702" cy="707886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74B07C8-B720-4E78-A93A-4F2982DB8F33}"/>
                  </a:ext>
                </a:extLst>
              </p:cNvPr>
              <p:cNvSpPr txBox="1"/>
              <p:nvPr/>
            </p:nvSpPr>
            <p:spPr>
              <a:xfrm>
                <a:off x="9132161" y="3069456"/>
                <a:ext cx="133170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h-TH" sz="4000" dirty="0">
                    <a:solidFill>
                      <a:srgbClr val="FF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2</a:t>
                </a:r>
                <a:endParaRPr lang="th-TH" sz="4000" dirty="0">
                  <a:solidFill>
                    <a:srgbClr val="FF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5E5B8BE9-B875-4364-9281-CB1C30042C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97720" y="3649420"/>
                <a:ext cx="73060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F15B3AC-FA32-4C49-937A-F0A5778FA486}"/>
              </a:ext>
            </a:extLst>
          </p:cNvPr>
          <p:cNvGrpSpPr/>
          <p:nvPr/>
        </p:nvGrpSpPr>
        <p:grpSpPr>
          <a:xfrm>
            <a:off x="8709930" y="1904164"/>
            <a:ext cx="2237560" cy="3411848"/>
            <a:chOff x="8852170" y="1889725"/>
            <a:chExt cx="2237560" cy="3411848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B5513492-998E-428F-B4D2-8B26013254FB}"/>
                </a:ext>
              </a:extLst>
            </p:cNvPr>
            <p:cNvSpPr/>
            <p:nvPr/>
          </p:nvSpPr>
          <p:spPr>
            <a:xfrm>
              <a:off x="8852170" y="2467478"/>
              <a:ext cx="2237560" cy="2834095"/>
            </a:xfrm>
            <a:prstGeom prst="roundRect">
              <a:avLst>
                <a:gd name="adj" fmla="val 11015"/>
              </a:avLst>
            </a:prstGeom>
            <a:solidFill>
              <a:schemeClr val="bg1"/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224628A-42B2-4352-9DC2-4CCA9103DEF4}"/>
                </a:ext>
              </a:extLst>
            </p:cNvPr>
            <p:cNvSpPr txBox="1"/>
            <p:nvPr/>
          </p:nvSpPr>
          <p:spPr>
            <a:xfrm>
              <a:off x="8875920" y="1889725"/>
              <a:ext cx="221381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กระดาษทด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7588830-3309-43DE-8E3D-0141ADFE8170}"/>
              </a:ext>
            </a:extLst>
          </p:cNvPr>
          <p:cNvGrpSpPr/>
          <p:nvPr/>
        </p:nvGrpSpPr>
        <p:grpSpPr>
          <a:xfrm>
            <a:off x="9344660" y="4283234"/>
            <a:ext cx="910945" cy="707886"/>
            <a:chOff x="9517380" y="3730315"/>
            <a:chExt cx="910945" cy="707886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B0A61B6-07F5-4849-864D-3A86736AA284}"/>
                </a:ext>
              </a:extLst>
            </p:cNvPr>
            <p:cNvSpPr txBox="1"/>
            <p:nvPr/>
          </p:nvSpPr>
          <p:spPr>
            <a:xfrm>
              <a:off x="10017595" y="3730315"/>
              <a:ext cx="4107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40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endParaRPr lang="th-TH" sz="4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B537F08F-B589-4E64-BC07-E73889AF41B4}"/>
                </a:ext>
              </a:extLst>
            </p:cNvPr>
            <p:cNvGrpSpPr/>
            <p:nvPr/>
          </p:nvGrpSpPr>
          <p:grpSpPr>
            <a:xfrm>
              <a:off x="9517380" y="4330140"/>
              <a:ext cx="910945" cy="71120"/>
              <a:chOff x="9697720" y="4330140"/>
              <a:chExt cx="730605" cy="71120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F164D335-133A-4B97-A13A-31B73BA586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97720" y="4330140"/>
                <a:ext cx="73060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22997C28-90B5-4788-95D5-0538B52505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97720" y="4401260"/>
                <a:ext cx="73060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17FA3049-F838-4591-AAB1-99AE340CAE2D}"/>
              </a:ext>
            </a:extLst>
          </p:cNvPr>
          <p:cNvSpPr txBox="1"/>
          <p:nvPr/>
        </p:nvSpPr>
        <p:spPr>
          <a:xfrm>
            <a:off x="9373568" y="2569274"/>
            <a:ext cx="41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endParaRPr lang="th-TH" sz="36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7A64C98-D8D9-4D7E-B41C-32070143E00B}"/>
              </a:ext>
            </a:extLst>
          </p:cNvPr>
          <p:cNvSpPr txBox="1"/>
          <p:nvPr/>
        </p:nvSpPr>
        <p:spPr>
          <a:xfrm>
            <a:off x="9306374" y="4283234"/>
            <a:ext cx="410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th-TH" sz="4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4E29B79-15C0-4361-A6F8-731107D324DC}"/>
              </a:ext>
            </a:extLst>
          </p:cNvPr>
          <p:cNvGrpSpPr/>
          <p:nvPr/>
        </p:nvGrpSpPr>
        <p:grpSpPr>
          <a:xfrm>
            <a:off x="8959441" y="2991995"/>
            <a:ext cx="1633610" cy="1338266"/>
            <a:chOff x="9101681" y="2977556"/>
            <a:chExt cx="1633610" cy="1338266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7E46909-A958-4461-BFC4-A9F73F597404}"/>
                </a:ext>
              </a:extLst>
            </p:cNvPr>
            <p:cNvSpPr txBox="1"/>
            <p:nvPr/>
          </p:nvSpPr>
          <p:spPr>
            <a:xfrm>
              <a:off x="9101681" y="2977556"/>
              <a:ext cx="13317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4000" dirty="0">
                  <a:solidFill>
                    <a:srgbClr val="FF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1  5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58F8F3D0-0A07-46B7-BEFE-7F40BD1F0FDC}"/>
                </a:ext>
              </a:extLst>
            </p:cNvPr>
            <p:cNvSpPr txBox="1"/>
            <p:nvPr/>
          </p:nvSpPr>
          <p:spPr>
            <a:xfrm>
              <a:off x="10276978" y="3226502"/>
              <a:ext cx="4583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000" dirty="0">
                  <a:solidFill>
                    <a:srgbClr val="FF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x</a:t>
              </a:r>
              <a:endParaRPr lang="th-TH" sz="4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F8954CD-CEA8-46FD-A94B-7D8CC90EF10F}"/>
                </a:ext>
              </a:extLst>
            </p:cNvPr>
            <p:cNvGrpSpPr/>
            <p:nvPr/>
          </p:nvGrpSpPr>
          <p:grpSpPr>
            <a:xfrm>
              <a:off x="9101681" y="3607936"/>
              <a:ext cx="1331702" cy="707886"/>
              <a:chOff x="9132161" y="3069456"/>
              <a:chExt cx="1331702" cy="707886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6A6C0C3C-CFF0-4A9D-9522-A173943315DF}"/>
                  </a:ext>
                </a:extLst>
              </p:cNvPr>
              <p:cNvSpPr txBox="1"/>
              <p:nvPr/>
            </p:nvSpPr>
            <p:spPr>
              <a:xfrm>
                <a:off x="9132161" y="3069456"/>
                <a:ext cx="133170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h-TH" sz="4000" dirty="0">
                    <a:solidFill>
                      <a:srgbClr val="FF0000"/>
                    </a:solidFill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3</a:t>
                </a:r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FBB844BD-336B-42D7-AF0F-78E9D58E2B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97720" y="3649420"/>
                <a:ext cx="73060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228A8A93-1E08-491D-ABEE-C9F8BE9FEA1C}"/>
              </a:ext>
            </a:extLst>
          </p:cNvPr>
          <p:cNvGrpSpPr/>
          <p:nvPr/>
        </p:nvGrpSpPr>
        <p:grpSpPr>
          <a:xfrm>
            <a:off x="8709930" y="1902959"/>
            <a:ext cx="2237560" cy="3411848"/>
            <a:chOff x="8852170" y="1889725"/>
            <a:chExt cx="2237560" cy="3411848"/>
          </a:xfrm>
        </p:grpSpPr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9EBBB434-0B33-475F-8B9F-A2B3933F29C6}"/>
                </a:ext>
              </a:extLst>
            </p:cNvPr>
            <p:cNvSpPr/>
            <p:nvPr/>
          </p:nvSpPr>
          <p:spPr>
            <a:xfrm>
              <a:off x="8852170" y="2467478"/>
              <a:ext cx="2237560" cy="2834095"/>
            </a:xfrm>
            <a:prstGeom prst="roundRect">
              <a:avLst>
                <a:gd name="adj" fmla="val 11015"/>
              </a:avLst>
            </a:prstGeom>
            <a:solidFill>
              <a:schemeClr val="bg1"/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691146CF-3EB6-4DF9-A8DD-5377970F4B28}"/>
                </a:ext>
              </a:extLst>
            </p:cNvPr>
            <p:cNvSpPr txBox="1"/>
            <p:nvPr/>
          </p:nvSpPr>
          <p:spPr>
            <a:xfrm>
              <a:off x="8875920" y="1889725"/>
              <a:ext cx="221381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กระดาษทด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52F28EE-E51E-4895-9B07-B8980275065F}"/>
              </a:ext>
            </a:extLst>
          </p:cNvPr>
          <p:cNvGrpSpPr/>
          <p:nvPr/>
        </p:nvGrpSpPr>
        <p:grpSpPr>
          <a:xfrm>
            <a:off x="9344660" y="4282029"/>
            <a:ext cx="910945" cy="707886"/>
            <a:chOff x="9517380" y="3730315"/>
            <a:chExt cx="910945" cy="707886"/>
          </a:xfrm>
        </p:grpSpPr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2AC84FC5-4C9C-4A13-A5F7-23BF2152D5C4}"/>
                </a:ext>
              </a:extLst>
            </p:cNvPr>
            <p:cNvSpPr txBox="1"/>
            <p:nvPr/>
          </p:nvSpPr>
          <p:spPr>
            <a:xfrm>
              <a:off x="10017595" y="3730315"/>
              <a:ext cx="4107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40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0</a:t>
              </a:r>
              <a:endParaRPr lang="th-TH" sz="4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5EFC5A89-D5AB-4EA4-B553-CEF09323624C}"/>
                </a:ext>
              </a:extLst>
            </p:cNvPr>
            <p:cNvGrpSpPr/>
            <p:nvPr/>
          </p:nvGrpSpPr>
          <p:grpSpPr>
            <a:xfrm>
              <a:off x="9517380" y="4330140"/>
              <a:ext cx="910945" cy="71120"/>
              <a:chOff x="9697720" y="4330140"/>
              <a:chExt cx="730605" cy="71120"/>
            </a:xfrm>
          </p:grpSpPr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7C0E64B0-8CE5-40B2-99DA-43BA50E218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97720" y="4330140"/>
                <a:ext cx="73060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C0944B26-19DC-4E8E-9247-4251F6625B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97720" y="4401260"/>
                <a:ext cx="73060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B11C22EC-542A-4FB5-A076-A91CB4F504F7}"/>
              </a:ext>
            </a:extLst>
          </p:cNvPr>
          <p:cNvSpPr txBox="1"/>
          <p:nvPr/>
        </p:nvSpPr>
        <p:spPr>
          <a:xfrm>
            <a:off x="9373568" y="2568069"/>
            <a:ext cx="41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36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CB6F482-8563-4908-A3C1-2F4293E61EF5}"/>
              </a:ext>
            </a:extLst>
          </p:cNvPr>
          <p:cNvSpPr txBox="1"/>
          <p:nvPr/>
        </p:nvSpPr>
        <p:spPr>
          <a:xfrm>
            <a:off x="9306374" y="4282029"/>
            <a:ext cx="410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  <a:endParaRPr lang="th-TH" sz="4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61B82D3B-F6A6-4EE2-8308-76FF8CB8CF08}"/>
              </a:ext>
            </a:extLst>
          </p:cNvPr>
          <p:cNvGrpSpPr/>
          <p:nvPr/>
        </p:nvGrpSpPr>
        <p:grpSpPr>
          <a:xfrm>
            <a:off x="8959441" y="2990790"/>
            <a:ext cx="1633610" cy="1338266"/>
            <a:chOff x="9101681" y="2977556"/>
            <a:chExt cx="1633610" cy="1338266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89344625-ECD0-4057-9C8E-180122A545DC}"/>
                </a:ext>
              </a:extLst>
            </p:cNvPr>
            <p:cNvSpPr txBox="1"/>
            <p:nvPr/>
          </p:nvSpPr>
          <p:spPr>
            <a:xfrm>
              <a:off x="9101681" y="2977556"/>
              <a:ext cx="13317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4000" dirty="0">
                  <a:solidFill>
                    <a:srgbClr val="FF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1  5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11713530-CB1E-4D3C-B363-97C5944DBD11}"/>
                </a:ext>
              </a:extLst>
            </p:cNvPr>
            <p:cNvSpPr txBox="1"/>
            <p:nvPr/>
          </p:nvSpPr>
          <p:spPr>
            <a:xfrm>
              <a:off x="10276978" y="3226502"/>
              <a:ext cx="4583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000" dirty="0">
                  <a:solidFill>
                    <a:srgbClr val="FF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x</a:t>
              </a:r>
              <a:endParaRPr lang="th-TH" sz="4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FD81468A-2853-4172-A83A-80EC4B2EC2DC}"/>
                </a:ext>
              </a:extLst>
            </p:cNvPr>
            <p:cNvGrpSpPr/>
            <p:nvPr/>
          </p:nvGrpSpPr>
          <p:grpSpPr>
            <a:xfrm>
              <a:off x="9101681" y="3607936"/>
              <a:ext cx="1331702" cy="707886"/>
              <a:chOff x="9132161" y="3069456"/>
              <a:chExt cx="1331702" cy="707886"/>
            </a:xfrm>
          </p:grpSpPr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4C612332-7AE3-4DB8-ACE0-922E746D5D8D}"/>
                  </a:ext>
                </a:extLst>
              </p:cNvPr>
              <p:cNvSpPr txBox="1"/>
              <p:nvPr/>
            </p:nvSpPr>
            <p:spPr>
              <a:xfrm>
                <a:off x="9132161" y="3069456"/>
                <a:ext cx="133170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h-TH" sz="4000" dirty="0">
                    <a:solidFill>
                      <a:srgbClr val="FF0000"/>
                    </a:solidFill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4</a:t>
                </a:r>
              </a:p>
            </p:txBody>
          </p: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FF195B70-BCFE-4016-93EB-7DA745B000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97720" y="3649420"/>
                <a:ext cx="73060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106535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26" grpId="0"/>
      <p:bldP spid="32" grpId="0"/>
      <p:bldP spid="34" grpId="0"/>
      <p:bldP spid="37" grpId="0"/>
      <p:bldP spid="43" grpId="0"/>
      <p:bldP spid="44" grpId="0"/>
      <p:bldP spid="45" grpId="0"/>
      <p:bldP spid="49" grpId="0"/>
      <p:bldP spid="51" grpId="0"/>
      <p:bldP spid="53" grpId="0"/>
      <p:bldP spid="64" grpId="0"/>
      <p:bldP spid="64" grpId="1"/>
      <p:bldP spid="65" grpId="0"/>
      <p:bldP spid="65" grpId="1"/>
      <p:bldP spid="80" grpId="0"/>
      <p:bldP spid="80" grpId="1"/>
      <p:bldP spid="81" grpId="0"/>
      <p:bldP spid="81" grpId="1"/>
      <p:bldP spid="128" grpId="0"/>
      <p:bldP spid="129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07383B4A-6753-49D8-997A-D2F6FF0868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8000" b="3458"/>
          <a:stretch/>
        </p:blipFill>
        <p:spPr>
          <a:xfrm>
            <a:off x="0" y="2345"/>
            <a:ext cx="12192000" cy="6870257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706" y="5991057"/>
            <a:ext cx="1395736" cy="5551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B9E41E-EED2-4305-AAB6-DAA968D9E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6635">
            <a:off x="6746660" y="4003109"/>
            <a:ext cx="212940" cy="20761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85B1FA8-9302-4E69-A74D-B5D431019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653">
            <a:off x="11312275" y="1457533"/>
            <a:ext cx="289553" cy="28231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3C4B174-9DC3-433B-98AE-BBCCEE420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647">
            <a:off x="8966117" y="6446068"/>
            <a:ext cx="184616" cy="18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F80B8D1-4BCD-4F96-BEE8-D5581A8ED9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9050">
            <a:off x="9418774" y="1700817"/>
            <a:ext cx="184616" cy="180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EA35B32-DBAC-46B1-905D-CA70A3ED1C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333">
            <a:off x="444556" y="2876783"/>
            <a:ext cx="295385" cy="28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F4CFE68-F6E6-4F26-A540-43DC4C08D3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022">
            <a:off x="10526942" y="3659991"/>
            <a:ext cx="216000" cy="21059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9F9AD3E-A5AA-4EDE-93F0-DA5FFF15BA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89876" y="3509427"/>
            <a:ext cx="216000" cy="21059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C5E3BE1-F010-408A-8D14-FBC4845DC6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3601005" y="441585"/>
            <a:ext cx="184616" cy="180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564032B-18EE-4E1F-93FF-E4E4A2D8A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7072420" y="215972"/>
            <a:ext cx="147693" cy="144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0ACC69A-38D5-4C14-B991-AC580D80E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5456167" y="549644"/>
            <a:ext cx="147693" cy="144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D375A0C-E223-43D9-983C-B46258E27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26489" y="5239644"/>
            <a:ext cx="147693" cy="144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A84EDA6-61E1-4B8A-932C-C26D99E50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2016461" y="5751512"/>
            <a:ext cx="147693" cy="144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CC5ED5C-B1AE-4C16-B6D0-5AEE1DF90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532688" y="2426325"/>
            <a:ext cx="212940" cy="20761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F0AC4EE-9D8D-4838-9276-AF2505CD8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9956354" y="2057641"/>
            <a:ext cx="147693" cy="144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5832F18-7F9B-4B2C-B488-CB686B37AE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713722" y="192700"/>
            <a:ext cx="147693" cy="144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2E31A19-A924-4F1F-8A06-056D38B71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840601" y="4175572"/>
            <a:ext cx="147693" cy="144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475C9CC-622F-418C-8093-B1480A9C7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791423" y="405478"/>
            <a:ext cx="147693" cy="144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D21EB0C-A267-4D5C-A235-BE25772AF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97564" y="256352"/>
            <a:ext cx="147693" cy="144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52E2A21-B310-4602-87A7-02E98EF34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326783" y="485534"/>
            <a:ext cx="147693" cy="144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22B58AE-0662-44CF-9ED3-6BC687C7CA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827">
            <a:off x="2599162" y="1682008"/>
            <a:ext cx="147693" cy="144000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3F6459-9CC9-45A5-B203-7EB1C93235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74" y="313609"/>
            <a:ext cx="7965452" cy="1321478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91D9676F-00EC-4FA7-A588-778CC739CA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86" y="1958561"/>
            <a:ext cx="9337229" cy="171472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6871941-C5C0-49C7-8A5A-2FB3B42047EE}"/>
              </a:ext>
            </a:extLst>
          </p:cNvPr>
          <p:cNvSpPr txBox="1"/>
          <p:nvPr/>
        </p:nvSpPr>
        <p:spPr>
          <a:xfrm>
            <a:off x="1648160" y="2444171"/>
            <a:ext cx="9013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 ลิตร 130 มิลลิลิตร เท่ากับกี่มิลลิลิตร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24D0D7-F218-4A6E-9907-91804827A90C}"/>
              </a:ext>
            </a:extLst>
          </p:cNvPr>
          <p:cNvGrpSpPr/>
          <p:nvPr/>
        </p:nvGrpSpPr>
        <p:grpSpPr>
          <a:xfrm>
            <a:off x="1117789" y="1635087"/>
            <a:ext cx="1020777" cy="1015377"/>
            <a:chOff x="1117789" y="1635087"/>
            <a:chExt cx="1020777" cy="1015377"/>
          </a:xfrm>
        </p:grpSpPr>
        <p:pic>
          <p:nvPicPr>
            <p:cNvPr id="3" name="Picture 2" descr="Chart&#10;&#10;Description automatically generated">
              <a:extLst>
                <a:ext uri="{FF2B5EF4-FFF2-40B4-BE49-F238E27FC236}">
                  <a16:creationId xmlns:a16="http://schemas.microsoft.com/office/drawing/2014/main" id="{A8DEADF7-9C16-40E1-8CD1-3BE2ED641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789" y="1635087"/>
              <a:ext cx="1020777" cy="101537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111F8D2-CFE0-472F-92AA-AA7DDB0EF2E3}"/>
                </a:ext>
              </a:extLst>
            </p:cNvPr>
            <p:cNvSpPr txBox="1"/>
            <p:nvPr/>
          </p:nvSpPr>
          <p:spPr>
            <a:xfrm>
              <a:off x="1361137" y="1724206"/>
              <a:ext cx="495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4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</a:p>
          </p:txBody>
        </p:sp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124BB673-440A-415A-8BDF-F5187BE7728F}"/>
              </a:ext>
            </a:extLst>
          </p:cNvPr>
          <p:cNvGrpSpPr/>
          <p:nvPr/>
        </p:nvGrpSpPr>
        <p:grpSpPr>
          <a:xfrm>
            <a:off x="789202" y="4035737"/>
            <a:ext cx="5139591" cy="1143147"/>
            <a:chOff x="789202" y="4035737"/>
            <a:chExt cx="5139591" cy="1143147"/>
          </a:xfrm>
        </p:grpSpPr>
        <p:pic>
          <p:nvPicPr>
            <p:cNvPr id="25" name="Picture 2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6C0D16C0-0B6D-46DE-944B-4846F3AE4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02" y="4035737"/>
              <a:ext cx="5139591" cy="114314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21A137-AB39-427B-99FA-0202EE64010E}"/>
                </a:ext>
              </a:extLst>
            </p:cNvPr>
            <p:cNvSpPr txBox="1"/>
            <p:nvPr/>
          </p:nvSpPr>
          <p:spPr>
            <a:xfrm>
              <a:off x="1770434" y="4255217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3,013 มิลลิลิตร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4E55BE0-6EDC-4AC1-BFBA-87427AF24B9B}"/>
                </a:ext>
              </a:extLst>
            </p:cNvPr>
            <p:cNvSpPr txBox="1"/>
            <p:nvPr/>
          </p:nvSpPr>
          <p:spPr>
            <a:xfrm>
              <a:off x="1033307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87C210DA-8F6B-489C-9B79-979202A4D98D}"/>
              </a:ext>
            </a:extLst>
          </p:cNvPr>
          <p:cNvGrpSpPr/>
          <p:nvPr/>
        </p:nvGrpSpPr>
        <p:grpSpPr>
          <a:xfrm>
            <a:off x="6360655" y="4014747"/>
            <a:ext cx="5139591" cy="1143147"/>
            <a:chOff x="6360655" y="4014747"/>
            <a:chExt cx="5139591" cy="1143147"/>
          </a:xfrm>
        </p:grpSpPr>
        <p:pic>
          <p:nvPicPr>
            <p:cNvPr id="68" name="Picture 6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541D208-9496-4D26-B8B7-6864E4D41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655" y="4014747"/>
              <a:ext cx="5139591" cy="114314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2E74309-84EA-4F05-A521-4639C27D6E31}"/>
                </a:ext>
              </a:extLst>
            </p:cNvPr>
            <p:cNvSpPr txBox="1"/>
            <p:nvPr/>
          </p:nvSpPr>
          <p:spPr>
            <a:xfrm>
              <a:off x="7287938" y="4245489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3,130 มิลลิลิตร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D7B6613-1C0F-4C4B-9B97-0B85EFB2B20B}"/>
                </a:ext>
              </a:extLst>
            </p:cNvPr>
            <p:cNvSpPr txBox="1"/>
            <p:nvPr/>
          </p:nvSpPr>
          <p:spPr>
            <a:xfrm>
              <a:off x="6617729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" name="C">
            <a:extLst>
              <a:ext uri="{FF2B5EF4-FFF2-40B4-BE49-F238E27FC236}">
                <a16:creationId xmlns:a16="http://schemas.microsoft.com/office/drawing/2014/main" id="{4FAB34CF-68CD-478C-9C1B-1B52BEA5E359}"/>
              </a:ext>
            </a:extLst>
          </p:cNvPr>
          <p:cNvGrpSpPr/>
          <p:nvPr/>
        </p:nvGrpSpPr>
        <p:grpSpPr>
          <a:xfrm>
            <a:off x="3511200" y="5381680"/>
            <a:ext cx="5139591" cy="1143147"/>
            <a:chOff x="3511200" y="5381680"/>
            <a:chExt cx="5139591" cy="1143147"/>
          </a:xfrm>
        </p:grpSpPr>
        <p:pic>
          <p:nvPicPr>
            <p:cNvPr id="70" name="Picture 6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454834C-18B6-41E4-8ED0-6ABFCB467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200" y="5381680"/>
              <a:ext cx="5139591" cy="114314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E8C8975-85F2-43EC-A043-D5FF1F782EF0}"/>
                </a:ext>
              </a:extLst>
            </p:cNvPr>
            <p:cNvSpPr txBox="1"/>
            <p:nvPr/>
          </p:nvSpPr>
          <p:spPr>
            <a:xfrm>
              <a:off x="4439345" y="5612945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3,310 มิลลิลิตร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8436B1-33F8-4F8E-BCED-68AAD6E5AC0C}"/>
                </a:ext>
              </a:extLst>
            </p:cNvPr>
            <p:cNvSpPr txBox="1"/>
            <p:nvPr/>
          </p:nvSpPr>
          <p:spPr>
            <a:xfrm>
              <a:off x="3747067" y="5541291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45" name="ผิด1">
            <a:extLst>
              <a:ext uri="{FF2B5EF4-FFF2-40B4-BE49-F238E27FC236}">
                <a16:creationId xmlns:a16="http://schemas.microsoft.com/office/drawing/2014/main" id="{9E0832C5-3307-45A3-9A05-C8913FADF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5408" y="5414594"/>
            <a:ext cx="936000" cy="936000"/>
          </a:xfrm>
          <a:prstGeom prst="rect">
            <a:avLst/>
          </a:prstGeom>
        </p:spPr>
      </p:pic>
      <p:pic>
        <p:nvPicPr>
          <p:cNvPr id="46" name="ผิด1">
            <a:extLst>
              <a:ext uri="{FF2B5EF4-FFF2-40B4-BE49-F238E27FC236}">
                <a16:creationId xmlns:a16="http://schemas.microsoft.com/office/drawing/2014/main" id="{CF9C81D5-8842-41AD-8B90-9A247549C9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4505" y="4078376"/>
            <a:ext cx="936000" cy="936000"/>
          </a:xfrm>
          <a:prstGeom prst="rect">
            <a:avLst/>
          </a:prstGeom>
        </p:spPr>
      </p:pic>
      <p:pic>
        <p:nvPicPr>
          <p:cNvPr id="43" name="ถูก1">
            <a:extLst>
              <a:ext uri="{FF2B5EF4-FFF2-40B4-BE49-F238E27FC236}">
                <a16:creationId xmlns:a16="http://schemas.microsoft.com/office/drawing/2014/main" id="{D9849EDC-B5EC-4114-906D-E8706BEE0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85130" y="4035737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79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07383B4A-6753-49D8-997A-D2F6FF0868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8000" b="3458"/>
          <a:stretch/>
        </p:blipFill>
        <p:spPr>
          <a:xfrm>
            <a:off x="0" y="2345"/>
            <a:ext cx="12192000" cy="6870257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706" y="5991057"/>
            <a:ext cx="1395736" cy="5551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B9E41E-EED2-4305-AAB6-DAA968D9E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6635">
            <a:off x="6746660" y="4003109"/>
            <a:ext cx="212940" cy="20761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85B1FA8-9302-4E69-A74D-B5D431019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653">
            <a:off x="11312275" y="1457533"/>
            <a:ext cx="289553" cy="28231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3C4B174-9DC3-433B-98AE-BBCCEE420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647">
            <a:off x="8966117" y="6446068"/>
            <a:ext cx="184616" cy="18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F80B8D1-4BCD-4F96-BEE8-D5581A8ED9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9050">
            <a:off x="9418774" y="1700817"/>
            <a:ext cx="184616" cy="180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EA35B32-DBAC-46B1-905D-CA70A3ED1C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333">
            <a:off x="444556" y="2876783"/>
            <a:ext cx="295385" cy="28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F4CFE68-F6E6-4F26-A540-43DC4C08D3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022">
            <a:off x="10526942" y="3659991"/>
            <a:ext cx="216000" cy="21059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9F9AD3E-A5AA-4EDE-93F0-DA5FFF15BA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89876" y="3509427"/>
            <a:ext cx="216000" cy="21059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C5E3BE1-F010-408A-8D14-FBC4845DC6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3601005" y="441585"/>
            <a:ext cx="184616" cy="180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564032B-18EE-4E1F-93FF-E4E4A2D8A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7072420" y="215972"/>
            <a:ext cx="147693" cy="144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0ACC69A-38D5-4C14-B991-AC580D80E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5456167" y="549644"/>
            <a:ext cx="147693" cy="144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D375A0C-E223-43D9-983C-B46258E27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26489" y="5239644"/>
            <a:ext cx="147693" cy="144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A84EDA6-61E1-4B8A-932C-C26D99E50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2016461" y="5751512"/>
            <a:ext cx="147693" cy="144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CC5ED5C-B1AE-4C16-B6D0-5AEE1DF90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532688" y="2426325"/>
            <a:ext cx="212940" cy="20761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F0AC4EE-9D8D-4838-9276-AF2505CD8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9956354" y="2057641"/>
            <a:ext cx="147693" cy="144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5832F18-7F9B-4B2C-B488-CB686B37AE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713722" y="192700"/>
            <a:ext cx="147693" cy="144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2E31A19-A924-4F1F-8A06-056D38B71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840601" y="4175572"/>
            <a:ext cx="147693" cy="144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475C9CC-622F-418C-8093-B1480A9C7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791423" y="405478"/>
            <a:ext cx="147693" cy="144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D21EB0C-A267-4D5C-A235-BE25772AF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97564" y="256352"/>
            <a:ext cx="147693" cy="144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52E2A21-B310-4602-87A7-02E98EF34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326783" y="485534"/>
            <a:ext cx="147693" cy="144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22B58AE-0662-44CF-9ED3-6BC687C7CA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827">
            <a:off x="2599162" y="1682008"/>
            <a:ext cx="147693" cy="144000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3F6459-9CC9-45A5-B203-7EB1C93235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74" y="313609"/>
            <a:ext cx="7965452" cy="1321478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91D9676F-00EC-4FA7-A588-778CC739CA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86" y="1958561"/>
            <a:ext cx="9337229" cy="171472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6871941-C5C0-49C7-8A5A-2FB3B42047EE}"/>
              </a:ext>
            </a:extLst>
          </p:cNvPr>
          <p:cNvSpPr txBox="1"/>
          <p:nvPr/>
        </p:nvSpPr>
        <p:spPr>
          <a:xfrm>
            <a:off x="1648160" y="2444171"/>
            <a:ext cx="9013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3,880 มิลลิลิตร เท่ากับกี่ลิตร กี่มิลลิลิตร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24D0D7-F218-4A6E-9907-91804827A90C}"/>
              </a:ext>
            </a:extLst>
          </p:cNvPr>
          <p:cNvGrpSpPr/>
          <p:nvPr/>
        </p:nvGrpSpPr>
        <p:grpSpPr>
          <a:xfrm>
            <a:off x="1117789" y="1635087"/>
            <a:ext cx="1020777" cy="1015377"/>
            <a:chOff x="1117789" y="1635087"/>
            <a:chExt cx="1020777" cy="1015377"/>
          </a:xfrm>
        </p:grpSpPr>
        <p:pic>
          <p:nvPicPr>
            <p:cNvPr id="3" name="Picture 2" descr="Chart&#10;&#10;Description automatically generated">
              <a:extLst>
                <a:ext uri="{FF2B5EF4-FFF2-40B4-BE49-F238E27FC236}">
                  <a16:creationId xmlns:a16="http://schemas.microsoft.com/office/drawing/2014/main" id="{A8DEADF7-9C16-40E1-8CD1-3BE2ED641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789" y="1635087"/>
              <a:ext cx="1020777" cy="101537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111F8D2-CFE0-472F-92AA-AA7DDB0EF2E3}"/>
                </a:ext>
              </a:extLst>
            </p:cNvPr>
            <p:cNvSpPr txBox="1"/>
            <p:nvPr/>
          </p:nvSpPr>
          <p:spPr>
            <a:xfrm>
              <a:off x="1361137" y="1724206"/>
              <a:ext cx="495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4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</a:p>
          </p:txBody>
        </p:sp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124BB673-440A-415A-8BDF-F5187BE7728F}"/>
              </a:ext>
            </a:extLst>
          </p:cNvPr>
          <p:cNvGrpSpPr/>
          <p:nvPr/>
        </p:nvGrpSpPr>
        <p:grpSpPr>
          <a:xfrm>
            <a:off x="789202" y="4035737"/>
            <a:ext cx="5139591" cy="1143147"/>
            <a:chOff x="789202" y="4035737"/>
            <a:chExt cx="5139591" cy="1143147"/>
          </a:xfrm>
        </p:grpSpPr>
        <p:pic>
          <p:nvPicPr>
            <p:cNvPr id="25" name="Picture 2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6C0D16C0-0B6D-46DE-944B-4846F3AE4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02" y="4035737"/>
              <a:ext cx="5139591" cy="114314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21A137-AB39-427B-99FA-0202EE64010E}"/>
                </a:ext>
              </a:extLst>
            </p:cNvPr>
            <p:cNvSpPr txBox="1"/>
            <p:nvPr/>
          </p:nvSpPr>
          <p:spPr>
            <a:xfrm>
              <a:off x="1770434" y="4255217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 ลิตร 880 มิลลิลิตร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4E55BE0-6EDC-4AC1-BFBA-87427AF24B9B}"/>
                </a:ext>
              </a:extLst>
            </p:cNvPr>
            <p:cNvSpPr txBox="1"/>
            <p:nvPr/>
          </p:nvSpPr>
          <p:spPr>
            <a:xfrm>
              <a:off x="1033307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87C210DA-8F6B-489C-9B79-979202A4D98D}"/>
              </a:ext>
            </a:extLst>
          </p:cNvPr>
          <p:cNvGrpSpPr/>
          <p:nvPr/>
        </p:nvGrpSpPr>
        <p:grpSpPr>
          <a:xfrm>
            <a:off x="6360655" y="4014747"/>
            <a:ext cx="5139591" cy="1143147"/>
            <a:chOff x="6360655" y="4014747"/>
            <a:chExt cx="5139591" cy="1143147"/>
          </a:xfrm>
        </p:grpSpPr>
        <p:pic>
          <p:nvPicPr>
            <p:cNvPr id="68" name="Picture 6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541D208-9496-4D26-B8B7-6864E4D41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655" y="4014747"/>
              <a:ext cx="5139591" cy="114314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2E74309-84EA-4F05-A521-4639C27D6E31}"/>
                </a:ext>
              </a:extLst>
            </p:cNvPr>
            <p:cNvSpPr txBox="1"/>
            <p:nvPr/>
          </p:nvSpPr>
          <p:spPr>
            <a:xfrm>
              <a:off x="7287938" y="4245489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 ลิตร 88 มิลลิลิตร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D7B6613-1C0F-4C4B-9B97-0B85EFB2B20B}"/>
                </a:ext>
              </a:extLst>
            </p:cNvPr>
            <p:cNvSpPr txBox="1"/>
            <p:nvPr/>
          </p:nvSpPr>
          <p:spPr>
            <a:xfrm>
              <a:off x="6617729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" name="C">
            <a:extLst>
              <a:ext uri="{FF2B5EF4-FFF2-40B4-BE49-F238E27FC236}">
                <a16:creationId xmlns:a16="http://schemas.microsoft.com/office/drawing/2014/main" id="{4FAB34CF-68CD-478C-9C1B-1B52BEA5E359}"/>
              </a:ext>
            </a:extLst>
          </p:cNvPr>
          <p:cNvGrpSpPr/>
          <p:nvPr/>
        </p:nvGrpSpPr>
        <p:grpSpPr>
          <a:xfrm>
            <a:off x="3511200" y="5381680"/>
            <a:ext cx="5139591" cy="1143147"/>
            <a:chOff x="3511200" y="5381680"/>
            <a:chExt cx="5139591" cy="1143147"/>
          </a:xfrm>
        </p:grpSpPr>
        <p:pic>
          <p:nvPicPr>
            <p:cNvPr id="70" name="Picture 6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454834C-18B6-41E4-8ED0-6ABFCB467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200" y="5381680"/>
              <a:ext cx="5139591" cy="114314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E8C8975-85F2-43EC-A043-D5FF1F782EF0}"/>
                </a:ext>
              </a:extLst>
            </p:cNvPr>
            <p:cNvSpPr txBox="1"/>
            <p:nvPr/>
          </p:nvSpPr>
          <p:spPr>
            <a:xfrm>
              <a:off x="4439345" y="5612945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 ลิตร 8 มิลลิลิตร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8436B1-33F8-4F8E-BCED-68AAD6E5AC0C}"/>
                </a:ext>
              </a:extLst>
            </p:cNvPr>
            <p:cNvSpPr txBox="1"/>
            <p:nvPr/>
          </p:nvSpPr>
          <p:spPr>
            <a:xfrm>
              <a:off x="3747067" y="5541291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44" name="ผิด1">
            <a:extLst>
              <a:ext uri="{FF2B5EF4-FFF2-40B4-BE49-F238E27FC236}">
                <a16:creationId xmlns:a16="http://schemas.microsoft.com/office/drawing/2014/main" id="{D021C07D-30DD-455B-8D1C-D1564FA9D0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5130" y="4056450"/>
            <a:ext cx="936000" cy="936000"/>
          </a:xfrm>
          <a:prstGeom prst="rect">
            <a:avLst/>
          </a:prstGeom>
        </p:spPr>
      </p:pic>
      <p:pic>
        <p:nvPicPr>
          <p:cNvPr id="45" name="ผิด1">
            <a:extLst>
              <a:ext uri="{FF2B5EF4-FFF2-40B4-BE49-F238E27FC236}">
                <a16:creationId xmlns:a16="http://schemas.microsoft.com/office/drawing/2014/main" id="{9E0832C5-3307-45A3-9A05-C8913FADF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5408" y="5414594"/>
            <a:ext cx="936000" cy="936000"/>
          </a:xfrm>
          <a:prstGeom prst="rect">
            <a:avLst/>
          </a:prstGeom>
        </p:spPr>
      </p:pic>
      <p:pic>
        <p:nvPicPr>
          <p:cNvPr id="47" name="ถูก1">
            <a:extLst>
              <a:ext uri="{FF2B5EF4-FFF2-40B4-BE49-F238E27FC236}">
                <a16:creationId xmlns:a16="http://schemas.microsoft.com/office/drawing/2014/main" id="{D5D99296-6434-4275-8E21-CF4083D90C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9847" y="4069024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36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07383B4A-6753-49D8-997A-D2F6FF0868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8000" b="3458"/>
          <a:stretch/>
        </p:blipFill>
        <p:spPr>
          <a:xfrm>
            <a:off x="0" y="2345"/>
            <a:ext cx="12192000" cy="6870257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706" y="5991057"/>
            <a:ext cx="1395736" cy="5551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B9E41E-EED2-4305-AAB6-DAA968D9E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6635">
            <a:off x="6746660" y="4003109"/>
            <a:ext cx="212940" cy="20761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85B1FA8-9302-4E69-A74D-B5D431019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653">
            <a:off x="11312275" y="1457533"/>
            <a:ext cx="289553" cy="28231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3C4B174-9DC3-433B-98AE-BBCCEE420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647">
            <a:off x="8966117" y="6446068"/>
            <a:ext cx="184616" cy="18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F80B8D1-4BCD-4F96-BEE8-D5581A8ED9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9050">
            <a:off x="9418774" y="1700817"/>
            <a:ext cx="184616" cy="180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EA35B32-DBAC-46B1-905D-CA70A3ED1C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333">
            <a:off x="444556" y="2876783"/>
            <a:ext cx="295385" cy="28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F4CFE68-F6E6-4F26-A540-43DC4C08D3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022">
            <a:off x="10526942" y="3659991"/>
            <a:ext cx="216000" cy="21059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9F9AD3E-A5AA-4EDE-93F0-DA5FFF15BA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89876" y="3509427"/>
            <a:ext cx="216000" cy="21059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C5E3BE1-F010-408A-8D14-FBC4845DC6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3601005" y="441585"/>
            <a:ext cx="184616" cy="180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564032B-18EE-4E1F-93FF-E4E4A2D8A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7072420" y="215972"/>
            <a:ext cx="147693" cy="144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0ACC69A-38D5-4C14-B991-AC580D80E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5456167" y="549644"/>
            <a:ext cx="147693" cy="144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D375A0C-E223-43D9-983C-B46258E27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26489" y="5239644"/>
            <a:ext cx="147693" cy="144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A84EDA6-61E1-4B8A-932C-C26D99E50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2016461" y="5751512"/>
            <a:ext cx="147693" cy="144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CC5ED5C-B1AE-4C16-B6D0-5AEE1DF90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532688" y="2426325"/>
            <a:ext cx="212940" cy="20761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F0AC4EE-9D8D-4838-9276-AF2505CD8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9956354" y="2057641"/>
            <a:ext cx="147693" cy="144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5832F18-7F9B-4B2C-B488-CB686B37AE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713722" y="192700"/>
            <a:ext cx="147693" cy="144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2E31A19-A924-4F1F-8A06-056D38B71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840601" y="4175572"/>
            <a:ext cx="147693" cy="144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475C9CC-622F-418C-8093-B1480A9C7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791423" y="405478"/>
            <a:ext cx="147693" cy="144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D21EB0C-A267-4D5C-A235-BE25772AF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97564" y="256352"/>
            <a:ext cx="147693" cy="144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52E2A21-B310-4602-87A7-02E98EF34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326783" y="485534"/>
            <a:ext cx="147693" cy="144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22B58AE-0662-44CF-9ED3-6BC687C7CA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827">
            <a:off x="2599162" y="1682008"/>
            <a:ext cx="147693" cy="144000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3F6459-9CC9-45A5-B203-7EB1C93235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74" y="313609"/>
            <a:ext cx="7965452" cy="1321478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91D9676F-00EC-4FA7-A588-778CC739CA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86" y="1958561"/>
            <a:ext cx="9337229" cy="171472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6871941-C5C0-49C7-8A5A-2FB3B42047EE}"/>
              </a:ext>
            </a:extLst>
          </p:cNvPr>
          <p:cNvSpPr txBox="1"/>
          <p:nvPr/>
        </p:nvSpPr>
        <p:spPr>
          <a:xfrm>
            <a:off x="1648160" y="2444171"/>
            <a:ext cx="9013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 ลิตร 70 มิลลิลิตร เท่ากับกี่มิลลิลิตร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24D0D7-F218-4A6E-9907-91804827A90C}"/>
              </a:ext>
            </a:extLst>
          </p:cNvPr>
          <p:cNvGrpSpPr/>
          <p:nvPr/>
        </p:nvGrpSpPr>
        <p:grpSpPr>
          <a:xfrm>
            <a:off x="1117789" y="1635087"/>
            <a:ext cx="1020777" cy="1015377"/>
            <a:chOff x="1117789" y="1635087"/>
            <a:chExt cx="1020777" cy="1015377"/>
          </a:xfrm>
        </p:grpSpPr>
        <p:pic>
          <p:nvPicPr>
            <p:cNvPr id="3" name="Picture 2" descr="Chart&#10;&#10;Description automatically generated">
              <a:extLst>
                <a:ext uri="{FF2B5EF4-FFF2-40B4-BE49-F238E27FC236}">
                  <a16:creationId xmlns:a16="http://schemas.microsoft.com/office/drawing/2014/main" id="{A8DEADF7-9C16-40E1-8CD1-3BE2ED641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789" y="1635087"/>
              <a:ext cx="1020777" cy="101537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111F8D2-CFE0-472F-92AA-AA7DDB0EF2E3}"/>
                </a:ext>
              </a:extLst>
            </p:cNvPr>
            <p:cNvSpPr txBox="1"/>
            <p:nvPr/>
          </p:nvSpPr>
          <p:spPr>
            <a:xfrm>
              <a:off x="1370865" y="1763118"/>
              <a:ext cx="495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4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</a:p>
          </p:txBody>
        </p:sp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124BB673-440A-415A-8BDF-F5187BE7728F}"/>
              </a:ext>
            </a:extLst>
          </p:cNvPr>
          <p:cNvGrpSpPr/>
          <p:nvPr/>
        </p:nvGrpSpPr>
        <p:grpSpPr>
          <a:xfrm>
            <a:off x="789202" y="4035737"/>
            <a:ext cx="5139591" cy="1143147"/>
            <a:chOff x="789202" y="4035737"/>
            <a:chExt cx="5139591" cy="1143147"/>
          </a:xfrm>
        </p:grpSpPr>
        <p:pic>
          <p:nvPicPr>
            <p:cNvPr id="25" name="Picture 2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6C0D16C0-0B6D-46DE-944B-4846F3AE4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02" y="4035737"/>
              <a:ext cx="5139591" cy="114314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21A137-AB39-427B-99FA-0202EE64010E}"/>
                </a:ext>
              </a:extLst>
            </p:cNvPr>
            <p:cNvSpPr txBox="1"/>
            <p:nvPr/>
          </p:nvSpPr>
          <p:spPr>
            <a:xfrm>
              <a:off x="1770434" y="4255217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4,007 มิลลิลิตร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4E55BE0-6EDC-4AC1-BFBA-87427AF24B9B}"/>
                </a:ext>
              </a:extLst>
            </p:cNvPr>
            <p:cNvSpPr txBox="1"/>
            <p:nvPr/>
          </p:nvSpPr>
          <p:spPr>
            <a:xfrm>
              <a:off x="1033307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87C210DA-8F6B-489C-9B79-979202A4D98D}"/>
              </a:ext>
            </a:extLst>
          </p:cNvPr>
          <p:cNvGrpSpPr/>
          <p:nvPr/>
        </p:nvGrpSpPr>
        <p:grpSpPr>
          <a:xfrm>
            <a:off x="6360655" y="4014747"/>
            <a:ext cx="5139591" cy="1143147"/>
            <a:chOff x="6360655" y="4014747"/>
            <a:chExt cx="5139591" cy="1143147"/>
          </a:xfrm>
        </p:grpSpPr>
        <p:pic>
          <p:nvPicPr>
            <p:cNvPr id="68" name="Picture 6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541D208-9496-4D26-B8B7-6864E4D41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655" y="4014747"/>
              <a:ext cx="5139591" cy="114314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2E74309-84EA-4F05-A521-4639C27D6E31}"/>
                </a:ext>
              </a:extLst>
            </p:cNvPr>
            <p:cNvSpPr txBox="1"/>
            <p:nvPr/>
          </p:nvSpPr>
          <p:spPr>
            <a:xfrm>
              <a:off x="7287938" y="4245489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4,700 มิลลิลิตร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D7B6613-1C0F-4C4B-9B97-0B85EFB2B20B}"/>
                </a:ext>
              </a:extLst>
            </p:cNvPr>
            <p:cNvSpPr txBox="1"/>
            <p:nvPr/>
          </p:nvSpPr>
          <p:spPr>
            <a:xfrm>
              <a:off x="6617729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" name="C">
            <a:extLst>
              <a:ext uri="{FF2B5EF4-FFF2-40B4-BE49-F238E27FC236}">
                <a16:creationId xmlns:a16="http://schemas.microsoft.com/office/drawing/2014/main" id="{4FAB34CF-68CD-478C-9C1B-1B52BEA5E359}"/>
              </a:ext>
            </a:extLst>
          </p:cNvPr>
          <p:cNvGrpSpPr/>
          <p:nvPr/>
        </p:nvGrpSpPr>
        <p:grpSpPr>
          <a:xfrm>
            <a:off x="3511200" y="5381680"/>
            <a:ext cx="5139591" cy="1143147"/>
            <a:chOff x="3511200" y="5381680"/>
            <a:chExt cx="5139591" cy="1143147"/>
          </a:xfrm>
        </p:grpSpPr>
        <p:pic>
          <p:nvPicPr>
            <p:cNvPr id="70" name="Picture 6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454834C-18B6-41E4-8ED0-6ABFCB467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200" y="5381680"/>
              <a:ext cx="5139591" cy="114314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E8C8975-85F2-43EC-A043-D5FF1F782EF0}"/>
                </a:ext>
              </a:extLst>
            </p:cNvPr>
            <p:cNvSpPr txBox="1"/>
            <p:nvPr/>
          </p:nvSpPr>
          <p:spPr>
            <a:xfrm>
              <a:off x="4439345" y="5612945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4,070 มิลลิลิตร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8436B1-33F8-4F8E-BCED-68AAD6E5AC0C}"/>
                </a:ext>
              </a:extLst>
            </p:cNvPr>
            <p:cNvSpPr txBox="1"/>
            <p:nvPr/>
          </p:nvSpPr>
          <p:spPr>
            <a:xfrm>
              <a:off x="3747067" y="5541291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44" name="ผิด1">
            <a:extLst>
              <a:ext uri="{FF2B5EF4-FFF2-40B4-BE49-F238E27FC236}">
                <a16:creationId xmlns:a16="http://schemas.microsoft.com/office/drawing/2014/main" id="{D021C07D-30DD-455B-8D1C-D1564FA9D0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5130" y="4056450"/>
            <a:ext cx="936000" cy="936000"/>
          </a:xfrm>
          <a:prstGeom prst="rect">
            <a:avLst/>
          </a:prstGeom>
        </p:spPr>
      </p:pic>
      <p:pic>
        <p:nvPicPr>
          <p:cNvPr id="46" name="ผิด1">
            <a:extLst>
              <a:ext uri="{FF2B5EF4-FFF2-40B4-BE49-F238E27FC236}">
                <a16:creationId xmlns:a16="http://schemas.microsoft.com/office/drawing/2014/main" id="{CF9C81D5-8842-41AD-8B90-9A247549C9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4505" y="4078376"/>
            <a:ext cx="936000" cy="936000"/>
          </a:xfrm>
          <a:prstGeom prst="rect">
            <a:avLst/>
          </a:prstGeom>
        </p:spPr>
      </p:pic>
      <p:pic>
        <p:nvPicPr>
          <p:cNvPr id="48" name="ถูก1">
            <a:extLst>
              <a:ext uri="{FF2B5EF4-FFF2-40B4-BE49-F238E27FC236}">
                <a16:creationId xmlns:a16="http://schemas.microsoft.com/office/drawing/2014/main" id="{B45035EE-205F-4936-BA46-AF374C0D4E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3607" y="5414594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03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0.7|0.6|0.7|0.7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0.7|0.6|0.7|0.7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0.7|0.6|0.7|0.7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0.7|0.6|0.7|0.7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0.7|0.6|0.7|0.7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0.7|0.6|0.7|0.7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6207</TotalTime>
  <Words>8683</Words>
  <Application>Microsoft Office PowerPoint</Application>
  <PresentationFormat>Widescreen</PresentationFormat>
  <Paragraphs>2289</Paragraphs>
  <Slides>212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212</vt:i4>
      </vt:variant>
    </vt:vector>
  </HeadingPairs>
  <TitlesOfParts>
    <vt:vector size="218" baseType="lpstr">
      <vt:lpstr>Mali</vt:lpstr>
      <vt:lpstr>Calibri Light</vt:lpstr>
      <vt:lpstr>Itim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คณิต พี่นา</dc:creator>
  <cp:lastModifiedBy>คณิต พี่นา</cp:lastModifiedBy>
  <cp:revision>16</cp:revision>
  <dcterms:created xsi:type="dcterms:W3CDTF">2021-11-26T19:21:51Z</dcterms:created>
  <dcterms:modified xsi:type="dcterms:W3CDTF">2023-02-07T04:36:11Z</dcterms:modified>
</cp:coreProperties>
</file>