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39"/>
  </p:notesMasterIdLst>
  <p:sldIdLst>
    <p:sldId id="256" r:id="rId2"/>
    <p:sldId id="257" r:id="rId3"/>
    <p:sldId id="280" r:id="rId4"/>
    <p:sldId id="281" r:id="rId5"/>
    <p:sldId id="282" r:id="rId6"/>
    <p:sldId id="283" r:id="rId7"/>
    <p:sldId id="284" r:id="rId8"/>
    <p:sldId id="285" r:id="rId9"/>
    <p:sldId id="286" r:id="rId10"/>
    <p:sldId id="287" r:id="rId11"/>
    <p:sldId id="288" r:id="rId12"/>
    <p:sldId id="289" r:id="rId13"/>
    <p:sldId id="290" r:id="rId14"/>
    <p:sldId id="291" r:id="rId15"/>
    <p:sldId id="292" r:id="rId16"/>
    <p:sldId id="402" r:id="rId17"/>
    <p:sldId id="403" r:id="rId18"/>
    <p:sldId id="404" r:id="rId19"/>
    <p:sldId id="405" r:id="rId20"/>
    <p:sldId id="406" r:id="rId21"/>
    <p:sldId id="407" r:id="rId22"/>
    <p:sldId id="408" r:id="rId23"/>
    <p:sldId id="293" r:id="rId24"/>
    <p:sldId id="258" r:id="rId25"/>
    <p:sldId id="259" r:id="rId26"/>
    <p:sldId id="391" r:id="rId27"/>
    <p:sldId id="392" r:id="rId28"/>
    <p:sldId id="393" r:id="rId29"/>
    <p:sldId id="394" r:id="rId30"/>
    <p:sldId id="395" r:id="rId31"/>
    <p:sldId id="396" r:id="rId32"/>
    <p:sldId id="397" r:id="rId33"/>
    <p:sldId id="399" r:id="rId34"/>
    <p:sldId id="398" r:id="rId35"/>
    <p:sldId id="400" r:id="rId36"/>
    <p:sldId id="401" r:id="rId37"/>
    <p:sldId id="409" r:id="rId38"/>
    <p:sldId id="410" r:id="rId39"/>
    <p:sldId id="418" r:id="rId40"/>
    <p:sldId id="411" r:id="rId41"/>
    <p:sldId id="412" r:id="rId42"/>
    <p:sldId id="413" r:id="rId43"/>
    <p:sldId id="419" r:id="rId44"/>
    <p:sldId id="420" r:id="rId45"/>
    <p:sldId id="421" r:id="rId46"/>
    <p:sldId id="422" r:id="rId47"/>
    <p:sldId id="423" r:id="rId48"/>
    <p:sldId id="424" r:id="rId49"/>
    <p:sldId id="425" r:id="rId50"/>
    <p:sldId id="426" r:id="rId51"/>
    <p:sldId id="427" r:id="rId52"/>
    <p:sldId id="260" r:id="rId53"/>
    <p:sldId id="261" r:id="rId54"/>
    <p:sldId id="492" r:id="rId55"/>
    <p:sldId id="493" r:id="rId56"/>
    <p:sldId id="354" r:id="rId57"/>
    <p:sldId id="494" r:id="rId58"/>
    <p:sldId id="495" r:id="rId59"/>
    <p:sldId id="496" r:id="rId60"/>
    <p:sldId id="497" r:id="rId61"/>
    <p:sldId id="498" r:id="rId62"/>
    <p:sldId id="499" r:id="rId63"/>
    <p:sldId id="502" r:id="rId64"/>
    <p:sldId id="503" r:id="rId65"/>
    <p:sldId id="262" r:id="rId66"/>
    <p:sldId id="263" r:id="rId67"/>
    <p:sldId id="504" r:id="rId68"/>
    <p:sldId id="505" r:id="rId69"/>
    <p:sldId id="507" r:id="rId70"/>
    <p:sldId id="508" r:id="rId71"/>
    <p:sldId id="316" r:id="rId72"/>
    <p:sldId id="511" r:id="rId73"/>
    <p:sldId id="512" r:id="rId74"/>
    <p:sldId id="509" r:id="rId75"/>
    <p:sldId id="510" r:id="rId76"/>
    <p:sldId id="513" r:id="rId77"/>
    <p:sldId id="506" r:id="rId78"/>
    <p:sldId id="514" r:id="rId79"/>
    <p:sldId id="515" r:id="rId80"/>
    <p:sldId id="516" r:id="rId81"/>
    <p:sldId id="517" r:id="rId82"/>
    <p:sldId id="264" r:id="rId83"/>
    <p:sldId id="265" r:id="rId84"/>
    <p:sldId id="518" r:id="rId85"/>
    <p:sldId id="519" r:id="rId86"/>
    <p:sldId id="520" r:id="rId87"/>
    <p:sldId id="521" r:id="rId88"/>
    <p:sldId id="523" r:id="rId89"/>
    <p:sldId id="522" r:id="rId90"/>
    <p:sldId id="524" r:id="rId91"/>
    <p:sldId id="525" r:id="rId92"/>
    <p:sldId id="526" r:id="rId93"/>
    <p:sldId id="527" r:id="rId94"/>
    <p:sldId id="528" r:id="rId95"/>
    <p:sldId id="530" r:id="rId96"/>
    <p:sldId id="532" r:id="rId97"/>
    <p:sldId id="533" r:id="rId98"/>
    <p:sldId id="534" r:id="rId99"/>
    <p:sldId id="535" r:id="rId100"/>
    <p:sldId id="536" r:id="rId101"/>
    <p:sldId id="537" r:id="rId102"/>
    <p:sldId id="538" r:id="rId103"/>
    <p:sldId id="541" r:id="rId104"/>
    <p:sldId id="540" r:id="rId105"/>
    <p:sldId id="539" r:id="rId106"/>
    <p:sldId id="544" r:id="rId107"/>
    <p:sldId id="545" r:id="rId108"/>
    <p:sldId id="546" r:id="rId109"/>
    <p:sldId id="547" r:id="rId110"/>
    <p:sldId id="548" r:id="rId111"/>
    <p:sldId id="549" r:id="rId112"/>
    <p:sldId id="550" r:id="rId113"/>
    <p:sldId id="551" r:id="rId114"/>
    <p:sldId id="267" r:id="rId115"/>
    <p:sldId id="268" r:id="rId116"/>
    <p:sldId id="555" r:id="rId117"/>
    <p:sldId id="542" r:id="rId118"/>
    <p:sldId id="543" r:id="rId119"/>
    <p:sldId id="552" r:id="rId120"/>
    <p:sldId id="553" r:id="rId121"/>
    <p:sldId id="554" r:id="rId122"/>
    <p:sldId id="556" r:id="rId123"/>
    <p:sldId id="557" r:id="rId124"/>
    <p:sldId id="558" r:id="rId125"/>
    <p:sldId id="559" r:id="rId126"/>
    <p:sldId id="560" r:id="rId127"/>
    <p:sldId id="561" r:id="rId128"/>
    <p:sldId id="562" r:id="rId129"/>
    <p:sldId id="563" r:id="rId130"/>
    <p:sldId id="564" r:id="rId131"/>
    <p:sldId id="565" r:id="rId132"/>
    <p:sldId id="566" r:id="rId133"/>
    <p:sldId id="567" r:id="rId134"/>
    <p:sldId id="568" r:id="rId135"/>
    <p:sldId id="569" r:id="rId136"/>
    <p:sldId id="570" r:id="rId137"/>
    <p:sldId id="269" r:id="rId138"/>
  </p:sldIdLst>
  <p:sldSz cx="12192000" cy="6858000"/>
  <p:notesSz cx="6858000" cy="9144000"/>
  <p:embeddedFontLst>
    <p:embeddedFont>
      <p:font typeface="Calibri" panose="020F0502020204030204" pitchFamily="34" charset="0"/>
      <p:regular r:id="rId140"/>
      <p:bold r:id="rId141"/>
      <p:italic r:id="rId142"/>
      <p:boldItalic r:id="rId143"/>
    </p:embeddedFont>
    <p:embeddedFont>
      <p:font typeface="Calibri Light" panose="020F0302020204030204" pitchFamily="34" charset="0"/>
      <p:regular r:id="rId144"/>
      <p:italic r:id="rId145"/>
    </p:embeddedFont>
    <p:embeddedFont>
      <p:font typeface="Itim" panose="00000500000000000000" pitchFamily="2" charset="-34"/>
      <p:regular r:id="rId146"/>
    </p:embeddedFont>
    <p:embeddedFont>
      <p:font typeface="Mali" panose="00000800000000000000" pitchFamily="2" charset="-34"/>
      <p:bold r:id="rId1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9999"/>
    <a:srgbClr val="FF99FF"/>
    <a:srgbClr val="CCFFCC"/>
    <a:srgbClr val="99FFCC"/>
    <a:srgbClr val="97D2FF"/>
    <a:srgbClr val="FFF26B"/>
    <a:srgbClr val="FDAF48"/>
    <a:srgbClr val="BE1E2D"/>
    <a:srgbClr val="EE7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3CA294-A2A5-4582-A93A-67881D86BBD3}" v="102" dt="2022-01-01T06:09:55.2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154" autoAdjust="0"/>
    <p:restoredTop sz="94660"/>
  </p:normalViewPr>
  <p:slideViewPr>
    <p:cSldViewPr snapToGrid="0">
      <p:cViewPr varScale="1">
        <p:scale>
          <a:sx n="83" d="100"/>
          <a:sy n="83" d="100"/>
        </p:scale>
        <p:origin x="451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473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viewProps" Target="viewProps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notesMaster" Target="notesMasters/notesMaster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font" Target="fonts/font1.fntdata"/><Relationship Id="rId145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font" Target="fonts/font2.fntdata"/><Relationship Id="rId146" Type="http://schemas.openxmlformats.org/officeDocument/2006/relationships/font" Target="fonts/font7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microsoft.com/office/2016/11/relationships/changesInfo" Target="changesInfos/changesInfo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font" Target="fonts/font3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microsoft.com/office/2015/10/relationships/revisionInfo" Target="revisionInfo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font" Target="fonts/font4.fntdata"/><Relationship Id="rId148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font" Target="fonts/font5.fntdata"/><Relationship Id="rId90" Type="http://schemas.openxmlformats.org/officeDocument/2006/relationships/slide" Target="slides/slide8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คณิต พี่นา" userId="fd0cb80c2fc1ad3b" providerId="LiveId" clId="{75D51EAC-E677-404B-80C2-E14EDA4C5CE2}"/>
    <pc:docChg chg="custSel delSld modSld">
      <pc:chgData name="คณิต พี่นา" userId="fd0cb80c2fc1ad3b" providerId="LiveId" clId="{75D51EAC-E677-404B-80C2-E14EDA4C5CE2}" dt="2022-01-02T02:24:47.381" v="2" actId="47"/>
      <pc:docMkLst>
        <pc:docMk/>
      </pc:docMkLst>
      <pc:sldChg chg="del">
        <pc:chgData name="คณิต พี่นา" userId="fd0cb80c2fc1ad3b" providerId="LiveId" clId="{75D51EAC-E677-404B-80C2-E14EDA4C5CE2}" dt="2022-01-02T02:24:47.381" v="2" actId="47"/>
        <pc:sldMkLst>
          <pc:docMk/>
          <pc:sldMk cId="3945056238" sldId="270"/>
        </pc:sldMkLst>
      </pc:sldChg>
      <pc:sldChg chg="del">
        <pc:chgData name="คณิต พี่นา" userId="fd0cb80c2fc1ad3b" providerId="LiveId" clId="{75D51EAC-E677-404B-80C2-E14EDA4C5CE2}" dt="2022-01-02T02:24:47.381" v="2" actId="47"/>
        <pc:sldMkLst>
          <pc:docMk/>
          <pc:sldMk cId="2842507584" sldId="271"/>
        </pc:sldMkLst>
      </pc:sldChg>
      <pc:sldChg chg="del">
        <pc:chgData name="คณิต พี่นา" userId="fd0cb80c2fc1ad3b" providerId="LiveId" clId="{75D51EAC-E677-404B-80C2-E14EDA4C5CE2}" dt="2022-01-02T02:24:47.381" v="2" actId="47"/>
        <pc:sldMkLst>
          <pc:docMk/>
          <pc:sldMk cId="3406428879" sldId="272"/>
        </pc:sldMkLst>
      </pc:sldChg>
      <pc:sldChg chg="del">
        <pc:chgData name="คณิต พี่นา" userId="fd0cb80c2fc1ad3b" providerId="LiveId" clId="{75D51EAC-E677-404B-80C2-E14EDA4C5CE2}" dt="2022-01-02T02:24:47.381" v="2" actId="47"/>
        <pc:sldMkLst>
          <pc:docMk/>
          <pc:sldMk cId="3067477353" sldId="273"/>
        </pc:sldMkLst>
      </pc:sldChg>
      <pc:sldChg chg="del">
        <pc:chgData name="คณิต พี่นา" userId="fd0cb80c2fc1ad3b" providerId="LiveId" clId="{75D51EAC-E677-404B-80C2-E14EDA4C5CE2}" dt="2022-01-02T02:23:43.723" v="1" actId="47"/>
        <pc:sldMkLst>
          <pc:docMk/>
          <pc:sldMk cId="3844614751" sldId="274"/>
        </pc:sldMkLst>
      </pc:sldChg>
      <pc:sldChg chg="del">
        <pc:chgData name="คณิต พี่นา" userId="fd0cb80c2fc1ad3b" providerId="LiveId" clId="{75D51EAC-E677-404B-80C2-E14EDA4C5CE2}" dt="2022-01-02T02:23:43.723" v="1" actId="47"/>
        <pc:sldMkLst>
          <pc:docMk/>
          <pc:sldMk cId="388894134" sldId="275"/>
        </pc:sldMkLst>
      </pc:sldChg>
      <pc:sldChg chg="del">
        <pc:chgData name="คณิต พี่นา" userId="fd0cb80c2fc1ad3b" providerId="LiveId" clId="{75D51EAC-E677-404B-80C2-E14EDA4C5CE2}" dt="2022-01-02T02:23:43.723" v="1" actId="47"/>
        <pc:sldMkLst>
          <pc:docMk/>
          <pc:sldMk cId="3576418000" sldId="276"/>
        </pc:sldMkLst>
      </pc:sldChg>
      <pc:sldChg chg="del">
        <pc:chgData name="คณิต พี่นา" userId="fd0cb80c2fc1ad3b" providerId="LiveId" clId="{75D51EAC-E677-404B-80C2-E14EDA4C5CE2}" dt="2022-01-02T02:23:43.723" v="1" actId="47"/>
        <pc:sldMkLst>
          <pc:docMk/>
          <pc:sldMk cId="1225109100" sldId="277"/>
        </pc:sldMkLst>
      </pc:sldChg>
      <pc:sldChg chg="del">
        <pc:chgData name="คณิต พี่นา" userId="fd0cb80c2fc1ad3b" providerId="LiveId" clId="{75D51EAC-E677-404B-80C2-E14EDA4C5CE2}" dt="2022-01-02T02:23:43.723" v="1" actId="47"/>
        <pc:sldMkLst>
          <pc:docMk/>
          <pc:sldMk cId="2987669286" sldId="278"/>
        </pc:sldMkLst>
      </pc:sldChg>
      <pc:sldChg chg="del">
        <pc:chgData name="คณิต พี่นา" userId="fd0cb80c2fc1ad3b" providerId="LiveId" clId="{75D51EAC-E677-404B-80C2-E14EDA4C5CE2}" dt="2022-01-02T02:23:43.723" v="1" actId="47"/>
        <pc:sldMkLst>
          <pc:docMk/>
          <pc:sldMk cId="2392455447" sldId="279"/>
        </pc:sldMkLst>
      </pc:sldChg>
      <pc:sldChg chg="del">
        <pc:chgData name="คณิต พี่นา" userId="fd0cb80c2fc1ad3b" providerId="LiveId" clId="{75D51EAC-E677-404B-80C2-E14EDA4C5CE2}" dt="2022-01-02T02:24:47.381" v="2" actId="47"/>
        <pc:sldMkLst>
          <pc:docMk/>
          <pc:sldMk cId="1223522006" sldId="380"/>
        </pc:sldMkLst>
      </pc:sldChg>
      <pc:sldChg chg="del">
        <pc:chgData name="คณิต พี่นา" userId="fd0cb80c2fc1ad3b" providerId="LiveId" clId="{75D51EAC-E677-404B-80C2-E14EDA4C5CE2}" dt="2022-01-02T02:24:47.381" v="2" actId="47"/>
        <pc:sldMkLst>
          <pc:docMk/>
          <pc:sldMk cId="1143141158" sldId="480"/>
        </pc:sldMkLst>
      </pc:sldChg>
      <pc:sldChg chg="delSp mod">
        <pc:chgData name="คณิต พี่นา" userId="fd0cb80c2fc1ad3b" providerId="LiveId" clId="{75D51EAC-E677-404B-80C2-E14EDA4C5CE2}" dt="2022-01-02T02:20:50.076" v="0" actId="478"/>
        <pc:sldMkLst>
          <pc:docMk/>
          <pc:sldMk cId="441257556" sldId="557"/>
        </pc:sldMkLst>
        <pc:spChg chg="del">
          <ac:chgData name="คณิต พี่นา" userId="fd0cb80c2fc1ad3b" providerId="LiveId" clId="{75D51EAC-E677-404B-80C2-E14EDA4C5CE2}" dt="2022-01-02T02:20:50.076" v="0" actId="478"/>
          <ac:spMkLst>
            <pc:docMk/>
            <pc:sldMk cId="441257556" sldId="557"/>
            <ac:spMk id="48" creationId="{4DDEC494-C521-4322-9BC1-0A5242762A54}"/>
          </ac:spMkLst>
        </pc:spChg>
      </pc:sldChg>
      <pc:sldChg chg="del">
        <pc:chgData name="คณิต พี่นา" userId="fd0cb80c2fc1ad3b" providerId="LiveId" clId="{75D51EAC-E677-404B-80C2-E14EDA4C5CE2}" dt="2022-01-02T02:24:47.381" v="2" actId="47"/>
        <pc:sldMkLst>
          <pc:docMk/>
          <pc:sldMk cId="2905166454" sldId="743"/>
        </pc:sldMkLst>
      </pc:sldChg>
      <pc:sldChg chg="del">
        <pc:chgData name="คณิต พี่นา" userId="fd0cb80c2fc1ad3b" providerId="LiveId" clId="{75D51EAC-E677-404B-80C2-E14EDA4C5CE2}" dt="2022-01-02T02:24:47.381" v="2" actId="47"/>
        <pc:sldMkLst>
          <pc:docMk/>
          <pc:sldMk cId="625466358" sldId="753"/>
        </pc:sldMkLst>
      </pc:sldChg>
      <pc:sldChg chg="del">
        <pc:chgData name="คณิต พี่นา" userId="fd0cb80c2fc1ad3b" providerId="LiveId" clId="{75D51EAC-E677-404B-80C2-E14EDA4C5CE2}" dt="2022-01-02T02:24:47.381" v="2" actId="47"/>
        <pc:sldMkLst>
          <pc:docMk/>
          <pc:sldMk cId="1017586544" sldId="979"/>
        </pc:sldMkLst>
      </pc:sldChg>
      <pc:sldChg chg="del">
        <pc:chgData name="คณิต พี่นา" userId="fd0cb80c2fc1ad3b" providerId="LiveId" clId="{75D51EAC-E677-404B-80C2-E14EDA4C5CE2}" dt="2022-01-02T02:24:47.381" v="2" actId="47"/>
        <pc:sldMkLst>
          <pc:docMk/>
          <pc:sldMk cId="3287530850" sldId="980"/>
        </pc:sldMkLst>
      </pc:sldChg>
      <pc:sldChg chg="del">
        <pc:chgData name="คณิต พี่นา" userId="fd0cb80c2fc1ad3b" providerId="LiveId" clId="{75D51EAC-E677-404B-80C2-E14EDA4C5CE2}" dt="2022-01-02T02:24:47.381" v="2" actId="47"/>
        <pc:sldMkLst>
          <pc:docMk/>
          <pc:sldMk cId="1713433173" sldId="981"/>
        </pc:sldMkLst>
      </pc:sldChg>
      <pc:sldChg chg="del">
        <pc:chgData name="คณิต พี่นา" userId="fd0cb80c2fc1ad3b" providerId="LiveId" clId="{75D51EAC-E677-404B-80C2-E14EDA4C5CE2}" dt="2022-01-02T02:24:47.381" v="2" actId="47"/>
        <pc:sldMkLst>
          <pc:docMk/>
          <pc:sldMk cId="854840831" sldId="982"/>
        </pc:sldMkLst>
      </pc:sldChg>
      <pc:sldChg chg="del">
        <pc:chgData name="คณิต พี่นา" userId="fd0cb80c2fc1ad3b" providerId="LiveId" clId="{75D51EAC-E677-404B-80C2-E14EDA4C5CE2}" dt="2022-01-02T02:24:47.381" v="2" actId="47"/>
        <pc:sldMkLst>
          <pc:docMk/>
          <pc:sldMk cId="3827579752" sldId="983"/>
        </pc:sldMkLst>
      </pc:sldChg>
      <pc:sldChg chg="del">
        <pc:chgData name="คณิต พี่นา" userId="fd0cb80c2fc1ad3b" providerId="LiveId" clId="{75D51EAC-E677-404B-80C2-E14EDA4C5CE2}" dt="2022-01-02T02:24:47.381" v="2" actId="47"/>
        <pc:sldMkLst>
          <pc:docMk/>
          <pc:sldMk cId="582316378" sldId="984"/>
        </pc:sldMkLst>
      </pc:sldChg>
      <pc:sldChg chg="del">
        <pc:chgData name="คณิต พี่นา" userId="fd0cb80c2fc1ad3b" providerId="LiveId" clId="{75D51EAC-E677-404B-80C2-E14EDA4C5CE2}" dt="2022-01-02T02:24:47.381" v="2" actId="47"/>
        <pc:sldMkLst>
          <pc:docMk/>
          <pc:sldMk cId="152077019" sldId="985"/>
        </pc:sldMkLst>
      </pc:sldChg>
      <pc:sldChg chg="del">
        <pc:chgData name="คณิต พี่นา" userId="fd0cb80c2fc1ad3b" providerId="LiveId" clId="{75D51EAC-E677-404B-80C2-E14EDA4C5CE2}" dt="2022-01-02T02:24:47.381" v="2" actId="47"/>
        <pc:sldMkLst>
          <pc:docMk/>
          <pc:sldMk cId="181208648" sldId="986"/>
        </pc:sldMkLst>
      </pc:sldChg>
      <pc:sldChg chg="del">
        <pc:chgData name="คณิต พี่นา" userId="fd0cb80c2fc1ad3b" providerId="LiveId" clId="{75D51EAC-E677-404B-80C2-E14EDA4C5CE2}" dt="2022-01-02T02:24:47.381" v="2" actId="47"/>
        <pc:sldMkLst>
          <pc:docMk/>
          <pc:sldMk cId="3221517445" sldId="987"/>
        </pc:sldMkLst>
      </pc:sldChg>
      <pc:sldChg chg="del">
        <pc:chgData name="คณิต พี่นา" userId="fd0cb80c2fc1ad3b" providerId="LiveId" clId="{75D51EAC-E677-404B-80C2-E14EDA4C5CE2}" dt="2022-01-02T02:24:47.381" v="2" actId="47"/>
        <pc:sldMkLst>
          <pc:docMk/>
          <pc:sldMk cId="1591490288" sldId="988"/>
        </pc:sldMkLst>
      </pc:sldChg>
      <pc:sldChg chg="del">
        <pc:chgData name="คณิต พี่นา" userId="fd0cb80c2fc1ad3b" providerId="LiveId" clId="{75D51EAC-E677-404B-80C2-E14EDA4C5CE2}" dt="2022-01-02T02:24:47.381" v="2" actId="47"/>
        <pc:sldMkLst>
          <pc:docMk/>
          <pc:sldMk cId="1180684812" sldId="989"/>
        </pc:sldMkLst>
      </pc:sldChg>
      <pc:sldChg chg="del">
        <pc:chgData name="คณิต พี่นา" userId="fd0cb80c2fc1ad3b" providerId="LiveId" clId="{75D51EAC-E677-404B-80C2-E14EDA4C5CE2}" dt="2022-01-02T02:24:47.381" v="2" actId="47"/>
        <pc:sldMkLst>
          <pc:docMk/>
          <pc:sldMk cId="1590245602" sldId="990"/>
        </pc:sldMkLst>
      </pc:sldChg>
      <pc:sldChg chg="del">
        <pc:chgData name="คณิต พี่นา" userId="fd0cb80c2fc1ad3b" providerId="LiveId" clId="{75D51EAC-E677-404B-80C2-E14EDA4C5CE2}" dt="2022-01-02T02:24:47.381" v="2" actId="47"/>
        <pc:sldMkLst>
          <pc:docMk/>
          <pc:sldMk cId="3622450304" sldId="991"/>
        </pc:sldMkLst>
      </pc:sldChg>
      <pc:sldChg chg="del">
        <pc:chgData name="คณิต พี่นา" userId="fd0cb80c2fc1ad3b" providerId="LiveId" clId="{75D51EAC-E677-404B-80C2-E14EDA4C5CE2}" dt="2022-01-02T02:24:47.381" v="2" actId="47"/>
        <pc:sldMkLst>
          <pc:docMk/>
          <pc:sldMk cId="1116757308" sldId="992"/>
        </pc:sldMkLst>
      </pc:sldChg>
      <pc:sldChg chg="del">
        <pc:chgData name="คณิต พี่นา" userId="fd0cb80c2fc1ad3b" providerId="LiveId" clId="{75D51EAC-E677-404B-80C2-E14EDA4C5CE2}" dt="2022-01-02T02:24:47.381" v="2" actId="47"/>
        <pc:sldMkLst>
          <pc:docMk/>
          <pc:sldMk cId="4054623801" sldId="993"/>
        </pc:sldMkLst>
      </pc:sldChg>
      <pc:sldChg chg="del">
        <pc:chgData name="คณิต พี่นา" userId="fd0cb80c2fc1ad3b" providerId="LiveId" clId="{75D51EAC-E677-404B-80C2-E14EDA4C5CE2}" dt="2022-01-02T02:24:47.381" v="2" actId="47"/>
        <pc:sldMkLst>
          <pc:docMk/>
          <pc:sldMk cId="4156479509" sldId="994"/>
        </pc:sldMkLst>
      </pc:sldChg>
      <pc:sldChg chg="del">
        <pc:chgData name="คณิต พี่นา" userId="fd0cb80c2fc1ad3b" providerId="LiveId" clId="{75D51EAC-E677-404B-80C2-E14EDA4C5CE2}" dt="2022-01-02T02:24:47.381" v="2" actId="47"/>
        <pc:sldMkLst>
          <pc:docMk/>
          <pc:sldMk cId="1798536531" sldId="995"/>
        </pc:sldMkLst>
      </pc:sldChg>
      <pc:sldChg chg="del">
        <pc:chgData name="คณิต พี่นา" userId="fd0cb80c2fc1ad3b" providerId="LiveId" clId="{75D51EAC-E677-404B-80C2-E14EDA4C5CE2}" dt="2022-01-02T02:24:47.381" v="2" actId="47"/>
        <pc:sldMkLst>
          <pc:docMk/>
          <pc:sldMk cId="202579072" sldId="998"/>
        </pc:sldMkLst>
      </pc:sldChg>
      <pc:sldChg chg="del">
        <pc:chgData name="คณิต พี่นา" userId="fd0cb80c2fc1ad3b" providerId="LiveId" clId="{75D51EAC-E677-404B-80C2-E14EDA4C5CE2}" dt="2022-01-02T02:24:47.381" v="2" actId="47"/>
        <pc:sldMkLst>
          <pc:docMk/>
          <pc:sldMk cId="3288240532" sldId="1000"/>
        </pc:sldMkLst>
      </pc:sldChg>
      <pc:sldChg chg="del">
        <pc:chgData name="คณิต พี่นา" userId="fd0cb80c2fc1ad3b" providerId="LiveId" clId="{75D51EAC-E677-404B-80C2-E14EDA4C5CE2}" dt="2022-01-02T02:24:47.381" v="2" actId="47"/>
        <pc:sldMkLst>
          <pc:docMk/>
          <pc:sldMk cId="998589821" sldId="1001"/>
        </pc:sldMkLst>
      </pc:sldChg>
      <pc:sldChg chg="del">
        <pc:chgData name="คณิต พี่นา" userId="fd0cb80c2fc1ad3b" providerId="LiveId" clId="{75D51EAC-E677-404B-80C2-E14EDA4C5CE2}" dt="2022-01-02T02:24:47.381" v="2" actId="47"/>
        <pc:sldMkLst>
          <pc:docMk/>
          <pc:sldMk cId="2104941308" sldId="1002"/>
        </pc:sldMkLst>
      </pc:sldChg>
      <pc:sldChg chg="del">
        <pc:chgData name="คณิต พี่นา" userId="fd0cb80c2fc1ad3b" providerId="LiveId" clId="{75D51EAC-E677-404B-80C2-E14EDA4C5CE2}" dt="2022-01-02T02:24:47.381" v="2" actId="47"/>
        <pc:sldMkLst>
          <pc:docMk/>
          <pc:sldMk cId="782324270" sldId="1003"/>
        </pc:sldMkLst>
      </pc:sldChg>
      <pc:sldChg chg="del">
        <pc:chgData name="คณิต พี่นา" userId="fd0cb80c2fc1ad3b" providerId="LiveId" clId="{75D51EAC-E677-404B-80C2-E14EDA4C5CE2}" dt="2022-01-02T02:24:47.381" v="2" actId="47"/>
        <pc:sldMkLst>
          <pc:docMk/>
          <pc:sldMk cId="1396649907" sldId="1004"/>
        </pc:sldMkLst>
      </pc:sldChg>
      <pc:sldChg chg="del">
        <pc:chgData name="คณิต พี่นา" userId="fd0cb80c2fc1ad3b" providerId="LiveId" clId="{75D51EAC-E677-404B-80C2-E14EDA4C5CE2}" dt="2022-01-02T02:24:47.381" v="2" actId="47"/>
        <pc:sldMkLst>
          <pc:docMk/>
          <pc:sldMk cId="3951944943" sldId="1006"/>
        </pc:sldMkLst>
      </pc:sldChg>
      <pc:sldChg chg="del">
        <pc:chgData name="คณิต พี่นา" userId="fd0cb80c2fc1ad3b" providerId="LiveId" clId="{75D51EAC-E677-404B-80C2-E14EDA4C5CE2}" dt="2022-01-02T02:24:47.381" v="2" actId="47"/>
        <pc:sldMkLst>
          <pc:docMk/>
          <pc:sldMk cId="3768599027" sldId="1007"/>
        </pc:sldMkLst>
      </pc:sldChg>
      <pc:sldChg chg="del">
        <pc:chgData name="คณิต พี่นา" userId="fd0cb80c2fc1ad3b" providerId="LiveId" clId="{75D51EAC-E677-404B-80C2-E14EDA4C5CE2}" dt="2022-01-02T02:24:47.381" v="2" actId="47"/>
        <pc:sldMkLst>
          <pc:docMk/>
          <pc:sldMk cId="3186500048" sldId="1008"/>
        </pc:sldMkLst>
      </pc:sldChg>
      <pc:sldChg chg="del">
        <pc:chgData name="คณิต พี่นา" userId="fd0cb80c2fc1ad3b" providerId="LiveId" clId="{75D51EAC-E677-404B-80C2-E14EDA4C5CE2}" dt="2022-01-02T02:24:47.381" v="2" actId="47"/>
        <pc:sldMkLst>
          <pc:docMk/>
          <pc:sldMk cId="4267552556" sldId="1009"/>
        </pc:sldMkLst>
      </pc:sldChg>
      <pc:sldChg chg="del">
        <pc:chgData name="คณิต พี่นา" userId="fd0cb80c2fc1ad3b" providerId="LiveId" clId="{75D51EAC-E677-404B-80C2-E14EDA4C5CE2}" dt="2022-01-02T02:24:47.381" v="2" actId="47"/>
        <pc:sldMkLst>
          <pc:docMk/>
          <pc:sldMk cId="3423208710" sldId="1010"/>
        </pc:sldMkLst>
      </pc:sldChg>
      <pc:sldChg chg="del">
        <pc:chgData name="คณิต พี่นา" userId="fd0cb80c2fc1ad3b" providerId="LiveId" clId="{75D51EAC-E677-404B-80C2-E14EDA4C5CE2}" dt="2022-01-02T02:24:47.381" v="2" actId="47"/>
        <pc:sldMkLst>
          <pc:docMk/>
          <pc:sldMk cId="38798806" sldId="1011"/>
        </pc:sldMkLst>
      </pc:sldChg>
      <pc:sldChg chg="del">
        <pc:chgData name="คณิต พี่นา" userId="fd0cb80c2fc1ad3b" providerId="LiveId" clId="{75D51EAC-E677-404B-80C2-E14EDA4C5CE2}" dt="2022-01-02T02:24:47.381" v="2" actId="47"/>
        <pc:sldMkLst>
          <pc:docMk/>
          <pc:sldMk cId="2161195128" sldId="1012"/>
        </pc:sldMkLst>
      </pc:sldChg>
      <pc:sldChg chg="del">
        <pc:chgData name="คณิต พี่นา" userId="fd0cb80c2fc1ad3b" providerId="LiveId" clId="{75D51EAC-E677-404B-80C2-E14EDA4C5CE2}" dt="2022-01-02T02:24:47.381" v="2" actId="47"/>
        <pc:sldMkLst>
          <pc:docMk/>
          <pc:sldMk cId="3064156128" sldId="1013"/>
        </pc:sldMkLst>
      </pc:sldChg>
      <pc:sldChg chg="del">
        <pc:chgData name="คณิต พี่นา" userId="fd0cb80c2fc1ad3b" providerId="LiveId" clId="{75D51EAC-E677-404B-80C2-E14EDA4C5CE2}" dt="2022-01-02T02:24:47.381" v="2" actId="47"/>
        <pc:sldMkLst>
          <pc:docMk/>
          <pc:sldMk cId="4208306348" sldId="1014"/>
        </pc:sldMkLst>
      </pc:sldChg>
      <pc:sldChg chg="del">
        <pc:chgData name="คณิต พี่นา" userId="fd0cb80c2fc1ad3b" providerId="LiveId" clId="{75D51EAC-E677-404B-80C2-E14EDA4C5CE2}" dt="2022-01-02T02:24:47.381" v="2" actId="47"/>
        <pc:sldMkLst>
          <pc:docMk/>
          <pc:sldMk cId="3340044247" sldId="1015"/>
        </pc:sldMkLst>
      </pc:sldChg>
      <pc:sldChg chg="del">
        <pc:chgData name="คณิต พี่นา" userId="fd0cb80c2fc1ad3b" providerId="LiveId" clId="{75D51EAC-E677-404B-80C2-E14EDA4C5CE2}" dt="2022-01-02T02:24:47.381" v="2" actId="47"/>
        <pc:sldMkLst>
          <pc:docMk/>
          <pc:sldMk cId="2479777563" sldId="1016"/>
        </pc:sldMkLst>
      </pc:sldChg>
      <pc:sldChg chg="del">
        <pc:chgData name="คณิต พี่นา" userId="fd0cb80c2fc1ad3b" providerId="LiveId" clId="{75D51EAC-E677-404B-80C2-E14EDA4C5CE2}" dt="2022-01-02T02:24:47.381" v="2" actId="47"/>
        <pc:sldMkLst>
          <pc:docMk/>
          <pc:sldMk cId="2618903578" sldId="1017"/>
        </pc:sldMkLst>
      </pc:sldChg>
      <pc:sldChg chg="del">
        <pc:chgData name="คณิต พี่นา" userId="fd0cb80c2fc1ad3b" providerId="LiveId" clId="{75D51EAC-E677-404B-80C2-E14EDA4C5CE2}" dt="2022-01-02T02:24:47.381" v="2" actId="47"/>
        <pc:sldMkLst>
          <pc:docMk/>
          <pc:sldMk cId="3699470261" sldId="1023"/>
        </pc:sldMkLst>
      </pc:sldChg>
      <pc:sldChg chg="del">
        <pc:chgData name="คณิต พี่นา" userId="fd0cb80c2fc1ad3b" providerId="LiveId" clId="{75D51EAC-E677-404B-80C2-E14EDA4C5CE2}" dt="2022-01-02T02:24:47.381" v="2" actId="47"/>
        <pc:sldMkLst>
          <pc:docMk/>
          <pc:sldMk cId="142260683" sldId="1024"/>
        </pc:sldMkLst>
      </pc:sldChg>
      <pc:sldChg chg="del">
        <pc:chgData name="คณิต พี่นา" userId="fd0cb80c2fc1ad3b" providerId="LiveId" clId="{75D51EAC-E677-404B-80C2-E14EDA4C5CE2}" dt="2022-01-02T02:24:47.381" v="2" actId="47"/>
        <pc:sldMkLst>
          <pc:docMk/>
          <pc:sldMk cId="564866755" sldId="1025"/>
        </pc:sldMkLst>
      </pc:sldChg>
      <pc:sldChg chg="del">
        <pc:chgData name="คณิต พี่นา" userId="fd0cb80c2fc1ad3b" providerId="LiveId" clId="{75D51EAC-E677-404B-80C2-E14EDA4C5CE2}" dt="2022-01-02T02:24:47.381" v="2" actId="47"/>
        <pc:sldMkLst>
          <pc:docMk/>
          <pc:sldMk cId="1226399535" sldId="1026"/>
        </pc:sldMkLst>
      </pc:sldChg>
      <pc:sldChg chg="del">
        <pc:chgData name="คณิต พี่นา" userId="fd0cb80c2fc1ad3b" providerId="LiveId" clId="{75D51EAC-E677-404B-80C2-E14EDA4C5CE2}" dt="2022-01-02T02:24:47.381" v="2" actId="47"/>
        <pc:sldMkLst>
          <pc:docMk/>
          <pc:sldMk cId="782560712" sldId="1027"/>
        </pc:sldMkLst>
      </pc:sldChg>
      <pc:sldChg chg="del">
        <pc:chgData name="คณิต พี่นา" userId="fd0cb80c2fc1ad3b" providerId="LiveId" clId="{75D51EAC-E677-404B-80C2-E14EDA4C5CE2}" dt="2022-01-02T02:24:47.381" v="2" actId="47"/>
        <pc:sldMkLst>
          <pc:docMk/>
          <pc:sldMk cId="1310278946" sldId="1028"/>
        </pc:sldMkLst>
      </pc:sldChg>
      <pc:sldChg chg="del">
        <pc:chgData name="คณิต พี่นา" userId="fd0cb80c2fc1ad3b" providerId="LiveId" clId="{75D51EAC-E677-404B-80C2-E14EDA4C5CE2}" dt="2022-01-02T02:24:47.381" v="2" actId="47"/>
        <pc:sldMkLst>
          <pc:docMk/>
          <pc:sldMk cId="4176181499" sldId="1029"/>
        </pc:sldMkLst>
      </pc:sldChg>
      <pc:sldChg chg="del">
        <pc:chgData name="คณิต พี่นา" userId="fd0cb80c2fc1ad3b" providerId="LiveId" clId="{75D51EAC-E677-404B-80C2-E14EDA4C5CE2}" dt="2022-01-02T02:24:47.381" v="2" actId="47"/>
        <pc:sldMkLst>
          <pc:docMk/>
          <pc:sldMk cId="2590348005" sldId="1030"/>
        </pc:sldMkLst>
      </pc:sldChg>
      <pc:sldChg chg="del">
        <pc:chgData name="คณิต พี่นา" userId="fd0cb80c2fc1ad3b" providerId="LiveId" clId="{75D51EAC-E677-404B-80C2-E14EDA4C5CE2}" dt="2022-01-02T02:23:43.723" v="1" actId="47"/>
        <pc:sldMkLst>
          <pc:docMk/>
          <pc:sldMk cId="2384018096" sldId="1031"/>
        </pc:sldMkLst>
      </pc:sldChg>
      <pc:sldChg chg="del">
        <pc:chgData name="คณิต พี่นา" userId="fd0cb80c2fc1ad3b" providerId="LiveId" clId="{75D51EAC-E677-404B-80C2-E14EDA4C5CE2}" dt="2022-01-02T02:23:43.723" v="1" actId="47"/>
        <pc:sldMkLst>
          <pc:docMk/>
          <pc:sldMk cId="3646436173" sldId="1032"/>
        </pc:sldMkLst>
      </pc:sldChg>
      <pc:sldChg chg="del">
        <pc:chgData name="คณิต พี่นา" userId="fd0cb80c2fc1ad3b" providerId="LiveId" clId="{75D51EAC-E677-404B-80C2-E14EDA4C5CE2}" dt="2022-01-02T02:23:43.723" v="1" actId="47"/>
        <pc:sldMkLst>
          <pc:docMk/>
          <pc:sldMk cId="1833206865" sldId="1034"/>
        </pc:sldMkLst>
      </pc:sldChg>
      <pc:sldChg chg="del">
        <pc:chgData name="คณิต พี่นา" userId="fd0cb80c2fc1ad3b" providerId="LiveId" clId="{75D51EAC-E677-404B-80C2-E14EDA4C5CE2}" dt="2022-01-02T02:23:43.723" v="1" actId="47"/>
        <pc:sldMkLst>
          <pc:docMk/>
          <pc:sldMk cId="4188738293" sldId="1035"/>
        </pc:sldMkLst>
      </pc:sldChg>
      <pc:sldChg chg="del">
        <pc:chgData name="คณิต พี่นา" userId="fd0cb80c2fc1ad3b" providerId="LiveId" clId="{75D51EAC-E677-404B-80C2-E14EDA4C5CE2}" dt="2022-01-02T02:23:43.723" v="1" actId="47"/>
        <pc:sldMkLst>
          <pc:docMk/>
          <pc:sldMk cId="1606549966" sldId="1036"/>
        </pc:sldMkLst>
      </pc:sldChg>
      <pc:sldChg chg="del">
        <pc:chgData name="คณิต พี่นา" userId="fd0cb80c2fc1ad3b" providerId="LiveId" clId="{75D51EAC-E677-404B-80C2-E14EDA4C5CE2}" dt="2022-01-02T02:23:43.723" v="1" actId="47"/>
        <pc:sldMkLst>
          <pc:docMk/>
          <pc:sldMk cId="2683143115" sldId="1037"/>
        </pc:sldMkLst>
      </pc:sldChg>
      <pc:sldChg chg="del">
        <pc:chgData name="คณิต พี่นา" userId="fd0cb80c2fc1ad3b" providerId="LiveId" clId="{75D51EAC-E677-404B-80C2-E14EDA4C5CE2}" dt="2022-01-02T02:23:43.723" v="1" actId="47"/>
        <pc:sldMkLst>
          <pc:docMk/>
          <pc:sldMk cId="1969301973" sldId="1038"/>
        </pc:sldMkLst>
      </pc:sldChg>
      <pc:sldChg chg="del">
        <pc:chgData name="คณิต พี่นา" userId="fd0cb80c2fc1ad3b" providerId="LiveId" clId="{75D51EAC-E677-404B-80C2-E14EDA4C5CE2}" dt="2022-01-02T02:23:43.723" v="1" actId="47"/>
        <pc:sldMkLst>
          <pc:docMk/>
          <pc:sldMk cId="4240656813" sldId="1039"/>
        </pc:sldMkLst>
      </pc:sldChg>
      <pc:sldChg chg="del">
        <pc:chgData name="คณิต พี่นา" userId="fd0cb80c2fc1ad3b" providerId="LiveId" clId="{75D51EAC-E677-404B-80C2-E14EDA4C5CE2}" dt="2022-01-02T02:23:43.723" v="1" actId="47"/>
        <pc:sldMkLst>
          <pc:docMk/>
          <pc:sldMk cId="3371827130" sldId="1040"/>
        </pc:sldMkLst>
      </pc:sldChg>
      <pc:sldChg chg="del">
        <pc:chgData name="คณิต พี่นา" userId="fd0cb80c2fc1ad3b" providerId="LiveId" clId="{75D51EAC-E677-404B-80C2-E14EDA4C5CE2}" dt="2022-01-02T02:23:43.723" v="1" actId="47"/>
        <pc:sldMkLst>
          <pc:docMk/>
          <pc:sldMk cId="2761877183" sldId="1041"/>
        </pc:sldMkLst>
      </pc:sldChg>
      <pc:sldChg chg="del">
        <pc:chgData name="คณิต พี่นา" userId="fd0cb80c2fc1ad3b" providerId="LiveId" clId="{75D51EAC-E677-404B-80C2-E14EDA4C5CE2}" dt="2022-01-02T02:23:43.723" v="1" actId="47"/>
        <pc:sldMkLst>
          <pc:docMk/>
          <pc:sldMk cId="336952106" sldId="1042"/>
        </pc:sldMkLst>
      </pc:sldChg>
      <pc:sldChg chg="del">
        <pc:chgData name="คณิต พี่นา" userId="fd0cb80c2fc1ad3b" providerId="LiveId" clId="{75D51EAC-E677-404B-80C2-E14EDA4C5CE2}" dt="2022-01-02T02:23:43.723" v="1" actId="47"/>
        <pc:sldMkLst>
          <pc:docMk/>
          <pc:sldMk cId="2357625444" sldId="1044"/>
        </pc:sldMkLst>
      </pc:sldChg>
      <pc:sldChg chg="del">
        <pc:chgData name="คณิต พี่นา" userId="fd0cb80c2fc1ad3b" providerId="LiveId" clId="{75D51EAC-E677-404B-80C2-E14EDA4C5CE2}" dt="2022-01-02T02:23:43.723" v="1" actId="47"/>
        <pc:sldMkLst>
          <pc:docMk/>
          <pc:sldMk cId="3563854908" sldId="1045"/>
        </pc:sldMkLst>
      </pc:sldChg>
      <pc:sldChg chg="del">
        <pc:chgData name="คณิต พี่นา" userId="fd0cb80c2fc1ad3b" providerId="LiveId" clId="{75D51EAC-E677-404B-80C2-E14EDA4C5CE2}" dt="2022-01-02T02:23:43.723" v="1" actId="47"/>
        <pc:sldMkLst>
          <pc:docMk/>
          <pc:sldMk cId="4098013845" sldId="1046"/>
        </pc:sldMkLst>
      </pc:sldChg>
      <pc:sldChg chg="del">
        <pc:chgData name="คณิต พี่นา" userId="fd0cb80c2fc1ad3b" providerId="LiveId" clId="{75D51EAC-E677-404B-80C2-E14EDA4C5CE2}" dt="2022-01-02T02:23:43.723" v="1" actId="47"/>
        <pc:sldMkLst>
          <pc:docMk/>
          <pc:sldMk cId="2951020937" sldId="1047"/>
        </pc:sldMkLst>
      </pc:sldChg>
      <pc:sldChg chg="del">
        <pc:chgData name="คณิต พี่นา" userId="fd0cb80c2fc1ad3b" providerId="LiveId" clId="{75D51EAC-E677-404B-80C2-E14EDA4C5CE2}" dt="2022-01-02T02:23:43.723" v="1" actId="47"/>
        <pc:sldMkLst>
          <pc:docMk/>
          <pc:sldMk cId="600545666" sldId="1048"/>
        </pc:sldMkLst>
      </pc:sldChg>
      <pc:sldChg chg="del">
        <pc:chgData name="คณิต พี่นา" userId="fd0cb80c2fc1ad3b" providerId="LiveId" clId="{75D51EAC-E677-404B-80C2-E14EDA4C5CE2}" dt="2022-01-02T02:23:43.723" v="1" actId="47"/>
        <pc:sldMkLst>
          <pc:docMk/>
          <pc:sldMk cId="1825356761" sldId="1049"/>
        </pc:sldMkLst>
      </pc:sldChg>
      <pc:sldChg chg="del">
        <pc:chgData name="คณิต พี่นา" userId="fd0cb80c2fc1ad3b" providerId="LiveId" clId="{75D51EAC-E677-404B-80C2-E14EDA4C5CE2}" dt="2022-01-02T02:23:43.723" v="1" actId="47"/>
        <pc:sldMkLst>
          <pc:docMk/>
          <pc:sldMk cId="477472054" sldId="1050"/>
        </pc:sldMkLst>
      </pc:sldChg>
      <pc:sldChg chg="del">
        <pc:chgData name="คณิต พี่นา" userId="fd0cb80c2fc1ad3b" providerId="LiveId" clId="{75D51EAC-E677-404B-80C2-E14EDA4C5CE2}" dt="2022-01-02T02:23:43.723" v="1" actId="47"/>
        <pc:sldMkLst>
          <pc:docMk/>
          <pc:sldMk cId="2016910184" sldId="1051"/>
        </pc:sldMkLst>
      </pc:sldChg>
      <pc:sldChg chg="del">
        <pc:chgData name="คณิต พี่นา" userId="fd0cb80c2fc1ad3b" providerId="LiveId" clId="{75D51EAC-E677-404B-80C2-E14EDA4C5CE2}" dt="2022-01-02T02:23:43.723" v="1" actId="47"/>
        <pc:sldMkLst>
          <pc:docMk/>
          <pc:sldMk cId="707187136" sldId="1052"/>
        </pc:sldMkLst>
      </pc:sldChg>
      <pc:sldChg chg="del">
        <pc:chgData name="คณิต พี่นา" userId="fd0cb80c2fc1ad3b" providerId="LiveId" clId="{75D51EAC-E677-404B-80C2-E14EDA4C5CE2}" dt="2022-01-02T02:23:43.723" v="1" actId="47"/>
        <pc:sldMkLst>
          <pc:docMk/>
          <pc:sldMk cId="1002993605" sldId="1053"/>
        </pc:sldMkLst>
      </pc:sldChg>
      <pc:sldChg chg="del">
        <pc:chgData name="คณิต พี่นา" userId="fd0cb80c2fc1ad3b" providerId="LiveId" clId="{75D51EAC-E677-404B-80C2-E14EDA4C5CE2}" dt="2022-01-02T02:23:43.723" v="1" actId="47"/>
        <pc:sldMkLst>
          <pc:docMk/>
          <pc:sldMk cId="1392723474" sldId="1054"/>
        </pc:sldMkLst>
      </pc:sldChg>
      <pc:sldChg chg="del">
        <pc:chgData name="คณิต พี่นา" userId="fd0cb80c2fc1ad3b" providerId="LiveId" clId="{75D51EAC-E677-404B-80C2-E14EDA4C5CE2}" dt="2022-01-02T02:23:43.723" v="1" actId="47"/>
        <pc:sldMkLst>
          <pc:docMk/>
          <pc:sldMk cId="1301902692" sldId="1055"/>
        </pc:sldMkLst>
      </pc:sldChg>
      <pc:sldChg chg="del">
        <pc:chgData name="คณิต พี่นา" userId="fd0cb80c2fc1ad3b" providerId="LiveId" clId="{75D51EAC-E677-404B-80C2-E14EDA4C5CE2}" dt="2022-01-02T02:23:43.723" v="1" actId="47"/>
        <pc:sldMkLst>
          <pc:docMk/>
          <pc:sldMk cId="3072053785" sldId="1056"/>
        </pc:sldMkLst>
      </pc:sldChg>
      <pc:sldChg chg="del">
        <pc:chgData name="คณิต พี่นา" userId="fd0cb80c2fc1ad3b" providerId="LiveId" clId="{75D51EAC-E677-404B-80C2-E14EDA4C5CE2}" dt="2022-01-02T02:23:43.723" v="1" actId="47"/>
        <pc:sldMkLst>
          <pc:docMk/>
          <pc:sldMk cId="907667912" sldId="1057"/>
        </pc:sldMkLst>
      </pc:sldChg>
      <pc:sldChg chg="del">
        <pc:chgData name="คณิต พี่นา" userId="fd0cb80c2fc1ad3b" providerId="LiveId" clId="{75D51EAC-E677-404B-80C2-E14EDA4C5CE2}" dt="2022-01-02T02:23:43.723" v="1" actId="47"/>
        <pc:sldMkLst>
          <pc:docMk/>
          <pc:sldMk cId="1078772177" sldId="1058"/>
        </pc:sldMkLst>
      </pc:sldChg>
      <pc:sldChg chg="del">
        <pc:chgData name="คณิต พี่นา" userId="fd0cb80c2fc1ad3b" providerId="LiveId" clId="{75D51EAC-E677-404B-80C2-E14EDA4C5CE2}" dt="2022-01-02T02:23:43.723" v="1" actId="47"/>
        <pc:sldMkLst>
          <pc:docMk/>
          <pc:sldMk cId="3725937236" sldId="1059"/>
        </pc:sldMkLst>
      </pc:sldChg>
      <pc:sldChg chg="del">
        <pc:chgData name="คณิต พี่นา" userId="fd0cb80c2fc1ad3b" providerId="LiveId" clId="{75D51EAC-E677-404B-80C2-E14EDA4C5CE2}" dt="2022-01-02T02:23:43.723" v="1" actId="47"/>
        <pc:sldMkLst>
          <pc:docMk/>
          <pc:sldMk cId="2234729968" sldId="1060"/>
        </pc:sldMkLst>
      </pc:sldChg>
      <pc:sldChg chg="del">
        <pc:chgData name="คณิต พี่นา" userId="fd0cb80c2fc1ad3b" providerId="LiveId" clId="{75D51EAC-E677-404B-80C2-E14EDA4C5CE2}" dt="2022-01-02T02:23:43.723" v="1" actId="47"/>
        <pc:sldMkLst>
          <pc:docMk/>
          <pc:sldMk cId="683691937" sldId="1061"/>
        </pc:sldMkLst>
      </pc:sldChg>
      <pc:sldChg chg="del">
        <pc:chgData name="คณิต พี่นา" userId="fd0cb80c2fc1ad3b" providerId="LiveId" clId="{75D51EAC-E677-404B-80C2-E14EDA4C5CE2}" dt="2022-01-02T02:23:43.723" v="1" actId="47"/>
        <pc:sldMkLst>
          <pc:docMk/>
          <pc:sldMk cId="1580695594" sldId="1062"/>
        </pc:sldMkLst>
      </pc:sldChg>
      <pc:sldChg chg="del">
        <pc:chgData name="คณิต พี่นา" userId="fd0cb80c2fc1ad3b" providerId="LiveId" clId="{75D51EAC-E677-404B-80C2-E14EDA4C5CE2}" dt="2022-01-02T02:23:43.723" v="1" actId="47"/>
        <pc:sldMkLst>
          <pc:docMk/>
          <pc:sldMk cId="2466654944" sldId="1063"/>
        </pc:sldMkLst>
      </pc:sldChg>
      <pc:sldChg chg="del">
        <pc:chgData name="คณิต พี่นา" userId="fd0cb80c2fc1ad3b" providerId="LiveId" clId="{75D51EAC-E677-404B-80C2-E14EDA4C5CE2}" dt="2022-01-02T02:23:43.723" v="1" actId="47"/>
        <pc:sldMkLst>
          <pc:docMk/>
          <pc:sldMk cId="4174112381" sldId="1064"/>
        </pc:sldMkLst>
      </pc:sldChg>
      <pc:sldChg chg="del">
        <pc:chgData name="คณิต พี่นา" userId="fd0cb80c2fc1ad3b" providerId="LiveId" clId="{75D51EAC-E677-404B-80C2-E14EDA4C5CE2}" dt="2022-01-02T02:23:43.723" v="1" actId="47"/>
        <pc:sldMkLst>
          <pc:docMk/>
          <pc:sldMk cId="1423115407" sldId="1065"/>
        </pc:sldMkLst>
      </pc:sldChg>
      <pc:sldChg chg="del">
        <pc:chgData name="คณิต พี่นา" userId="fd0cb80c2fc1ad3b" providerId="LiveId" clId="{75D51EAC-E677-404B-80C2-E14EDA4C5CE2}" dt="2022-01-02T02:23:43.723" v="1" actId="47"/>
        <pc:sldMkLst>
          <pc:docMk/>
          <pc:sldMk cId="3863180122" sldId="1066"/>
        </pc:sldMkLst>
      </pc:sldChg>
      <pc:sldChg chg="del">
        <pc:chgData name="คณิต พี่นา" userId="fd0cb80c2fc1ad3b" providerId="LiveId" clId="{75D51EAC-E677-404B-80C2-E14EDA4C5CE2}" dt="2022-01-02T02:23:43.723" v="1" actId="47"/>
        <pc:sldMkLst>
          <pc:docMk/>
          <pc:sldMk cId="2273734384" sldId="1067"/>
        </pc:sldMkLst>
      </pc:sldChg>
      <pc:sldChg chg="del">
        <pc:chgData name="คณิต พี่นา" userId="fd0cb80c2fc1ad3b" providerId="LiveId" clId="{75D51EAC-E677-404B-80C2-E14EDA4C5CE2}" dt="2022-01-02T02:23:43.723" v="1" actId="47"/>
        <pc:sldMkLst>
          <pc:docMk/>
          <pc:sldMk cId="291446362" sldId="1068"/>
        </pc:sldMkLst>
      </pc:sldChg>
      <pc:sldChg chg="del">
        <pc:chgData name="คณิต พี่นา" userId="fd0cb80c2fc1ad3b" providerId="LiveId" clId="{75D51EAC-E677-404B-80C2-E14EDA4C5CE2}" dt="2022-01-02T02:23:43.723" v="1" actId="47"/>
        <pc:sldMkLst>
          <pc:docMk/>
          <pc:sldMk cId="4101816457" sldId="1069"/>
        </pc:sldMkLst>
      </pc:sldChg>
      <pc:sldChg chg="del">
        <pc:chgData name="คณิต พี่นา" userId="fd0cb80c2fc1ad3b" providerId="LiveId" clId="{75D51EAC-E677-404B-80C2-E14EDA4C5CE2}" dt="2022-01-02T02:23:43.723" v="1" actId="47"/>
        <pc:sldMkLst>
          <pc:docMk/>
          <pc:sldMk cId="26087474" sldId="1070"/>
        </pc:sldMkLst>
      </pc:sldChg>
      <pc:sldChg chg="del">
        <pc:chgData name="คณิต พี่นา" userId="fd0cb80c2fc1ad3b" providerId="LiveId" clId="{75D51EAC-E677-404B-80C2-E14EDA4C5CE2}" dt="2022-01-02T02:23:43.723" v="1" actId="47"/>
        <pc:sldMkLst>
          <pc:docMk/>
          <pc:sldMk cId="220126280" sldId="1071"/>
        </pc:sldMkLst>
      </pc:sldChg>
      <pc:sldChg chg="del">
        <pc:chgData name="คณิต พี่นา" userId="fd0cb80c2fc1ad3b" providerId="LiveId" clId="{75D51EAC-E677-404B-80C2-E14EDA4C5CE2}" dt="2022-01-02T02:23:43.723" v="1" actId="47"/>
        <pc:sldMkLst>
          <pc:docMk/>
          <pc:sldMk cId="236748666" sldId="1072"/>
        </pc:sldMkLst>
      </pc:sldChg>
      <pc:sldChg chg="del">
        <pc:chgData name="คณิต พี่นา" userId="fd0cb80c2fc1ad3b" providerId="LiveId" clId="{75D51EAC-E677-404B-80C2-E14EDA4C5CE2}" dt="2022-01-02T02:23:43.723" v="1" actId="47"/>
        <pc:sldMkLst>
          <pc:docMk/>
          <pc:sldMk cId="3344174393" sldId="1073"/>
        </pc:sldMkLst>
      </pc:sldChg>
      <pc:sldChg chg="del">
        <pc:chgData name="คณิต พี่นา" userId="fd0cb80c2fc1ad3b" providerId="LiveId" clId="{75D51EAC-E677-404B-80C2-E14EDA4C5CE2}" dt="2022-01-02T02:23:43.723" v="1" actId="47"/>
        <pc:sldMkLst>
          <pc:docMk/>
          <pc:sldMk cId="4053043173" sldId="1074"/>
        </pc:sldMkLst>
      </pc:sldChg>
      <pc:sldChg chg="del">
        <pc:chgData name="คณิต พี่นา" userId="fd0cb80c2fc1ad3b" providerId="LiveId" clId="{75D51EAC-E677-404B-80C2-E14EDA4C5CE2}" dt="2022-01-02T02:23:43.723" v="1" actId="47"/>
        <pc:sldMkLst>
          <pc:docMk/>
          <pc:sldMk cId="3362100367" sldId="1075"/>
        </pc:sldMkLst>
      </pc:sldChg>
      <pc:sldChg chg="del">
        <pc:chgData name="คณิต พี่นา" userId="fd0cb80c2fc1ad3b" providerId="LiveId" clId="{75D51EAC-E677-404B-80C2-E14EDA4C5CE2}" dt="2022-01-02T02:23:43.723" v="1" actId="47"/>
        <pc:sldMkLst>
          <pc:docMk/>
          <pc:sldMk cId="946463245" sldId="1076"/>
        </pc:sldMkLst>
      </pc:sldChg>
      <pc:sldChg chg="del">
        <pc:chgData name="คณิต พี่นา" userId="fd0cb80c2fc1ad3b" providerId="LiveId" clId="{75D51EAC-E677-404B-80C2-E14EDA4C5CE2}" dt="2022-01-02T02:23:43.723" v="1" actId="47"/>
        <pc:sldMkLst>
          <pc:docMk/>
          <pc:sldMk cId="2346661872" sldId="1077"/>
        </pc:sldMkLst>
      </pc:sldChg>
      <pc:sldChg chg="del">
        <pc:chgData name="คณิต พี่นา" userId="fd0cb80c2fc1ad3b" providerId="LiveId" clId="{75D51EAC-E677-404B-80C2-E14EDA4C5CE2}" dt="2022-01-02T02:23:43.723" v="1" actId="47"/>
        <pc:sldMkLst>
          <pc:docMk/>
          <pc:sldMk cId="2740122688" sldId="1078"/>
        </pc:sldMkLst>
      </pc:sldChg>
      <pc:sldChg chg="del">
        <pc:chgData name="คณิต พี่นา" userId="fd0cb80c2fc1ad3b" providerId="LiveId" clId="{75D51EAC-E677-404B-80C2-E14EDA4C5CE2}" dt="2022-01-02T02:23:43.723" v="1" actId="47"/>
        <pc:sldMkLst>
          <pc:docMk/>
          <pc:sldMk cId="1277640058" sldId="1079"/>
        </pc:sldMkLst>
      </pc:sldChg>
      <pc:sldChg chg="del">
        <pc:chgData name="คณิต พี่นา" userId="fd0cb80c2fc1ad3b" providerId="LiveId" clId="{75D51EAC-E677-404B-80C2-E14EDA4C5CE2}" dt="2022-01-02T02:23:43.723" v="1" actId="47"/>
        <pc:sldMkLst>
          <pc:docMk/>
          <pc:sldMk cId="2651144512" sldId="1080"/>
        </pc:sldMkLst>
      </pc:sldChg>
      <pc:sldChg chg="del">
        <pc:chgData name="คณิต พี่นา" userId="fd0cb80c2fc1ad3b" providerId="LiveId" clId="{75D51EAC-E677-404B-80C2-E14EDA4C5CE2}" dt="2022-01-02T02:23:43.723" v="1" actId="47"/>
        <pc:sldMkLst>
          <pc:docMk/>
          <pc:sldMk cId="3308606885" sldId="1081"/>
        </pc:sldMkLst>
      </pc:sldChg>
    </pc:docChg>
  </pc:docChgLst>
  <pc:docChgLst>
    <pc:chgData name="คณิต พี่นา" userId="fd0cb80c2fc1ad3b" providerId="LiveId" clId="{D63CA294-A2A5-4582-A93A-67881D86BBD3}"/>
    <pc:docChg chg="undo custSel modSld">
      <pc:chgData name="คณิต พี่นา" userId="fd0cb80c2fc1ad3b" providerId="LiveId" clId="{D63CA294-A2A5-4582-A93A-67881D86BBD3}" dt="2022-01-01T06:09:55.280" v="164"/>
      <pc:docMkLst>
        <pc:docMk/>
      </pc:docMkLst>
      <pc:sldChg chg="modAnim">
        <pc:chgData name="คณิต พี่นา" userId="fd0cb80c2fc1ad3b" providerId="LiveId" clId="{D63CA294-A2A5-4582-A93A-67881D86BBD3}" dt="2022-01-01T05:47:06.932" v="112"/>
        <pc:sldMkLst>
          <pc:docMk/>
          <pc:sldMk cId="2051443543" sldId="264"/>
        </pc:sldMkLst>
      </pc:sldChg>
      <pc:sldChg chg="modTransition modAnim">
        <pc:chgData name="คณิต พี่นา" userId="fd0cb80c2fc1ad3b" providerId="LiveId" clId="{D63CA294-A2A5-4582-A93A-67881D86BBD3}" dt="2022-01-01T05:26:38.863" v="7"/>
        <pc:sldMkLst>
          <pc:docMk/>
          <pc:sldMk cId="376306065" sldId="402"/>
        </pc:sldMkLst>
      </pc:sldChg>
      <pc:sldChg chg="modTransition modAnim">
        <pc:chgData name="คณิต พี่นา" userId="fd0cb80c2fc1ad3b" providerId="LiveId" clId="{D63CA294-A2A5-4582-A93A-67881D86BBD3}" dt="2022-01-01T05:26:38.863" v="7"/>
        <pc:sldMkLst>
          <pc:docMk/>
          <pc:sldMk cId="3027727212" sldId="403"/>
        </pc:sldMkLst>
      </pc:sldChg>
      <pc:sldChg chg="modTransition modAnim">
        <pc:chgData name="คณิต พี่นา" userId="fd0cb80c2fc1ad3b" providerId="LiveId" clId="{D63CA294-A2A5-4582-A93A-67881D86BBD3}" dt="2022-01-01T05:27:30.465" v="22"/>
        <pc:sldMkLst>
          <pc:docMk/>
          <pc:sldMk cId="2030035316" sldId="404"/>
        </pc:sldMkLst>
      </pc:sldChg>
      <pc:sldChg chg="modSp modTransition modAnim">
        <pc:chgData name="คณิต พี่นา" userId="fd0cb80c2fc1ad3b" providerId="LiveId" clId="{D63CA294-A2A5-4582-A93A-67881D86BBD3}" dt="2022-01-01T05:27:38.236" v="24" actId="20577"/>
        <pc:sldMkLst>
          <pc:docMk/>
          <pc:sldMk cId="170343355" sldId="405"/>
        </pc:sldMkLst>
        <pc:spChg chg="mod">
          <ac:chgData name="คณิต พี่นา" userId="fd0cb80c2fc1ad3b" providerId="LiveId" clId="{D63CA294-A2A5-4582-A93A-67881D86BBD3}" dt="2022-01-01T05:27:38.236" v="24" actId="20577"/>
          <ac:spMkLst>
            <pc:docMk/>
            <pc:sldMk cId="170343355" sldId="405"/>
            <ac:spMk id="65" creationId="{E8CB6CF2-F6C9-4114-9DBE-DD18CADE67B9}"/>
          </ac:spMkLst>
        </pc:spChg>
      </pc:sldChg>
      <pc:sldChg chg="modSp modTransition modAnim">
        <pc:chgData name="คณิต พี่นา" userId="fd0cb80c2fc1ad3b" providerId="LiveId" clId="{D63CA294-A2A5-4582-A93A-67881D86BBD3}" dt="2022-01-01T05:27:39.627" v="26" actId="20577"/>
        <pc:sldMkLst>
          <pc:docMk/>
          <pc:sldMk cId="3527575053" sldId="406"/>
        </pc:sldMkLst>
        <pc:spChg chg="mod">
          <ac:chgData name="คณิต พี่นา" userId="fd0cb80c2fc1ad3b" providerId="LiveId" clId="{D63CA294-A2A5-4582-A93A-67881D86BBD3}" dt="2022-01-01T05:27:39.627" v="26" actId="20577"/>
          <ac:spMkLst>
            <pc:docMk/>
            <pc:sldMk cId="3527575053" sldId="406"/>
            <ac:spMk id="65" creationId="{E8CB6CF2-F6C9-4114-9DBE-DD18CADE67B9}"/>
          </ac:spMkLst>
        </pc:spChg>
      </pc:sldChg>
      <pc:sldChg chg="modTransition modAnim">
        <pc:chgData name="คณิต พี่นา" userId="fd0cb80c2fc1ad3b" providerId="LiveId" clId="{D63CA294-A2A5-4582-A93A-67881D86BBD3}" dt="2022-01-01T05:27:02.224" v="13"/>
        <pc:sldMkLst>
          <pc:docMk/>
          <pc:sldMk cId="613988849" sldId="407"/>
        </pc:sldMkLst>
      </pc:sldChg>
      <pc:sldChg chg="modTransition modAnim">
        <pc:chgData name="คณิต พี่นา" userId="fd0cb80c2fc1ad3b" providerId="LiveId" clId="{D63CA294-A2A5-4582-A93A-67881D86BBD3}" dt="2022-01-01T05:26:55.095" v="10"/>
        <pc:sldMkLst>
          <pc:docMk/>
          <pc:sldMk cId="3891514617" sldId="408"/>
        </pc:sldMkLst>
      </pc:sldChg>
      <pc:sldChg chg="modTransition">
        <pc:chgData name="คณิต พี่นา" userId="fd0cb80c2fc1ad3b" providerId="LiveId" clId="{D63CA294-A2A5-4582-A93A-67881D86BBD3}" dt="2022-01-01T05:32:22.903" v="28"/>
        <pc:sldMkLst>
          <pc:docMk/>
          <pc:sldMk cId="1249299847" sldId="423"/>
        </pc:sldMkLst>
      </pc:sldChg>
      <pc:sldChg chg="modTransition">
        <pc:chgData name="คณิต พี่นา" userId="fd0cb80c2fc1ad3b" providerId="LiveId" clId="{D63CA294-A2A5-4582-A93A-67881D86BBD3}" dt="2022-01-01T05:32:22.903" v="28"/>
        <pc:sldMkLst>
          <pc:docMk/>
          <pc:sldMk cId="2508700004" sldId="424"/>
        </pc:sldMkLst>
      </pc:sldChg>
      <pc:sldChg chg="modTransition">
        <pc:chgData name="คณิต พี่นา" userId="fd0cb80c2fc1ad3b" providerId="LiveId" clId="{D63CA294-A2A5-4582-A93A-67881D86BBD3}" dt="2022-01-01T05:32:22.903" v="28"/>
        <pc:sldMkLst>
          <pc:docMk/>
          <pc:sldMk cId="2875095681" sldId="425"/>
        </pc:sldMkLst>
      </pc:sldChg>
      <pc:sldChg chg="modTransition">
        <pc:chgData name="คณิต พี่นา" userId="fd0cb80c2fc1ad3b" providerId="LiveId" clId="{D63CA294-A2A5-4582-A93A-67881D86BBD3}" dt="2022-01-01T05:32:22.903" v="28"/>
        <pc:sldMkLst>
          <pc:docMk/>
          <pc:sldMk cId="210220409" sldId="426"/>
        </pc:sldMkLst>
      </pc:sldChg>
      <pc:sldChg chg="delSp mod modTransition">
        <pc:chgData name="คณิต พี่นา" userId="fd0cb80c2fc1ad3b" providerId="LiveId" clId="{D63CA294-A2A5-4582-A93A-67881D86BBD3}" dt="2022-01-01T05:34:22.141" v="30" actId="478"/>
        <pc:sldMkLst>
          <pc:docMk/>
          <pc:sldMk cId="4174225507" sldId="427"/>
        </pc:sldMkLst>
        <pc:picChg chg="del">
          <ac:chgData name="คณิต พี่นา" userId="fd0cb80c2fc1ad3b" providerId="LiveId" clId="{D63CA294-A2A5-4582-A93A-67881D86BBD3}" dt="2022-01-01T05:34:21.450" v="29" actId="478"/>
          <ac:picMkLst>
            <pc:docMk/>
            <pc:sldMk cId="4174225507" sldId="427"/>
            <ac:picMk id="28" creationId="{0B3E8B47-1CD4-47A5-AD83-44EBB8C09374}"/>
          </ac:picMkLst>
        </pc:picChg>
        <pc:picChg chg="del">
          <ac:chgData name="คณิต พี่นา" userId="fd0cb80c2fc1ad3b" providerId="LiveId" clId="{D63CA294-A2A5-4582-A93A-67881D86BBD3}" dt="2022-01-01T05:34:21.450" v="29" actId="478"/>
          <ac:picMkLst>
            <pc:docMk/>
            <pc:sldMk cId="4174225507" sldId="427"/>
            <ac:picMk id="29" creationId="{E94DD8E6-3C5C-4454-B189-B55B8E5CD879}"/>
          </ac:picMkLst>
        </pc:picChg>
        <pc:picChg chg="del">
          <ac:chgData name="คณิต พี่นา" userId="fd0cb80c2fc1ad3b" providerId="LiveId" clId="{D63CA294-A2A5-4582-A93A-67881D86BBD3}" dt="2022-01-01T05:34:21.450" v="29" actId="478"/>
          <ac:picMkLst>
            <pc:docMk/>
            <pc:sldMk cId="4174225507" sldId="427"/>
            <ac:picMk id="30" creationId="{01AE6772-1309-4D9E-8010-4C7495F8ACD4}"/>
          </ac:picMkLst>
        </pc:picChg>
        <pc:picChg chg="del">
          <ac:chgData name="คณิต พี่นา" userId="fd0cb80c2fc1ad3b" providerId="LiveId" clId="{D63CA294-A2A5-4582-A93A-67881D86BBD3}" dt="2022-01-01T05:34:21.450" v="29" actId="478"/>
          <ac:picMkLst>
            <pc:docMk/>
            <pc:sldMk cId="4174225507" sldId="427"/>
            <ac:picMk id="31" creationId="{BFA29EF4-6C8E-4174-8C2B-A1F4D4BC3547}"/>
          </ac:picMkLst>
        </pc:picChg>
        <pc:picChg chg="del">
          <ac:chgData name="คณิต พี่นา" userId="fd0cb80c2fc1ad3b" providerId="LiveId" clId="{D63CA294-A2A5-4582-A93A-67881D86BBD3}" dt="2022-01-01T05:34:21.450" v="29" actId="478"/>
          <ac:picMkLst>
            <pc:docMk/>
            <pc:sldMk cId="4174225507" sldId="427"/>
            <ac:picMk id="32" creationId="{2AE9B395-4D30-49B8-81FD-4609599F06D7}"/>
          </ac:picMkLst>
        </pc:picChg>
        <pc:picChg chg="del">
          <ac:chgData name="คณิต พี่นา" userId="fd0cb80c2fc1ad3b" providerId="LiveId" clId="{D63CA294-A2A5-4582-A93A-67881D86BBD3}" dt="2022-01-01T05:34:22.141" v="30" actId="478"/>
          <ac:picMkLst>
            <pc:docMk/>
            <pc:sldMk cId="4174225507" sldId="427"/>
            <ac:picMk id="33" creationId="{9D4BC1BA-50C1-4011-BD2B-5B5A7AF28196}"/>
          </ac:picMkLst>
        </pc:picChg>
        <pc:picChg chg="del">
          <ac:chgData name="คณิต พี่นา" userId="fd0cb80c2fc1ad3b" providerId="LiveId" clId="{D63CA294-A2A5-4582-A93A-67881D86BBD3}" dt="2022-01-01T05:34:22.141" v="30" actId="478"/>
          <ac:picMkLst>
            <pc:docMk/>
            <pc:sldMk cId="4174225507" sldId="427"/>
            <ac:picMk id="34" creationId="{B45634E4-6E65-4BC3-BAE7-67422C43DCB9}"/>
          </ac:picMkLst>
        </pc:picChg>
        <pc:picChg chg="del">
          <ac:chgData name="คณิต พี่นา" userId="fd0cb80c2fc1ad3b" providerId="LiveId" clId="{D63CA294-A2A5-4582-A93A-67881D86BBD3}" dt="2022-01-01T05:34:22.141" v="30" actId="478"/>
          <ac:picMkLst>
            <pc:docMk/>
            <pc:sldMk cId="4174225507" sldId="427"/>
            <ac:picMk id="35" creationId="{5E209F2E-90DF-4839-A674-534320893729}"/>
          </ac:picMkLst>
        </pc:picChg>
        <pc:picChg chg="del">
          <ac:chgData name="คณิต พี่นา" userId="fd0cb80c2fc1ad3b" providerId="LiveId" clId="{D63CA294-A2A5-4582-A93A-67881D86BBD3}" dt="2022-01-01T05:34:22.141" v="30" actId="478"/>
          <ac:picMkLst>
            <pc:docMk/>
            <pc:sldMk cId="4174225507" sldId="427"/>
            <ac:picMk id="36" creationId="{2985C2AB-7213-4531-9F3A-EAD60E1B9F93}"/>
          </ac:picMkLst>
        </pc:picChg>
        <pc:picChg chg="del">
          <ac:chgData name="คณิต พี่นา" userId="fd0cb80c2fc1ad3b" providerId="LiveId" clId="{D63CA294-A2A5-4582-A93A-67881D86BBD3}" dt="2022-01-01T05:34:22.141" v="30" actId="478"/>
          <ac:picMkLst>
            <pc:docMk/>
            <pc:sldMk cId="4174225507" sldId="427"/>
            <ac:picMk id="37" creationId="{5C4903EA-D49E-4ED8-A0EF-A3963B3C4336}"/>
          </ac:picMkLst>
        </pc:picChg>
        <pc:picChg chg="del">
          <ac:chgData name="คณิต พี่นา" userId="fd0cb80c2fc1ad3b" providerId="LiveId" clId="{D63CA294-A2A5-4582-A93A-67881D86BBD3}" dt="2022-01-01T05:34:22.141" v="30" actId="478"/>
          <ac:picMkLst>
            <pc:docMk/>
            <pc:sldMk cId="4174225507" sldId="427"/>
            <ac:picMk id="38" creationId="{B73960DA-48B0-482D-B492-7B030F92301F}"/>
          </ac:picMkLst>
        </pc:picChg>
        <pc:picChg chg="del">
          <ac:chgData name="คณิต พี่นา" userId="fd0cb80c2fc1ad3b" providerId="LiveId" clId="{D63CA294-A2A5-4582-A93A-67881D86BBD3}" dt="2022-01-01T05:34:21.450" v="29" actId="478"/>
          <ac:picMkLst>
            <pc:docMk/>
            <pc:sldMk cId="4174225507" sldId="427"/>
            <ac:picMk id="39" creationId="{647B1B2B-92A9-4FC1-8763-54E6B61E4548}"/>
          </ac:picMkLst>
        </pc:picChg>
      </pc:sldChg>
      <pc:sldChg chg="addSp delSp modSp mod delAnim modAnim">
        <pc:chgData name="คณิต พี่นา" userId="fd0cb80c2fc1ad3b" providerId="LiveId" clId="{D63CA294-A2A5-4582-A93A-67881D86BBD3}" dt="2022-01-01T05:39:05.205" v="63" actId="1076"/>
        <pc:sldMkLst>
          <pc:docMk/>
          <pc:sldMk cId="775205379" sldId="496"/>
        </pc:sldMkLst>
        <pc:spChg chg="mod">
          <ac:chgData name="คณิต พี่นา" userId="fd0cb80c2fc1ad3b" providerId="LiveId" clId="{D63CA294-A2A5-4582-A93A-67881D86BBD3}" dt="2022-01-01T05:38:07.913" v="57" actId="1076"/>
          <ac:spMkLst>
            <pc:docMk/>
            <pc:sldMk cId="775205379" sldId="496"/>
            <ac:spMk id="6" creationId="{0BA4D1BF-FC93-4E1E-8566-2C3C853ED611}"/>
          </ac:spMkLst>
        </pc:spChg>
        <pc:spChg chg="mod">
          <ac:chgData name="คณิต พี่นา" userId="fd0cb80c2fc1ad3b" providerId="LiveId" clId="{D63CA294-A2A5-4582-A93A-67881D86BBD3}" dt="2022-01-01T05:37:34.366" v="39"/>
          <ac:spMkLst>
            <pc:docMk/>
            <pc:sldMk cId="775205379" sldId="496"/>
            <ac:spMk id="42" creationId="{12B25229-EFF4-48D7-A13F-E2E96ABAC499}"/>
          </ac:spMkLst>
        </pc:spChg>
        <pc:spChg chg="mod">
          <ac:chgData name="คณิต พี่นา" userId="fd0cb80c2fc1ad3b" providerId="LiveId" clId="{D63CA294-A2A5-4582-A93A-67881D86BBD3}" dt="2022-01-01T05:37:40.810" v="50" actId="20577"/>
          <ac:spMkLst>
            <pc:docMk/>
            <pc:sldMk cId="775205379" sldId="496"/>
            <ac:spMk id="49" creationId="{13201701-5E69-4F3E-8A15-531E2F8C2008}"/>
          </ac:spMkLst>
        </pc:spChg>
        <pc:grpChg chg="del mod">
          <ac:chgData name="คณิต พี่นา" userId="fd0cb80c2fc1ad3b" providerId="LiveId" clId="{D63CA294-A2A5-4582-A93A-67881D86BBD3}" dt="2022-01-01T05:39:00.214" v="62" actId="478"/>
          <ac:grpSpMkLst>
            <pc:docMk/>
            <pc:sldMk cId="775205379" sldId="496"/>
            <ac:grpSpMk id="19" creationId="{52282CF9-8B50-4BE3-8BEB-4C097559B718}"/>
          </ac:grpSpMkLst>
        </pc:grpChg>
        <pc:grpChg chg="del mod">
          <ac:chgData name="คณิต พี่นา" userId="fd0cb80c2fc1ad3b" providerId="LiveId" clId="{D63CA294-A2A5-4582-A93A-67881D86BBD3}" dt="2022-01-01T05:39:00.214" v="62" actId="478"/>
          <ac:grpSpMkLst>
            <pc:docMk/>
            <pc:sldMk cId="775205379" sldId="496"/>
            <ac:grpSpMk id="35" creationId="{91995C2A-627B-477C-8DB6-630A94DC96DE}"/>
          </ac:grpSpMkLst>
        </pc:grpChg>
        <pc:grpChg chg="mod">
          <ac:chgData name="คณิต พี่นา" userId="fd0cb80c2fc1ad3b" providerId="LiveId" clId="{D63CA294-A2A5-4582-A93A-67881D86BBD3}" dt="2022-01-01T05:39:05.205" v="63" actId="1076"/>
          <ac:grpSpMkLst>
            <pc:docMk/>
            <pc:sldMk cId="775205379" sldId="496"/>
            <ac:grpSpMk id="36" creationId="{438BB11D-299F-4CFF-982B-1F8A93B63971}"/>
          </ac:grpSpMkLst>
        </pc:grpChg>
        <pc:grpChg chg="add mod">
          <ac:chgData name="คณิต พี่นา" userId="fd0cb80c2fc1ad3b" providerId="LiveId" clId="{D63CA294-A2A5-4582-A93A-67881D86BBD3}" dt="2022-01-01T05:39:05.205" v="63" actId="1076"/>
          <ac:grpSpMkLst>
            <pc:docMk/>
            <pc:sldMk cId="775205379" sldId="496"/>
            <ac:grpSpMk id="41" creationId="{3A2175B8-EE54-4FD2-8386-DB932B1459E6}"/>
          </ac:grpSpMkLst>
        </pc:grpChg>
        <pc:grpChg chg="del mod">
          <ac:chgData name="คณิต พี่นา" userId="fd0cb80c2fc1ad3b" providerId="LiveId" clId="{D63CA294-A2A5-4582-A93A-67881D86BBD3}" dt="2022-01-01T05:37:32.351" v="38" actId="478"/>
          <ac:grpSpMkLst>
            <pc:docMk/>
            <pc:sldMk cId="775205379" sldId="496"/>
            <ac:grpSpMk id="43" creationId="{C30CD782-2C42-4F08-8CDE-C525FE47BACB}"/>
          </ac:grpSpMkLst>
        </pc:grpChg>
        <pc:grpChg chg="mod">
          <ac:chgData name="คณิต พี่นา" userId="fd0cb80c2fc1ad3b" providerId="LiveId" clId="{D63CA294-A2A5-4582-A93A-67881D86BBD3}" dt="2022-01-01T05:37:34.366" v="39"/>
          <ac:grpSpMkLst>
            <pc:docMk/>
            <pc:sldMk cId="775205379" sldId="496"/>
            <ac:grpSpMk id="47" creationId="{A195DF46-1B8C-4D1A-9441-27E53AC0EF2C}"/>
          </ac:grpSpMkLst>
        </pc:grpChg>
        <pc:picChg chg="mod">
          <ac:chgData name="คณิต พี่นา" userId="fd0cb80c2fc1ad3b" providerId="LiveId" clId="{D63CA294-A2A5-4582-A93A-67881D86BBD3}" dt="2022-01-01T05:37:34.366" v="39"/>
          <ac:picMkLst>
            <pc:docMk/>
            <pc:sldMk cId="775205379" sldId="496"/>
            <ac:picMk id="48" creationId="{D36CF3C4-DCFF-46D8-ACDC-CB46943E4E18}"/>
          </ac:picMkLst>
        </pc:picChg>
      </pc:sldChg>
      <pc:sldChg chg="modTransition">
        <pc:chgData name="คณิต พี่นา" userId="fd0cb80c2fc1ad3b" providerId="LiveId" clId="{D63CA294-A2A5-4582-A93A-67881D86BBD3}" dt="2022-01-01T05:40:03.595" v="65"/>
        <pc:sldMkLst>
          <pc:docMk/>
          <pc:sldMk cId="4031395795" sldId="504"/>
        </pc:sldMkLst>
      </pc:sldChg>
      <pc:sldChg chg="modTransition">
        <pc:chgData name="คณิต พี่นา" userId="fd0cb80c2fc1ad3b" providerId="LiveId" clId="{D63CA294-A2A5-4582-A93A-67881D86BBD3}" dt="2022-01-01T05:40:54.012" v="72"/>
        <pc:sldMkLst>
          <pc:docMk/>
          <pc:sldMk cId="3210938710" sldId="505"/>
        </pc:sldMkLst>
      </pc:sldChg>
      <pc:sldChg chg="modTransition">
        <pc:chgData name="คณิต พี่นา" userId="fd0cb80c2fc1ad3b" providerId="LiveId" clId="{D63CA294-A2A5-4582-A93A-67881D86BBD3}" dt="2022-01-01T05:46:10.149" v="109"/>
        <pc:sldMkLst>
          <pc:docMk/>
          <pc:sldMk cId="2337810396" sldId="506"/>
        </pc:sldMkLst>
      </pc:sldChg>
      <pc:sldChg chg="modTransition">
        <pc:chgData name="คณิต พี่นา" userId="fd0cb80c2fc1ad3b" providerId="LiveId" clId="{D63CA294-A2A5-4582-A93A-67881D86BBD3}" dt="2022-01-01T05:41:41.783" v="75"/>
        <pc:sldMkLst>
          <pc:docMk/>
          <pc:sldMk cId="831967505" sldId="507"/>
        </pc:sldMkLst>
      </pc:sldChg>
      <pc:sldChg chg="modSp mod modTransition">
        <pc:chgData name="คณิต พี่นา" userId="fd0cb80c2fc1ad3b" providerId="LiveId" clId="{D63CA294-A2A5-4582-A93A-67881D86BBD3}" dt="2022-01-01T05:41:59.643" v="79" actId="20577"/>
        <pc:sldMkLst>
          <pc:docMk/>
          <pc:sldMk cId="1049078811" sldId="508"/>
        </pc:sldMkLst>
        <pc:spChg chg="mod">
          <ac:chgData name="คณิต พี่นา" userId="fd0cb80c2fc1ad3b" providerId="LiveId" clId="{D63CA294-A2A5-4582-A93A-67881D86BBD3}" dt="2022-01-01T05:41:59.643" v="79" actId="20577"/>
          <ac:spMkLst>
            <pc:docMk/>
            <pc:sldMk cId="1049078811" sldId="508"/>
            <ac:spMk id="57" creationId="{DDD1381D-77C0-4BF5-8DE3-C4ABE7AB77D3}"/>
          </ac:spMkLst>
        </pc:spChg>
      </pc:sldChg>
      <pc:sldChg chg="modTransition">
        <pc:chgData name="คณิต พี่นา" userId="fd0cb80c2fc1ad3b" providerId="LiveId" clId="{D63CA294-A2A5-4582-A93A-67881D86BBD3}" dt="2022-01-01T05:43:37.133" v="103"/>
        <pc:sldMkLst>
          <pc:docMk/>
          <pc:sldMk cId="3152648878" sldId="509"/>
        </pc:sldMkLst>
      </pc:sldChg>
      <pc:sldChg chg="delSp mod modTransition delAnim">
        <pc:chgData name="คณิต พี่นา" userId="fd0cb80c2fc1ad3b" providerId="LiveId" clId="{D63CA294-A2A5-4582-A93A-67881D86BBD3}" dt="2022-01-01T05:45:13.909" v="108" actId="478"/>
        <pc:sldMkLst>
          <pc:docMk/>
          <pc:sldMk cId="3689700881" sldId="510"/>
        </pc:sldMkLst>
        <pc:grpChg chg="del">
          <ac:chgData name="คณิต พี่นา" userId="fd0cb80c2fc1ad3b" providerId="LiveId" clId="{D63CA294-A2A5-4582-A93A-67881D86BBD3}" dt="2022-01-01T05:45:13.909" v="108" actId="478"/>
          <ac:grpSpMkLst>
            <pc:docMk/>
            <pc:sldMk cId="3689700881" sldId="510"/>
            <ac:grpSpMk id="99" creationId="{368A4FDF-71B8-4D81-8759-487D41750A06}"/>
          </ac:grpSpMkLst>
        </pc:grpChg>
        <pc:grpChg chg="del">
          <ac:chgData name="คณิต พี่นา" userId="fd0cb80c2fc1ad3b" providerId="LiveId" clId="{D63CA294-A2A5-4582-A93A-67881D86BBD3}" dt="2022-01-01T05:45:13.909" v="108" actId="478"/>
          <ac:grpSpMkLst>
            <pc:docMk/>
            <pc:sldMk cId="3689700881" sldId="510"/>
            <ac:grpSpMk id="102" creationId="{8E800E9A-9259-496A-B6F2-3988FEA70244}"/>
          </ac:grpSpMkLst>
        </pc:grpChg>
      </pc:sldChg>
      <pc:sldChg chg="modSp mod modAnim">
        <pc:chgData name="คณิต พี่นา" userId="fd0cb80c2fc1ad3b" providerId="LiveId" clId="{D63CA294-A2A5-4582-A93A-67881D86BBD3}" dt="2022-01-01T05:43:14.200" v="102" actId="20577"/>
        <pc:sldMkLst>
          <pc:docMk/>
          <pc:sldMk cId="1267719252" sldId="512"/>
        </pc:sldMkLst>
        <pc:spChg chg="mod">
          <ac:chgData name="คณิต พี่นา" userId="fd0cb80c2fc1ad3b" providerId="LiveId" clId="{D63CA294-A2A5-4582-A93A-67881D86BBD3}" dt="2022-01-01T05:43:11.764" v="98" actId="20577"/>
          <ac:spMkLst>
            <pc:docMk/>
            <pc:sldMk cId="1267719252" sldId="512"/>
            <ac:spMk id="30" creationId="{708C426B-5947-4D76-9E7A-2C594DA08BC8}"/>
          </ac:spMkLst>
        </pc:spChg>
        <pc:spChg chg="mod">
          <ac:chgData name="คณิต พี่นา" userId="fd0cb80c2fc1ad3b" providerId="LiveId" clId="{D63CA294-A2A5-4582-A93A-67881D86BBD3}" dt="2022-01-01T05:43:14.200" v="102" actId="20577"/>
          <ac:spMkLst>
            <pc:docMk/>
            <pc:sldMk cId="1267719252" sldId="512"/>
            <ac:spMk id="60" creationId="{0D828EFB-7A3C-4A2E-86E0-B9959BA78324}"/>
          </ac:spMkLst>
        </pc:spChg>
        <pc:picChg chg="mod">
          <ac:chgData name="คณิต พี่นา" userId="fd0cb80c2fc1ad3b" providerId="LiveId" clId="{D63CA294-A2A5-4582-A93A-67881D86BBD3}" dt="2022-01-01T05:42:46.360" v="82" actId="1076"/>
          <ac:picMkLst>
            <pc:docMk/>
            <pc:sldMk cId="1267719252" sldId="512"/>
            <ac:picMk id="51" creationId="{9DD2F766-10A8-43AE-8D8A-87F0DA731D24}"/>
          </ac:picMkLst>
        </pc:picChg>
        <pc:picChg chg="mod">
          <ac:chgData name="คณิต พี่นา" userId="fd0cb80c2fc1ad3b" providerId="LiveId" clId="{D63CA294-A2A5-4582-A93A-67881D86BBD3}" dt="2022-01-01T05:42:44.623" v="81" actId="1076"/>
          <ac:picMkLst>
            <pc:docMk/>
            <pc:sldMk cId="1267719252" sldId="512"/>
            <ac:picMk id="61" creationId="{220873E2-8DDD-4BBD-9769-F45B19FCCFA4}"/>
          </ac:picMkLst>
        </pc:picChg>
      </pc:sldChg>
      <pc:sldChg chg="modTransition">
        <pc:chgData name="คณิต พี่นา" userId="fd0cb80c2fc1ad3b" providerId="LiveId" clId="{D63CA294-A2A5-4582-A93A-67881D86BBD3}" dt="2022-01-01T05:43:46.559" v="105"/>
        <pc:sldMkLst>
          <pc:docMk/>
          <pc:sldMk cId="2459466865" sldId="513"/>
        </pc:sldMkLst>
      </pc:sldChg>
      <pc:sldChg chg="modTransition">
        <pc:chgData name="คณิต พี่นา" userId="fd0cb80c2fc1ad3b" providerId="LiveId" clId="{D63CA294-A2A5-4582-A93A-67881D86BBD3}" dt="2022-01-01T05:46:10.149" v="109"/>
        <pc:sldMkLst>
          <pc:docMk/>
          <pc:sldMk cId="4252425201" sldId="514"/>
        </pc:sldMkLst>
      </pc:sldChg>
      <pc:sldChg chg="modTransition">
        <pc:chgData name="คณิต พี่นา" userId="fd0cb80c2fc1ad3b" providerId="LiveId" clId="{D63CA294-A2A5-4582-A93A-67881D86BBD3}" dt="2022-01-01T05:46:10.149" v="109"/>
        <pc:sldMkLst>
          <pc:docMk/>
          <pc:sldMk cId="2885410701" sldId="515"/>
        </pc:sldMkLst>
      </pc:sldChg>
      <pc:sldChg chg="modTransition">
        <pc:chgData name="คณิต พี่นา" userId="fd0cb80c2fc1ad3b" providerId="LiveId" clId="{D63CA294-A2A5-4582-A93A-67881D86BBD3}" dt="2022-01-01T05:46:10.149" v="109"/>
        <pc:sldMkLst>
          <pc:docMk/>
          <pc:sldMk cId="12476689" sldId="516"/>
        </pc:sldMkLst>
      </pc:sldChg>
      <pc:sldChg chg="modTransition">
        <pc:chgData name="คณิต พี่นา" userId="fd0cb80c2fc1ad3b" providerId="LiveId" clId="{D63CA294-A2A5-4582-A93A-67881D86BBD3}" dt="2022-01-01T05:46:10.149" v="109"/>
        <pc:sldMkLst>
          <pc:docMk/>
          <pc:sldMk cId="541383473" sldId="517"/>
        </pc:sldMkLst>
      </pc:sldChg>
      <pc:sldChg chg="delSp mod">
        <pc:chgData name="คณิต พี่นา" userId="fd0cb80c2fc1ad3b" providerId="LiveId" clId="{D63CA294-A2A5-4582-A93A-67881D86BBD3}" dt="2022-01-01T05:34:33.858" v="31" actId="478"/>
        <pc:sldMkLst>
          <pc:docMk/>
          <pc:sldMk cId="1713878687" sldId="539"/>
        </pc:sldMkLst>
        <pc:picChg chg="del">
          <ac:chgData name="คณิต พี่นา" userId="fd0cb80c2fc1ad3b" providerId="LiveId" clId="{D63CA294-A2A5-4582-A93A-67881D86BBD3}" dt="2022-01-01T05:34:33.858" v="31" actId="478"/>
          <ac:picMkLst>
            <pc:docMk/>
            <pc:sldMk cId="1713878687" sldId="539"/>
            <ac:picMk id="28" creationId="{85AA23A2-367E-4E4D-9BA4-85229D94822D}"/>
          </ac:picMkLst>
        </pc:picChg>
        <pc:picChg chg="del">
          <ac:chgData name="คณิต พี่นา" userId="fd0cb80c2fc1ad3b" providerId="LiveId" clId="{D63CA294-A2A5-4582-A93A-67881D86BBD3}" dt="2022-01-01T05:34:33.858" v="31" actId="478"/>
          <ac:picMkLst>
            <pc:docMk/>
            <pc:sldMk cId="1713878687" sldId="539"/>
            <ac:picMk id="29" creationId="{767FE9F8-ED96-47F6-A2E3-CE36156E5CBF}"/>
          </ac:picMkLst>
        </pc:picChg>
        <pc:picChg chg="del">
          <ac:chgData name="คณิต พี่นา" userId="fd0cb80c2fc1ad3b" providerId="LiveId" clId="{D63CA294-A2A5-4582-A93A-67881D86BBD3}" dt="2022-01-01T05:34:33.858" v="31" actId="478"/>
          <ac:picMkLst>
            <pc:docMk/>
            <pc:sldMk cId="1713878687" sldId="539"/>
            <ac:picMk id="30" creationId="{6A1483E0-A42C-4CF2-BF02-86F7C49CA698}"/>
          </ac:picMkLst>
        </pc:picChg>
        <pc:picChg chg="del">
          <ac:chgData name="คณิต พี่นา" userId="fd0cb80c2fc1ad3b" providerId="LiveId" clId="{D63CA294-A2A5-4582-A93A-67881D86BBD3}" dt="2022-01-01T05:34:33.858" v="31" actId="478"/>
          <ac:picMkLst>
            <pc:docMk/>
            <pc:sldMk cId="1713878687" sldId="539"/>
            <ac:picMk id="31" creationId="{F26B42C0-BED0-4A7F-A202-55A92FE8462A}"/>
          </ac:picMkLst>
        </pc:picChg>
        <pc:picChg chg="del">
          <ac:chgData name="คณิต พี่นา" userId="fd0cb80c2fc1ad3b" providerId="LiveId" clId="{D63CA294-A2A5-4582-A93A-67881D86BBD3}" dt="2022-01-01T05:34:33.858" v="31" actId="478"/>
          <ac:picMkLst>
            <pc:docMk/>
            <pc:sldMk cId="1713878687" sldId="539"/>
            <ac:picMk id="32" creationId="{955C7911-6633-4E4C-A640-3958F2DCE360}"/>
          </ac:picMkLst>
        </pc:picChg>
        <pc:picChg chg="del">
          <ac:chgData name="คณิต พี่นา" userId="fd0cb80c2fc1ad3b" providerId="LiveId" clId="{D63CA294-A2A5-4582-A93A-67881D86BBD3}" dt="2022-01-01T05:34:33.858" v="31" actId="478"/>
          <ac:picMkLst>
            <pc:docMk/>
            <pc:sldMk cId="1713878687" sldId="539"/>
            <ac:picMk id="36" creationId="{8F9EEFFA-5A83-4CA5-BCA8-44EF7DAEE5C6}"/>
          </ac:picMkLst>
        </pc:picChg>
      </pc:sldChg>
      <pc:sldChg chg="modAnim">
        <pc:chgData name="คณิต พี่นา" userId="fd0cb80c2fc1ad3b" providerId="LiveId" clId="{D63CA294-A2A5-4582-A93A-67881D86BBD3}" dt="2022-01-01T05:54:43.970" v="113"/>
        <pc:sldMkLst>
          <pc:docMk/>
          <pc:sldMk cId="3203871211" sldId="543"/>
        </pc:sldMkLst>
      </pc:sldChg>
      <pc:sldChg chg="modAnim">
        <pc:chgData name="คณิต พี่นา" userId="fd0cb80c2fc1ad3b" providerId="LiveId" clId="{D63CA294-A2A5-4582-A93A-67881D86BBD3}" dt="2022-01-01T05:54:54.881" v="114"/>
        <pc:sldMkLst>
          <pc:docMk/>
          <pc:sldMk cId="1901905104" sldId="552"/>
        </pc:sldMkLst>
      </pc:sldChg>
      <pc:sldChg chg="modAnim">
        <pc:chgData name="คณิต พี่นา" userId="fd0cb80c2fc1ad3b" providerId="LiveId" clId="{D63CA294-A2A5-4582-A93A-67881D86BBD3}" dt="2022-01-01T05:54:59.186" v="115"/>
        <pc:sldMkLst>
          <pc:docMk/>
          <pc:sldMk cId="2522789885" sldId="553"/>
        </pc:sldMkLst>
      </pc:sldChg>
      <pc:sldChg chg="modAnim">
        <pc:chgData name="คณิต พี่นา" userId="fd0cb80c2fc1ad3b" providerId="LiveId" clId="{D63CA294-A2A5-4582-A93A-67881D86BBD3}" dt="2022-01-01T05:55:02.846" v="116"/>
        <pc:sldMkLst>
          <pc:docMk/>
          <pc:sldMk cId="2167870283" sldId="554"/>
        </pc:sldMkLst>
      </pc:sldChg>
      <pc:sldChg chg="modTransition">
        <pc:chgData name="คณิต พี่นา" userId="fd0cb80c2fc1ad3b" providerId="LiveId" clId="{D63CA294-A2A5-4582-A93A-67881D86BBD3}" dt="2022-01-01T05:57:30.832" v="117"/>
        <pc:sldMkLst>
          <pc:docMk/>
          <pc:sldMk cId="2973364541" sldId="568"/>
        </pc:sldMkLst>
      </pc:sldChg>
      <pc:sldChg chg="modTransition">
        <pc:chgData name="คณิต พี่นา" userId="fd0cb80c2fc1ad3b" providerId="LiveId" clId="{D63CA294-A2A5-4582-A93A-67881D86BBD3}" dt="2022-01-01T05:57:30.832" v="117"/>
        <pc:sldMkLst>
          <pc:docMk/>
          <pc:sldMk cId="3359634825" sldId="569"/>
        </pc:sldMkLst>
      </pc:sldChg>
      <pc:sldChg chg="modTransition">
        <pc:chgData name="คณิต พี่นา" userId="fd0cb80c2fc1ad3b" providerId="LiveId" clId="{D63CA294-A2A5-4582-A93A-67881D86BBD3}" dt="2022-01-01T05:57:30.832" v="117"/>
        <pc:sldMkLst>
          <pc:docMk/>
          <pc:sldMk cId="3620844156" sldId="570"/>
        </pc:sldMkLst>
      </pc:sldChg>
      <pc:sldChg chg="modTransition">
        <pc:chgData name="คณิต พี่นา" userId="fd0cb80c2fc1ad3b" providerId="LiveId" clId="{D63CA294-A2A5-4582-A93A-67881D86BBD3}" dt="2022-01-01T06:05:17.523" v="141"/>
        <pc:sldMkLst>
          <pc:docMk/>
          <pc:sldMk cId="625466358" sldId="753"/>
        </pc:sldMkLst>
      </pc:sldChg>
      <pc:sldChg chg="modTransition">
        <pc:chgData name="คณิต พี่นา" userId="fd0cb80c2fc1ad3b" providerId="LiveId" clId="{D63CA294-A2A5-4582-A93A-67881D86BBD3}" dt="2022-01-01T06:05:17.523" v="141"/>
        <pc:sldMkLst>
          <pc:docMk/>
          <pc:sldMk cId="3423208710" sldId="1010"/>
        </pc:sldMkLst>
      </pc:sldChg>
      <pc:sldChg chg="modTransition">
        <pc:chgData name="คณิต พี่นา" userId="fd0cb80c2fc1ad3b" providerId="LiveId" clId="{D63CA294-A2A5-4582-A93A-67881D86BBD3}" dt="2022-01-01T06:05:17.523" v="141"/>
        <pc:sldMkLst>
          <pc:docMk/>
          <pc:sldMk cId="38798806" sldId="1011"/>
        </pc:sldMkLst>
      </pc:sldChg>
      <pc:sldChg chg="modTransition">
        <pc:chgData name="คณิต พี่นา" userId="fd0cb80c2fc1ad3b" providerId="LiveId" clId="{D63CA294-A2A5-4582-A93A-67881D86BBD3}" dt="2022-01-01T06:05:17.523" v="141"/>
        <pc:sldMkLst>
          <pc:docMk/>
          <pc:sldMk cId="2161195128" sldId="1012"/>
        </pc:sldMkLst>
      </pc:sldChg>
      <pc:sldChg chg="modTransition">
        <pc:chgData name="คณิต พี่นา" userId="fd0cb80c2fc1ad3b" providerId="LiveId" clId="{D63CA294-A2A5-4582-A93A-67881D86BBD3}" dt="2022-01-01T06:05:17.523" v="141"/>
        <pc:sldMkLst>
          <pc:docMk/>
          <pc:sldMk cId="3064156128" sldId="1013"/>
        </pc:sldMkLst>
      </pc:sldChg>
      <pc:sldChg chg="modSp modTransition">
        <pc:chgData name="คณิต พี่นา" userId="fd0cb80c2fc1ad3b" providerId="LiveId" clId="{D63CA294-A2A5-4582-A93A-67881D86BBD3}" dt="2022-01-01T06:05:17.523" v="141"/>
        <pc:sldMkLst>
          <pc:docMk/>
          <pc:sldMk cId="4208306348" sldId="1014"/>
        </pc:sldMkLst>
        <pc:spChg chg="mod">
          <ac:chgData name="คณิต พี่นา" userId="fd0cb80c2fc1ad3b" providerId="LiveId" clId="{D63CA294-A2A5-4582-A93A-67881D86BBD3}" dt="2022-01-01T06:02:59.423" v="123" actId="20577"/>
          <ac:spMkLst>
            <pc:docMk/>
            <pc:sldMk cId="4208306348" sldId="1014"/>
            <ac:spMk id="49" creationId="{F517E887-B61D-478C-B3FE-BE3D89DDE863}"/>
          </ac:spMkLst>
        </pc:spChg>
      </pc:sldChg>
      <pc:sldChg chg="modTransition">
        <pc:chgData name="คณิต พี่นา" userId="fd0cb80c2fc1ad3b" providerId="LiveId" clId="{D63CA294-A2A5-4582-A93A-67881D86BBD3}" dt="2022-01-01T06:05:17.523" v="141"/>
        <pc:sldMkLst>
          <pc:docMk/>
          <pc:sldMk cId="3340044247" sldId="1015"/>
        </pc:sldMkLst>
      </pc:sldChg>
      <pc:sldChg chg="addSp modSp modTransition">
        <pc:chgData name="คณิต พี่นา" userId="fd0cb80c2fc1ad3b" providerId="LiveId" clId="{D63CA294-A2A5-4582-A93A-67881D86BBD3}" dt="2022-01-01T06:05:52.424" v="142"/>
        <pc:sldMkLst>
          <pc:docMk/>
          <pc:sldMk cId="3699470261" sldId="1023"/>
        </pc:sldMkLst>
        <pc:picChg chg="add mod">
          <ac:chgData name="คณิต พี่นา" userId="fd0cb80c2fc1ad3b" providerId="LiveId" clId="{D63CA294-A2A5-4582-A93A-67881D86BBD3}" dt="2022-01-01T06:04:09.114" v="135"/>
          <ac:picMkLst>
            <pc:docMk/>
            <pc:sldMk cId="3699470261" sldId="1023"/>
            <ac:picMk id="25" creationId="{6922C06B-5672-4D22-B60B-7BC5F8AF766A}"/>
          </ac:picMkLst>
        </pc:picChg>
      </pc:sldChg>
      <pc:sldChg chg="addSp modSp modTransition">
        <pc:chgData name="คณิต พี่นา" userId="fd0cb80c2fc1ad3b" providerId="LiveId" clId="{D63CA294-A2A5-4582-A93A-67881D86BBD3}" dt="2022-01-01T06:04:13.707" v="138"/>
        <pc:sldMkLst>
          <pc:docMk/>
          <pc:sldMk cId="142260683" sldId="1024"/>
        </pc:sldMkLst>
        <pc:picChg chg="add mod">
          <ac:chgData name="คณิต พี่นา" userId="fd0cb80c2fc1ad3b" providerId="LiveId" clId="{D63CA294-A2A5-4582-A93A-67881D86BBD3}" dt="2022-01-01T06:04:08.130" v="134"/>
          <ac:picMkLst>
            <pc:docMk/>
            <pc:sldMk cId="142260683" sldId="1024"/>
            <ac:picMk id="25" creationId="{FD8096F9-B727-455D-9195-B32960436FB4}"/>
          </ac:picMkLst>
        </pc:picChg>
      </pc:sldChg>
      <pc:sldChg chg="addSp modSp modTransition">
        <pc:chgData name="คณิต พี่นา" userId="fd0cb80c2fc1ad3b" providerId="LiveId" clId="{D63CA294-A2A5-4582-A93A-67881D86BBD3}" dt="2022-01-01T06:04:13.707" v="138"/>
        <pc:sldMkLst>
          <pc:docMk/>
          <pc:sldMk cId="564866755" sldId="1025"/>
        </pc:sldMkLst>
        <pc:picChg chg="add mod">
          <ac:chgData name="คณิต พี่นา" userId="fd0cb80c2fc1ad3b" providerId="LiveId" clId="{D63CA294-A2A5-4582-A93A-67881D86BBD3}" dt="2022-01-01T06:04:07.084" v="133"/>
          <ac:picMkLst>
            <pc:docMk/>
            <pc:sldMk cId="564866755" sldId="1025"/>
            <ac:picMk id="25" creationId="{75EA0C46-7671-4F05-9D18-1C1CD5DF206C}"/>
          </ac:picMkLst>
        </pc:picChg>
      </pc:sldChg>
      <pc:sldChg chg="addSp modSp modTransition">
        <pc:chgData name="คณิต พี่นา" userId="fd0cb80c2fc1ad3b" providerId="LiveId" clId="{D63CA294-A2A5-4582-A93A-67881D86BBD3}" dt="2022-01-01T06:04:13.707" v="138"/>
        <pc:sldMkLst>
          <pc:docMk/>
          <pc:sldMk cId="1226399535" sldId="1026"/>
        </pc:sldMkLst>
        <pc:picChg chg="add mod">
          <ac:chgData name="คณิต พี่นา" userId="fd0cb80c2fc1ad3b" providerId="LiveId" clId="{D63CA294-A2A5-4582-A93A-67881D86BBD3}" dt="2022-01-01T06:04:06.097" v="132"/>
          <ac:picMkLst>
            <pc:docMk/>
            <pc:sldMk cId="1226399535" sldId="1026"/>
            <ac:picMk id="25" creationId="{FF496162-D0E4-43B5-AE2D-D67A6C12FEC8}"/>
          </ac:picMkLst>
        </pc:picChg>
      </pc:sldChg>
      <pc:sldChg chg="addSp modSp modTransition">
        <pc:chgData name="คณิต พี่นา" userId="fd0cb80c2fc1ad3b" providerId="LiveId" clId="{D63CA294-A2A5-4582-A93A-67881D86BBD3}" dt="2022-01-01T06:04:13.707" v="138"/>
        <pc:sldMkLst>
          <pc:docMk/>
          <pc:sldMk cId="782560712" sldId="1027"/>
        </pc:sldMkLst>
        <pc:picChg chg="add mod">
          <ac:chgData name="คณิต พี่นา" userId="fd0cb80c2fc1ad3b" providerId="LiveId" clId="{D63CA294-A2A5-4582-A93A-67881D86BBD3}" dt="2022-01-01T06:04:05.223" v="131"/>
          <ac:picMkLst>
            <pc:docMk/>
            <pc:sldMk cId="782560712" sldId="1027"/>
            <ac:picMk id="25" creationId="{2D054BC1-D5EF-48BD-9588-8E3394068D3E}"/>
          </ac:picMkLst>
        </pc:picChg>
      </pc:sldChg>
      <pc:sldChg chg="addSp modSp modTransition">
        <pc:chgData name="คณิต พี่นา" userId="fd0cb80c2fc1ad3b" providerId="LiveId" clId="{D63CA294-A2A5-4582-A93A-67881D86BBD3}" dt="2022-01-01T06:04:13.707" v="138"/>
        <pc:sldMkLst>
          <pc:docMk/>
          <pc:sldMk cId="1310278946" sldId="1028"/>
        </pc:sldMkLst>
        <pc:picChg chg="add mod">
          <ac:chgData name="คณิต พี่นา" userId="fd0cb80c2fc1ad3b" providerId="LiveId" clId="{D63CA294-A2A5-4582-A93A-67881D86BBD3}" dt="2022-01-01T06:04:04.292" v="130"/>
          <ac:picMkLst>
            <pc:docMk/>
            <pc:sldMk cId="1310278946" sldId="1028"/>
            <ac:picMk id="25" creationId="{64BF665D-E076-4A30-9E96-5024B5B0C789}"/>
          </ac:picMkLst>
        </pc:picChg>
      </pc:sldChg>
      <pc:sldChg chg="addSp modSp modTransition">
        <pc:chgData name="คณิต พี่นา" userId="fd0cb80c2fc1ad3b" providerId="LiveId" clId="{D63CA294-A2A5-4582-A93A-67881D86BBD3}" dt="2022-01-01T06:04:13.707" v="138"/>
        <pc:sldMkLst>
          <pc:docMk/>
          <pc:sldMk cId="4176181499" sldId="1029"/>
        </pc:sldMkLst>
        <pc:picChg chg="add mod">
          <ac:chgData name="คณิต พี่นา" userId="fd0cb80c2fc1ad3b" providerId="LiveId" clId="{D63CA294-A2A5-4582-A93A-67881D86BBD3}" dt="2022-01-01T06:04:02.886" v="129"/>
          <ac:picMkLst>
            <pc:docMk/>
            <pc:sldMk cId="4176181499" sldId="1029"/>
            <ac:picMk id="25" creationId="{D79D6D10-DBE9-4042-A7C3-C4AAF41A8DFC}"/>
          </ac:picMkLst>
        </pc:picChg>
      </pc:sldChg>
      <pc:sldChg chg="addSp modSp mod modTransition">
        <pc:chgData name="คณิต พี่นา" userId="fd0cb80c2fc1ad3b" providerId="LiveId" clId="{D63CA294-A2A5-4582-A93A-67881D86BBD3}" dt="2022-01-01T06:04:13.707" v="138"/>
        <pc:sldMkLst>
          <pc:docMk/>
          <pc:sldMk cId="2590348005" sldId="1030"/>
        </pc:sldMkLst>
        <pc:picChg chg="add mod">
          <ac:chgData name="คณิต พี่นา" userId="fd0cb80c2fc1ad3b" providerId="LiveId" clId="{D63CA294-A2A5-4582-A93A-67881D86BBD3}" dt="2022-01-01T06:03:56.782" v="127" actId="1076"/>
          <ac:picMkLst>
            <pc:docMk/>
            <pc:sldMk cId="2590348005" sldId="1030"/>
            <ac:picMk id="25" creationId="{A1D36D16-0146-41A6-A24E-117C09341233}"/>
          </ac:picMkLst>
        </pc:picChg>
      </pc:sldChg>
      <pc:sldChg chg="modSp">
        <pc:chgData name="คณิต พี่นา" userId="fd0cb80c2fc1ad3b" providerId="LiveId" clId="{D63CA294-A2A5-4582-A93A-67881D86BBD3}" dt="2022-01-01T06:07:54.535" v="154" actId="20577"/>
        <pc:sldMkLst>
          <pc:docMk/>
          <pc:sldMk cId="1833206865" sldId="1034"/>
        </pc:sldMkLst>
        <pc:spChg chg="mod">
          <ac:chgData name="คณิต พี่นา" userId="fd0cb80c2fc1ad3b" providerId="LiveId" clId="{D63CA294-A2A5-4582-A93A-67881D86BBD3}" dt="2022-01-01T06:07:54.535" v="154" actId="20577"/>
          <ac:spMkLst>
            <pc:docMk/>
            <pc:sldMk cId="1833206865" sldId="1034"/>
            <ac:spMk id="83" creationId="{D4B75403-26C6-4B2A-A615-C0F9C9250D56}"/>
          </ac:spMkLst>
        </pc:spChg>
        <pc:spChg chg="mod">
          <ac:chgData name="คณิต พี่นา" userId="fd0cb80c2fc1ad3b" providerId="LiveId" clId="{D63CA294-A2A5-4582-A93A-67881D86BBD3}" dt="2022-01-01T06:07:50.233" v="150" actId="20577"/>
          <ac:spMkLst>
            <pc:docMk/>
            <pc:sldMk cId="1833206865" sldId="1034"/>
            <ac:spMk id="91" creationId="{9A2BFDBA-D522-407C-829D-FC0C514166E6}"/>
          </ac:spMkLst>
        </pc:spChg>
      </pc:sldChg>
      <pc:sldChg chg="modAnim">
        <pc:chgData name="คณิต พี่นา" userId="fd0cb80c2fc1ad3b" providerId="LiveId" clId="{D63CA294-A2A5-4582-A93A-67881D86BBD3}" dt="2022-01-01T06:06:42.377" v="143"/>
        <pc:sldMkLst>
          <pc:docMk/>
          <pc:sldMk cId="4188738293" sldId="1035"/>
        </pc:sldMkLst>
      </pc:sldChg>
      <pc:sldChg chg="modAnim">
        <pc:chgData name="คณิต พี่นา" userId="fd0cb80c2fc1ad3b" providerId="LiveId" clId="{D63CA294-A2A5-4582-A93A-67881D86BBD3}" dt="2022-01-01T06:06:58.369" v="144"/>
        <pc:sldMkLst>
          <pc:docMk/>
          <pc:sldMk cId="1606549966" sldId="1036"/>
        </pc:sldMkLst>
      </pc:sldChg>
      <pc:sldChg chg="modAnim">
        <pc:chgData name="คณิต พี่นา" userId="fd0cb80c2fc1ad3b" providerId="LiveId" clId="{D63CA294-A2A5-4582-A93A-67881D86BBD3}" dt="2022-01-01T06:07:01.012" v="145"/>
        <pc:sldMkLst>
          <pc:docMk/>
          <pc:sldMk cId="1969301973" sldId="1038"/>
        </pc:sldMkLst>
      </pc:sldChg>
      <pc:sldChg chg="modAnim">
        <pc:chgData name="คณิต พี่นา" userId="fd0cb80c2fc1ad3b" providerId="LiveId" clId="{D63CA294-A2A5-4582-A93A-67881D86BBD3}" dt="2022-01-01T06:07:03.321" v="146"/>
        <pc:sldMkLst>
          <pc:docMk/>
          <pc:sldMk cId="3371827130" sldId="1040"/>
        </pc:sldMkLst>
      </pc:sldChg>
      <pc:sldChg chg="modAnim">
        <pc:chgData name="คณิต พี่นา" userId="fd0cb80c2fc1ad3b" providerId="LiveId" clId="{D63CA294-A2A5-4582-A93A-67881D86BBD3}" dt="2022-01-01T06:07:06.360" v="147"/>
        <pc:sldMkLst>
          <pc:docMk/>
          <pc:sldMk cId="336952106" sldId="1042"/>
        </pc:sldMkLst>
      </pc:sldChg>
      <pc:sldChg chg="modAnim">
        <pc:chgData name="คณิต พี่นา" userId="fd0cb80c2fc1ad3b" providerId="LiveId" clId="{D63CA294-A2A5-4582-A93A-67881D86BBD3}" dt="2022-01-01T06:07:11.555" v="148"/>
        <pc:sldMkLst>
          <pc:docMk/>
          <pc:sldMk cId="3563854908" sldId="1045"/>
        </pc:sldMkLst>
      </pc:sldChg>
      <pc:sldChg chg="addSp delSp mod addAnim delAnim modAnim">
        <pc:chgData name="คณิต พี่นา" userId="fd0cb80c2fc1ad3b" providerId="LiveId" clId="{D63CA294-A2A5-4582-A93A-67881D86BBD3}" dt="2022-01-01T06:09:30.955" v="158"/>
        <pc:sldMkLst>
          <pc:docMk/>
          <pc:sldMk cId="1002993605" sldId="1053"/>
        </pc:sldMkLst>
        <pc:grpChg chg="add del">
          <ac:chgData name="คณิต พี่นา" userId="fd0cb80c2fc1ad3b" providerId="LiveId" clId="{D63CA294-A2A5-4582-A93A-67881D86BBD3}" dt="2022-01-01T06:09:27.643" v="156" actId="478"/>
          <ac:grpSpMkLst>
            <pc:docMk/>
            <pc:sldMk cId="1002993605" sldId="1053"/>
            <ac:grpSpMk id="27" creationId="{DE715E05-E22F-4923-B18F-34B34911CC9D}"/>
          </ac:grpSpMkLst>
        </pc:grpChg>
        <pc:grpChg chg="add del">
          <ac:chgData name="คณิต พี่นา" userId="fd0cb80c2fc1ad3b" providerId="LiveId" clId="{D63CA294-A2A5-4582-A93A-67881D86BBD3}" dt="2022-01-01T06:09:27.643" v="156" actId="478"/>
          <ac:grpSpMkLst>
            <pc:docMk/>
            <pc:sldMk cId="1002993605" sldId="1053"/>
            <ac:grpSpMk id="45" creationId="{B85DE183-2A17-4729-ACC8-A6EE082F43A7}"/>
          </ac:grpSpMkLst>
        </pc:grpChg>
        <pc:picChg chg="add del">
          <ac:chgData name="คณิต พี่นา" userId="fd0cb80c2fc1ad3b" providerId="LiveId" clId="{D63CA294-A2A5-4582-A93A-67881D86BBD3}" dt="2022-01-01T06:09:27.643" v="156" actId="478"/>
          <ac:picMkLst>
            <pc:docMk/>
            <pc:sldMk cId="1002993605" sldId="1053"/>
            <ac:picMk id="63" creationId="{0CCCE6D0-70AF-4405-90E6-636EB77BABE9}"/>
          </ac:picMkLst>
        </pc:picChg>
      </pc:sldChg>
      <pc:sldChg chg="modAnim">
        <pc:chgData name="คณิต พี่นา" userId="fd0cb80c2fc1ad3b" providerId="LiveId" clId="{D63CA294-A2A5-4582-A93A-67881D86BBD3}" dt="2022-01-01T06:09:49.257" v="161"/>
        <pc:sldMkLst>
          <pc:docMk/>
          <pc:sldMk cId="1301902692" sldId="1055"/>
        </pc:sldMkLst>
      </pc:sldChg>
      <pc:sldChg chg="modAnim">
        <pc:chgData name="คณิต พี่นา" userId="fd0cb80c2fc1ad3b" providerId="LiveId" clId="{D63CA294-A2A5-4582-A93A-67881D86BBD3}" dt="2022-01-01T06:09:55.280" v="164"/>
        <pc:sldMkLst>
          <pc:docMk/>
          <pc:sldMk cId="907667912" sldId="105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9C653E-C934-432A-9774-7D1967238148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6A34A4-F8CB-4475-919D-91A854F42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089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482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025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765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38BB4-469C-48D2-871D-3EC776E2D9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8B316C-4B63-4B8F-B304-421B6DBEA9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A68FFF-BC58-4058-A28F-CF5275DC4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528FB-5F48-4C47-98B1-3B4D4FEE2BD7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18576A-2FEF-41AE-9118-57AD39E55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6D8DFB-DA3B-4F66-802D-F9F3602BD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E9C7-A622-4752-971F-35E7E04D4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572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D685A-D38C-458C-B4AA-8B6F26E24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27D366-A381-46FC-8F4C-A66D189D97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29ADDE-EB55-4C8F-9C95-6564EDC49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528FB-5F48-4C47-98B1-3B4D4FEE2BD7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DBE39A-5F4E-4E6D-B827-A6741E517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614BA4-D035-4E7F-A584-0DEF03462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E9C7-A622-4752-971F-35E7E04D4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053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CAA7AF-0FA0-4241-AF05-C918A57D72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9DC5C4-7815-4F03-9C7D-74ED1419B8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7501F-3B7B-47DE-A299-3D0873ABD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528FB-5F48-4C47-98B1-3B4D4FEE2BD7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2A89DB-DC1B-4BCF-843E-4CEBEB1BB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C8CB8-EAA7-4397-9134-C9497B07C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E9C7-A622-4752-971F-35E7E04D4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557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63950-0A93-4323-AFD9-B8172CC2F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02696F-3C75-4D11-A4E9-9CC0D84F0C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7B8E2E-E8CD-464F-9416-52FD01AF1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528FB-5F48-4C47-98B1-3B4D4FEE2BD7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888B67-5CC4-41F0-9B34-6D4E861A0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D076DA-8C69-4F6C-AB6D-C3DD48CD3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E9C7-A622-4752-971F-35E7E04D4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696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C5BCE-9E43-40E1-AB0C-5369C6E79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905245-C8CF-4E5A-8EBA-EF2F2BBBBB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91EDB7-B230-4CE8-8A02-D04284365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528FB-5F48-4C47-98B1-3B4D4FEE2BD7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B77175-6C47-487E-B0CB-3725FC7BF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F44E8B-052F-4526-9591-5D173533E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E9C7-A622-4752-971F-35E7E04D4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353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EA30A-3CCE-49DC-B3D3-ED698B974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B78F3C-9D59-4075-9820-3817C036F6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209E96-EE70-4B31-B45B-7CB5B2109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BBD193-0C08-4449-A068-DD8BAAC36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528FB-5F48-4C47-98B1-3B4D4FEE2BD7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9039A0-C74F-4B2C-A854-FEAADE825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711E2F-F605-427B-B2A8-94B9F6CB6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E9C7-A622-4752-971F-35E7E04D4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772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48F05-B6CB-4174-A2B5-74690C8B1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9CB8B6-4BDB-4126-BA2E-2AA9BA40F0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AD0632-5C6E-41AE-A9C3-6EA49AD68C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45AA2E-B09A-45BF-8F47-B0EA46D0CC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53757F-5E3B-41BA-8522-FDBC2994E0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612CC9-F396-4786-8D50-BF727B9F8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528FB-5F48-4C47-98B1-3B4D4FEE2BD7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2B0F5B-AFED-4FA9-A6AB-0D2711AF3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464367-9CED-4AB2-AAF5-FECBAE501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E9C7-A622-4752-971F-35E7E04D4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752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7A727-5E1C-418B-83A1-70AE64F80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4CAFBA-D097-4001-ACCA-B944B321D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528FB-5F48-4C47-98B1-3B4D4FEE2BD7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50C9C6-E4F5-403F-8037-4E69F6E5E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4C16DB-2C8B-4D2D-83B3-808B9B18B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E9C7-A622-4752-971F-35E7E04D4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369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7B6DFF-C8C5-4FC5-8F6F-78AB5D6CD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528FB-5F48-4C47-98B1-3B4D4FEE2BD7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0157BB-8A49-4338-A639-B917B70E5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7EBC8C-261D-4B08-BEE5-8E726E2B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E9C7-A622-4752-971F-35E7E04D4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562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E5E91-09E6-4B6B-B930-68E71DE1C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1F8AD-DC52-496A-A175-BD28F07EFD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7952F9-A94D-4584-B72D-A47003A5CE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AE8AFD-688A-4220-B2C6-6228766FA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528FB-5F48-4C47-98B1-3B4D4FEE2BD7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DD78F9-5486-4C12-ABCB-02BEB80BB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32F98F-251D-4D30-A918-211DCB334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E9C7-A622-4752-971F-35E7E04D4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6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4BA21-950B-4795-945B-46462A7F9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2EE7AC-1C26-41B6-993A-DA671D1BAC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2FE21E-5A0E-4CBE-BABC-F26FF7B0E8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C2BDD6-469E-4CDE-8B02-B79F527F5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528FB-5F48-4C47-98B1-3B4D4FEE2BD7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3677A0-13F0-411E-B163-81CECD897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ACE45F-E63F-43F4-8729-AD602A203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E9C7-A622-4752-971F-35E7E04D4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579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E84A1F-5E46-414D-9D4B-0A9B65421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EA1709-DF39-4BF9-B8EC-033B117CBD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9DEA5D-9638-4CD9-86AB-42B2C0DC43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1528FB-5F48-4C47-98B1-3B4D4FEE2BD7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4D37A4-BC82-47C7-BF29-ABDE175908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A9BD60-E2BE-4ADF-8F49-F800D0DBD4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CBE9C7-A622-4752-971F-35E7E04D4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317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gif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gif"/><Relationship Id="rId5" Type="http://schemas.openxmlformats.org/officeDocument/2006/relationships/image" Target="../media/image4.png"/><Relationship Id="rId10" Type="http://schemas.openxmlformats.org/officeDocument/2006/relationships/image" Target="../media/image9.gif"/><Relationship Id="rId4" Type="http://schemas.openxmlformats.org/officeDocument/2006/relationships/image" Target="../media/image3.png"/><Relationship Id="rId9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microsoft.com/office/2007/relationships/hdphoto" Target="../media/hdphoto1.wdp"/><Relationship Id="rId7" Type="http://schemas.openxmlformats.org/officeDocument/2006/relationships/image" Target="../media/image9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2.wdp"/><Relationship Id="rId10" Type="http://schemas.openxmlformats.org/officeDocument/2006/relationships/image" Target="../media/image31.gif"/><Relationship Id="rId4" Type="http://schemas.openxmlformats.org/officeDocument/2006/relationships/image" Target="../media/image18.png"/><Relationship Id="rId9" Type="http://schemas.openxmlformats.org/officeDocument/2006/relationships/image" Target="../media/image30.gif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3" Type="http://schemas.openxmlformats.org/officeDocument/2006/relationships/image" Target="../media/image165.png"/><Relationship Id="rId7" Type="http://schemas.microsoft.com/office/2007/relationships/hdphoto" Target="../media/hdphoto7.wdp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167.png"/><Relationship Id="rId4" Type="http://schemas.openxmlformats.org/officeDocument/2006/relationships/image" Target="../media/image166.png"/><Relationship Id="rId9" Type="http://schemas.microsoft.com/office/2007/relationships/hdphoto" Target="../media/hdphoto11.wdp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3" Type="http://schemas.openxmlformats.org/officeDocument/2006/relationships/image" Target="../media/image165.png"/><Relationship Id="rId7" Type="http://schemas.microsoft.com/office/2007/relationships/hdphoto" Target="../media/hdphoto8.wdp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167.png"/><Relationship Id="rId4" Type="http://schemas.openxmlformats.org/officeDocument/2006/relationships/image" Target="../media/image166.png"/><Relationship Id="rId9" Type="http://schemas.microsoft.com/office/2007/relationships/hdphoto" Target="../media/hdphoto11.wdp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3" Type="http://schemas.openxmlformats.org/officeDocument/2006/relationships/image" Target="../media/image165.png"/><Relationship Id="rId7" Type="http://schemas.microsoft.com/office/2007/relationships/hdphoto" Target="../media/hdphoto7.wdp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167.png"/><Relationship Id="rId4" Type="http://schemas.openxmlformats.org/officeDocument/2006/relationships/image" Target="../media/image166.png"/><Relationship Id="rId9" Type="http://schemas.microsoft.com/office/2007/relationships/hdphoto" Target="../media/hdphoto11.wdp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13" Type="http://schemas.openxmlformats.org/officeDocument/2006/relationships/image" Target="../media/image63.emf"/><Relationship Id="rId3" Type="http://schemas.openxmlformats.org/officeDocument/2006/relationships/audio" Target="../media/audio2.wav"/><Relationship Id="rId7" Type="http://schemas.openxmlformats.org/officeDocument/2006/relationships/image" Target="../media/image173.png"/><Relationship Id="rId12" Type="http://schemas.openxmlformats.org/officeDocument/2006/relationships/image" Target="../media/image64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png"/><Relationship Id="rId11" Type="http://schemas.openxmlformats.org/officeDocument/2006/relationships/image" Target="../media/image142.emf"/><Relationship Id="rId5" Type="http://schemas.openxmlformats.org/officeDocument/2006/relationships/image" Target="../media/image171.png"/><Relationship Id="rId10" Type="http://schemas.openxmlformats.org/officeDocument/2006/relationships/image" Target="../media/image176.png"/><Relationship Id="rId4" Type="http://schemas.openxmlformats.org/officeDocument/2006/relationships/image" Target="../media/image170.png"/><Relationship Id="rId9" Type="http://schemas.openxmlformats.org/officeDocument/2006/relationships/image" Target="../media/image175.png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13" Type="http://schemas.openxmlformats.org/officeDocument/2006/relationships/image" Target="../media/image63.emf"/><Relationship Id="rId3" Type="http://schemas.openxmlformats.org/officeDocument/2006/relationships/audio" Target="../media/audio1.wav"/><Relationship Id="rId7" Type="http://schemas.openxmlformats.org/officeDocument/2006/relationships/image" Target="../media/image173.png"/><Relationship Id="rId12" Type="http://schemas.openxmlformats.org/officeDocument/2006/relationships/image" Target="../media/image64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png"/><Relationship Id="rId11" Type="http://schemas.openxmlformats.org/officeDocument/2006/relationships/image" Target="../media/image142.emf"/><Relationship Id="rId5" Type="http://schemas.openxmlformats.org/officeDocument/2006/relationships/image" Target="../media/image171.png"/><Relationship Id="rId10" Type="http://schemas.openxmlformats.org/officeDocument/2006/relationships/image" Target="../media/image176.png"/><Relationship Id="rId4" Type="http://schemas.openxmlformats.org/officeDocument/2006/relationships/image" Target="../media/image170.png"/><Relationship Id="rId9" Type="http://schemas.openxmlformats.org/officeDocument/2006/relationships/image" Target="../media/image175.png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13" Type="http://schemas.openxmlformats.org/officeDocument/2006/relationships/image" Target="../media/image64.emf"/><Relationship Id="rId3" Type="http://schemas.openxmlformats.org/officeDocument/2006/relationships/audio" Target="../media/audio1.wav"/><Relationship Id="rId7" Type="http://schemas.openxmlformats.org/officeDocument/2006/relationships/image" Target="../media/image173.png"/><Relationship Id="rId12" Type="http://schemas.openxmlformats.org/officeDocument/2006/relationships/image" Target="../media/image63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png"/><Relationship Id="rId11" Type="http://schemas.openxmlformats.org/officeDocument/2006/relationships/image" Target="../media/image142.emf"/><Relationship Id="rId5" Type="http://schemas.openxmlformats.org/officeDocument/2006/relationships/image" Target="../media/image171.png"/><Relationship Id="rId10" Type="http://schemas.openxmlformats.org/officeDocument/2006/relationships/image" Target="../media/image176.png"/><Relationship Id="rId4" Type="http://schemas.openxmlformats.org/officeDocument/2006/relationships/image" Target="../media/image170.png"/><Relationship Id="rId9" Type="http://schemas.openxmlformats.org/officeDocument/2006/relationships/image" Target="../media/image175.png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13" Type="http://schemas.openxmlformats.org/officeDocument/2006/relationships/image" Target="../media/image63.emf"/><Relationship Id="rId3" Type="http://schemas.openxmlformats.org/officeDocument/2006/relationships/audio" Target="../media/audio1.wav"/><Relationship Id="rId7" Type="http://schemas.openxmlformats.org/officeDocument/2006/relationships/image" Target="../media/image173.png"/><Relationship Id="rId12" Type="http://schemas.openxmlformats.org/officeDocument/2006/relationships/image" Target="../media/image64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png"/><Relationship Id="rId11" Type="http://schemas.openxmlformats.org/officeDocument/2006/relationships/image" Target="../media/image142.emf"/><Relationship Id="rId5" Type="http://schemas.openxmlformats.org/officeDocument/2006/relationships/image" Target="../media/image171.png"/><Relationship Id="rId10" Type="http://schemas.openxmlformats.org/officeDocument/2006/relationships/image" Target="../media/image176.png"/><Relationship Id="rId4" Type="http://schemas.openxmlformats.org/officeDocument/2006/relationships/image" Target="../media/image170.png"/><Relationship Id="rId9" Type="http://schemas.openxmlformats.org/officeDocument/2006/relationships/image" Target="../media/image17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microsoft.com/office/2007/relationships/hdphoto" Target="../media/hdphoto1.wdp"/><Relationship Id="rId7" Type="http://schemas.openxmlformats.org/officeDocument/2006/relationships/image" Target="../media/image32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microsoft.com/office/2007/relationships/hdphoto" Target="../media/hdphoto2.wdp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openxmlformats.org/officeDocument/2006/relationships/image" Target="../media/image34.gif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13" Type="http://schemas.openxmlformats.org/officeDocument/2006/relationships/image" Target="../media/image63.emf"/><Relationship Id="rId3" Type="http://schemas.openxmlformats.org/officeDocument/2006/relationships/audio" Target="../media/audio2.wav"/><Relationship Id="rId7" Type="http://schemas.openxmlformats.org/officeDocument/2006/relationships/image" Target="../media/image173.png"/><Relationship Id="rId12" Type="http://schemas.openxmlformats.org/officeDocument/2006/relationships/image" Target="../media/image64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png"/><Relationship Id="rId11" Type="http://schemas.openxmlformats.org/officeDocument/2006/relationships/image" Target="../media/image142.emf"/><Relationship Id="rId5" Type="http://schemas.openxmlformats.org/officeDocument/2006/relationships/image" Target="../media/image171.png"/><Relationship Id="rId10" Type="http://schemas.openxmlformats.org/officeDocument/2006/relationships/image" Target="../media/image176.png"/><Relationship Id="rId4" Type="http://schemas.openxmlformats.org/officeDocument/2006/relationships/image" Target="../media/image170.png"/><Relationship Id="rId9" Type="http://schemas.openxmlformats.org/officeDocument/2006/relationships/image" Target="../media/image175.png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13" Type="http://schemas.openxmlformats.org/officeDocument/2006/relationships/image" Target="../media/image64.emf"/><Relationship Id="rId3" Type="http://schemas.openxmlformats.org/officeDocument/2006/relationships/audio" Target="../media/audio1.wav"/><Relationship Id="rId7" Type="http://schemas.openxmlformats.org/officeDocument/2006/relationships/image" Target="../media/image173.png"/><Relationship Id="rId12" Type="http://schemas.openxmlformats.org/officeDocument/2006/relationships/image" Target="../media/image63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png"/><Relationship Id="rId11" Type="http://schemas.openxmlformats.org/officeDocument/2006/relationships/image" Target="../media/image142.emf"/><Relationship Id="rId5" Type="http://schemas.openxmlformats.org/officeDocument/2006/relationships/image" Target="../media/image171.png"/><Relationship Id="rId10" Type="http://schemas.openxmlformats.org/officeDocument/2006/relationships/image" Target="../media/image176.png"/><Relationship Id="rId4" Type="http://schemas.openxmlformats.org/officeDocument/2006/relationships/image" Target="../media/image170.png"/><Relationship Id="rId9" Type="http://schemas.openxmlformats.org/officeDocument/2006/relationships/image" Target="../media/image175.png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13" Type="http://schemas.openxmlformats.org/officeDocument/2006/relationships/image" Target="../media/image63.emf"/><Relationship Id="rId3" Type="http://schemas.openxmlformats.org/officeDocument/2006/relationships/audio" Target="../media/audio2.wav"/><Relationship Id="rId7" Type="http://schemas.openxmlformats.org/officeDocument/2006/relationships/image" Target="../media/image173.png"/><Relationship Id="rId12" Type="http://schemas.openxmlformats.org/officeDocument/2006/relationships/image" Target="../media/image64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png"/><Relationship Id="rId11" Type="http://schemas.openxmlformats.org/officeDocument/2006/relationships/image" Target="../media/image142.emf"/><Relationship Id="rId5" Type="http://schemas.openxmlformats.org/officeDocument/2006/relationships/image" Target="../media/image171.png"/><Relationship Id="rId10" Type="http://schemas.openxmlformats.org/officeDocument/2006/relationships/image" Target="../media/image176.png"/><Relationship Id="rId4" Type="http://schemas.openxmlformats.org/officeDocument/2006/relationships/image" Target="../media/image170.png"/><Relationship Id="rId9" Type="http://schemas.openxmlformats.org/officeDocument/2006/relationships/image" Target="../media/image175.png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13" Type="http://schemas.openxmlformats.org/officeDocument/2006/relationships/image" Target="../media/image63.emf"/><Relationship Id="rId3" Type="http://schemas.openxmlformats.org/officeDocument/2006/relationships/audio" Target="../media/audio1.wav"/><Relationship Id="rId7" Type="http://schemas.openxmlformats.org/officeDocument/2006/relationships/image" Target="../media/image173.png"/><Relationship Id="rId12" Type="http://schemas.openxmlformats.org/officeDocument/2006/relationships/image" Target="../media/image64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png"/><Relationship Id="rId11" Type="http://schemas.openxmlformats.org/officeDocument/2006/relationships/image" Target="../media/image142.emf"/><Relationship Id="rId5" Type="http://schemas.openxmlformats.org/officeDocument/2006/relationships/image" Target="../media/image171.png"/><Relationship Id="rId10" Type="http://schemas.openxmlformats.org/officeDocument/2006/relationships/image" Target="../media/image176.png"/><Relationship Id="rId4" Type="http://schemas.openxmlformats.org/officeDocument/2006/relationships/image" Target="../media/image170.png"/><Relationship Id="rId9" Type="http://schemas.openxmlformats.org/officeDocument/2006/relationships/image" Target="../media/image175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3" Type="http://schemas.openxmlformats.org/officeDocument/2006/relationships/image" Target="../media/image178.png"/><Relationship Id="rId7" Type="http://schemas.openxmlformats.org/officeDocument/2006/relationships/image" Target="../media/image68.jp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png"/><Relationship Id="rId5" Type="http://schemas.openxmlformats.org/officeDocument/2006/relationships/image" Target="../media/image179.png"/><Relationship Id="rId4" Type="http://schemas.openxmlformats.org/officeDocument/2006/relationships/image" Target="../media/image8.gif"/><Relationship Id="rId9" Type="http://schemas.openxmlformats.org/officeDocument/2006/relationships/image" Target="../media/image162.png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3" Type="http://schemas.openxmlformats.org/officeDocument/2006/relationships/image" Target="../media/image157.png"/><Relationship Id="rId7" Type="http://schemas.openxmlformats.org/officeDocument/2006/relationships/image" Target="../media/image163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10" Type="http://schemas.openxmlformats.org/officeDocument/2006/relationships/image" Target="../media/image8.gif"/><Relationship Id="rId4" Type="http://schemas.openxmlformats.org/officeDocument/2006/relationships/image" Target="../media/image100.png"/><Relationship Id="rId9" Type="http://schemas.openxmlformats.org/officeDocument/2006/relationships/image" Target="../media/image160.png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157.png"/><Relationship Id="rId7" Type="http://schemas.openxmlformats.org/officeDocument/2006/relationships/image" Target="../media/image159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10" Type="http://schemas.openxmlformats.org/officeDocument/2006/relationships/image" Target="../media/image163.png"/><Relationship Id="rId4" Type="http://schemas.openxmlformats.org/officeDocument/2006/relationships/image" Target="../media/image100.png"/><Relationship Id="rId9" Type="http://schemas.openxmlformats.org/officeDocument/2006/relationships/image" Target="../media/image9.gif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157.png"/><Relationship Id="rId7" Type="http://schemas.openxmlformats.org/officeDocument/2006/relationships/image" Target="../media/image159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10" Type="http://schemas.openxmlformats.org/officeDocument/2006/relationships/image" Target="../media/image9.gif"/><Relationship Id="rId4" Type="http://schemas.openxmlformats.org/officeDocument/2006/relationships/image" Target="../media/image100.png"/><Relationship Id="rId9" Type="http://schemas.openxmlformats.org/officeDocument/2006/relationships/image" Target="../media/image10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microsoft.com/office/2007/relationships/hdphoto" Target="../media/hdphoto1.wdp"/><Relationship Id="rId7" Type="http://schemas.openxmlformats.org/officeDocument/2006/relationships/image" Target="../media/image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2.wdp"/><Relationship Id="rId10" Type="http://schemas.openxmlformats.org/officeDocument/2006/relationships/image" Target="../media/image34.gif"/><Relationship Id="rId4" Type="http://schemas.openxmlformats.org/officeDocument/2006/relationships/image" Target="../media/image18.png"/><Relationship Id="rId9" Type="http://schemas.openxmlformats.org/officeDocument/2006/relationships/image" Target="../media/image33.gif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157.png"/><Relationship Id="rId7" Type="http://schemas.openxmlformats.org/officeDocument/2006/relationships/image" Target="../media/image159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10" Type="http://schemas.openxmlformats.org/officeDocument/2006/relationships/image" Target="../media/image10.gif"/><Relationship Id="rId4" Type="http://schemas.openxmlformats.org/officeDocument/2006/relationships/image" Target="../media/image100.png"/><Relationship Id="rId9" Type="http://schemas.openxmlformats.org/officeDocument/2006/relationships/image" Target="../media/image11.gif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157.png"/><Relationship Id="rId7" Type="http://schemas.openxmlformats.org/officeDocument/2006/relationships/image" Target="../media/image159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10" Type="http://schemas.openxmlformats.org/officeDocument/2006/relationships/image" Target="../media/image11.gif"/><Relationship Id="rId4" Type="http://schemas.openxmlformats.org/officeDocument/2006/relationships/image" Target="../media/image100.png"/><Relationship Id="rId9" Type="http://schemas.openxmlformats.org/officeDocument/2006/relationships/image" Target="../media/image12.gif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178.png"/><Relationship Id="rId7" Type="http://schemas.openxmlformats.org/officeDocument/2006/relationships/image" Target="../media/image10.gif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png"/><Relationship Id="rId5" Type="http://schemas.openxmlformats.org/officeDocument/2006/relationships/image" Target="../media/image11.gif"/><Relationship Id="rId4" Type="http://schemas.openxmlformats.org/officeDocument/2006/relationships/image" Target="../media/image179.png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165.png"/><Relationship Id="rId7" Type="http://schemas.openxmlformats.org/officeDocument/2006/relationships/image" Target="../media/image9.gif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1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165.png"/><Relationship Id="rId7" Type="http://schemas.openxmlformats.org/officeDocument/2006/relationships/image" Target="../media/image8.gif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7" Type="http://schemas.openxmlformats.org/officeDocument/2006/relationships/image" Target="../media/image167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6.png"/><Relationship Id="rId5" Type="http://schemas.openxmlformats.org/officeDocument/2006/relationships/image" Target="../media/image8.gif"/><Relationship Id="rId4" Type="http://schemas.openxmlformats.org/officeDocument/2006/relationships/image" Target="../media/image10.gif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1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13" Type="http://schemas.openxmlformats.org/officeDocument/2006/relationships/image" Target="../media/image63.emf"/><Relationship Id="rId3" Type="http://schemas.openxmlformats.org/officeDocument/2006/relationships/audio" Target="../media/audio2.wav"/><Relationship Id="rId7" Type="http://schemas.openxmlformats.org/officeDocument/2006/relationships/image" Target="../media/image173.png"/><Relationship Id="rId12" Type="http://schemas.openxmlformats.org/officeDocument/2006/relationships/image" Target="../media/image64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png"/><Relationship Id="rId11" Type="http://schemas.openxmlformats.org/officeDocument/2006/relationships/image" Target="../media/image142.emf"/><Relationship Id="rId5" Type="http://schemas.openxmlformats.org/officeDocument/2006/relationships/image" Target="../media/image171.png"/><Relationship Id="rId10" Type="http://schemas.openxmlformats.org/officeDocument/2006/relationships/image" Target="../media/image176.png"/><Relationship Id="rId4" Type="http://schemas.openxmlformats.org/officeDocument/2006/relationships/image" Target="../media/image170.png"/><Relationship Id="rId9" Type="http://schemas.openxmlformats.org/officeDocument/2006/relationships/image" Target="../media/image17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hdphoto" Target="../media/hdphoto1.wdp"/><Relationship Id="rId7" Type="http://schemas.openxmlformats.org/officeDocument/2006/relationships/image" Target="../media/image3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g"/><Relationship Id="rId9" Type="http://schemas.openxmlformats.org/officeDocument/2006/relationships/image" Target="../media/image40.png"/></Relationships>
</file>

<file path=ppt/slides/_rels/slide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13" Type="http://schemas.openxmlformats.org/officeDocument/2006/relationships/image" Target="../media/image64.emf"/><Relationship Id="rId3" Type="http://schemas.openxmlformats.org/officeDocument/2006/relationships/audio" Target="../media/audio1.wav"/><Relationship Id="rId7" Type="http://schemas.openxmlformats.org/officeDocument/2006/relationships/image" Target="../media/image173.png"/><Relationship Id="rId12" Type="http://schemas.openxmlformats.org/officeDocument/2006/relationships/image" Target="../media/image63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png"/><Relationship Id="rId11" Type="http://schemas.openxmlformats.org/officeDocument/2006/relationships/image" Target="../media/image142.emf"/><Relationship Id="rId5" Type="http://schemas.openxmlformats.org/officeDocument/2006/relationships/image" Target="../media/image171.png"/><Relationship Id="rId10" Type="http://schemas.openxmlformats.org/officeDocument/2006/relationships/image" Target="../media/image176.png"/><Relationship Id="rId4" Type="http://schemas.openxmlformats.org/officeDocument/2006/relationships/image" Target="../media/image170.png"/><Relationship Id="rId9" Type="http://schemas.openxmlformats.org/officeDocument/2006/relationships/image" Target="../media/image175.png"/></Relationships>
</file>

<file path=ppt/slides/_rels/slide1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13" Type="http://schemas.openxmlformats.org/officeDocument/2006/relationships/image" Target="../media/image63.emf"/><Relationship Id="rId3" Type="http://schemas.openxmlformats.org/officeDocument/2006/relationships/audio" Target="../media/audio1.wav"/><Relationship Id="rId7" Type="http://schemas.openxmlformats.org/officeDocument/2006/relationships/image" Target="../media/image173.png"/><Relationship Id="rId12" Type="http://schemas.openxmlformats.org/officeDocument/2006/relationships/image" Target="../media/image64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png"/><Relationship Id="rId11" Type="http://schemas.openxmlformats.org/officeDocument/2006/relationships/image" Target="../media/image142.emf"/><Relationship Id="rId5" Type="http://schemas.openxmlformats.org/officeDocument/2006/relationships/image" Target="../media/image171.png"/><Relationship Id="rId10" Type="http://schemas.openxmlformats.org/officeDocument/2006/relationships/image" Target="../media/image176.png"/><Relationship Id="rId4" Type="http://schemas.openxmlformats.org/officeDocument/2006/relationships/image" Target="../media/image170.png"/><Relationship Id="rId9" Type="http://schemas.openxmlformats.org/officeDocument/2006/relationships/image" Target="../media/image175.png"/></Relationships>
</file>

<file path=ppt/slides/_rels/slide1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13" Type="http://schemas.openxmlformats.org/officeDocument/2006/relationships/image" Target="../media/image63.emf"/><Relationship Id="rId3" Type="http://schemas.openxmlformats.org/officeDocument/2006/relationships/audio" Target="../media/audio1.wav"/><Relationship Id="rId7" Type="http://schemas.openxmlformats.org/officeDocument/2006/relationships/image" Target="../media/image173.png"/><Relationship Id="rId12" Type="http://schemas.openxmlformats.org/officeDocument/2006/relationships/image" Target="../media/image64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png"/><Relationship Id="rId11" Type="http://schemas.openxmlformats.org/officeDocument/2006/relationships/image" Target="../media/image142.emf"/><Relationship Id="rId5" Type="http://schemas.openxmlformats.org/officeDocument/2006/relationships/image" Target="../media/image171.png"/><Relationship Id="rId10" Type="http://schemas.openxmlformats.org/officeDocument/2006/relationships/image" Target="../media/image176.png"/><Relationship Id="rId4" Type="http://schemas.openxmlformats.org/officeDocument/2006/relationships/image" Target="../media/image170.png"/><Relationship Id="rId9" Type="http://schemas.openxmlformats.org/officeDocument/2006/relationships/image" Target="../media/image175.png"/></Relationships>
</file>

<file path=ppt/slides/_rels/slide1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13" Type="http://schemas.openxmlformats.org/officeDocument/2006/relationships/image" Target="../media/image64.emf"/><Relationship Id="rId3" Type="http://schemas.openxmlformats.org/officeDocument/2006/relationships/audio" Target="../media/audio1.wav"/><Relationship Id="rId7" Type="http://schemas.openxmlformats.org/officeDocument/2006/relationships/image" Target="../media/image173.png"/><Relationship Id="rId12" Type="http://schemas.openxmlformats.org/officeDocument/2006/relationships/image" Target="../media/image63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png"/><Relationship Id="rId11" Type="http://schemas.openxmlformats.org/officeDocument/2006/relationships/image" Target="../media/image142.emf"/><Relationship Id="rId5" Type="http://schemas.openxmlformats.org/officeDocument/2006/relationships/image" Target="../media/image171.png"/><Relationship Id="rId10" Type="http://schemas.openxmlformats.org/officeDocument/2006/relationships/image" Target="../media/image176.png"/><Relationship Id="rId4" Type="http://schemas.openxmlformats.org/officeDocument/2006/relationships/image" Target="../media/image170.png"/><Relationship Id="rId9" Type="http://schemas.openxmlformats.org/officeDocument/2006/relationships/image" Target="../media/image175.png"/></Relationships>
</file>

<file path=ppt/slides/_rels/slide1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png"/><Relationship Id="rId13" Type="http://schemas.openxmlformats.org/officeDocument/2006/relationships/image" Target="../media/image189.png"/><Relationship Id="rId3" Type="http://schemas.openxmlformats.org/officeDocument/2006/relationships/audio" Target="../media/audio2.wav"/><Relationship Id="rId7" Type="http://schemas.openxmlformats.org/officeDocument/2006/relationships/image" Target="../media/image183.png"/><Relationship Id="rId12" Type="http://schemas.openxmlformats.org/officeDocument/2006/relationships/image" Target="../media/image188.png"/><Relationship Id="rId2" Type="http://schemas.openxmlformats.org/officeDocument/2006/relationships/audio" Target="../media/audio1.wav"/><Relationship Id="rId16" Type="http://schemas.openxmlformats.org/officeDocument/2006/relationships/image" Target="../media/image14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2.png"/><Relationship Id="rId11" Type="http://schemas.openxmlformats.org/officeDocument/2006/relationships/image" Target="../media/image187.png"/><Relationship Id="rId5" Type="http://schemas.openxmlformats.org/officeDocument/2006/relationships/image" Target="../media/image181.png"/><Relationship Id="rId15" Type="http://schemas.openxmlformats.org/officeDocument/2006/relationships/image" Target="../media/image64.emf"/><Relationship Id="rId10" Type="http://schemas.openxmlformats.org/officeDocument/2006/relationships/image" Target="../media/image186.png"/><Relationship Id="rId4" Type="http://schemas.openxmlformats.org/officeDocument/2006/relationships/image" Target="../media/image180.png"/><Relationship Id="rId9" Type="http://schemas.openxmlformats.org/officeDocument/2006/relationships/image" Target="../media/image185.png"/><Relationship Id="rId14" Type="http://schemas.openxmlformats.org/officeDocument/2006/relationships/image" Target="../media/image63.emf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png"/><Relationship Id="rId13" Type="http://schemas.openxmlformats.org/officeDocument/2006/relationships/image" Target="../media/image190.png"/><Relationship Id="rId3" Type="http://schemas.openxmlformats.org/officeDocument/2006/relationships/audio" Target="../media/audio1.wav"/><Relationship Id="rId7" Type="http://schemas.openxmlformats.org/officeDocument/2006/relationships/image" Target="../media/image183.png"/><Relationship Id="rId12" Type="http://schemas.openxmlformats.org/officeDocument/2006/relationships/image" Target="../media/image189.png"/><Relationship Id="rId2" Type="http://schemas.openxmlformats.org/officeDocument/2006/relationships/audio" Target="../media/audio2.wav"/><Relationship Id="rId16" Type="http://schemas.openxmlformats.org/officeDocument/2006/relationships/image" Target="../media/image14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2.png"/><Relationship Id="rId11" Type="http://schemas.openxmlformats.org/officeDocument/2006/relationships/image" Target="../media/image187.png"/><Relationship Id="rId5" Type="http://schemas.openxmlformats.org/officeDocument/2006/relationships/image" Target="../media/image181.png"/><Relationship Id="rId15" Type="http://schemas.openxmlformats.org/officeDocument/2006/relationships/image" Target="../media/image63.emf"/><Relationship Id="rId10" Type="http://schemas.openxmlformats.org/officeDocument/2006/relationships/image" Target="../media/image186.png"/><Relationship Id="rId4" Type="http://schemas.openxmlformats.org/officeDocument/2006/relationships/image" Target="../media/image180.png"/><Relationship Id="rId9" Type="http://schemas.openxmlformats.org/officeDocument/2006/relationships/image" Target="../media/image185.png"/><Relationship Id="rId14" Type="http://schemas.openxmlformats.org/officeDocument/2006/relationships/image" Target="../media/image64.emf"/></Relationships>
</file>

<file path=ppt/slides/_rels/slide1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png"/><Relationship Id="rId13" Type="http://schemas.openxmlformats.org/officeDocument/2006/relationships/image" Target="../media/image189.png"/><Relationship Id="rId3" Type="http://schemas.openxmlformats.org/officeDocument/2006/relationships/audio" Target="../media/audio2.wav"/><Relationship Id="rId7" Type="http://schemas.openxmlformats.org/officeDocument/2006/relationships/image" Target="../media/image183.png"/><Relationship Id="rId12" Type="http://schemas.openxmlformats.org/officeDocument/2006/relationships/image" Target="../media/image188.png"/><Relationship Id="rId2" Type="http://schemas.openxmlformats.org/officeDocument/2006/relationships/audio" Target="../media/audio1.wav"/><Relationship Id="rId16" Type="http://schemas.openxmlformats.org/officeDocument/2006/relationships/image" Target="../media/image14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2.png"/><Relationship Id="rId11" Type="http://schemas.openxmlformats.org/officeDocument/2006/relationships/image" Target="../media/image187.png"/><Relationship Id="rId5" Type="http://schemas.openxmlformats.org/officeDocument/2006/relationships/image" Target="../media/image181.png"/><Relationship Id="rId15" Type="http://schemas.openxmlformats.org/officeDocument/2006/relationships/image" Target="../media/image64.emf"/><Relationship Id="rId10" Type="http://schemas.openxmlformats.org/officeDocument/2006/relationships/image" Target="../media/image186.png"/><Relationship Id="rId4" Type="http://schemas.openxmlformats.org/officeDocument/2006/relationships/image" Target="../media/image180.png"/><Relationship Id="rId9" Type="http://schemas.openxmlformats.org/officeDocument/2006/relationships/image" Target="../media/image185.png"/><Relationship Id="rId14" Type="http://schemas.openxmlformats.org/officeDocument/2006/relationships/image" Target="../media/image63.emf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microsoft.com/office/2007/relationships/hdphoto" Target="../media/hdphoto1.wdp"/><Relationship Id="rId7" Type="http://schemas.openxmlformats.org/officeDocument/2006/relationships/image" Target="../media/image4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jpg"/><Relationship Id="rId10" Type="http://schemas.openxmlformats.org/officeDocument/2006/relationships/image" Target="../media/image47.jpg"/><Relationship Id="rId4" Type="http://schemas.openxmlformats.org/officeDocument/2006/relationships/image" Target="../media/image41.jpg"/><Relationship Id="rId9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microsoft.com/office/2007/relationships/hdphoto" Target="../media/hdphoto1.wdp"/><Relationship Id="rId7" Type="http://schemas.openxmlformats.org/officeDocument/2006/relationships/image" Target="../media/image5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emf"/><Relationship Id="rId3" Type="http://schemas.openxmlformats.org/officeDocument/2006/relationships/audio" Target="../media/audio2.wav"/><Relationship Id="rId7" Type="http://schemas.openxmlformats.org/officeDocument/2006/relationships/image" Target="../media/image58.png"/><Relationship Id="rId12" Type="http://schemas.openxmlformats.org/officeDocument/2006/relationships/image" Target="../media/image63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9.gif"/><Relationship Id="rId10" Type="http://schemas.openxmlformats.org/officeDocument/2006/relationships/image" Target="../media/image61.png"/><Relationship Id="rId4" Type="http://schemas.openxmlformats.org/officeDocument/2006/relationships/image" Target="../media/image56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3.emf"/><Relationship Id="rId3" Type="http://schemas.openxmlformats.org/officeDocument/2006/relationships/audio" Target="../media/audio1.wav"/><Relationship Id="rId7" Type="http://schemas.openxmlformats.org/officeDocument/2006/relationships/image" Target="../media/image58.png"/><Relationship Id="rId12" Type="http://schemas.openxmlformats.org/officeDocument/2006/relationships/image" Target="../media/image64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66.png"/><Relationship Id="rId10" Type="http://schemas.openxmlformats.org/officeDocument/2006/relationships/image" Target="../media/image61.png"/><Relationship Id="rId4" Type="http://schemas.openxmlformats.org/officeDocument/2006/relationships/image" Target="../media/image56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emf"/><Relationship Id="rId3" Type="http://schemas.openxmlformats.org/officeDocument/2006/relationships/audio" Target="../media/audio2.wav"/><Relationship Id="rId7" Type="http://schemas.openxmlformats.org/officeDocument/2006/relationships/image" Target="../media/image58.png"/><Relationship Id="rId12" Type="http://schemas.openxmlformats.org/officeDocument/2006/relationships/image" Target="../media/image63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12.gif"/><Relationship Id="rId10" Type="http://schemas.openxmlformats.org/officeDocument/2006/relationships/image" Target="../media/image61.png"/><Relationship Id="rId4" Type="http://schemas.openxmlformats.org/officeDocument/2006/relationships/image" Target="../media/image56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3.emf"/><Relationship Id="rId3" Type="http://schemas.openxmlformats.org/officeDocument/2006/relationships/audio" Target="../media/audio1.wav"/><Relationship Id="rId7" Type="http://schemas.openxmlformats.org/officeDocument/2006/relationships/image" Target="../media/image58.png"/><Relationship Id="rId12" Type="http://schemas.openxmlformats.org/officeDocument/2006/relationships/image" Target="../media/image64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67.jpg"/><Relationship Id="rId10" Type="http://schemas.openxmlformats.org/officeDocument/2006/relationships/image" Target="../media/image61.png"/><Relationship Id="rId4" Type="http://schemas.openxmlformats.org/officeDocument/2006/relationships/image" Target="../media/image56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emf"/><Relationship Id="rId3" Type="http://schemas.openxmlformats.org/officeDocument/2006/relationships/audio" Target="../media/audio2.wav"/><Relationship Id="rId7" Type="http://schemas.openxmlformats.org/officeDocument/2006/relationships/image" Target="../media/image58.png"/><Relationship Id="rId12" Type="http://schemas.openxmlformats.org/officeDocument/2006/relationships/image" Target="../media/image63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10.gif"/><Relationship Id="rId10" Type="http://schemas.openxmlformats.org/officeDocument/2006/relationships/image" Target="../media/image61.png"/><Relationship Id="rId4" Type="http://schemas.openxmlformats.org/officeDocument/2006/relationships/image" Target="../media/image56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3.emf"/><Relationship Id="rId3" Type="http://schemas.openxmlformats.org/officeDocument/2006/relationships/audio" Target="../media/audio1.wav"/><Relationship Id="rId7" Type="http://schemas.openxmlformats.org/officeDocument/2006/relationships/image" Target="../media/image58.png"/><Relationship Id="rId12" Type="http://schemas.openxmlformats.org/officeDocument/2006/relationships/image" Target="../media/image64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68.jpg"/><Relationship Id="rId10" Type="http://schemas.openxmlformats.org/officeDocument/2006/relationships/image" Target="../media/image61.png"/><Relationship Id="rId4" Type="http://schemas.openxmlformats.org/officeDocument/2006/relationships/image" Target="../media/image56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emf"/><Relationship Id="rId3" Type="http://schemas.openxmlformats.org/officeDocument/2006/relationships/audio" Target="../media/audio2.wav"/><Relationship Id="rId7" Type="http://schemas.openxmlformats.org/officeDocument/2006/relationships/image" Target="../media/image58.png"/><Relationship Id="rId12" Type="http://schemas.openxmlformats.org/officeDocument/2006/relationships/image" Target="../media/image63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69.jpg"/><Relationship Id="rId10" Type="http://schemas.openxmlformats.org/officeDocument/2006/relationships/image" Target="../media/image61.png"/><Relationship Id="rId4" Type="http://schemas.openxmlformats.org/officeDocument/2006/relationships/image" Target="../media/image56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microsoft.com/office/2007/relationships/hdphoto" Target="../media/hdphoto1.wdp"/><Relationship Id="rId7" Type="http://schemas.openxmlformats.org/officeDocument/2006/relationships/image" Target="../media/image19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gif"/><Relationship Id="rId5" Type="http://schemas.microsoft.com/office/2007/relationships/hdphoto" Target="../media/hdphoto2.wdp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openxmlformats.org/officeDocument/2006/relationships/image" Target="../media/image21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gif"/><Relationship Id="rId5" Type="http://schemas.openxmlformats.org/officeDocument/2006/relationships/image" Target="../media/image11.gif"/><Relationship Id="rId4" Type="http://schemas.openxmlformats.org/officeDocument/2006/relationships/image" Target="../media/image12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gif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78.png"/><Relationship Id="rId7" Type="http://schemas.openxmlformats.org/officeDocument/2006/relationships/image" Target="../media/image12.gi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7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7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g"/><Relationship Id="rId4" Type="http://schemas.openxmlformats.org/officeDocument/2006/relationships/image" Target="../media/image7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microsoft.com/office/2007/relationships/hdphoto" Target="../media/hdphoto1.wdp"/><Relationship Id="rId7" Type="http://schemas.openxmlformats.org/officeDocument/2006/relationships/image" Target="../media/image19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gif"/><Relationship Id="rId5" Type="http://schemas.microsoft.com/office/2007/relationships/hdphoto" Target="../media/hdphoto2.wdp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openxmlformats.org/officeDocument/2006/relationships/image" Target="../media/image21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7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5" Type="http://schemas.openxmlformats.org/officeDocument/2006/relationships/image" Target="../media/image38.jpg"/><Relationship Id="rId4" Type="http://schemas.openxmlformats.org/officeDocument/2006/relationships/image" Target="../media/image35.jp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80.png"/><Relationship Id="rId7" Type="http://schemas.openxmlformats.org/officeDocument/2006/relationships/image" Target="../media/image48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41.jpg"/><Relationship Id="rId4" Type="http://schemas.openxmlformats.org/officeDocument/2006/relationships/image" Target="../media/image35.jpg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80.png"/><Relationship Id="rId7" Type="http://schemas.openxmlformats.org/officeDocument/2006/relationships/image" Target="../media/image82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78.png"/><Relationship Id="rId5" Type="http://schemas.openxmlformats.org/officeDocument/2006/relationships/image" Target="../media/image81.png"/><Relationship Id="rId10" Type="http://schemas.openxmlformats.org/officeDocument/2006/relationships/image" Target="../media/image48.png"/><Relationship Id="rId4" Type="http://schemas.openxmlformats.org/officeDocument/2006/relationships/image" Target="../media/image38.jpg"/><Relationship Id="rId9" Type="http://schemas.openxmlformats.org/officeDocument/2006/relationships/image" Target="../media/image54.png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12" Type="http://schemas.microsoft.com/office/2007/relationships/hdphoto" Target="../media/hdphoto8.wdp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openxmlformats.org/officeDocument/2006/relationships/image" Target="../media/image86.png"/><Relationship Id="rId5" Type="http://schemas.openxmlformats.org/officeDocument/2006/relationships/image" Target="../media/image83.png"/><Relationship Id="rId10" Type="http://schemas.microsoft.com/office/2007/relationships/hdphoto" Target="../media/hdphoto7.wdp"/><Relationship Id="rId4" Type="http://schemas.openxmlformats.org/officeDocument/2006/relationships/image" Target="../media/image78.png"/><Relationship Id="rId9" Type="http://schemas.openxmlformats.org/officeDocument/2006/relationships/image" Target="../media/image85.png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80.png"/><Relationship Id="rId7" Type="http://schemas.openxmlformats.org/officeDocument/2006/relationships/image" Target="../media/image83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10" Type="http://schemas.microsoft.com/office/2007/relationships/hdphoto" Target="../media/hdphoto3.wdp"/><Relationship Id="rId4" Type="http://schemas.openxmlformats.org/officeDocument/2006/relationships/image" Target="../media/image12.gif"/><Relationship Id="rId9" Type="http://schemas.openxmlformats.org/officeDocument/2006/relationships/image" Target="../media/image87.png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80.png"/><Relationship Id="rId7" Type="http://schemas.openxmlformats.org/officeDocument/2006/relationships/image" Target="../media/image88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gif"/><Relationship Id="rId5" Type="http://schemas.openxmlformats.org/officeDocument/2006/relationships/image" Target="../media/image10.gif"/><Relationship Id="rId10" Type="http://schemas.microsoft.com/office/2007/relationships/hdphoto" Target="../media/hdphoto8.wdp"/><Relationship Id="rId4" Type="http://schemas.openxmlformats.org/officeDocument/2006/relationships/image" Target="../media/image11.gif"/><Relationship Id="rId9" Type="http://schemas.openxmlformats.org/officeDocument/2006/relationships/image" Target="../media/image86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emf"/><Relationship Id="rId13" Type="http://schemas.microsoft.com/office/2007/relationships/hdphoto" Target="../media/hdphoto5.wdp"/><Relationship Id="rId18" Type="http://schemas.openxmlformats.org/officeDocument/2006/relationships/image" Target="../media/image85.png"/><Relationship Id="rId3" Type="http://schemas.openxmlformats.org/officeDocument/2006/relationships/audio" Target="../media/audio1.wav"/><Relationship Id="rId7" Type="http://schemas.openxmlformats.org/officeDocument/2006/relationships/image" Target="../media/image91.png"/><Relationship Id="rId12" Type="http://schemas.openxmlformats.org/officeDocument/2006/relationships/image" Target="../media/image83.png"/><Relationship Id="rId17" Type="http://schemas.microsoft.com/office/2007/relationships/hdphoto" Target="../media/hdphoto6.wdp"/><Relationship Id="rId2" Type="http://schemas.openxmlformats.org/officeDocument/2006/relationships/audio" Target="../media/audio2.wav"/><Relationship Id="rId16" Type="http://schemas.openxmlformats.org/officeDocument/2006/relationships/image" Target="../media/image84.png"/><Relationship Id="rId20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11" Type="http://schemas.openxmlformats.org/officeDocument/2006/relationships/image" Target="../media/image11.gif"/><Relationship Id="rId5" Type="http://schemas.microsoft.com/office/2007/relationships/hdphoto" Target="../media/hdphoto9.wdp"/><Relationship Id="rId15" Type="http://schemas.microsoft.com/office/2007/relationships/hdphoto" Target="../media/hdphoto4.wdp"/><Relationship Id="rId10" Type="http://schemas.openxmlformats.org/officeDocument/2006/relationships/image" Target="../media/image12.gif"/><Relationship Id="rId19" Type="http://schemas.microsoft.com/office/2007/relationships/hdphoto" Target="../media/hdphoto7.wdp"/><Relationship Id="rId4" Type="http://schemas.openxmlformats.org/officeDocument/2006/relationships/image" Target="../media/image89.png"/><Relationship Id="rId9" Type="http://schemas.openxmlformats.org/officeDocument/2006/relationships/image" Target="../media/image63.emf"/><Relationship Id="rId14" Type="http://schemas.openxmlformats.org/officeDocument/2006/relationships/image" Target="../media/image88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emf"/><Relationship Id="rId13" Type="http://schemas.microsoft.com/office/2007/relationships/hdphoto" Target="../media/hdphoto3.wdp"/><Relationship Id="rId3" Type="http://schemas.openxmlformats.org/officeDocument/2006/relationships/audio" Target="../media/audio2.wav"/><Relationship Id="rId7" Type="http://schemas.openxmlformats.org/officeDocument/2006/relationships/image" Target="../media/image91.png"/><Relationship Id="rId12" Type="http://schemas.openxmlformats.org/officeDocument/2006/relationships/image" Target="../media/image87.png"/><Relationship Id="rId2" Type="http://schemas.openxmlformats.org/officeDocument/2006/relationships/audio" Target="../media/audio1.wav"/><Relationship Id="rId16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11" Type="http://schemas.openxmlformats.org/officeDocument/2006/relationships/image" Target="../media/image8.gif"/><Relationship Id="rId5" Type="http://schemas.microsoft.com/office/2007/relationships/hdphoto" Target="../media/hdphoto9.wdp"/><Relationship Id="rId15" Type="http://schemas.microsoft.com/office/2007/relationships/hdphoto" Target="../media/hdphoto8.wdp"/><Relationship Id="rId10" Type="http://schemas.openxmlformats.org/officeDocument/2006/relationships/image" Target="../media/image9.gif"/><Relationship Id="rId4" Type="http://schemas.openxmlformats.org/officeDocument/2006/relationships/image" Target="../media/image89.png"/><Relationship Id="rId9" Type="http://schemas.openxmlformats.org/officeDocument/2006/relationships/image" Target="../media/image64.emf"/><Relationship Id="rId14" Type="http://schemas.openxmlformats.org/officeDocument/2006/relationships/image" Target="../media/image86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emf"/><Relationship Id="rId13" Type="http://schemas.openxmlformats.org/officeDocument/2006/relationships/image" Target="../media/image83.png"/><Relationship Id="rId18" Type="http://schemas.microsoft.com/office/2007/relationships/hdphoto" Target="../media/hdphoto7.wdp"/><Relationship Id="rId3" Type="http://schemas.openxmlformats.org/officeDocument/2006/relationships/audio" Target="../media/audio1.wav"/><Relationship Id="rId21" Type="http://schemas.openxmlformats.org/officeDocument/2006/relationships/image" Target="../media/image92.png"/><Relationship Id="rId7" Type="http://schemas.openxmlformats.org/officeDocument/2006/relationships/image" Target="../media/image91.png"/><Relationship Id="rId12" Type="http://schemas.openxmlformats.org/officeDocument/2006/relationships/image" Target="../media/image9.gif"/><Relationship Id="rId17" Type="http://schemas.openxmlformats.org/officeDocument/2006/relationships/image" Target="../media/image85.png"/><Relationship Id="rId2" Type="http://schemas.openxmlformats.org/officeDocument/2006/relationships/audio" Target="../media/audio2.wav"/><Relationship Id="rId16" Type="http://schemas.microsoft.com/office/2007/relationships/hdphoto" Target="../media/hdphoto3.wdp"/><Relationship Id="rId20" Type="http://schemas.microsoft.com/office/2007/relationships/hdphoto" Target="../media/hdphoto8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11" Type="http://schemas.openxmlformats.org/officeDocument/2006/relationships/image" Target="../media/image10.gif"/><Relationship Id="rId5" Type="http://schemas.microsoft.com/office/2007/relationships/hdphoto" Target="../media/hdphoto9.wdp"/><Relationship Id="rId15" Type="http://schemas.openxmlformats.org/officeDocument/2006/relationships/image" Target="../media/image87.png"/><Relationship Id="rId10" Type="http://schemas.openxmlformats.org/officeDocument/2006/relationships/image" Target="../media/image11.gif"/><Relationship Id="rId19" Type="http://schemas.openxmlformats.org/officeDocument/2006/relationships/image" Target="../media/image86.png"/><Relationship Id="rId4" Type="http://schemas.openxmlformats.org/officeDocument/2006/relationships/image" Target="../media/image89.png"/><Relationship Id="rId9" Type="http://schemas.openxmlformats.org/officeDocument/2006/relationships/image" Target="../media/image63.emf"/><Relationship Id="rId1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microsoft.com/office/2007/relationships/hdphoto" Target="../media/hdphoto1.wdp"/><Relationship Id="rId7" Type="http://schemas.openxmlformats.org/officeDocument/2006/relationships/image" Target="../media/image23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microsoft.com/office/2007/relationships/hdphoto" Target="../media/hdphoto2.wdp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openxmlformats.org/officeDocument/2006/relationships/image" Target="../media/image25.gif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emf"/><Relationship Id="rId13" Type="http://schemas.openxmlformats.org/officeDocument/2006/relationships/image" Target="../media/image86.png"/><Relationship Id="rId18" Type="http://schemas.microsoft.com/office/2007/relationships/hdphoto" Target="../media/hdphoto4.wdp"/><Relationship Id="rId3" Type="http://schemas.openxmlformats.org/officeDocument/2006/relationships/audio" Target="../media/audio1.wav"/><Relationship Id="rId21" Type="http://schemas.openxmlformats.org/officeDocument/2006/relationships/image" Target="../media/image92.png"/><Relationship Id="rId7" Type="http://schemas.openxmlformats.org/officeDocument/2006/relationships/image" Target="../media/image91.png"/><Relationship Id="rId12" Type="http://schemas.openxmlformats.org/officeDocument/2006/relationships/image" Target="../media/image8.gif"/><Relationship Id="rId17" Type="http://schemas.openxmlformats.org/officeDocument/2006/relationships/image" Target="../media/image88.png"/><Relationship Id="rId2" Type="http://schemas.openxmlformats.org/officeDocument/2006/relationships/audio" Target="../media/audio2.wav"/><Relationship Id="rId16" Type="http://schemas.microsoft.com/office/2007/relationships/hdphoto" Target="../media/hdphoto3.wdp"/><Relationship Id="rId20" Type="http://schemas.microsoft.com/office/2007/relationships/hdphoto" Target="../media/hdphoto6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11" Type="http://schemas.openxmlformats.org/officeDocument/2006/relationships/image" Target="../media/image9.gif"/><Relationship Id="rId5" Type="http://schemas.microsoft.com/office/2007/relationships/hdphoto" Target="../media/hdphoto9.wdp"/><Relationship Id="rId15" Type="http://schemas.openxmlformats.org/officeDocument/2006/relationships/image" Target="../media/image87.png"/><Relationship Id="rId10" Type="http://schemas.openxmlformats.org/officeDocument/2006/relationships/image" Target="../media/image12.gif"/><Relationship Id="rId19" Type="http://schemas.openxmlformats.org/officeDocument/2006/relationships/image" Target="../media/image84.png"/><Relationship Id="rId4" Type="http://schemas.openxmlformats.org/officeDocument/2006/relationships/image" Target="../media/image89.png"/><Relationship Id="rId9" Type="http://schemas.openxmlformats.org/officeDocument/2006/relationships/image" Target="../media/image63.emf"/><Relationship Id="rId14" Type="http://schemas.microsoft.com/office/2007/relationships/hdphoto" Target="../media/hdphoto8.wdp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emf"/><Relationship Id="rId13" Type="http://schemas.openxmlformats.org/officeDocument/2006/relationships/image" Target="../media/image86.png"/><Relationship Id="rId18" Type="http://schemas.microsoft.com/office/2007/relationships/hdphoto" Target="../media/hdphoto4.wdp"/><Relationship Id="rId3" Type="http://schemas.openxmlformats.org/officeDocument/2006/relationships/audio" Target="../media/audio1.wav"/><Relationship Id="rId21" Type="http://schemas.openxmlformats.org/officeDocument/2006/relationships/image" Target="../media/image87.png"/><Relationship Id="rId7" Type="http://schemas.openxmlformats.org/officeDocument/2006/relationships/image" Target="../media/image91.png"/><Relationship Id="rId12" Type="http://schemas.openxmlformats.org/officeDocument/2006/relationships/image" Target="../media/image8.gif"/><Relationship Id="rId17" Type="http://schemas.openxmlformats.org/officeDocument/2006/relationships/image" Target="../media/image88.png"/><Relationship Id="rId25" Type="http://schemas.openxmlformats.org/officeDocument/2006/relationships/image" Target="../media/image92.png"/><Relationship Id="rId2" Type="http://schemas.openxmlformats.org/officeDocument/2006/relationships/audio" Target="../media/audio2.wav"/><Relationship Id="rId16" Type="http://schemas.microsoft.com/office/2007/relationships/hdphoto" Target="../media/hdphoto6.wdp"/><Relationship Id="rId20" Type="http://schemas.microsoft.com/office/2007/relationships/hdphoto" Target="../media/hdphoto5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11" Type="http://schemas.openxmlformats.org/officeDocument/2006/relationships/image" Target="../media/image9.gif"/><Relationship Id="rId24" Type="http://schemas.microsoft.com/office/2007/relationships/hdphoto" Target="../media/hdphoto7.wdp"/><Relationship Id="rId5" Type="http://schemas.microsoft.com/office/2007/relationships/hdphoto" Target="../media/hdphoto9.wdp"/><Relationship Id="rId15" Type="http://schemas.openxmlformats.org/officeDocument/2006/relationships/image" Target="../media/image84.png"/><Relationship Id="rId23" Type="http://schemas.openxmlformats.org/officeDocument/2006/relationships/image" Target="../media/image85.png"/><Relationship Id="rId10" Type="http://schemas.openxmlformats.org/officeDocument/2006/relationships/image" Target="../media/image10.gif"/><Relationship Id="rId19" Type="http://schemas.openxmlformats.org/officeDocument/2006/relationships/image" Target="../media/image83.png"/><Relationship Id="rId4" Type="http://schemas.openxmlformats.org/officeDocument/2006/relationships/image" Target="../media/image89.png"/><Relationship Id="rId9" Type="http://schemas.openxmlformats.org/officeDocument/2006/relationships/image" Target="../media/image63.emf"/><Relationship Id="rId14" Type="http://schemas.microsoft.com/office/2007/relationships/hdphoto" Target="../media/hdphoto8.wdp"/><Relationship Id="rId22" Type="http://schemas.microsoft.com/office/2007/relationships/hdphoto" Target="../media/hdphoto3.wd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95.png"/><Relationship Id="rId3" Type="http://schemas.microsoft.com/office/2007/relationships/hdphoto" Target="../media/hdphoto10.wdp"/><Relationship Id="rId7" Type="http://schemas.microsoft.com/office/2007/relationships/hdphoto" Target="../media/hdphoto6.wdp"/><Relationship Id="rId12" Type="http://schemas.openxmlformats.org/officeDocument/2006/relationships/image" Target="../media/image94.gif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microsoft.com/office/2007/relationships/hdphoto" Target="../media/hdphoto7.wdp"/><Relationship Id="rId5" Type="http://schemas.openxmlformats.org/officeDocument/2006/relationships/image" Target="../media/image9.gif"/><Relationship Id="rId10" Type="http://schemas.openxmlformats.org/officeDocument/2006/relationships/image" Target="../media/image85.png"/><Relationship Id="rId4" Type="http://schemas.openxmlformats.org/officeDocument/2006/relationships/image" Target="../media/image10.gif"/><Relationship Id="rId9" Type="http://schemas.microsoft.com/office/2007/relationships/hdphoto" Target="../media/hdphoto5.wdp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microsoft.com/office/2007/relationships/hdphoto" Target="../media/hdphoto10.wdp"/><Relationship Id="rId7" Type="http://schemas.microsoft.com/office/2007/relationships/hdphoto" Target="../media/hdphoto6.wdp"/><Relationship Id="rId12" Type="http://schemas.openxmlformats.org/officeDocument/2006/relationships/image" Target="../media/image94.gif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microsoft.com/office/2007/relationships/hdphoto" Target="../media/hdphoto7.wdp"/><Relationship Id="rId5" Type="http://schemas.openxmlformats.org/officeDocument/2006/relationships/image" Target="../media/image9.gif"/><Relationship Id="rId10" Type="http://schemas.openxmlformats.org/officeDocument/2006/relationships/image" Target="../media/image85.png"/><Relationship Id="rId4" Type="http://schemas.openxmlformats.org/officeDocument/2006/relationships/image" Target="../media/image10.gif"/><Relationship Id="rId9" Type="http://schemas.microsoft.com/office/2007/relationships/hdphoto" Target="../media/hdphoto5.wdp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microsoft.com/office/2007/relationships/hdphoto" Target="../media/hdphoto10.wdp"/><Relationship Id="rId7" Type="http://schemas.openxmlformats.org/officeDocument/2006/relationships/image" Target="../media/image103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microsoft.com/office/2007/relationships/hdphoto" Target="../media/hdphoto10.wdp"/><Relationship Id="rId7" Type="http://schemas.openxmlformats.org/officeDocument/2006/relationships/image" Target="../media/image106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microsoft.com/office/2007/relationships/hdphoto" Target="../media/hdphoto1.wdp"/><Relationship Id="rId7" Type="http://schemas.openxmlformats.org/officeDocument/2006/relationships/image" Target="../media/image11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2.wdp"/><Relationship Id="rId10" Type="http://schemas.openxmlformats.org/officeDocument/2006/relationships/image" Target="../media/image25.gif"/><Relationship Id="rId4" Type="http://schemas.openxmlformats.org/officeDocument/2006/relationships/image" Target="../media/image18.png"/><Relationship Id="rId9" Type="http://schemas.openxmlformats.org/officeDocument/2006/relationships/image" Target="../media/image24.gi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audio" Target="../media/audio1.wav"/><Relationship Id="rId7" Type="http://schemas.openxmlformats.org/officeDocument/2006/relationships/image" Target="../media/image1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11" Type="http://schemas.openxmlformats.org/officeDocument/2006/relationships/image" Target="../media/image92.png"/><Relationship Id="rId5" Type="http://schemas.openxmlformats.org/officeDocument/2006/relationships/image" Target="../media/image108.png"/><Relationship Id="rId10" Type="http://schemas.openxmlformats.org/officeDocument/2006/relationships/image" Target="../media/image63.emf"/><Relationship Id="rId4" Type="http://schemas.openxmlformats.org/officeDocument/2006/relationships/image" Target="../media/image107.png"/><Relationship Id="rId9" Type="http://schemas.openxmlformats.org/officeDocument/2006/relationships/image" Target="../media/image64.emf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audio" Target="../media/audio1.wav"/><Relationship Id="rId7" Type="http://schemas.openxmlformats.org/officeDocument/2006/relationships/image" Target="../media/image1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11" Type="http://schemas.openxmlformats.org/officeDocument/2006/relationships/image" Target="../media/image92.png"/><Relationship Id="rId5" Type="http://schemas.openxmlformats.org/officeDocument/2006/relationships/image" Target="../media/image108.png"/><Relationship Id="rId10" Type="http://schemas.openxmlformats.org/officeDocument/2006/relationships/image" Target="../media/image63.emf"/><Relationship Id="rId4" Type="http://schemas.openxmlformats.org/officeDocument/2006/relationships/image" Target="../media/image112.png"/><Relationship Id="rId9" Type="http://schemas.openxmlformats.org/officeDocument/2006/relationships/image" Target="../media/image64.emf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audio" Target="../media/audio1.wav"/><Relationship Id="rId7" Type="http://schemas.openxmlformats.org/officeDocument/2006/relationships/image" Target="../media/image1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11" Type="http://schemas.openxmlformats.org/officeDocument/2006/relationships/image" Target="../media/image92.png"/><Relationship Id="rId5" Type="http://schemas.openxmlformats.org/officeDocument/2006/relationships/image" Target="../media/image108.png"/><Relationship Id="rId10" Type="http://schemas.openxmlformats.org/officeDocument/2006/relationships/image" Target="../media/image63.emf"/><Relationship Id="rId4" Type="http://schemas.openxmlformats.org/officeDocument/2006/relationships/image" Target="../media/image107.png"/><Relationship Id="rId9" Type="http://schemas.openxmlformats.org/officeDocument/2006/relationships/image" Target="../media/image64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11" Type="http://schemas.openxmlformats.org/officeDocument/2006/relationships/image" Target="../media/image124.png"/><Relationship Id="rId5" Type="http://schemas.openxmlformats.org/officeDocument/2006/relationships/image" Target="../media/image119.png"/><Relationship Id="rId10" Type="http://schemas.openxmlformats.org/officeDocument/2006/relationships/image" Target="../media/image123.png"/><Relationship Id="rId4" Type="http://schemas.openxmlformats.org/officeDocument/2006/relationships/image" Target="../media/image118.png"/><Relationship Id="rId9" Type="http://schemas.openxmlformats.org/officeDocument/2006/relationships/image" Target="../media/image122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117.png"/><Relationship Id="rId7" Type="http://schemas.openxmlformats.org/officeDocument/2006/relationships/image" Target="../media/image125.png"/><Relationship Id="rId12" Type="http://schemas.openxmlformats.org/officeDocument/2006/relationships/image" Target="../media/image124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11" Type="http://schemas.openxmlformats.org/officeDocument/2006/relationships/image" Target="../media/image121.png"/><Relationship Id="rId5" Type="http://schemas.openxmlformats.org/officeDocument/2006/relationships/image" Target="../media/image119.png"/><Relationship Id="rId10" Type="http://schemas.openxmlformats.org/officeDocument/2006/relationships/image" Target="../media/image123.png"/><Relationship Id="rId4" Type="http://schemas.openxmlformats.org/officeDocument/2006/relationships/image" Target="../media/image118.png"/><Relationship Id="rId9" Type="http://schemas.openxmlformats.org/officeDocument/2006/relationships/image" Target="../media/image122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64.emf"/><Relationship Id="rId3" Type="http://schemas.openxmlformats.org/officeDocument/2006/relationships/audio" Target="../media/audio2.wav"/><Relationship Id="rId7" Type="http://schemas.openxmlformats.org/officeDocument/2006/relationships/image" Target="../media/image129.png"/><Relationship Id="rId12" Type="http://schemas.openxmlformats.org/officeDocument/2006/relationships/image" Target="../media/image63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11" Type="http://schemas.openxmlformats.org/officeDocument/2006/relationships/image" Target="../media/image133.png"/><Relationship Id="rId5" Type="http://schemas.openxmlformats.org/officeDocument/2006/relationships/image" Target="../media/image127.png"/><Relationship Id="rId10" Type="http://schemas.openxmlformats.org/officeDocument/2006/relationships/image" Target="../media/image132.png"/><Relationship Id="rId4" Type="http://schemas.openxmlformats.org/officeDocument/2006/relationships/image" Target="../media/image126.png"/><Relationship Id="rId9" Type="http://schemas.openxmlformats.org/officeDocument/2006/relationships/image" Target="../media/image131.png"/><Relationship Id="rId14" Type="http://schemas.openxmlformats.org/officeDocument/2006/relationships/image" Target="../media/image9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microsoft.com/office/2007/relationships/hdphoto" Target="../media/hdphoto1.wdp"/><Relationship Id="rId7" Type="http://schemas.openxmlformats.org/officeDocument/2006/relationships/image" Target="../media/image26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microsoft.com/office/2007/relationships/hdphoto" Target="../media/hdphoto2.wdp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openxmlformats.org/officeDocument/2006/relationships/image" Target="../media/image28.gif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64.emf"/><Relationship Id="rId3" Type="http://schemas.openxmlformats.org/officeDocument/2006/relationships/audio" Target="../media/audio2.wav"/><Relationship Id="rId7" Type="http://schemas.openxmlformats.org/officeDocument/2006/relationships/image" Target="../media/image129.png"/><Relationship Id="rId12" Type="http://schemas.openxmlformats.org/officeDocument/2006/relationships/image" Target="../media/image63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11" Type="http://schemas.openxmlformats.org/officeDocument/2006/relationships/image" Target="../media/image133.png"/><Relationship Id="rId5" Type="http://schemas.openxmlformats.org/officeDocument/2006/relationships/image" Target="../media/image127.png"/><Relationship Id="rId10" Type="http://schemas.openxmlformats.org/officeDocument/2006/relationships/image" Target="../media/image132.png"/><Relationship Id="rId4" Type="http://schemas.openxmlformats.org/officeDocument/2006/relationships/image" Target="../media/image126.png"/><Relationship Id="rId9" Type="http://schemas.openxmlformats.org/officeDocument/2006/relationships/image" Target="../media/image131.png"/><Relationship Id="rId14" Type="http://schemas.openxmlformats.org/officeDocument/2006/relationships/image" Target="../media/image92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emf"/><Relationship Id="rId13" Type="http://schemas.openxmlformats.org/officeDocument/2006/relationships/image" Target="../media/image63.emf"/><Relationship Id="rId3" Type="http://schemas.openxmlformats.org/officeDocument/2006/relationships/audio" Target="../media/audio2.wav"/><Relationship Id="rId7" Type="http://schemas.openxmlformats.org/officeDocument/2006/relationships/image" Target="../media/image136.emf"/><Relationship Id="rId12" Type="http://schemas.openxmlformats.org/officeDocument/2006/relationships/image" Target="../media/image14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5.emf"/><Relationship Id="rId11" Type="http://schemas.openxmlformats.org/officeDocument/2006/relationships/image" Target="../media/image140.emf"/><Relationship Id="rId5" Type="http://schemas.openxmlformats.org/officeDocument/2006/relationships/image" Target="../media/image134.png"/><Relationship Id="rId15" Type="http://schemas.openxmlformats.org/officeDocument/2006/relationships/image" Target="../media/image142.emf"/><Relationship Id="rId10" Type="http://schemas.openxmlformats.org/officeDocument/2006/relationships/image" Target="../media/image139.emf"/><Relationship Id="rId4" Type="http://schemas.openxmlformats.org/officeDocument/2006/relationships/audio" Target="../media/audio1.wav"/><Relationship Id="rId9" Type="http://schemas.openxmlformats.org/officeDocument/2006/relationships/image" Target="../media/image138.emf"/><Relationship Id="rId14" Type="http://schemas.openxmlformats.org/officeDocument/2006/relationships/image" Target="../media/image64.emf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emf"/><Relationship Id="rId13" Type="http://schemas.openxmlformats.org/officeDocument/2006/relationships/image" Target="../media/image142.emf"/><Relationship Id="rId3" Type="http://schemas.openxmlformats.org/officeDocument/2006/relationships/audio" Target="../media/audio1.wav"/><Relationship Id="rId7" Type="http://schemas.openxmlformats.org/officeDocument/2006/relationships/image" Target="../media/image136.emf"/><Relationship Id="rId12" Type="http://schemas.openxmlformats.org/officeDocument/2006/relationships/image" Target="../media/image14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5.emf"/><Relationship Id="rId11" Type="http://schemas.openxmlformats.org/officeDocument/2006/relationships/image" Target="../media/image140.emf"/><Relationship Id="rId5" Type="http://schemas.openxmlformats.org/officeDocument/2006/relationships/image" Target="../media/image134.png"/><Relationship Id="rId15" Type="http://schemas.openxmlformats.org/officeDocument/2006/relationships/image" Target="../media/image64.emf"/><Relationship Id="rId10" Type="http://schemas.openxmlformats.org/officeDocument/2006/relationships/image" Target="../media/image139.emf"/><Relationship Id="rId4" Type="http://schemas.openxmlformats.org/officeDocument/2006/relationships/audio" Target="../media/audio2.wav"/><Relationship Id="rId9" Type="http://schemas.openxmlformats.org/officeDocument/2006/relationships/image" Target="../media/image138.emf"/><Relationship Id="rId14" Type="http://schemas.openxmlformats.org/officeDocument/2006/relationships/image" Target="../media/image63.emf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emf"/><Relationship Id="rId13" Type="http://schemas.openxmlformats.org/officeDocument/2006/relationships/image" Target="../media/image142.emf"/><Relationship Id="rId3" Type="http://schemas.openxmlformats.org/officeDocument/2006/relationships/audio" Target="../media/audio1.wav"/><Relationship Id="rId7" Type="http://schemas.openxmlformats.org/officeDocument/2006/relationships/image" Target="../media/image136.emf"/><Relationship Id="rId12" Type="http://schemas.openxmlformats.org/officeDocument/2006/relationships/image" Target="../media/image14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5.emf"/><Relationship Id="rId11" Type="http://schemas.openxmlformats.org/officeDocument/2006/relationships/image" Target="../media/image140.emf"/><Relationship Id="rId5" Type="http://schemas.openxmlformats.org/officeDocument/2006/relationships/image" Target="../media/image134.png"/><Relationship Id="rId15" Type="http://schemas.openxmlformats.org/officeDocument/2006/relationships/image" Target="../media/image64.emf"/><Relationship Id="rId10" Type="http://schemas.openxmlformats.org/officeDocument/2006/relationships/image" Target="../media/image139.emf"/><Relationship Id="rId4" Type="http://schemas.openxmlformats.org/officeDocument/2006/relationships/audio" Target="../media/audio2.wav"/><Relationship Id="rId9" Type="http://schemas.openxmlformats.org/officeDocument/2006/relationships/image" Target="../media/image138.emf"/><Relationship Id="rId14" Type="http://schemas.openxmlformats.org/officeDocument/2006/relationships/image" Target="../media/image63.emf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png"/><Relationship Id="rId7" Type="http://schemas.openxmlformats.org/officeDocument/2006/relationships/image" Target="../media/image100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11" Type="http://schemas.openxmlformats.org/officeDocument/2006/relationships/image" Target="../media/image124.png"/><Relationship Id="rId5" Type="http://schemas.openxmlformats.org/officeDocument/2006/relationships/image" Target="../media/image143.png"/><Relationship Id="rId10" Type="http://schemas.openxmlformats.org/officeDocument/2006/relationships/image" Target="../media/image121.png"/><Relationship Id="rId4" Type="http://schemas.openxmlformats.org/officeDocument/2006/relationships/image" Target="../media/image118.png"/><Relationship Id="rId9" Type="http://schemas.openxmlformats.org/officeDocument/2006/relationships/image" Target="../media/image123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11" Type="http://schemas.openxmlformats.org/officeDocument/2006/relationships/image" Target="../media/image118.png"/><Relationship Id="rId5" Type="http://schemas.openxmlformats.org/officeDocument/2006/relationships/image" Target="../media/image122.png"/><Relationship Id="rId10" Type="http://schemas.openxmlformats.org/officeDocument/2006/relationships/image" Target="../media/image143.png"/><Relationship Id="rId4" Type="http://schemas.openxmlformats.org/officeDocument/2006/relationships/image" Target="../media/image100.png"/><Relationship Id="rId9" Type="http://schemas.openxmlformats.org/officeDocument/2006/relationships/image" Target="../media/image120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64.emf"/><Relationship Id="rId3" Type="http://schemas.openxmlformats.org/officeDocument/2006/relationships/audio" Target="../media/audio2.wav"/><Relationship Id="rId7" Type="http://schemas.openxmlformats.org/officeDocument/2006/relationships/image" Target="../media/image92.png"/><Relationship Id="rId12" Type="http://schemas.openxmlformats.org/officeDocument/2006/relationships/image" Target="../media/image63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11" Type="http://schemas.openxmlformats.org/officeDocument/2006/relationships/image" Target="../media/image146.png"/><Relationship Id="rId5" Type="http://schemas.openxmlformats.org/officeDocument/2006/relationships/image" Target="../media/image127.png"/><Relationship Id="rId10" Type="http://schemas.openxmlformats.org/officeDocument/2006/relationships/image" Target="../media/image145.png"/><Relationship Id="rId4" Type="http://schemas.openxmlformats.org/officeDocument/2006/relationships/image" Target="../media/image126.png"/><Relationship Id="rId9" Type="http://schemas.openxmlformats.org/officeDocument/2006/relationships/image" Target="../media/image144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audio" Target="../media/audio2.wav"/><Relationship Id="rId7" Type="http://schemas.openxmlformats.org/officeDocument/2006/relationships/image" Target="../media/image1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11" Type="http://schemas.openxmlformats.org/officeDocument/2006/relationships/image" Target="../media/image92.png"/><Relationship Id="rId5" Type="http://schemas.openxmlformats.org/officeDocument/2006/relationships/image" Target="../media/image148.png"/><Relationship Id="rId10" Type="http://schemas.openxmlformats.org/officeDocument/2006/relationships/image" Target="../media/image63.emf"/><Relationship Id="rId4" Type="http://schemas.openxmlformats.org/officeDocument/2006/relationships/image" Target="../media/image147.png"/><Relationship Id="rId9" Type="http://schemas.openxmlformats.org/officeDocument/2006/relationships/image" Target="../media/image64.emf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audio" Target="../media/audio1.wav"/><Relationship Id="rId7" Type="http://schemas.openxmlformats.org/officeDocument/2006/relationships/image" Target="../media/image150.png"/><Relationship Id="rId12" Type="http://schemas.openxmlformats.org/officeDocument/2006/relationships/image" Target="../media/image9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png"/><Relationship Id="rId11" Type="http://schemas.openxmlformats.org/officeDocument/2006/relationships/image" Target="../media/image63.emf"/><Relationship Id="rId5" Type="http://schemas.openxmlformats.org/officeDocument/2006/relationships/image" Target="../media/image148.png"/><Relationship Id="rId10" Type="http://schemas.openxmlformats.org/officeDocument/2006/relationships/image" Target="../media/image64.emf"/><Relationship Id="rId4" Type="http://schemas.openxmlformats.org/officeDocument/2006/relationships/image" Target="../media/image147.png"/><Relationship Id="rId9" Type="http://schemas.openxmlformats.org/officeDocument/2006/relationships/image" Target="../media/image151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audio" Target="../media/audio2.wav"/><Relationship Id="rId7" Type="http://schemas.openxmlformats.org/officeDocument/2006/relationships/image" Target="../media/image1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.png"/><Relationship Id="rId11" Type="http://schemas.openxmlformats.org/officeDocument/2006/relationships/image" Target="../media/image92.png"/><Relationship Id="rId5" Type="http://schemas.openxmlformats.org/officeDocument/2006/relationships/image" Target="../media/image148.png"/><Relationship Id="rId10" Type="http://schemas.openxmlformats.org/officeDocument/2006/relationships/image" Target="../media/image63.emf"/><Relationship Id="rId4" Type="http://schemas.openxmlformats.org/officeDocument/2006/relationships/image" Target="../media/image147.png"/><Relationship Id="rId9" Type="http://schemas.openxmlformats.org/officeDocument/2006/relationships/image" Target="../media/image64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microsoft.com/office/2007/relationships/hdphoto" Target="../media/hdphoto1.wdp"/><Relationship Id="rId7" Type="http://schemas.openxmlformats.org/officeDocument/2006/relationships/image" Target="../media/image10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2.wdp"/><Relationship Id="rId10" Type="http://schemas.openxmlformats.org/officeDocument/2006/relationships/image" Target="../media/image28.gif"/><Relationship Id="rId4" Type="http://schemas.openxmlformats.org/officeDocument/2006/relationships/image" Target="../media/image18.png"/><Relationship Id="rId9" Type="http://schemas.openxmlformats.org/officeDocument/2006/relationships/image" Target="../media/image27.gif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audio" Target="../media/audio1.wav"/><Relationship Id="rId7" Type="http://schemas.openxmlformats.org/officeDocument/2006/relationships/image" Target="../media/image15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png"/><Relationship Id="rId11" Type="http://schemas.openxmlformats.org/officeDocument/2006/relationships/image" Target="../media/image92.png"/><Relationship Id="rId5" Type="http://schemas.openxmlformats.org/officeDocument/2006/relationships/image" Target="../media/image148.png"/><Relationship Id="rId10" Type="http://schemas.openxmlformats.org/officeDocument/2006/relationships/image" Target="../media/image64.emf"/><Relationship Id="rId4" Type="http://schemas.openxmlformats.org/officeDocument/2006/relationships/image" Target="../media/image147.png"/><Relationship Id="rId9" Type="http://schemas.openxmlformats.org/officeDocument/2006/relationships/image" Target="../media/image63.emf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audio" Target="../media/audio1.wav"/><Relationship Id="rId7" Type="http://schemas.openxmlformats.org/officeDocument/2006/relationships/image" Target="../media/image15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png"/><Relationship Id="rId11" Type="http://schemas.openxmlformats.org/officeDocument/2006/relationships/image" Target="../media/image92.png"/><Relationship Id="rId5" Type="http://schemas.openxmlformats.org/officeDocument/2006/relationships/image" Target="../media/image148.png"/><Relationship Id="rId10" Type="http://schemas.openxmlformats.org/officeDocument/2006/relationships/image" Target="../media/image63.emf"/><Relationship Id="rId4" Type="http://schemas.openxmlformats.org/officeDocument/2006/relationships/image" Target="../media/image147.png"/><Relationship Id="rId9" Type="http://schemas.openxmlformats.org/officeDocument/2006/relationships/image" Target="../media/image64.em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57.png"/><Relationship Id="rId7" Type="http://schemas.openxmlformats.org/officeDocument/2006/relationships/image" Target="../media/image122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100.png"/><Relationship Id="rId4" Type="http://schemas.openxmlformats.org/officeDocument/2006/relationships/image" Target="../media/image158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3" Type="http://schemas.openxmlformats.org/officeDocument/2006/relationships/image" Target="../media/image157.png"/><Relationship Id="rId7" Type="http://schemas.openxmlformats.org/officeDocument/2006/relationships/image" Target="../media/image48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10" Type="http://schemas.openxmlformats.org/officeDocument/2006/relationships/image" Target="../media/image54.png"/><Relationship Id="rId4" Type="http://schemas.openxmlformats.org/officeDocument/2006/relationships/image" Target="../media/image100.png"/><Relationship Id="rId9" Type="http://schemas.openxmlformats.org/officeDocument/2006/relationships/image" Target="../media/image160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3" Type="http://schemas.openxmlformats.org/officeDocument/2006/relationships/image" Target="../media/image157.png"/><Relationship Id="rId7" Type="http://schemas.openxmlformats.org/officeDocument/2006/relationships/image" Target="../media/image54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10" Type="http://schemas.openxmlformats.org/officeDocument/2006/relationships/image" Target="../media/image161.png"/><Relationship Id="rId4" Type="http://schemas.openxmlformats.org/officeDocument/2006/relationships/image" Target="../media/image100.png"/><Relationship Id="rId9" Type="http://schemas.openxmlformats.org/officeDocument/2006/relationships/image" Target="../media/image160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3" Type="http://schemas.openxmlformats.org/officeDocument/2006/relationships/image" Target="../media/image157.png"/><Relationship Id="rId7" Type="http://schemas.openxmlformats.org/officeDocument/2006/relationships/image" Target="../media/image161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10" Type="http://schemas.openxmlformats.org/officeDocument/2006/relationships/image" Target="../media/image162.png"/><Relationship Id="rId4" Type="http://schemas.openxmlformats.org/officeDocument/2006/relationships/image" Target="../media/image100.png"/><Relationship Id="rId9" Type="http://schemas.openxmlformats.org/officeDocument/2006/relationships/image" Target="../media/image160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157.png"/><Relationship Id="rId7" Type="http://schemas.openxmlformats.org/officeDocument/2006/relationships/image" Target="../media/image159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10" Type="http://schemas.openxmlformats.org/officeDocument/2006/relationships/image" Target="../media/image161.png"/><Relationship Id="rId4" Type="http://schemas.openxmlformats.org/officeDocument/2006/relationships/image" Target="../media/image100.png"/><Relationship Id="rId9" Type="http://schemas.openxmlformats.org/officeDocument/2006/relationships/image" Target="../media/image68.jp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3" Type="http://schemas.openxmlformats.org/officeDocument/2006/relationships/image" Target="../media/image157.png"/><Relationship Id="rId7" Type="http://schemas.openxmlformats.org/officeDocument/2006/relationships/image" Target="../media/image68.jp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10" Type="http://schemas.openxmlformats.org/officeDocument/2006/relationships/image" Target="../media/image163.png"/><Relationship Id="rId4" Type="http://schemas.openxmlformats.org/officeDocument/2006/relationships/image" Target="../media/image100.png"/><Relationship Id="rId9" Type="http://schemas.openxmlformats.org/officeDocument/2006/relationships/image" Target="../media/image16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microsoft.com/office/2007/relationships/hdphoto" Target="../media/hdphoto1.wdp"/><Relationship Id="rId7" Type="http://schemas.openxmlformats.org/officeDocument/2006/relationships/image" Target="../media/image29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microsoft.com/office/2007/relationships/hdphoto" Target="../media/hdphoto2.wdp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openxmlformats.org/officeDocument/2006/relationships/image" Target="../media/image31.gif"/></Relationships>
</file>

<file path=ppt/slides/_rels/slide9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65.png"/><Relationship Id="rId7" Type="http://schemas.openxmlformats.org/officeDocument/2006/relationships/image" Target="../media/image86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67.png"/><Relationship Id="rId10" Type="http://schemas.microsoft.com/office/2007/relationships/hdphoto" Target="../media/hdphoto11.wdp"/><Relationship Id="rId4" Type="http://schemas.openxmlformats.org/officeDocument/2006/relationships/image" Target="../media/image166.png"/><Relationship Id="rId9" Type="http://schemas.openxmlformats.org/officeDocument/2006/relationships/image" Target="../media/image168.png"/></Relationships>
</file>

<file path=ppt/slides/_rels/slide9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65.png"/><Relationship Id="rId7" Type="http://schemas.openxmlformats.org/officeDocument/2006/relationships/image" Target="../media/image8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67.png"/><Relationship Id="rId10" Type="http://schemas.microsoft.com/office/2007/relationships/hdphoto" Target="../media/hdphoto11.wdp"/><Relationship Id="rId4" Type="http://schemas.openxmlformats.org/officeDocument/2006/relationships/image" Target="../media/image166.png"/><Relationship Id="rId9" Type="http://schemas.openxmlformats.org/officeDocument/2006/relationships/image" Target="../media/image168.png"/></Relationships>
</file>

<file path=ppt/slides/_rels/slide9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65.png"/><Relationship Id="rId7" Type="http://schemas.openxmlformats.org/officeDocument/2006/relationships/image" Target="../media/image87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67.png"/><Relationship Id="rId10" Type="http://schemas.microsoft.com/office/2007/relationships/hdphoto" Target="../media/hdphoto5.wdp"/><Relationship Id="rId4" Type="http://schemas.openxmlformats.org/officeDocument/2006/relationships/image" Target="../media/image166.png"/><Relationship Id="rId9" Type="http://schemas.openxmlformats.org/officeDocument/2006/relationships/image" Target="../media/image83.png"/></Relationships>
</file>

<file path=ppt/slides/_rels/slide9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65.png"/><Relationship Id="rId7" Type="http://schemas.openxmlformats.org/officeDocument/2006/relationships/image" Target="../media/image85.png"/><Relationship Id="rId12" Type="http://schemas.microsoft.com/office/2007/relationships/hdphoto" Target="../media/hdphoto4.wdp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11" Type="http://schemas.openxmlformats.org/officeDocument/2006/relationships/image" Target="../media/image88.png"/><Relationship Id="rId5" Type="http://schemas.openxmlformats.org/officeDocument/2006/relationships/image" Target="../media/image167.png"/><Relationship Id="rId10" Type="http://schemas.microsoft.com/office/2007/relationships/hdphoto" Target="../media/hdphoto11.wdp"/><Relationship Id="rId4" Type="http://schemas.openxmlformats.org/officeDocument/2006/relationships/image" Target="../media/image166.png"/><Relationship Id="rId9" Type="http://schemas.openxmlformats.org/officeDocument/2006/relationships/image" Target="../media/image168.png"/></Relationships>
</file>

<file path=ppt/slides/_rels/slide9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165.png"/><Relationship Id="rId7" Type="http://schemas.openxmlformats.org/officeDocument/2006/relationships/image" Target="../media/image168.png"/><Relationship Id="rId12" Type="http://schemas.microsoft.com/office/2007/relationships/hdphoto" Target="../media/hdphoto4.wdp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11" Type="http://schemas.openxmlformats.org/officeDocument/2006/relationships/image" Target="../media/image88.png"/><Relationship Id="rId5" Type="http://schemas.openxmlformats.org/officeDocument/2006/relationships/image" Target="../media/image167.png"/><Relationship Id="rId10" Type="http://schemas.microsoft.com/office/2007/relationships/hdphoto" Target="../media/hdphoto7.wdp"/><Relationship Id="rId4" Type="http://schemas.openxmlformats.org/officeDocument/2006/relationships/image" Target="../media/image166.png"/><Relationship Id="rId9" Type="http://schemas.openxmlformats.org/officeDocument/2006/relationships/image" Target="../media/image85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165.png"/><Relationship Id="rId7" Type="http://schemas.microsoft.com/office/2007/relationships/hdphoto" Target="../media/hdphoto8.wdp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167.png"/><Relationship Id="rId4" Type="http://schemas.openxmlformats.org/officeDocument/2006/relationships/image" Target="../media/image166.png"/><Relationship Id="rId9" Type="http://schemas.microsoft.com/office/2007/relationships/hdphoto" Target="../media/hdphoto4.wdp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830CD4EC-9F55-4E3E-B766-EBE92B4430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picture containing text, clipart, sign, light&#10;&#10;Description automatically generated">
            <a:extLst>
              <a:ext uri="{FF2B5EF4-FFF2-40B4-BE49-F238E27FC236}">
                <a16:creationId xmlns:a16="http://schemas.microsoft.com/office/drawing/2014/main" id="{493DA73B-650F-4AC0-B819-EB409C1F7E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601" y="760844"/>
            <a:ext cx="4270799" cy="16324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90A6E3-C67C-4E8A-BA14-4D1F33FDFF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16" y="3134219"/>
            <a:ext cx="10448368" cy="983107"/>
          </a:xfrm>
          <a:prstGeom prst="rect">
            <a:avLst/>
          </a:prstGeom>
        </p:spPr>
      </p:pic>
      <p:pic>
        <p:nvPicPr>
          <p:cNvPr id="11" name="Picture 10" descr="A picture containing shape&#10;&#10;Description automatically generated">
            <a:extLst>
              <a:ext uri="{FF2B5EF4-FFF2-40B4-BE49-F238E27FC236}">
                <a16:creationId xmlns:a16="http://schemas.microsoft.com/office/drawing/2014/main" id="{C0318D02-6D42-43E1-8C60-E7524CE615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619" y="470632"/>
            <a:ext cx="1737584" cy="2606376"/>
          </a:xfrm>
          <a:prstGeom prst="rect">
            <a:avLst/>
          </a:prstGeom>
        </p:spPr>
      </p:pic>
      <p:pic>
        <p:nvPicPr>
          <p:cNvPr id="13" name="Picture 12" descr="A picture containing shape&#10;&#10;Description automatically generated">
            <a:extLst>
              <a:ext uri="{FF2B5EF4-FFF2-40B4-BE49-F238E27FC236}">
                <a16:creationId xmlns:a16="http://schemas.microsoft.com/office/drawing/2014/main" id="{E442E7C8-5521-4145-A6EB-65BAAAB2A5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116" y="470632"/>
            <a:ext cx="1737584" cy="26063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EDAB43-BE7E-4376-A14A-6BBC133484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22423">
            <a:off x="10310416" y="2846219"/>
            <a:ext cx="288000" cy="28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2634A72-7596-495A-8CA0-1B2AE13A97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25998">
            <a:off x="907079" y="3079407"/>
            <a:ext cx="288000" cy="28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879F10F-0BAA-4206-8BEE-E6E43CA0E6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5966">
            <a:off x="6553756" y="2105259"/>
            <a:ext cx="342812" cy="3428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1D7BB90-D622-4C74-987E-380FEBAD79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5239">
            <a:off x="3508391" y="4295649"/>
            <a:ext cx="216000" cy="216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C69826E-F5CC-44D2-9FDB-15F36DB8B7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4941">
            <a:off x="11442919" y="362632"/>
            <a:ext cx="216000" cy="216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462CD9D-9693-4C57-8DBF-8F886693FC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6371">
            <a:off x="8346991" y="1067091"/>
            <a:ext cx="288000" cy="28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D64D23F-8C44-4ACE-9668-A546653186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5966">
            <a:off x="3494359" y="3038229"/>
            <a:ext cx="360000" cy="360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0B8E096-4831-4F9B-A547-880D4C0958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43492">
            <a:off x="2377203" y="494792"/>
            <a:ext cx="216000" cy="216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EFD089E-9CD7-45C1-9327-25140EDFC2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0283">
            <a:off x="11291983" y="4019301"/>
            <a:ext cx="324000" cy="3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713A412-1968-4D9F-82EC-66345CC2D3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88385">
            <a:off x="551939" y="3995188"/>
            <a:ext cx="324000" cy="324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87BD0DF-62A5-4B31-BD70-928F30E990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65" y="4677452"/>
            <a:ext cx="2446491" cy="1862622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7BA82AA6-B87D-4FCC-8394-41720D94D0CF}"/>
              </a:ext>
            </a:extLst>
          </p:cNvPr>
          <p:cNvGrpSpPr/>
          <p:nvPr/>
        </p:nvGrpSpPr>
        <p:grpSpPr>
          <a:xfrm>
            <a:off x="2852157" y="4461870"/>
            <a:ext cx="6389220" cy="1980793"/>
            <a:chOff x="3361592" y="4467407"/>
            <a:chExt cx="6389220" cy="1980793"/>
          </a:xfrm>
        </p:grpSpPr>
        <p:pic>
          <p:nvPicPr>
            <p:cNvPr id="28" name="Picture 27" descr="A close-up of a bill&#10;&#10;Description automatically generated with low confidence">
              <a:extLst>
                <a:ext uri="{FF2B5EF4-FFF2-40B4-BE49-F238E27FC236}">
                  <a16:creationId xmlns:a16="http://schemas.microsoft.com/office/drawing/2014/main" id="{8572E1FE-81C5-43B5-905F-8D9E239AC2F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1592" y="4467407"/>
              <a:ext cx="1714558" cy="900000"/>
            </a:xfrm>
            <a:prstGeom prst="rect">
              <a:avLst/>
            </a:prstGeom>
          </p:spPr>
        </p:pic>
        <p:pic>
          <p:nvPicPr>
            <p:cNvPr id="30" name="Picture 29" descr="Text&#10;&#10;Description automatically generated with low confidence">
              <a:extLst>
                <a:ext uri="{FF2B5EF4-FFF2-40B4-BE49-F238E27FC236}">
                  <a16:creationId xmlns:a16="http://schemas.microsoft.com/office/drawing/2014/main" id="{637C4627-96F5-47DA-889A-56179A0E5B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1618" y="4467407"/>
              <a:ext cx="1794304" cy="900000"/>
            </a:xfrm>
            <a:prstGeom prst="rect">
              <a:avLst/>
            </a:prstGeom>
          </p:spPr>
        </p:pic>
        <p:pic>
          <p:nvPicPr>
            <p:cNvPr id="32" name="Picture 31" descr="A close-up of a currency bill&#10;&#10;Description automatically generated with low confidence">
              <a:extLst>
                <a:ext uri="{FF2B5EF4-FFF2-40B4-BE49-F238E27FC236}">
                  <a16:creationId xmlns:a16="http://schemas.microsoft.com/office/drawing/2014/main" id="{E6F8D931-70A3-4BD7-89B4-13E24172C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2457" y="4467407"/>
              <a:ext cx="1868355" cy="900000"/>
            </a:xfrm>
            <a:prstGeom prst="rect">
              <a:avLst/>
            </a:prstGeom>
          </p:spPr>
        </p:pic>
        <p:pic>
          <p:nvPicPr>
            <p:cNvPr id="34" name="Picture 33" descr="A close-up of a bill&#10;&#10;Description automatically generated with low confidence">
              <a:extLst>
                <a:ext uri="{FF2B5EF4-FFF2-40B4-BE49-F238E27FC236}">
                  <a16:creationId xmlns:a16="http://schemas.microsoft.com/office/drawing/2014/main" id="{B8B70351-4F0C-4BD4-9119-29E1B39CB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9110" y="5548200"/>
              <a:ext cx="1936710" cy="900000"/>
            </a:xfrm>
            <a:prstGeom prst="rect">
              <a:avLst/>
            </a:prstGeom>
          </p:spPr>
        </p:pic>
        <p:pic>
          <p:nvPicPr>
            <p:cNvPr id="36" name="Picture 35" descr="A close-up of a currency note&#10;&#10;Description automatically generated with medium confidence">
              <a:extLst>
                <a:ext uri="{FF2B5EF4-FFF2-40B4-BE49-F238E27FC236}">
                  <a16:creationId xmlns:a16="http://schemas.microsoft.com/office/drawing/2014/main" id="{1EBCA0FE-C270-49E6-8BCB-38DAB60160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4888" y="5548200"/>
              <a:ext cx="2022152" cy="900000"/>
            </a:xfrm>
            <a:prstGeom prst="rect">
              <a:avLst/>
            </a:prstGeom>
          </p:spPr>
        </p:pic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441BDCC5-C165-4BD8-8DE2-1DA4E6D7E0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579" y="4677452"/>
            <a:ext cx="2446491" cy="186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03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8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8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32" presetClass="emp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0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608B9E4-E8BA-4147-8174-F61E4A55A9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84" r="5043" b="23435"/>
          <a:stretch/>
        </p:blipFill>
        <p:spPr>
          <a:xfrm>
            <a:off x="0" y="-11575"/>
            <a:ext cx="12192000" cy="68695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F31ED9-6E14-45FA-92A5-752A532792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815"/>
          <a:stretch/>
        </p:blipFill>
        <p:spPr>
          <a:xfrm>
            <a:off x="0" y="5117377"/>
            <a:ext cx="12192000" cy="174062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C4E0A1A-4F8F-4191-B04A-4768483BC2DD}"/>
              </a:ext>
            </a:extLst>
          </p:cNvPr>
          <p:cNvSpPr/>
          <p:nvPr/>
        </p:nvSpPr>
        <p:spPr>
          <a:xfrm>
            <a:off x="401256" y="1094528"/>
            <a:ext cx="11389489" cy="6180032"/>
          </a:xfrm>
          <a:prstGeom prst="roundRect">
            <a:avLst>
              <a:gd name="adj" fmla="val 589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A0E1294-72BB-4189-892B-8BE11E929E77}"/>
              </a:ext>
            </a:extLst>
          </p:cNvPr>
          <p:cNvGrpSpPr/>
          <p:nvPr/>
        </p:nvGrpSpPr>
        <p:grpSpPr>
          <a:xfrm>
            <a:off x="1213193" y="4724134"/>
            <a:ext cx="6576568" cy="792000"/>
            <a:chOff x="831227" y="5100054"/>
            <a:chExt cx="6576568" cy="792000"/>
          </a:xfrm>
        </p:grpSpPr>
        <p:pic>
          <p:nvPicPr>
            <p:cNvPr id="23" name="Picture 22" descr="Shape, rectangle, square&#10;&#10;Description automatically generated">
              <a:extLst>
                <a:ext uri="{FF2B5EF4-FFF2-40B4-BE49-F238E27FC236}">
                  <a16:creationId xmlns:a16="http://schemas.microsoft.com/office/drawing/2014/main" id="{072E63B7-97DC-40A4-A0C2-5973DDF69580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227" y="5100054"/>
              <a:ext cx="6328967" cy="7920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1AF80BF-AD41-422C-8A70-D624DC06124D}"/>
                </a:ext>
              </a:extLst>
            </p:cNvPr>
            <p:cNvSpPr txBox="1"/>
            <p:nvPr/>
          </p:nvSpPr>
          <p:spPr>
            <a:xfrm>
              <a:off x="1078828" y="5209474"/>
              <a:ext cx="632896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ตัวเลขที่แสดงบนธนบัตรเป็นตัวเลขใด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7EC4FA98-401F-4A17-851E-3C5054D378E1}"/>
              </a:ext>
            </a:extLst>
          </p:cNvPr>
          <p:cNvSpPr txBox="1"/>
          <p:nvPr/>
        </p:nvSpPr>
        <p:spPr>
          <a:xfrm>
            <a:off x="7662441" y="4837364"/>
            <a:ext cx="30687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50 และ ๕๐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DFCA6EF-A366-47D4-BCC8-7A79A5D918B5}"/>
              </a:ext>
            </a:extLst>
          </p:cNvPr>
          <p:cNvGrpSpPr/>
          <p:nvPr/>
        </p:nvGrpSpPr>
        <p:grpSpPr>
          <a:xfrm>
            <a:off x="1213193" y="5688331"/>
            <a:ext cx="5272488" cy="792000"/>
            <a:chOff x="831227" y="5100054"/>
            <a:chExt cx="5272488" cy="792000"/>
          </a:xfrm>
        </p:grpSpPr>
        <p:pic>
          <p:nvPicPr>
            <p:cNvPr id="31" name="Picture 30" descr="Shape, rectangle, square&#10;&#10;Description automatically generated">
              <a:extLst>
                <a:ext uri="{FF2B5EF4-FFF2-40B4-BE49-F238E27FC236}">
                  <a16:creationId xmlns:a16="http://schemas.microsoft.com/office/drawing/2014/main" id="{C09D9305-3669-4381-B516-52BB213D546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227" y="5100054"/>
              <a:ext cx="5272487" cy="79200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99334C0-1F18-4DEB-8C95-F22CD354C698}"/>
                </a:ext>
              </a:extLst>
            </p:cNvPr>
            <p:cNvSpPr txBox="1"/>
            <p:nvPr/>
          </p:nvSpPr>
          <p:spPr>
            <a:xfrm>
              <a:off x="1078829" y="5209474"/>
              <a:ext cx="502488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ธนบัตรชนิดนี้น่าจะมีราคาเท่าไร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1C5058A6-0072-4170-8F30-40A797980450}"/>
              </a:ext>
            </a:extLst>
          </p:cNvPr>
          <p:cNvSpPr txBox="1"/>
          <p:nvPr/>
        </p:nvSpPr>
        <p:spPr>
          <a:xfrm>
            <a:off x="6620719" y="5801561"/>
            <a:ext cx="30687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ราคา 50 บาท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2F0DFD1-6F68-4FF4-A543-5C3588CCD4D3}"/>
              </a:ext>
            </a:extLst>
          </p:cNvPr>
          <p:cNvSpPr txBox="1"/>
          <p:nvPr/>
        </p:nvSpPr>
        <p:spPr>
          <a:xfrm>
            <a:off x="2307148" y="315619"/>
            <a:ext cx="757770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5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ธนบัตรชนิด 50 บาท  มีค่า 50 บาท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FDCDD86-ECF3-4325-BA0E-36584B5747C4}"/>
              </a:ext>
            </a:extLst>
          </p:cNvPr>
          <p:cNvGrpSpPr/>
          <p:nvPr/>
        </p:nvGrpSpPr>
        <p:grpSpPr>
          <a:xfrm>
            <a:off x="1479889" y="1306582"/>
            <a:ext cx="8972610" cy="3210486"/>
            <a:chOff x="1479889" y="1306582"/>
            <a:chExt cx="8972610" cy="3210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EE119F0-F0A7-4A06-9EC2-C89EB6DBFD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21200" y="1306582"/>
              <a:ext cx="3000375" cy="150495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8304288-29E0-4741-88BC-8C8C4E6C5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21200" y="3012118"/>
              <a:ext cx="3000375" cy="1504950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03CDB30-0D44-4AAD-9B76-A44141C0A898}"/>
                </a:ext>
              </a:extLst>
            </p:cNvPr>
            <p:cNvSpPr txBox="1"/>
            <p:nvPr/>
          </p:nvSpPr>
          <p:spPr>
            <a:xfrm>
              <a:off x="1479889" y="1751281"/>
              <a:ext cx="1760128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400" dirty="0">
                  <a:latin typeface="Itim" panose="00000500000000000000" pitchFamily="2" charset="-34"/>
                  <a:cs typeface="Itim" panose="00000500000000000000" pitchFamily="2" charset="-34"/>
                </a:rPr>
                <a:t>ด้านหน้า</a:t>
              </a: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05037EB7-8B61-4738-8D75-22E9E20E5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52124" y="1306582"/>
              <a:ext cx="3000375" cy="1504950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1B8D82BF-CDD4-4FAC-8A3F-F7CAACD3B8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52124" y="3012118"/>
              <a:ext cx="3000375" cy="150495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26D9FBE-77F0-41DF-8E66-DDFB10C63D31}"/>
                </a:ext>
              </a:extLst>
            </p:cNvPr>
            <p:cNvSpPr txBox="1"/>
            <p:nvPr/>
          </p:nvSpPr>
          <p:spPr>
            <a:xfrm>
              <a:off x="1479889" y="3456817"/>
              <a:ext cx="1760128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400" dirty="0">
                  <a:latin typeface="Itim" panose="00000500000000000000" pitchFamily="2" charset="-34"/>
                  <a:cs typeface="Itim" panose="00000500000000000000" pitchFamily="2" charset="-34"/>
                </a:rPr>
                <a:t>ด้านหลัง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8575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0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D9AE07B2-473C-4AAD-99D2-EB117FADDF5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7" name="Picture 6" descr="Shape, rectangle&#10;&#10;Description automatically generated">
            <a:extLst>
              <a:ext uri="{FF2B5EF4-FFF2-40B4-BE49-F238E27FC236}">
                <a16:creationId xmlns:a16="http://schemas.microsoft.com/office/drawing/2014/main" id="{452A1DD8-7CEA-473D-848C-3E8EA8C02C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82" y="209897"/>
            <a:ext cx="11737838" cy="643820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6EC2448-98CD-493E-8FDE-38B987945D24}"/>
              </a:ext>
            </a:extLst>
          </p:cNvPr>
          <p:cNvGrpSpPr/>
          <p:nvPr/>
        </p:nvGrpSpPr>
        <p:grpSpPr>
          <a:xfrm>
            <a:off x="938983" y="699755"/>
            <a:ext cx="10314037" cy="850502"/>
            <a:chOff x="938983" y="699755"/>
            <a:chExt cx="10314037" cy="85050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4441BC7-6737-4CB5-A2E7-2876BCE6F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983" y="699755"/>
              <a:ext cx="10314037" cy="850502"/>
            </a:xfrm>
            <a:prstGeom prst="rect">
              <a:avLst/>
            </a:prstGeom>
          </p:spPr>
        </p:pic>
        <p:pic>
          <p:nvPicPr>
            <p:cNvPr id="11" name="Picture 10" descr="Icon&#10;&#10;Description automatically generated">
              <a:extLst>
                <a:ext uri="{FF2B5EF4-FFF2-40B4-BE49-F238E27FC236}">
                  <a16:creationId xmlns:a16="http://schemas.microsoft.com/office/drawing/2014/main" id="{782DD9A5-3AD2-435D-AB52-309DD6BA5E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90817" y="875800"/>
              <a:ext cx="480122" cy="498412"/>
            </a:xfrm>
            <a:prstGeom prst="rect">
              <a:avLst/>
            </a:prstGeom>
          </p:spPr>
        </p:pic>
        <p:pic>
          <p:nvPicPr>
            <p:cNvPr id="13" name="Picture 12" descr="Icon&#10;&#10;Description automatically generated">
              <a:extLst>
                <a:ext uri="{FF2B5EF4-FFF2-40B4-BE49-F238E27FC236}">
                  <a16:creationId xmlns:a16="http://schemas.microsoft.com/office/drawing/2014/main" id="{DD579D5A-60B0-493D-9741-7677C9B52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9297" y="875800"/>
              <a:ext cx="480122" cy="498412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90AE9B4-C6AF-4E61-9ACB-3B7EAE4E2114}"/>
              </a:ext>
            </a:extLst>
          </p:cNvPr>
          <p:cNvSpPr txBox="1"/>
          <p:nvPr/>
        </p:nvSpPr>
        <p:spPr>
          <a:xfrm>
            <a:off x="561332" y="850694"/>
            <a:ext cx="110693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เหรียญ 10 บาท 18 เหรียญ แลกเหรียญ 5 บาทได้กี่เหรียญ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969771F-3888-4963-8BA0-DEFAD52DA284}"/>
              </a:ext>
            </a:extLst>
          </p:cNvPr>
          <p:cNvGrpSpPr/>
          <p:nvPr/>
        </p:nvGrpSpPr>
        <p:grpSpPr>
          <a:xfrm>
            <a:off x="2697979" y="1970900"/>
            <a:ext cx="6796044" cy="673600"/>
            <a:chOff x="1005292" y="1734455"/>
            <a:chExt cx="6796044" cy="67360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8A94B4AA-99FD-4A4F-8B0D-894CE005DEF8}"/>
                </a:ext>
              </a:extLst>
            </p:cNvPr>
            <p:cNvSpPr/>
            <p:nvPr/>
          </p:nvSpPr>
          <p:spPr>
            <a:xfrm>
              <a:off x="1005292" y="1734455"/>
              <a:ext cx="6775109" cy="673600"/>
            </a:xfrm>
            <a:prstGeom prst="roundRect">
              <a:avLst>
                <a:gd name="adj" fmla="val 50000"/>
              </a:avLst>
            </a:prstGeom>
            <a:solidFill>
              <a:srgbClr val="97D2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198A84A-7585-4A80-BBA5-4337B593D0B4}"/>
                </a:ext>
              </a:extLst>
            </p:cNvPr>
            <p:cNvSpPr txBox="1"/>
            <p:nvPr/>
          </p:nvSpPr>
          <p:spPr>
            <a:xfrm>
              <a:off x="1026227" y="1813526"/>
              <a:ext cx="67751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th-TH" sz="28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นักเรียนอาจหาคำตอบโดยคิดเป็นเงินบาทก่อน</a:t>
              </a:r>
              <a:endParaRPr lang="en-US" sz="28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2E60A07C-29F9-49EE-949F-B3B874DCC185}"/>
              </a:ext>
            </a:extLst>
          </p:cNvPr>
          <p:cNvSpPr txBox="1"/>
          <p:nvPr/>
        </p:nvSpPr>
        <p:spPr>
          <a:xfrm>
            <a:off x="1497200" y="3145900"/>
            <a:ext cx="4266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10</a:t>
            </a:r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บาท 18 เหรียญ เป็นเงิน</a:t>
            </a:r>
            <a:endParaRPr lang="en-US" sz="28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99448CE-A6AA-4405-AEE1-1DD115A1FE9B}"/>
              </a:ext>
            </a:extLst>
          </p:cNvPr>
          <p:cNvSpPr txBox="1"/>
          <p:nvPr/>
        </p:nvSpPr>
        <p:spPr>
          <a:xfrm>
            <a:off x="5305314" y="3145900"/>
            <a:ext cx="1667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10</a:t>
            </a:r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x </a:t>
            </a:r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18</a:t>
            </a:r>
            <a:r>
              <a:rPr lang="en-US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2800" dirty="0">
                <a:latin typeface="Itim" panose="00000500000000000000" pitchFamily="2" charset="-34"/>
                <a:cs typeface="Itim" panose="00000500000000000000" pitchFamily="2" charset="-34"/>
              </a:rPr>
              <a:t>=</a:t>
            </a:r>
            <a:endParaRPr lang="en-US" sz="28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B77EEF1-0BBB-40BF-A7EE-2989E5C78D74}"/>
              </a:ext>
            </a:extLst>
          </p:cNvPr>
          <p:cNvSpPr txBox="1"/>
          <p:nvPr/>
        </p:nvSpPr>
        <p:spPr>
          <a:xfrm>
            <a:off x="6751787" y="3145900"/>
            <a:ext cx="1433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  <a:r>
              <a:rPr lang="en-US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80 </a:t>
            </a:r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บาท</a:t>
            </a:r>
            <a:endParaRPr lang="en-US" sz="28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6CA9093-E5F0-4203-A9AC-58722B83AE65}"/>
              </a:ext>
            </a:extLst>
          </p:cNvPr>
          <p:cNvSpPr txBox="1"/>
          <p:nvPr/>
        </p:nvSpPr>
        <p:spPr>
          <a:xfrm>
            <a:off x="1497200" y="3946275"/>
            <a:ext cx="5858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นำเงิน 180 บาทแลกเหรียญ 5 บาท จะได้</a:t>
            </a:r>
            <a:endParaRPr lang="en-US" sz="28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B0E3E3F-8128-45BA-9653-D07A995FECC4}"/>
              </a:ext>
            </a:extLst>
          </p:cNvPr>
          <p:cNvSpPr txBox="1"/>
          <p:nvPr/>
        </p:nvSpPr>
        <p:spPr>
          <a:xfrm>
            <a:off x="7096801" y="3946275"/>
            <a:ext cx="1677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180 </a:t>
            </a: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÷ 5 </a:t>
            </a:r>
            <a:r>
              <a:rPr lang="en-US" sz="2800" dirty="0">
                <a:latin typeface="Itim" panose="00000500000000000000" pitchFamily="2" charset="-34"/>
                <a:cs typeface="Itim" panose="00000500000000000000" pitchFamily="2" charset="-34"/>
              </a:rPr>
              <a:t>=</a:t>
            </a:r>
            <a:endParaRPr lang="en-US" sz="28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D95277E-6297-4D28-B356-76E00B04E445}"/>
              </a:ext>
            </a:extLst>
          </p:cNvPr>
          <p:cNvSpPr txBox="1"/>
          <p:nvPr/>
        </p:nvSpPr>
        <p:spPr>
          <a:xfrm>
            <a:off x="1497200" y="4746651"/>
            <a:ext cx="9197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ดังนั้น เหรียญ 10 บาท 18 เหรียญ แลกเหรียญ 5 บาทได้ </a:t>
            </a:r>
            <a:endParaRPr lang="en-US" sz="28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B4DFFCF-CEA2-484A-B029-4B3CA0E71AD6}"/>
              </a:ext>
            </a:extLst>
          </p:cNvPr>
          <p:cNvSpPr txBox="1"/>
          <p:nvPr/>
        </p:nvSpPr>
        <p:spPr>
          <a:xfrm>
            <a:off x="9138961" y="4746651"/>
            <a:ext cx="1677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36</a:t>
            </a:r>
            <a:r>
              <a:rPr lang="en-US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เหรียญ</a:t>
            </a:r>
            <a:r>
              <a:rPr lang="th-TH" sz="28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endParaRPr lang="en-US" sz="28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A75DEE5-0DF3-4BB7-8768-6223461800BC}"/>
              </a:ext>
            </a:extLst>
          </p:cNvPr>
          <p:cNvSpPr txBox="1"/>
          <p:nvPr/>
        </p:nvSpPr>
        <p:spPr>
          <a:xfrm>
            <a:off x="8555765" y="3946275"/>
            <a:ext cx="2061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36</a:t>
            </a:r>
            <a:r>
              <a:rPr lang="en-US" sz="28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เหรียญ</a:t>
            </a:r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endParaRPr lang="en-US" sz="28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103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7" grpId="0"/>
      <p:bldP spid="42" grpId="0"/>
      <p:bldP spid="47" grpId="0"/>
      <p:bldP spid="49" grpId="0"/>
      <p:bldP spid="50" grpId="0"/>
      <p:bldP spid="51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BEB919BE-A738-4FD1-AA57-F664E5226E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7" r="16773"/>
          <a:stretch/>
        </p:blipFill>
        <p:spPr>
          <a:xfrm>
            <a:off x="0" y="-47161"/>
            <a:ext cx="12192000" cy="6905161"/>
          </a:xfrm>
          <a:prstGeom prst="rect">
            <a:avLst/>
          </a:prstGeom>
        </p:spPr>
      </p:pic>
      <p:pic>
        <p:nvPicPr>
          <p:cNvPr id="7" name="Picture 6" descr="Shape, rectangle&#10;&#10;Description automatically generated">
            <a:extLst>
              <a:ext uri="{FF2B5EF4-FFF2-40B4-BE49-F238E27FC236}">
                <a16:creationId xmlns:a16="http://schemas.microsoft.com/office/drawing/2014/main" id="{452A1DD8-7CEA-473D-848C-3E8EA8C02C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82" y="209897"/>
            <a:ext cx="11737838" cy="643820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6EC2448-98CD-493E-8FDE-38B987945D24}"/>
              </a:ext>
            </a:extLst>
          </p:cNvPr>
          <p:cNvGrpSpPr/>
          <p:nvPr/>
        </p:nvGrpSpPr>
        <p:grpSpPr>
          <a:xfrm>
            <a:off x="938983" y="699755"/>
            <a:ext cx="10314037" cy="850502"/>
            <a:chOff x="938983" y="699755"/>
            <a:chExt cx="10314037" cy="85050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4441BC7-6737-4CB5-A2E7-2876BCE6F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983" y="699755"/>
              <a:ext cx="10314037" cy="850502"/>
            </a:xfrm>
            <a:prstGeom prst="rect">
              <a:avLst/>
            </a:prstGeom>
          </p:spPr>
        </p:pic>
        <p:pic>
          <p:nvPicPr>
            <p:cNvPr id="11" name="Picture 10" descr="Icon&#10;&#10;Description automatically generated">
              <a:extLst>
                <a:ext uri="{FF2B5EF4-FFF2-40B4-BE49-F238E27FC236}">
                  <a16:creationId xmlns:a16="http://schemas.microsoft.com/office/drawing/2014/main" id="{782DD9A5-3AD2-435D-AB52-309DD6BA5E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90817" y="875800"/>
              <a:ext cx="480122" cy="498412"/>
            </a:xfrm>
            <a:prstGeom prst="rect">
              <a:avLst/>
            </a:prstGeom>
          </p:spPr>
        </p:pic>
        <p:pic>
          <p:nvPicPr>
            <p:cNvPr id="13" name="Picture 12" descr="Icon&#10;&#10;Description automatically generated">
              <a:extLst>
                <a:ext uri="{FF2B5EF4-FFF2-40B4-BE49-F238E27FC236}">
                  <a16:creationId xmlns:a16="http://schemas.microsoft.com/office/drawing/2014/main" id="{DD579D5A-60B0-493D-9741-7677C9B52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9297" y="875800"/>
              <a:ext cx="480122" cy="498412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90AE9B4-C6AF-4E61-9ACB-3B7EAE4E2114}"/>
              </a:ext>
            </a:extLst>
          </p:cNvPr>
          <p:cNvSpPr txBox="1"/>
          <p:nvPr/>
        </p:nvSpPr>
        <p:spPr>
          <a:xfrm>
            <a:off x="561332" y="850694"/>
            <a:ext cx="110693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เหรียญ 50 สตางค์ 20 เหรียญ แลกเหรียญ 5 บาทได้กี่เหรียญ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969771F-3888-4963-8BA0-DEFAD52DA284}"/>
              </a:ext>
            </a:extLst>
          </p:cNvPr>
          <p:cNvGrpSpPr/>
          <p:nvPr/>
        </p:nvGrpSpPr>
        <p:grpSpPr>
          <a:xfrm>
            <a:off x="2697979" y="1970900"/>
            <a:ext cx="6796044" cy="673600"/>
            <a:chOff x="1005292" y="1734455"/>
            <a:chExt cx="6796044" cy="67360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8A94B4AA-99FD-4A4F-8B0D-894CE005DEF8}"/>
                </a:ext>
              </a:extLst>
            </p:cNvPr>
            <p:cNvSpPr/>
            <p:nvPr/>
          </p:nvSpPr>
          <p:spPr>
            <a:xfrm>
              <a:off x="1005292" y="1734455"/>
              <a:ext cx="6775109" cy="673600"/>
            </a:xfrm>
            <a:prstGeom prst="roundRect">
              <a:avLst>
                <a:gd name="adj" fmla="val 50000"/>
              </a:avLst>
            </a:prstGeom>
            <a:solidFill>
              <a:srgbClr val="97D2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198A84A-7585-4A80-BBA5-4337B593D0B4}"/>
                </a:ext>
              </a:extLst>
            </p:cNvPr>
            <p:cNvSpPr txBox="1"/>
            <p:nvPr/>
          </p:nvSpPr>
          <p:spPr>
            <a:xfrm>
              <a:off x="1026227" y="1813526"/>
              <a:ext cx="67751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th-TH" sz="28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นักเรียนอาจหาคำตอบโดยคิดเป็นเงินบาทก่อน</a:t>
              </a:r>
              <a:endParaRPr lang="en-US" sz="28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2E60A07C-29F9-49EE-949F-B3B874DCC185}"/>
              </a:ext>
            </a:extLst>
          </p:cNvPr>
          <p:cNvSpPr txBox="1"/>
          <p:nvPr/>
        </p:nvSpPr>
        <p:spPr>
          <a:xfrm>
            <a:off x="1497200" y="3646709"/>
            <a:ext cx="5401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50</a:t>
            </a:r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สตางค์ 20 เหรียญ เป็นเงิน</a:t>
            </a:r>
            <a:endParaRPr lang="en-US" sz="28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99448CE-A6AA-4405-AEE1-1DD115A1FE9B}"/>
              </a:ext>
            </a:extLst>
          </p:cNvPr>
          <p:cNvSpPr txBox="1"/>
          <p:nvPr/>
        </p:nvSpPr>
        <p:spPr>
          <a:xfrm>
            <a:off x="5782834" y="3646709"/>
            <a:ext cx="1667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20</a:t>
            </a:r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÷</a:t>
            </a:r>
            <a:r>
              <a:rPr lang="en-US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r>
              <a:rPr lang="en-US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2800" dirty="0">
                <a:latin typeface="Itim" panose="00000500000000000000" pitchFamily="2" charset="-34"/>
                <a:cs typeface="Itim" panose="00000500000000000000" pitchFamily="2" charset="-34"/>
              </a:rPr>
              <a:t>=</a:t>
            </a:r>
            <a:endParaRPr lang="en-US" sz="28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B77EEF1-0BBB-40BF-A7EE-2989E5C78D74}"/>
              </a:ext>
            </a:extLst>
          </p:cNvPr>
          <p:cNvSpPr txBox="1"/>
          <p:nvPr/>
        </p:nvSpPr>
        <p:spPr>
          <a:xfrm>
            <a:off x="7112001" y="3646709"/>
            <a:ext cx="1530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10 บาท</a:t>
            </a:r>
            <a:endParaRPr lang="en-US" sz="28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6CA9093-E5F0-4203-A9AC-58722B83AE65}"/>
              </a:ext>
            </a:extLst>
          </p:cNvPr>
          <p:cNvSpPr txBox="1"/>
          <p:nvPr/>
        </p:nvSpPr>
        <p:spPr>
          <a:xfrm>
            <a:off x="1497200" y="4410814"/>
            <a:ext cx="5858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นำเงิน 10 บาทแลกเหรียญ 5 บาท จะได้</a:t>
            </a:r>
            <a:endParaRPr lang="en-US" sz="28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B0E3E3F-8128-45BA-9653-D07A995FECC4}"/>
              </a:ext>
            </a:extLst>
          </p:cNvPr>
          <p:cNvSpPr txBox="1"/>
          <p:nvPr/>
        </p:nvSpPr>
        <p:spPr>
          <a:xfrm>
            <a:off x="6992719" y="4410814"/>
            <a:ext cx="1781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10</a:t>
            </a:r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÷ 5 </a:t>
            </a:r>
            <a:r>
              <a:rPr lang="en-US" sz="2800" dirty="0">
                <a:latin typeface="Itim" panose="00000500000000000000" pitchFamily="2" charset="-34"/>
                <a:cs typeface="Itim" panose="00000500000000000000" pitchFamily="2" charset="-34"/>
              </a:rPr>
              <a:t>=</a:t>
            </a:r>
            <a:endParaRPr lang="en-US" sz="28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D95277E-6297-4D28-B356-76E00B04E445}"/>
              </a:ext>
            </a:extLst>
          </p:cNvPr>
          <p:cNvSpPr txBox="1"/>
          <p:nvPr/>
        </p:nvSpPr>
        <p:spPr>
          <a:xfrm>
            <a:off x="1497200" y="5174918"/>
            <a:ext cx="9197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ดังนั้น เหรียญ 50 สตางค์ 20 เหรียญ </a:t>
            </a:r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แลกเหรียญ 5 บาทได้ </a:t>
            </a:r>
            <a:endParaRPr lang="en-US" sz="28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B4DFFCF-CEA2-484A-B029-4B3CA0E71AD6}"/>
              </a:ext>
            </a:extLst>
          </p:cNvPr>
          <p:cNvSpPr txBox="1"/>
          <p:nvPr/>
        </p:nvSpPr>
        <p:spPr>
          <a:xfrm>
            <a:off x="9575841" y="5174918"/>
            <a:ext cx="1677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r>
              <a:rPr lang="en-US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เหรียญ</a:t>
            </a:r>
            <a:r>
              <a:rPr lang="th-TH" sz="28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endParaRPr lang="en-US" sz="28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A75DEE5-0DF3-4BB7-8768-6223461800BC}"/>
              </a:ext>
            </a:extLst>
          </p:cNvPr>
          <p:cNvSpPr txBox="1"/>
          <p:nvPr/>
        </p:nvSpPr>
        <p:spPr>
          <a:xfrm>
            <a:off x="8341360" y="4410814"/>
            <a:ext cx="2275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r>
              <a:rPr lang="en-US" sz="28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เหรียญ</a:t>
            </a:r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endParaRPr lang="en-US" sz="28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AA1075A-0E9F-48F8-96F0-B8476E8E3F21}"/>
              </a:ext>
            </a:extLst>
          </p:cNvPr>
          <p:cNvSpPr txBox="1"/>
          <p:nvPr/>
        </p:nvSpPr>
        <p:spPr>
          <a:xfrm>
            <a:off x="1497200" y="2882604"/>
            <a:ext cx="8581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เหรียญ 50 สตางค์ 2 เหรียญ เป็นเงิน 1 บาท </a:t>
            </a:r>
            <a:endParaRPr lang="en-US" sz="28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641634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7" grpId="0"/>
      <p:bldP spid="42" grpId="0"/>
      <p:bldP spid="47" grpId="0"/>
      <p:bldP spid="49" grpId="0"/>
      <p:bldP spid="50" grpId="0"/>
      <p:bldP spid="51" grpId="0"/>
      <p:bldP spid="26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BEB919BE-A738-4FD1-AA57-F664E5226E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7" r="16773"/>
          <a:stretch/>
        </p:blipFill>
        <p:spPr>
          <a:xfrm>
            <a:off x="0" y="-47161"/>
            <a:ext cx="12192000" cy="6905161"/>
          </a:xfrm>
          <a:prstGeom prst="rect">
            <a:avLst/>
          </a:prstGeom>
        </p:spPr>
      </p:pic>
      <p:pic>
        <p:nvPicPr>
          <p:cNvPr id="7" name="Picture 6" descr="Shape, rectangle&#10;&#10;Description automatically generated">
            <a:extLst>
              <a:ext uri="{FF2B5EF4-FFF2-40B4-BE49-F238E27FC236}">
                <a16:creationId xmlns:a16="http://schemas.microsoft.com/office/drawing/2014/main" id="{452A1DD8-7CEA-473D-848C-3E8EA8C02C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82" y="209897"/>
            <a:ext cx="11737838" cy="643820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6EC2448-98CD-493E-8FDE-38B987945D24}"/>
              </a:ext>
            </a:extLst>
          </p:cNvPr>
          <p:cNvGrpSpPr/>
          <p:nvPr/>
        </p:nvGrpSpPr>
        <p:grpSpPr>
          <a:xfrm>
            <a:off x="561329" y="699755"/>
            <a:ext cx="11069339" cy="850502"/>
            <a:chOff x="561329" y="699755"/>
            <a:chExt cx="11069339" cy="85050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4441BC7-6737-4CB5-A2E7-2876BCE6F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329" y="699755"/>
              <a:ext cx="11069339" cy="850502"/>
            </a:xfrm>
            <a:prstGeom prst="rect">
              <a:avLst/>
            </a:prstGeom>
          </p:spPr>
        </p:pic>
        <p:pic>
          <p:nvPicPr>
            <p:cNvPr id="11" name="Picture 10" descr="Icon&#10;&#10;Description automatically generated">
              <a:extLst>
                <a:ext uri="{FF2B5EF4-FFF2-40B4-BE49-F238E27FC236}">
                  <a16:creationId xmlns:a16="http://schemas.microsoft.com/office/drawing/2014/main" id="{782DD9A5-3AD2-435D-AB52-309DD6BA5E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2051" y="890549"/>
              <a:ext cx="480122" cy="498412"/>
            </a:xfrm>
            <a:prstGeom prst="rect">
              <a:avLst/>
            </a:prstGeom>
          </p:spPr>
        </p:pic>
        <p:pic>
          <p:nvPicPr>
            <p:cNvPr id="13" name="Picture 12" descr="Icon&#10;&#10;Description automatically generated">
              <a:extLst>
                <a:ext uri="{FF2B5EF4-FFF2-40B4-BE49-F238E27FC236}">
                  <a16:creationId xmlns:a16="http://schemas.microsoft.com/office/drawing/2014/main" id="{DD579D5A-60B0-493D-9741-7677C9B52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450" y="865998"/>
              <a:ext cx="480122" cy="498412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90AE9B4-C6AF-4E61-9ACB-3B7EAE4E2114}"/>
              </a:ext>
            </a:extLst>
          </p:cNvPr>
          <p:cNvSpPr txBox="1"/>
          <p:nvPr/>
        </p:nvSpPr>
        <p:spPr>
          <a:xfrm>
            <a:off x="571798" y="856712"/>
            <a:ext cx="110693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เหรียญ 2 บาท ...... เหรียญ แลกเหรียญ 50 สตางค์ได้ 20 เหรียญ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A27EE0E-B324-448E-AA92-4909984E7F95}"/>
              </a:ext>
            </a:extLst>
          </p:cNvPr>
          <p:cNvGrpSpPr/>
          <p:nvPr/>
        </p:nvGrpSpPr>
        <p:grpSpPr>
          <a:xfrm>
            <a:off x="2697979" y="1930260"/>
            <a:ext cx="6796044" cy="673600"/>
            <a:chOff x="1005292" y="1734455"/>
            <a:chExt cx="6796044" cy="673600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7C61BE8D-C2C2-40B2-B70A-64D30657B6F0}"/>
                </a:ext>
              </a:extLst>
            </p:cNvPr>
            <p:cNvSpPr/>
            <p:nvPr/>
          </p:nvSpPr>
          <p:spPr>
            <a:xfrm>
              <a:off x="1005292" y="1734455"/>
              <a:ext cx="6775109" cy="673600"/>
            </a:xfrm>
            <a:prstGeom prst="roundRect">
              <a:avLst>
                <a:gd name="adj" fmla="val 50000"/>
              </a:avLst>
            </a:prstGeom>
            <a:solidFill>
              <a:srgbClr val="97D2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140A729-5A82-42B3-985F-F76F8AA8C070}"/>
                </a:ext>
              </a:extLst>
            </p:cNvPr>
            <p:cNvSpPr txBox="1"/>
            <p:nvPr/>
          </p:nvSpPr>
          <p:spPr>
            <a:xfrm>
              <a:off x="1026227" y="1813526"/>
              <a:ext cx="67751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th-TH" sz="28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นักเรียนอาจหาคำตอบโดยคิดเป็นเงินบาทก่อน</a:t>
              </a:r>
              <a:endParaRPr lang="en-US" sz="28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A106CA26-428E-4653-862A-DCDC95AEB01B}"/>
              </a:ext>
            </a:extLst>
          </p:cNvPr>
          <p:cNvSpPr txBox="1"/>
          <p:nvPr/>
        </p:nvSpPr>
        <p:spPr>
          <a:xfrm>
            <a:off x="1324480" y="3705375"/>
            <a:ext cx="5401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50</a:t>
            </a:r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สตางค์ 20 เหรียญ เป็นเงิน</a:t>
            </a:r>
            <a:endParaRPr lang="en-US" sz="28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68F707A-ACAE-4FE8-9AE7-6D7B476A5EEA}"/>
              </a:ext>
            </a:extLst>
          </p:cNvPr>
          <p:cNvSpPr txBox="1"/>
          <p:nvPr/>
        </p:nvSpPr>
        <p:spPr>
          <a:xfrm>
            <a:off x="5610114" y="3705375"/>
            <a:ext cx="1667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20</a:t>
            </a:r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÷</a:t>
            </a:r>
            <a:r>
              <a:rPr lang="en-US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r>
              <a:rPr lang="en-US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2800" dirty="0">
                <a:latin typeface="Itim" panose="00000500000000000000" pitchFamily="2" charset="-34"/>
                <a:cs typeface="Itim" panose="00000500000000000000" pitchFamily="2" charset="-34"/>
              </a:rPr>
              <a:t>=</a:t>
            </a:r>
            <a:endParaRPr lang="en-US" sz="28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5382228-8533-4BE0-BACE-C0BF9F147EF7}"/>
              </a:ext>
            </a:extLst>
          </p:cNvPr>
          <p:cNvSpPr txBox="1"/>
          <p:nvPr/>
        </p:nvSpPr>
        <p:spPr>
          <a:xfrm>
            <a:off x="6939281" y="3705375"/>
            <a:ext cx="1530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10 บาท</a:t>
            </a:r>
            <a:endParaRPr lang="en-US" sz="28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C60214D-640C-414E-B0BB-D92F64181DA9}"/>
              </a:ext>
            </a:extLst>
          </p:cNvPr>
          <p:cNvSpPr txBox="1"/>
          <p:nvPr/>
        </p:nvSpPr>
        <p:spPr>
          <a:xfrm>
            <a:off x="1324480" y="4469480"/>
            <a:ext cx="5858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นำเงิน 10 บาทแลกเหรียญ 2 บาท จะได้</a:t>
            </a:r>
            <a:endParaRPr lang="en-US" sz="28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45A6CA8-F6A4-4A81-AA98-8A3969E94493}"/>
              </a:ext>
            </a:extLst>
          </p:cNvPr>
          <p:cNvSpPr txBox="1"/>
          <p:nvPr/>
        </p:nvSpPr>
        <p:spPr>
          <a:xfrm>
            <a:off x="6819999" y="4469480"/>
            <a:ext cx="1781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10</a:t>
            </a:r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÷ 2 </a:t>
            </a:r>
            <a:r>
              <a:rPr lang="en-US" sz="2800" dirty="0">
                <a:latin typeface="Itim" panose="00000500000000000000" pitchFamily="2" charset="-34"/>
                <a:cs typeface="Itim" panose="00000500000000000000" pitchFamily="2" charset="-34"/>
              </a:rPr>
              <a:t>=</a:t>
            </a:r>
            <a:endParaRPr lang="en-US" sz="28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5F23125-1771-43E7-9EE9-318C4A2D8007}"/>
              </a:ext>
            </a:extLst>
          </p:cNvPr>
          <p:cNvSpPr txBox="1"/>
          <p:nvPr/>
        </p:nvSpPr>
        <p:spPr>
          <a:xfrm>
            <a:off x="1324480" y="5233584"/>
            <a:ext cx="100249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ดังนั้น </a:t>
            </a:r>
            <a:r>
              <a:rPr lang="th-TH" sz="28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เหรียญ 2 บาท ...... เหรียญ แลกเหรียญ 50 สตางค์ได้ 20 เหรียญ</a:t>
            </a:r>
            <a:endParaRPr lang="en-US" sz="28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997F410-D521-4507-9678-78128031849D}"/>
              </a:ext>
            </a:extLst>
          </p:cNvPr>
          <p:cNvSpPr txBox="1"/>
          <p:nvPr/>
        </p:nvSpPr>
        <p:spPr>
          <a:xfrm>
            <a:off x="4314289" y="5104197"/>
            <a:ext cx="596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5</a:t>
            </a:r>
            <a:endParaRPr lang="en-US" sz="32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F014675-EA30-494C-B8AC-8F62E7B39322}"/>
              </a:ext>
            </a:extLst>
          </p:cNvPr>
          <p:cNvSpPr txBox="1"/>
          <p:nvPr/>
        </p:nvSpPr>
        <p:spPr>
          <a:xfrm>
            <a:off x="8168640" y="4469480"/>
            <a:ext cx="2275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5</a:t>
            </a:r>
            <a:r>
              <a:rPr lang="en-US" sz="28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เหรียญ</a:t>
            </a:r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endParaRPr lang="en-US" sz="28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F089C49-C3A0-4E4D-AAE3-94EF29CF89B1}"/>
              </a:ext>
            </a:extLst>
          </p:cNvPr>
          <p:cNvSpPr txBox="1"/>
          <p:nvPr/>
        </p:nvSpPr>
        <p:spPr>
          <a:xfrm>
            <a:off x="1324480" y="2941270"/>
            <a:ext cx="8581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เหรียญ 50 สตางค์ 2 เหรียญ เป็นเงิน 1 บาท </a:t>
            </a:r>
            <a:endParaRPr lang="en-US" sz="28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48934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BEB919BE-A738-4FD1-AA57-F664E5226E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7" r="16773"/>
          <a:stretch/>
        </p:blipFill>
        <p:spPr>
          <a:xfrm>
            <a:off x="0" y="-47161"/>
            <a:ext cx="12192000" cy="6905161"/>
          </a:xfrm>
          <a:prstGeom prst="rect">
            <a:avLst/>
          </a:prstGeom>
        </p:spPr>
      </p:pic>
      <p:pic>
        <p:nvPicPr>
          <p:cNvPr id="7" name="Picture 6" descr="Shape, rectangle&#10;&#10;Description automatically generated">
            <a:extLst>
              <a:ext uri="{FF2B5EF4-FFF2-40B4-BE49-F238E27FC236}">
                <a16:creationId xmlns:a16="http://schemas.microsoft.com/office/drawing/2014/main" id="{452A1DD8-7CEA-473D-848C-3E8EA8C02C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82" y="209897"/>
            <a:ext cx="11737838" cy="643820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6EC2448-98CD-493E-8FDE-38B987945D24}"/>
              </a:ext>
            </a:extLst>
          </p:cNvPr>
          <p:cNvGrpSpPr/>
          <p:nvPr/>
        </p:nvGrpSpPr>
        <p:grpSpPr>
          <a:xfrm>
            <a:off x="561329" y="699755"/>
            <a:ext cx="11069339" cy="850502"/>
            <a:chOff x="561329" y="699755"/>
            <a:chExt cx="11069339" cy="85050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4441BC7-6737-4CB5-A2E7-2876BCE6F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329" y="699755"/>
              <a:ext cx="11069339" cy="850502"/>
            </a:xfrm>
            <a:prstGeom prst="rect">
              <a:avLst/>
            </a:prstGeom>
          </p:spPr>
        </p:pic>
        <p:pic>
          <p:nvPicPr>
            <p:cNvPr id="11" name="Picture 10" descr="Icon&#10;&#10;Description automatically generated">
              <a:extLst>
                <a:ext uri="{FF2B5EF4-FFF2-40B4-BE49-F238E27FC236}">
                  <a16:creationId xmlns:a16="http://schemas.microsoft.com/office/drawing/2014/main" id="{782DD9A5-3AD2-435D-AB52-309DD6BA5E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2051" y="890549"/>
              <a:ext cx="480122" cy="498412"/>
            </a:xfrm>
            <a:prstGeom prst="rect">
              <a:avLst/>
            </a:prstGeom>
          </p:spPr>
        </p:pic>
        <p:pic>
          <p:nvPicPr>
            <p:cNvPr id="13" name="Picture 12" descr="Icon&#10;&#10;Description automatically generated">
              <a:extLst>
                <a:ext uri="{FF2B5EF4-FFF2-40B4-BE49-F238E27FC236}">
                  <a16:creationId xmlns:a16="http://schemas.microsoft.com/office/drawing/2014/main" id="{DD579D5A-60B0-493D-9741-7677C9B52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450" y="865998"/>
              <a:ext cx="480122" cy="498412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90AE9B4-C6AF-4E61-9ACB-3B7EAE4E2114}"/>
              </a:ext>
            </a:extLst>
          </p:cNvPr>
          <p:cNvSpPr txBox="1"/>
          <p:nvPr/>
        </p:nvSpPr>
        <p:spPr>
          <a:xfrm>
            <a:off x="571798" y="856712"/>
            <a:ext cx="110693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เหรียญ </a:t>
            </a:r>
            <a:r>
              <a:rPr lang="en-US" sz="3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50</a:t>
            </a:r>
            <a:r>
              <a:rPr lang="th-TH" sz="3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 สตางค์ ...... เหรียญ แลกเหรียญ </a:t>
            </a:r>
            <a:r>
              <a:rPr lang="en-US" sz="3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  <a:r>
              <a:rPr lang="th-TH" sz="3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 บาทได้ </a:t>
            </a:r>
            <a:r>
              <a:rPr lang="en-US" sz="3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4</a:t>
            </a:r>
            <a:r>
              <a:rPr lang="th-TH" sz="3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 เหรียญ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A27EE0E-B324-448E-AA92-4909984E7F95}"/>
              </a:ext>
            </a:extLst>
          </p:cNvPr>
          <p:cNvGrpSpPr/>
          <p:nvPr/>
        </p:nvGrpSpPr>
        <p:grpSpPr>
          <a:xfrm>
            <a:off x="2697979" y="1856055"/>
            <a:ext cx="6796044" cy="673600"/>
            <a:chOff x="1005292" y="1734455"/>
            <a:chExt cx="6796044" cy="673600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7C61BE8D-C2C2-40B2-B70A-64D30657B6F0}"/>
                </a:ext>
              </a:extLst>
            </p:cNvPr>
            <p:cNvSpPr/>
            <p:nvPr/>
          </p:nvSpPr>
          <p:spPr>
            <a:xfrm>
              <a:off x="1005292" y="1734455"/>
              <a:ext cx="6775109" cy="673600"/>
            </a:xfrm>
            <a:prstGeom prst="roundRect">
              <a:avLst>
                <a:gd name="adj" fmla="val 50000"/>
              </a:avLst>
            </a:prstGeom>
            <a:solidFill>
              <a:srgbClr val="97D2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140A729-5A82-42B3-985F-F76F8AA8C070}"/>
                </a:ext>
              </a:extLst>
            </p:cNvPr>
            <p:cNvSpPr txBox="1"/>
            <p:nvPr/>
          </p:nvSpPr>
          <p:spPr>
            <a:xfrm>
              <a:off x="1026227" y="1813526"/>
              <a:ext cx="67751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th-TH" sz="28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นักเรียนอาจหาคำตอบโดยคิดเป็นเงินบาทก่อน</a:t>
              </a:r>
              <a:endParaRPr lang="en-US" sz="28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C2FF8346-5CF8-43B7-AAF3-90D7CD7D7628}"/>
              </a:ext>
            </a:extLst>
          </p:cNvPr>
          <p:cNvSpPr txBox="1"/>
          <p:nvPr/>
        </p:nvSpPr>
        <p:spPr>
          <a:xfrm>
            <a:off x="751246" y="2875889"/>
            <a:ext cx="3943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sz="2800" dirty="0"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บาท </a:t>
            </a:r>
            <a:r>
              <a:rPr lang="en-US" sz="2800" dirty="0">
                <a:latin typeface="Itim" panose="00000500000000000000" pitchFamily="2" charset="-34"/>
                <a:cs typeface="Itim" panose="00000500000000000000" pitchFamily="2" charset="-34"/>
              </a:rPr>
              <a:t>4</a:t>
            </a:r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เหรียญ เป็นเงิน</a:t>
            </a:r>
            <a:endParaRPr lang="en-US" sz="28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4ECC70F-AFE7-4038-B8DD-566CAB80456F}"/>
              </a:ext>
            </a:extLst>
          </p:cNvPr>
          <p:cNvSpPr txBox="1"/>
          <p:nvPr/>
        </p:nvSpPr>
        <p:spPr>
          <a:xfrm>
            <a:off x="4326739" y="2875889"/>
            <a:ext cx="1667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sz="2800" dirty="0"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x </a:t>
            </a:r>
            <a:r>
              <a:rPr lang="en-US" sz="2800" dirty="0">
                <a:latin typeface="Itim" panose="00000500000000000000" pitchFamily="2" charset="-34"/>
                <a:cs typeface="Itim" panose="00000500000000000000" pitchFamily="2" charset="-34"/>
              </a:rPr>
              <a:t>4</a:t>
            </a:r>
            <a:r>
              <a:rPr lang="en-US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2800" dirty="0">
                <a:latin typeface="Itim" panose="00000500000000000000" pitchFamily="2" charset="-34"/>
                <a:cs typeface="Itim" panose="00000500000000000000" pitchFamily="2" charset="-34"/>
              </a:rPr>
              <a:t>=</a:t>
            </a:r>
            <a:endParaRPr lang="en-US" sz="28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48A2B36-EC5A-466C-BECF-725500A20C5A}"/>
              </a:ext>
            </a:extLst>
          </p:cNvPr>
          <p:cNvSpPr txBox="1"/>
          <p:nvPr/>
        </p:nvSpPr>
        <p:spPr>
          <a:xfrm>
            <a:off x="5411395" y="2875889"/>
            <a:ext cx="1475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sz="2800" dirty="0">
                <a:latin typeface="Itim" panose="00000500000000000000" pitchFamily="2" charset="-34"/>
                <a:cs typeface="Itim" panose="00000500000000000000" pitchFamily="2" charset="-34"/>
              </a:rPr>
              <a:t>4</a:t>
            </a:r>
            <a:r>
              <a:rPr lang="en-US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บาท</a:t>
            </a:r>
            <a:endParaRPr lang="en-US" sz="28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39BBDA1-47F1-4599-9479-60EADD72F96B}"/>
              </a:ext>
            </a:extLst>
          </p:cNvPr>
          <p:cNvSpPr txBox="1"/>
          <p:nvPr/>
        </p:nvSpPr>
        <p:spPr>
          <a:xfrm>
            <a:off x="751246" y="3516177"/>
            <a:ext cx="6936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นำเงิน </a:t>
            </a:r>
            <a:r>
              <a:rPr lang="en-US" sz="2800" dirty="0">
                <a:latin typeface="Itim" panose="00000500000000000000" pitchFamily="2" charset="-34"/>
                <a:cs typeface="Itim" panose="00000500000000000000" pitchFamily="2" charset="-34"/>
              </a:rPr>
              <a:t>4</a:t>
            </a: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 บาทแลกเหรียญ </a:t>
            </a:r>
            <a:r>
              <a:rPr lang="en-US" sz="2800" dirty="0">
                <a:latin typeface="Itim" panose="00000500000000000000" pitchFamily="2" charset="-34"/>
                <a:cs typeface="Itim" panose="00000500000000000000" pitchFamily="2" charset="-34"/>
              </a:rPr>
              <a:t>50</a:t>
            </a: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 สตางค์</a:t>
            </a:r>
            <a:endParaRPr lang="en-US" sz="28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28632DF-6BAC-4CD0-A880-1A9C6F85EBEF}"/>
              </a:ext>
            </a:extLst>
          </p:cNvPr>
          <p:cNvSpPr txBox="1"/>
          <p:nvPr/>
        </p:nvSpPr>
        <p:spPr>
          <a:xfrm>
            <a:off x="751246" y="4156465"/>
            <a:ext cx="73938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เหรียญ 1 บาท แลกเหรียญ </a:t>
            </a:r>
            <a:r>
              <a:rPr lang="en-US" sz="2800" dirty="0">
                <a:latin typeface="Itim" panose="00000500000000000000" pitchFamily="2" charset="-34"/>
                <a:cs typeface="Itim" panose="00000500000000000000" pitchFamily="2" charset="-34"/>
              </a:rPr>
              <a:t>50</a:t>
            </a: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 สตางค์ ได้ </a:t>
            </a:r>
            <a:r>
              <a:rPr lang="en-US" sz="2800" dirty="0"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 เหรียญ</a:t>
            </a:r>
            <a:endParaRPr lang="en-US" sz="28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43D7DF3-39D9-41D9-A358-E361FE31927E}"/>
              </a:ext>
            </a:extLst>
          </p:cNvPr>
          <p:cNvSpPr txBox="1"/>
          <p:nvPr/>
        </p:nvSpPr>
        <p:spPr>
          <a:xfrm>
            <a:off x="751246" y="5437039"/>
            <a:ext cx="10520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ดังนั้น เหรียญ </a:t>
            </a:r>
            <a:r>
              <a:rPr lang="en-US" sz="2800" dirty="0">
                <a:latin typeface="Itim" panose="00000500000000000000" pitchFamily="2" charset="-34"/>
                <a:cs typeface="Itim" panose="00000500000000000000" pitchFamily="2" charset="-34"/>
              </a:rPr>
              <a:t>50</a:t>
            </a: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 สตางค์ …</a:t>
            </a:r>
            <a:r>
              <a:rPr lang="en-US" sz="2800" dirty="0">
                <a:latin typeface="Itim" panose="00000500000000000000" pitchFamily="2" charset="-34"/>
                <a:cs typeface="Itim" panose="00000500000000000000" pitchFamily="2" charset="-34"/>
              </a:rPr>
              <a:t>.</a:t>
            </a: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..... เหรียญ แลกเหรียญ </a:t>
            </a:r>
            <a:r>
              <a:rPr lang="en-US" sz="2800" dirty="0"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 บาทได้</a:t>
            </a:r>
            <a:r>
              <a:rPr lang="en-US" sz="2800" dirty="0">
                <a:latin typeface="Itim" panose="00000500000000000000" pitchFamily="2" charset="-34"/>
                <a:cs typeface="Itim" panose="00000500000000000000" pitchFamily="2" charset="-34"/>
              </a:rPr>
              <a:t> 4 </a:t>
            </a: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เหรียญ</a:t>
            </a:r>
            <a:endParaRPr lang="en-US" sz="28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5A93CD8-8F60-4409-A213-A31D8647687C}"/>
              </a:ext>
            </a:extLst>
          </p:cNvPr>
          <p:cNvSpPr txBox="1"/>
          <p:nvPr/>
        </p:nvSpPr>
        <p:spPr>
          <a:xfrm>
            <a:off x="4299442" y="5345449"/>
            <a:ext cx="963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sz="28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8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32A0711-736B-40C7-9187-B2E6F85F8E71}"/>
              </a:ext>
            </a:extLst>
          </p:cNvPr>
          <p:cNvSpPr txBox="1"/>
          <p:nvPr/>
        </p:nvSpPr>
        <p:spPr>
          <a:xfrm>
            <a:off x="8044405" y="4796753"/>
            <a:ext cx="2693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sz="2800" dirty="0">
                <a:latin typeface="Itim" panose="00000500000000000000" pitchFamily="2" charset="-34"/>
                <a:cs typeface="Itim" panose="00000500000000000000" pitchFamily="2" charset="-34"/>
              </a:rPr>
              <a:t>8 </a:t>
            </a: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เหรียญ</a:t>
            </a:r>
            <a:endParaRPr lang="en-US" sz="28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8945CD1-8217-4737-ADA6-FCD94B74761B}"/>
              </a:ext>
            </a:extLst>
          </p:cNvPr>
          <p:cNvSpPr txBox="1"/>
          <p:nvPr/>
        </p:nvSpPr>
        <p:spPr>
          <a:xfrm>
            <a:off x="751246" y="4796753"/>
            <a:ext cx="75199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ดังนั้น เงิน </a:t>
            </a:r>
            <a:r>
              <a:rPr lang="en-US" sz="2800" dirty="0">
                <a:latin typeface="Itim" panose="00000500000000000000" pitchFamily="2" charset="-34"/>
                <a:cs typeface="Itim" panose="00000500000000000000" pitchFamily="2" charset="-34"/>
              </a:rPr>
              <a:t>4</a:t>
            </a:r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บาท </a:t>
            </a: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แลกเหรียญ </a:t>
            </a:r>
            <a:r>
              <a:rPr lang="en-US" sz="2800" dirty="0">
                <a:latin typeface="Itim" panose="00000500000000000000" pitchFamily="2" charset="-34"/>
                <a:cs typeface="Itim" panose="00000500000000000000" pitchFamily="2" charset="-34"/>
              </a:rPr>
              <a:t>50</a:t>
            </a: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 สตางค์ ได้ </a:t>
            </a:r>
            <a:r>
              <a:rPr lang="en-US" sz="2800" dirty="0">
                <a:latin typeface="Itim" panose="00000500000000000000" pitchFamily="2" charset="-34"/>
                <a:cs typeface="Itim" panose="00000500000000000000" pitchFamily="2" charset="-34"/>
              </a:rPr>
              <a:t> 4 x 2</a:t>
            </a: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2800" dirty="0">
                <a:latin typeface="Itim" panose="00000500000000000000" pitchFamily="2" charset="-34"/>
                <a:cs typeface="Itim" panose="00000500000000000000" pitchFamily="2" charset="-34"/>
              </a:rPr>
              <a:t>= </a:t>
            </a: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endParaRPr lang="en-US" sz="28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E57E449-7F8D-4BC8-A34A-0E224B00F675}"/>
              </a:ext>
            </a:extLst>
          </p:cNvPr>
          <p:cNvGrpSpPr/>
          <p:nvPr/>
        </p:nvGrpSpPr>
        <p:grpSpPr>
          <a:xfrm>
            <a:off x="6281750" y="3108522"/>
            <a:ext cx="1367124" cy="1007323"/>
            <a:chOff x="6281750" y="3108522"/>
            <a:chExt cx="1367124" cy="1007323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1BC13874-F5A6-4C82-86DD-9042B6936EAB}"/>
                </a:ext>
              </a:extLst>
            </p:cNvPr>
            <p:cNvCxnSpPr>
              <a:cxnSpLocks/>
            </p:cNvCxnSpPr>
            <p:nvPr/>
          </p:nvCxnSpPr>
          <p:spPr>
            <a:xfrm>
              <a:off x="6965312" y="3108522"/>
              <a:ext cx="387081" cy="67752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EB7F2028-6407-4960-8ACF-8711177539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51574" y="3108522"/>
              <a:ext cx="413738" cy="68268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7" name="Picture 46" descr="A picture containing object, coin&#10;&#10;Description automatically generated">
              <a:extLst>
                <a:ext uri="{FF2B5EF4-FFF2-40B4-BE49-F238E27FC236}">
                  <a16:creationId xmlns:a16="http://schemas.microsoft.com/office/drawing/2014/main" id="{74724222-A16B-486C-8BBE-AC4F286EF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360" b="97050" l="3254" r="94675">
                          <a14:foregroundMark x1="11834" y1="24779" x2="54734" y2="4720"/>
                          <a14:foregroundMark x1="54734" y1="4720" x2="94970" y2="44543"/>
                          <a14:foregroundMark x1="94970" y1="44543" x2="73373" y2="86136"/>
                          <a14:foregroundMark x1="73373" y1="86136" x2="20710" y2="79941"/>
                          <a14:foregroundMark x1="20710" y1="79941" x2="5621" y2="61357"/>
                          <a14:foregroundMark x1="36391" y1="7670" x2="51183" y2="2360"/>
                          <a14:foregroundMark x1="53846" y1="7375" x2="94970" y2="52507"/>
                          <a14:foregroundMark x1="4438" y1="48083" x2="3550" y2="53097"/>
                          <a14:foregroundMark x1="46746" y1="97050" x2="47041" y2="855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1750" y="3521130"/>
              <a:ext cx="592961" cy="594715"/>
            </a:xfrm>
            <a:prstGeom prst="rect">
              <a:avLst/>
            </a:prstGeom>
          </p:spPr>
        </p:pic>
        <p:pic>
          <p:nvPicPr>
            <p:cNvPr id="49" name="Picture 48" descr="A picture containing object, coin&#10;&#10;Description automatically generated">
              <a:extLst>
                <a:ext uri="{FF2B5EF4-FFF2-40B4-BE49-F238E27FC236}">
                  <a16:creationId xmlns:a16="http://schemas.microsoft.com/office/drawing/2014/main" id="{F11559FA-3F2A-4E30-BF5B-0CAAEDB644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360" b="97050" l="3254" r="94675">
                          <a14:foregroundMark x1="11834" y1="24779" x2="54734" y2="4720"/>
                          <a14:foregroundMark x1="54734" y1="4720" x2="94970" y2="44543"/>
                          <a14:foregroundMark x1="94970" y1="44543" x2="73373" y2="86136"/>
                          <a14:foregroundMark x1="73373" y1="86136" x2="20710" y2="79941"/>
                          <a14:foregroundMark x1="20710" y1="79941" x2="5621" y2="61357"/>
                          <a14:foregroundMark x1="36391" y1="7670" x2="51183" y2="2360"/>
                          <a14:foregroundMark x1="53846" y1="7375" x2="94970" y2="52507"/>
                          <a14:foregroundMark x1="4438" y1="48083" x2="3550" y2="53097"/>
                          <a14:foregroundMark x1="46746" y1="97050" x2="47041" y2="855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5913" y="3521130"/>
              <a:ext cx="592961" cy="594715"/>
            </a:xfrm>
            <a:prstGeom prst="rect">
              <a:avLst/>
            </a:prstGeom>
          </p:spPr>
        </p:pic>
      </p:grpSp>
      <p:pic>
        <p:nvPicPr>
          <p:cNvPr id="42" name="Picture 41" descr="A silver coin with a person's head on it&#10;&#10;Description automatically generated with low confidence">
            <a:extLst>
              <a:ext uri="{FF2B5EF4-FFF2-40B4-BE49-F238E27FC236}">
                <a16:creationId xmlns:a16="http://schemas.microsoft.com/office/drawing/2014/main" id="{3DC24351-4431-4E71-8878-40D43B07FB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022" b="95330" l="811" r="96757">
                        <a14:foregroundMark x1="47838" y1="20055" x2="34595" y2="37912"/>
                        <a14:foregroundMark x1="34595" y1="37912" x2="50811" y2="45604"/>
                        <a14:foregroundMark x1="50811" y1="45604" x2="51081" y2="45055"/>
                        <a14:foregroundMark x1="44595" y1="3571" x2="26757" y2="7967"/>
                        <a14:foregroundMark x1="6786" y1="27198" x2="6216" y2="27747"/>
                        <a14:foregroundMark x1="7072" y1="26923" x2="6786" y2="27198"/>
                        <a14:foregroundMark x1="7928" y1="26099" x2="7072" y2="26923"/>
                        <a14:foregroundMark x1="26757" y1="7967" x2="7928" y2="26099"/>
                        <a14:foregroundMark x1="6109" y1="28297" x2="1622" y2="51374"/>
                        <a14:foregroundMark x1="6163" y1="28022" x2="6109" y2="28297"/>
                        <a14:foregroundMark x1="6216" y1="27747" x2="6163" y2="28022"/>
                        <a14:foregroundMark x1="5887" y1="71154" x2="5946" y2="71429"/>
                        <a14:foregroundMark x1="5828" y1="70879" x2="5887" y2="71154"/>
                        <a14:foregroundMark x1="2452" y1="55220" x2="5828" y2="70879"/>
                        <a14:foregroundMark x1="2274" y1="54396" x2="2452" y2="55220"/>
                        <a14:foregroundMark x1="2155" y1="53846" x2="2274" y2="54396"/>
                        <a14:foregroundMark x1="2096" y1="53571" x2="2155" y2="53846"/>
                        <a14:foregroundMark x1="1918" y1="52747" x2="2096" y2="53571"/>
                        <a14:foregroundMark x1="1800" y1="52198" x2="1918" y2="52747"/>
                        <a14:foregroundMark x1="1622" y1="51374" x2="1800" y2="52198"/>
                        <a14:foregroundMark x1="7009" y1="72253" x2="33243" y2="92582"/>
                        <a14:foregroundMark x1="6299" y1="71703" x2="7009" y2="72253"/>
                        <a14:foregroundMark x1="5946" y1="71429" x2="6299" y2="71703"/>
                        <a14:foregroundMark x1="33243" y1="92582" x2="50270" y2="97802"/>
                        <a14:foregroundMark x1="50270" y1="97802" x2="70270" y2="91758"/>
                        <a14:foregroundMark x1="70270" y1="91758" x2="84324" y2="75824"/>
                        <a14:foregroundMark x1="84324" y1="75824" x2="86486" y2="56044"/>
                        <a14:foregroundMark x1="86486" y1="56044" x2="64324" y2="48077"/>
                        <a14:foregroundMark x1="64324" y1="48077" x2="58108" y2="57418"/>
                        <a14:foregroundMark x1="25405" y1="87088" x2="46757" y2="95604"/>
                        <a14:foregroundMark x1="46757" y1="95604" x2="55405" y2="95055"/>
                        <a14:foregroundMark x1="18378" y1="72802" x2="10270" y2="42582"/>
                        <a14:foregroundMark x1="10270" y1="42582" x2="12703" y2="34066"/>
                        <a14:foregroundMark x1="28919" y1="6868" x2="50541" y2="3022"/>
                        <a14:foregroundMark x1="50541" y1="3022" x2="71081" y2="10989"/>
                        <a14:foregroundMark x1="71081" y1="10989" x2="84324" y2="30495"/>
                        <a14:foregroundMark x1="84324" y1="30495" x2="79730" y2="58516"/>
                        <a14:foregroundMark x1="79730" y1="58516" x2="53243" y2="38462"/>
                        <a14:foregroundMark x1="53243" y1="38462" x2="58108" y2="21154"/>
                        <a14:foregroundMark x1="58108" y1="21154" x2="69459" y2="15934"/>
                        <a14:foregroundMark x1="86486" y1="38187" x2="90541" y2="58791"/>
                        <a14:foregroundMark x1="10000" y1="28297" x2="4324" y2="45330"/>
                        <a14:foregroundMark x1="6768" y1="54396" x2="9730" y2="65385"/>
                        <a14:foregroundMark x1="6620" y1="53846" x2="6768" y2="54396"/>
                        <a14:foregroundMark x1="6323" y1="52747" x2="6620" y2="53846"/>
                        <a14:foregroundMark x1="6175" y1="52198" x2="6323" y2="52747"/>
                        <a14:foregroundMark x1="4324" y1="45330" x2="6175" y2="52198"/>
                        <a14:foregroundMark x1="9730" y1="65385" x2="21081" y2="36264"/>
                        <a14:foregroundMark x1="21081" y1="36264" x2="9189" y2="29396"/>
                        <a14:foregroundMark x1="901" y1="53846" x2="811" y2="54121"/>
                        <a14:foregroundMark x1="991" y1="53571" x2="901" y2="53846"/>
                        <a14:foregroundMark x1="1262" y1="52747" x2="991" y2="53571"/>
                        <a14:foregroundMark x1="1442" y1="52198" x2="1262" y2="52747"/>
                        <a14:foregroundMark x1="7568" y1="33516" x2="1442" y2="52198"/>
                        <a14:foregroundMark x1="1556" y1="55220" x2="9189" y2="66484"/>
                        <a14:foregroundMark x1="997" y1="54396" x2="1556" y2="55220"/>
                        <a14:foregroundMark x1="811" y1="54121" x2="997" y2="54396"/>
                        <a14:foregroundMark x1="90811" y1="25824" x2="96757" y2="47802"/>
                        <a14:foregroundMark x1="96757" y1="47802" x2="89730" y2="69780"/>
                        <a14:foregroundMark x1="89730" y1="69780" x2="88108" y2="70879"/>
                        <a14:backgroundMark x1="5946" y1="27198" x2="5946" y2="27198"/>
                        <a14:backgroundMark x1="541" y1="52198" x2="541" y2="52198"/>
                        <a14:backgroundMark x1="541" y1="53571" x2="541" y2="53571"/>
                        <a14:backgroundMark x1="811" y1="55220" x2="811" y2="55220"/>
                        <a14:backgroundMark x1="5946" y1="71154" x2="5946" y2="71154"/>
                        <a14:backgroundMark x1="5405" y1="70879" x2="5405" y2="70879"/>
                        <a14:backgroundMark x1="5946" y1="28297" x2="5946" y2="28297"/>
                        <a14:backgroundMark x1="7027" y1="26923" x2="7027" y2="26923"/>
                        <a14:backgroundMark x1="45946" y1="0" x2="45946" y2="0"/>
                        <a14:backgroundMark x1="52162" y1="275" x2="52162" y2="275"/>
                        <a14:backgroundMark x1="5676" y1="72253" x2="5676" y2="72253"/>
                        <a14:backgroundMark x1="5676" y1="71703" x2="5676" y2="71703"/>
                        <a14:backgroundMark x1="1081" y1="54396" x2="1081" y2="54396"/>
                        <a14:backgroundMark x1="811" y1="53846" x2="811" y2="53846"/>
                        <a14:backgroundMark x1="1081" y1="52747" x2="1081" y2="52747"/>
                        <a14:backgroundMark x1="5946" y1="28022" x2="5946" y2="28022"/>
                        <a14:backgroundMark x1="7297" y1="26099" x2="7297" y2="260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971" y="2723661"/>
            <a:ext cx="658682" cy="648000"/>
          </a:xfrm>
          <a:prstGeom prst="rect">
            <a:avLst/>
          </a:prstGeom>
        </p:spPr>
      </p:pic>
      <p:grpSp>
        <p:nvGrpSpPr>
          <p:cNvPr id="71" name="Group 70">
            <a:extLst>
              <a:ext uri="{FF2B5EF4-FFF2-40B4-BE49-F238E27FC236}">
                <a16:creationId xmlns:a16="http://schemas.microsoft.com/office/drawing/2014/main" id="{0ABFE512-F86A-4B3B-9734-CE6F0B33E233}"/>
              </a:ext>
            </a:extLst>
          </p:cNvPr>
          <p:cNvGrpSpPr/>
          <p:nvPr/>
        </p:nvGrpSpPr>
        <p:grpSpPr>
          <a:xfrm>
            <a:off x="7668255" y="3108522"/>
            <a:ext cx="1367124" cy="1007323"/>
            <a:chOff x="6281750" y="3108522"/>
            <a:chExt cx="1367124" cy="1007323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19D8250B-27FE-414D-A967-BC60CBD3E026}"/>
                </a:ext>
              </a:extLst>
            </p:cNvPr>
            <p:cNvCxnSpPr>
              <a:cxnSpLocks/>
            </p:cNvCxnSpPr>
            <p:nvPr/>
          </p:nvCxnSpPr>
          <p:spPr>
            <a:xfrm>
              <a:off x="6965312" y="3108522"/>
              <a:ext cx="387081" cy="67752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BD741DDF-B540-4834-BCE4-20E59EEEFC9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51574" y="3108522"/>
              <a:ext cx="413738" cy="68268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4" name="Picture 73" descr="A picture containing object, coin&#10;&#10;Description automatically generated">
              <a:extLst>
                <a:ext uri="{FF2B5EF4-FFF2-40B4-BE49-F238E27FC236}">
                  <a16:creationId xmlns:a16="http://schemas.microsoft.com/office/drawing/2014/main" id="{F06B3B63-356C-4BD0-8DDA-4BC40C8C62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360" b="97050" l="3254" r="94675">
                          <a14:foregroundMark x1="11834" y1="24779" x2="54734" y2="4720"/>
                          <a14:foregroundMark x1="54734" y1="4720" x2="94970" y2="44543"/>
                          <a14:foregroundMark x1="94970" y1="44543" x2="73373" y2="86136"/>
                          <a14:foregroundMark x1="73373" y1="86136" x2="20710" y2="79941"/>
                          <a14:foregroundMark x1="20710" y1="79941" x2="5621" y2="61357"/>
                          <a14:foregroundMark x1="36391" y1="7670" x2="51183" y2="2360"/>
                          <a14:foregroundMark x1="53846" y1="7375" x2="94970" y2="52507"/>
                          <a14:foregroundMark x1="4438" y1="48083" x2="3550" y2="53097"/>
                          <a14:foregroundMark x1="46746" y1="97050" x2="47041" y2="855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1750" y="3521130"/>
              <a:ext cx="592961" cy="594715"/>
            </a:xfrm>
            <a:prstGeom prst="rect">
              <a:avLst/>
            </a:prstGeom>
          </p:spPr>
        </p:pic>
        <p:pic>
          <p:nvPicPr>
            <p:cNvPr id="75" name="Picture 74" descr="A picture containing object, coin&#10;&#10;Description automatically generated">
              <a:extLst>
                <a:ext uri="{FF2B5EF4-FFF2-40B4-BE49-F238E27FC236}">
                  <a16:creationId xmlns:a16="http://schemas.microsoft.com/office/drawing/2014/main" id="{939AD7DC-C47B-45AA-BB47-4C727D8C6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360" b="97050" l="3254" r="94675">
                          <a14:foregroundMark x1="11834" y1="24779" x2="54734" y2="4720"/>
                          <a14:foregroundMark x1="54734" y1="4720" x2="94970" y2="44543"/>
                          <a14:foregroundMark x1="94970" y1="44543" x2="73373" y2="86136"/>
                          <a14:foregroundMark x1="73373" y1="86136" x2="20710" y2="79941"/>
                          <a14:foregroundMark x1="20710" y1="79941" x2="5621" y2="61357"/>
                          <a14:foregroundMark x1="36391" y1="7670" x2="51183" y2="2360"/>
                          <a14:foregroundMark x1="53846" y1="7375" x2="94970" y2="52507"/>
                          <a14:foregroundMark x1="4438" y1="48083" x2="3550" y2="53097"/>
                          <a14:foregroundMark x1="46746" y1="97050" x2="47041" y2="855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5913" y="3521130"/>
              <a:ext cx="592961" cy="594715"/>
            </a:xfrm>
            <a:prstGeom prst="rect">
              <a:avLst/>
            </a:prstGeom>
          </p:spPr>
        </p:pic>
      </p:grpSp>
      <p:pic>
        <p:nvPicPr>
          <p:cNvPr id="76" name="Picture 75" descr="A silver coin with a person's head on it&#10;&#10;Description automatically generated with low confidence">
            <a:extLst>
              <a:ext uri="{FF2B5EF4-FFF2-40B4-BE49-F238E27FC236}">
                <a16:creationId xmlns:a16="http://schemas.microsoft.com/office/drawing/2014/main" id="{6AFC0CBE-A25F-4392-9C7D-E967C239A5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022" b="95330" l="811" r="96757">
                        <a14:foregroundMark x1="47838" y1="20055" x2="34595" y2="37912"/>
                        <a14:foregroundMark x1="34595" y1="37912" x2="50811" y2="45604"/>
                        <a14:foregroundMark x1="50811" y1="45604" x2="51081" y2="45055"/>
                        <a14:foregroundMark x1="44595" y1="3571" x2="26757" y2="7967"/>
                        <a14:foregroundMark x1="6786" y1="27198" x2="6216" y2="27747"/>
                        <a14:foregroundMark x1="7072" y1="26923" x2="6786" y2="27198"/>
                        <a14:foregroundMark x1="7928" y1="26099" x2="7072" y2="26923"/>
                        <a14:foregroundMark x1="26757" y1="7967" x2="7928" y2="26099"/>
                        <a14:foregroundMark x1="6109" y1="28297" x2="1622" y2="51374"/>
                        <a14:foregroundMark x1="6163" y1="28022" x2="6109" y2="28297"/>
                        <a14:foregroundMark x1="6216" y1="27747" x2="6163" y2="28022"/>
                        <a14:foregroundMark x1="5887" y1="71154" x2="5946" y2="71429"/>
                        <a14:foregroundMark x1="5828" y1="70879" x2="5887" y2="71154"/>
                        <a14:foregroundMark x1="2452" y1="55220" x2="5828" y2="70879"/>
                        <a14:foregroundMark x1="2274" y1="54396" x2="2452" y2="55220"/>
                        <a14:foregroundMark x1="2155" y1="53846" x2="2274" y2="54396"/>
                        <a14:foregroundMark x1="2096" y1="53571" x2="2155" y2="53846"/>
                        <a14:foregroundMark x1="1918" y1="52747" x2="2096" y2="53571"/>
                        <a14:foregroundMark x1="1800" y1="52198" x2="1918" y2="52747"/>
                        <a14:foregroundMark x1="1622" y1="51374" x2="1800" y2="52198"/>
                        <a14:foregroundMark x1="7009" y1="72253" x2="33243" y2="92582"/>
                        <a14:foregroundMark x1="6299" y1="71703" x2="7009" y2="72253"/>
                        <a14:foregroundMark x1="5946" y1="71429" x2="6299" y2="71703"/>
                        <a14:foregroundMark x1="33243" y1="92582" x2="50270" y2="97802"/>
                        <a14:foregroundMark x1="50270" y1="97802" x2="70270" y2="91758"/>
                        <a14:foregroundMark x1="70270" y1="91758" x2="84324" y2="75824"/>
                        <a14:foregroundMark x1="84324" y1="75824" x2="86486" y2="56044"/>
                        <a14:foregroundMark x1="86486" y1="56044" x2="64324" y2="48077"/>
                        <a14:foregroundMark x1="64324" y1="48077" x2="58108" y2="57418"/>
                        <a14:foregroundMark x1="25405" y1="87088" x2="46757" y2="95604"/>
                        <a14:foregroundMark x1="46757" y1="95604" x2="55405" y2="95055"/>
                        <a14:foregroundMark x1="18378" y1="72802" x2="10270" y2="42582"/>
                        <a14:foregroundMark x1="10270" y1="42582" x2="12703" y2="34066"/>
                        <a14:foregroundMark x1="28919" y1="6868" x2="50541" y2="3022"/>
                        <a14:foregroundMark x1="50541" y1="3022" x2="71081" y2="10989"/>
                        <a14:foregroundMark x1="71081" y1="10989" x2="84324" y2="30495"/>
                        <a14:foregroundMark x1="84324" y1="30495" x2="79730" y2="58516"/>
                        <a14:foregroundMark x1="79730" y1="58516" x2="53243" y2="38462"/>
                        <a14:foregroundMark x1="53243" y1="38462" x2="58108" y2="21154"/>
                        <a14:foregroundMark x1="58108" y1="21154" x2="69459" y2="15934"/>
                        <a14:foregroundMark x1="86486" y1="38187" x2="90541" y2="58791"/>
                        <a14:foregroundMark x1="10000" y1="28297" x2="4324" y2="45330"/>
                        <a14:foregroundMark x1="6768" y1="54396" x2="9730" y2="65385"/>
                        <a14:foregroundMark x1="6620" y1="53846" x2="6768" y2="54396"/>
                        <a14:foregroundMark x1="6323" y1="52747" x2="6620" y2="53846"/>
                        <a14:foregroundMark x1="6175" y1="52198" x2="6323" y2="52747"/>
                        <a14:foregroundMark x1="4324" y1="45330" x2="6175" y2="52198"/>
                        <a14:foregroundMark x1="9730" y1="65385" x2="21081" y2="36264"/>
                        <a14:foregroundMark x1="21081" y1="36264" x2="9189" y2="29396"/>
                        <a14:foregroundMark x1="901" y1="53846" x2="811" y2="54121"/>
                        <a14:foregroundMark x1="991" y1="53571" x2="901" y2="53846"/>
                        <a14:foregroundMark x1="1262" y1="52747" x2="991" y2="53571"/>
                        <a14:foregroundMark x1="1442" y1="52198" x2="1262" y2="52747"/>
                        <a14:foregroundMark x1="7568" y1="33516" x2="1442" y2="52198"/>
                        <a14:foregroundMark x1="1556" y1="55220" x2="9189" y2="66484"/>
                        <a14:foregroundMark x1="997" y1="54396" x2="1556" y2="55220"/>
                        <a14:foregroundMark x1="811" y1="54121" x2="997" y2="54396"/>
                        <a14:foregroundMark x1="90811" y1="25824" x2="96757" y2="47802"/>
                        <a14:foregroundMark x1="96757" y1="47802" x2="89730" y2="69780"/>
                        <a14:foregroundMark x1="89730" y1="69780" x2="88108" y2="70879"/>
                        <a14:backgroundMark x1="5946" y1="27198" x2="5946" y2="27198"/>
                        <a14:backgroundMark x1="541" y1="52198" x2="541" y2="52198"/>
                        <a14:backgroundMark x1="541" y1="53571" x2="541" y2="53571"/>
                        <a14:backgroundMark x1="811" y1="55220" x2="811" y2="55220"/>
                        <a14:backgroundMark x1="5946" y1="71154" x2="5946" y2="71154"/>
                        <a14:backgroundMark x1="5405" y1="70879" x2="5405" y2="70879"/>
                        <a14:backgroundMark x1="5946" y1="28297" x2="5946" y2="28297"/>
                        <a14:backgroundMark x1="7027" y1="26923" x2="7027" y2="26923"/>
                        <a14:backgroundMark x1="45946" y1="0" x2="45946" y2="0"/>
                        <a14:backgroundMark x1="52162" y1="275" x2="52162" y2="275"/>
                        <a14:backgroundMark x1="5676" y1="72253" x2="5676" y2="72253"/>
                        <a14:backgroundMark x1="5676" y1="71703" x2="5676" y2="71703"/>
                        <a14:backgroundMark x1="1081" y1="54396" x2="1081" y2="54396"/>
                        <a14:backgroundMark x1="811" y1="53846" x2="811" y2="53846"/>
                        <a14:backgroundMark x1="1081" y1="52747" x2="1081" y2="52747"/>
                        <a14:backgroundMark x1="5946" y1="28022" x2="5946" y2="28022"/>
                        <a14:backgroundMark x1="7297" y1="26099" x2="7297" y2="260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476" y="2723661"/>
            <a:ext cx="658682" cy="648000"/>
          </a:xfrm>
          <a:prstGeom prst="rect">
            <a:avLst/>
          </a:prstGeom>
        </p:spPr>
      </p:pic>
      <p:grpSp>
        <p:nvGrpSpPr>
          <p:cNvPr id="78" name="Group 77">
            <a:extLst>
              <a:ext uri="{FF2B5EF4-FFF2-40B4-BE49-F238E27FC236}">
                <a16:creationId xmlns:a16="http://schemas.microsoft.com/office/drawing/2014/main" id="{C6C91387-3592-4B2F-9478-75D504BF85EF}"/>
              </a:ext>
            </a:extLst>
          </p:cNvPr>
          <p:cNvGrpSpPr/>
          <p:nvPr/>
        </p:nvGrpSpPr>
        <p:grpSpPr>
          <a:xfrm>
            <a:off x="9054760" y="3108522"/>
            <a:ext cx="1367124" cy="1007323"/>
            <a:chOff x="6281750" y="3108522"/>
            <a:chExt cx="1367124" cy="1007323"/>
          </a:xfrm>
        </p:grpSpPr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2D9F788F-BB9C-4459-A3AE-0ABE6FE87119}"/>
                </a:ext>
              </a:extLst>
            </p:cNvPr>
            <p:cNvCxnSpPr>
              <a:cxnSpLocks/>
            </p:cNvCxnSpPr>
            <p:nvPr/>
          </p:nvCxnSpPr>
          <p:spPr>
            <a:xfrm>
              <a:off x="6965312" y="3108522"/>
              <a:ext cx="387081" cy="67752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AF995E0-816F-45B2-BDC0-68A0C3FB1E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51574" y="3108522"/>
              <a:ext cx="413738" cy="68268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2" name="Picture 81" descr="A picture containing object, coin&#10;&#10;Description automatically generated">
              <a:extLst>
                <a:ext uri="{FF2B5EF4-FFF2-40B4-BE49-F238E27FC236}">
                  <a16:creationId xmlns:a16="http://schemas.microsoft.com/office/drawing/2014/main" id="{B32BF091-3A6F-4279-8B94-EEC29A3CD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360" b="97050" l="3254" r="94675">
                          <a14:foregroundMark x1="11834" y1="24779" x2="54734" y2="4720"/>
                          <a14:foregroundMark x1="54734" y1="4720" x2="94970" y2="44543"/>
                          <a14:foregroundMark x1="94970" y1="44543" x2="73373" y2="86136"/>
                          <a14:foregroundMark x1="73373" y1="86136" x2="20710" y2="79941"/>
                          <a14:foregroundMark x1="20710" y1="79941" x2="5621" y2="61357"/>
                          <a14:foregroundMark x1="36391" y1="7670" x2="51183" y2="2360"/>
                          <a14:foregroundMark x1="53846" y1="7375" x2="94970" y2="52507"/>
                          <a14:foregroundMark x1="4438" y1="48083" x2="3550" y2="53097"/>
                          <a14:foregroundMark x1="46746" y1="97050" x2="47041" y2="855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1750" y="3521130"/>
              <a:ext cx="592961" cy="594715"/>
            </a:xfrm>
            <a:prstGeom prst="rect">
              <a:avLst/>
            </a:prstGeom>
          </p:spPr>
        </p:pic>
        <p:pic>
          <p:nvPicPr>
            <p:cNvPr id="83" name="Picture 82" descr="A picture containing object, coin&#10;&#10;Description automatically generated">
              <a:extLst>
                <a:ext uri="{FF2B5EF4-FFF2-40B4-BE49-F238E27FC236}">
                  <a16:creationId xmlns:a16="http://schemas.microsoft.com/office/drawing/2014/main" id="{AC4383CC-3C9F-4B79-B2FA-78D1DA4D2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360" b="97050" l="3254" r="94675">
                          <a14:foregroundMark x1="11834" y1="24779" x2="54734" y2="4720"/>
                          <a14:foregroundMark x1="54734" y1="4720" x2="94970" y2="44543"/>
                          <a14:foregroundMark x1="94970" y1="44543" x2="73373" y2="86136"/>
                          <a14:foregroundMark x1="73373" y1="86136" x2="20710" y2="79941"/>
                          <a14:foregroundMark x1="20710" y1="79941" x2="5621" y2="61357"/>
                          <a14:foregroundMark x1="36391" y1="7670" x2="51183" y2="2360"/>
                          <a14:foregroundMark x1="53846" y1="7375" x2="94970" y2="52507"/>
                          <a14:foregroundMark x1="4438" y1="48083" x2="3550" y2="53097"/>
                          <a14:foregroundMark x1="46746" y1="97050" x2="47041" y2="855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5913" y="3521130"/>
              <a:ext cx="592961" cy="594715"/>
            </a:xfrm>
            <a:prstGeom prst="rect">
              <a:avLst/>
            </a:prstGeom>
          </p:spPr>
        </p:pic>
      </p:grpSp>
      <p:pic>
        <p:nvPicPr>
          <p:cNvPr id="79" name="Picture 78" descr="A silver coin with a person's head on it&#10;&#10;Description automatically generated with low confidence">
            <a:extLst>
              <a:ext uri="{FF2B5EF4-FFF2-40B4-BE49-F238E27FC236}">
                <a16:creationId xmlns:a16="http://schemas.microsoft.com/office/drawing/2014/main" id="{C977D868-007F-4E1B-9FEF-AE802BCF83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022" b="95330" l="811" r="96757">
                        <a14:foregroundMark x1="47838" y1="20055" x2="34595" y2="37912"/>
                        <a14:foregroundMark x1="34595" y1="37912" x2="50811" y2="45604"/>
                        <a14:foregroundMark x1="50811" y1="45604" x2="51081" y2="45055"/>
                        <a14:foregroundMark x1="44595" y1="3571" x2="26757" y2="7967"/>
                        <a14:foregroundMark x1="6786" y1="27198" x2="6216" y2="27747"/>
                        <a14:foregroundMark x1="7072" y1="26923" x2="6786" y2="27198"/>
                        <a14:foregroundMark x1="7928" y1="26099" x2="7072" y2="26923"/>
                        <a14:foregroundMark x1="26757" y1="7967" x2="7928" y2="26099"/>
                        <a14:foregroundMark x1="6109" y1="28297" x2="1622" y2="51374"/>
                        <a14:foregroundMark x1="6163" y1="28022" x2="6109" y2="28297"/>
                        <a14:foregroundMark x1="6216" y1="27747" x2="6163" y2="28022"/>
                        <a14:foregroundMark x1="5887" y1="71154" x2="5946" y2="71429"/>
                        <a14:foregroundMark x1="5828" y1="70879" x2="5887" y2="71154"/>
                        <a14:foregroundMark x1="2452" y1="55220" x2="5828" y2="70879"/>
                        <a14:foregroundMark x1="2274" y1="54396" x2="2452" y2="55220"/>
                        <a14:foregroundMark x1="2155" y1="53846" x2="2274" y2="54396"/>
                        <a14:foregroundMark x1="2096" y1="53571" x2="2155" y2="53846"/>
                        <a14:foregroundMark x1="1918" y1="52747" x2="2096" y2="53571"/>
                        <a14:foregroundMark x1="1800" y1="52198" x2="1918" y2="52747"/>
                        <a14:foregroundMark x1="1622" y1="51374" x2="1800" y2="52198"/>
                        <a14:foregroundMark x1="7009" y1="72253" x2="33243" y2="92582"/>
                        <a14:foregroundMark x1="6299" y1="71703" x2="7009" y2="72253"/>
                        <a14:foregroundMark x1="5946" y1="71429" x2="6299" y2="71703"/>
                        <a14:foregroundMark x1="33243" y1="92582" x2="50270" y2="97802"/>
                        <a14:foregroundMark x1="50270" y1="97802" x2="70270" y2="91758"/>
                        <a14:foregroundMark x1="70270" y1="91758" x2="84324" y2="75824"/>
                        <a14:foregroundMark x1="84324" y1="75824" x2="86486" y2="56044"/>
                        <a14:foregroundMark x1="86486" y1="56044" x2="64324" y2="48077"/>
                        <a14:foregroundMark x1="64324" y1="48077" x2="58108" y2="57418"/>
                        <a14:foregroundMark x1="25405" y1="87088" x2="46757" y2="95604"/>
                        <a14:foregroundMark x1="46757" y1="95604" x2="55405" y2="95055"/>
                        <a14:foregroundMark x1="18378" y1="72802" x2="10270" y2="42582"/>
                        <a14:foregroundMark x1="10270" y1="42582" x2="12703" y2="34066"/>
                        <a14:foregroundMark x1="28919" y1="6868" x2="50541" y2="3022"/>
                        <a14:foregroundMark x1="50541" y1="3022" x2="71081" y2="10989"/>
                        <a14:foregroundMark x1="71081" y1="10989" x2="84324" y2="30495"/>
                        <a14:foregroundMark x1="84324" y1="30495" x2="79730" y2="58516"/>
                        <a14:foregroundMark x1="79730" y1="58516" x2="53243" y2="38462"/>
                        <a14:foregroundMark x1="53243" y1="38462" x2="58108" y2="21154"/>
                        <a14:foregroundMark x1="58108" y1="21154" x2="69459" y2="15934"/>
                        <a14:foregroundMark x1="86486" y1="38187" x2="90541" y2="58791"/>
                        <a14:foregroundMark x1="10000" y1="28297" x2="4324" y2="45330"/>
                        <a14:foregroundMark x1="6768" y1="54396" x2="9730" y2="65385"/>
                        <a14:foregroundMark x1="6620" y1="53846" x2="6768" y2="54396"/>
                        <a14:foregroundMark x1="6323" y1="52747" x2="6620" y2="53846"/>
                        <a14:foregroundMark x1="6175" y1="52198" x2="6323" y2="52747"/>
                        <a14:foregroundMark x1="4324" y1="45330" x2="6175" y2="52198"/>
                        <a14:foregroundMark x1="9730" y1="65385" x2="21081" y2="36264"/>
                        <a14:foregroundMark x1="21081" y1="36264" x2="9189" y2="29396"/>
                        <a14:foregroundMark x1="901" y1="53846" x2="811" y2="54121"/>
                        <a14:foregroundMark x1="991" y1="53571" x2="901" y2="53846"/>
                        <a14:foregroundMark x1="1262" y1="52747" x2="991" y2="53571"/>
                        <a14:foregroundMark x1="1442" y1="52198" x2="1262" y2="52747"/>
                        <a14:foregroundMark x1="7568" y1="33516" x2="1442" y2="52198"/>
                        <a14:foregroundMark x1="1556" y1="55220" x2="9189" y2="66484"/>
                        <a14:foregroundMark x1="997" y1="54396" x2="1556" y2="55220"/>
                        <a14:foregroundMark x1="811" y1="54121" x2="997" y2="54396"/>
                        <a14:foregroundMark x1="90811" y1="25824" x2="96757" y2="47802"/>
                        <a14:foregroundMark x1="96757" y1="47802" x2="89730" y2="69780"/>
                        <a14:foregroundMark x1="89730" y1="69780" x2="88108" y2="70879"/>
                        <a14:backgroundMark x1="5946" y1="27198" x2="5946" y2="27198"/>
                        <a14:backgroundMark x1="541" y1="52198" x2="541" y2="52198"/>
                        <a14:backgroundMark x1="541" y1="53571" x2="541" y2="53571"/>
                        <a14:backgroundMark x1="811" y1="55220" x2="811" y2="55220"/>
                        <a14:backgroundMark x1="5946" y1="71154" x2="5946" y2="71154"/>
                        <a14:backgroundMark x1="5405" y1="70879" x2="5405" y2="70879"/>
                        <a14:backgroundMark x1="5946" y1="28297" x2="5946" y2="28297"/>
                        <a14:backgroundMark x1="7027" y1="26923" x2="7027" y2="26923"/>
                        <a14:backgroundMark x1="45946" y1="0" x2="45946" y2="0"/>
                        <a14:backgroundMark x1="52162" y1="275" x2="52162" y2="275"/>
                        <a14:backgroundMark x1="5676" y1="72253" x2="5676" y2="72253"/>
                        <a14:backgroundMark x1="5676" y1="71703" x2="5676" y2="71703"/>
                        <a14:backgroundMark x1="1081" y1="54396" x2="1081" y2="54396"/>
                        <a14:backgroundMark x1="811" y1="53846" x2="811" y2="53846"/>
                        <a14:backgroundMark x1="1081" y1="52747" x2="1081" y2="52747"/>
                        <a14:backgroundMark x1="5946" y1="28022" x2="5946" y2="28022"/>
                        <a14:backgroundMark x1="7297" y1="26099" x2="7297" y2="260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981" y="2723661"/>
            <a:ext cx="658682" cy="648000"/>
          </a:xfrm>
          <a:prstGeom prst="rect">
            <a:avLst/>
          </a:prstGeom>
        </p:spPr>
      </p:pic>
      <p:grpSp>
        <p:nvGrpSpPr>
          <p:cNvPr id="85" name="Group 84">
            <a:extLst>
              <a:ext uri="{FF2B5EF4-FFF2-40B4-BE49-F238E27FC236}">
                <a16:creationId xmlns:a16="http://schemas.microsoft.com/office/drawing/2014/main" id="{0D05B0A3-D907-40DD-8992-3DB792588B83}"/>
              </a:ext>
            </a:extLst>
          </p:cNvPr>
          <p:cNvGrpSpPr/>
          <p:nvPr/>
        </p:nvGrpSpPr>
        <p:grpSpPr>
          <a:xfrm>
            <a:off x="10441266" y="3108522"/>
            <a:ext cx="1367124" cy="1007323"/>
            <a:chOff x="6281750" y="3108522"/>
            <a:chExt cx="1367124" cy="1007323"/>
          </a:xfrm>
        </p:grpSpPr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E7C878E9-2782-4E1C-B18C-385D4A70AA5A}"/>
                </a:ext>
              </a:extLst>
            </p:cNvPr>
            <p:cNvCxnSpPr>
              <a:cxnSpLocks/>
            </p:cNvCxnSpPr>
            <p:nvPr/>
          </p:nvCxnSpPr>
          <p:spPr>
            <a:xfrm>
              <a:off x="6965312" y="3108522"/>
              <a:ext cx="387081" cy="67752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2D6949C8-B681-43BC-939E-94D5073AD50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51574" y="3108522"/>
              <a:ext cx="413738" cy="68268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9" name="Picture 88" descr="A picture containing object, coin&#10;&#10;Description automatically generated">
              <a:extLst>
                <a:ext uri="{FF2B5EF4-FFF2-40B4-BE49-F238E27FC236}">
                  <a16:creationId xmlns:a16="http://schemas.microsoft.com/office/drawing/2014/main" id="{6CA1C64F-54E1-44D5-8789-A7E208CB07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360" b="97050" l="3254" r="94675">
                          <a14:foregroundMark x1="11834" y1="24779" x2="54734" y2="4720"/>
                          <a14:foregroundMark x1="54734" y1="4720" x2="94970" y2="44543"/>
                          <a14:foregroundMark x1="94970" y1="44543" x2="73373" y2="86136"/>
                          <a14:foregroundMark x1="73373" y1="86136" x2="20710" y2="79941"/>
                          <a14:foregroundMark x1="20710" y1="79941" x2="5621" y2="61357"/>
                          <a14:foregroundMark x1="36391" y1="7670" x2="51183" y2="2360"/>
                          <a14:foregroundMark x1="53846" y1="7375" x2="94970" y2="52507"/>
                          <a14:foregroundMark x1="4438" y1="48083" x2="3550" y2="53097"/>
                          <a14:foregroundMark x1="46746" y1="97050" x2="47041" y2="855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1750" y="3521130"/>
              <a:ext cx="592961" cy="594715"/>
            </a:xfrm>
            <a:prstGeom prst="rect">
              <a:avLst/>
            </a:prstGeom>
          </p:spPr>
        </p:pic>
        <p:pic>
          <p:nvPicPr>
            <p:cNvPr id="90" name="Picture 89" descr="A picture containing object, coin&#10;&#10;Description automatically generated">
              <a:extLst>
                <a:ext uri="{FF2B5EF4-FFF2-40B4-BE49-F238E27FC236}">
                  <a16:creationId xmlns:a16="http://schemas.microsoft.com/office/drawing/2014/main" id="{2C29B8C0-1FC0-47DE-ADF8-5F9E666D34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360" b="97050" l="3254" r="94675">
                          <a14:foregroundMark x1="11834" y1="24779" x2="54734" y2="4720"/>
                          <a14:foregroundMark x1="54734" y1="4720" x2="94970" y2="44543"/>
                          <a14:foregroundMark x1="94970" y1="44543" x2="73373" y2="86136"/>
                          <a14:foregroundMark x1="73373" y1="86136" x2="20710" y2="79941"/>
                          <a14:foregroundMark x1="20710" y1="79941" x2="5621" y2="61357"/>
                          <a14:foregroundMark x1="36391" y1="7670" x2="51183" y2="2360"/>
                          <a14:foregroundMark x1="53846" y1="7375" x2="94970" y2="52507"/>
                          <a14:foregroundMark x1="4438" y1="48083" x2="3550" y2="53097"/>
                          <a14:foregroundMark x1="46746" y1="97050" x2="47041" y2="855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5913" y="3521130"/>
              <a:ext cx="592961" cy="594715"/>
            </a:xfrm>
            <a:prstGeom prst="rect">
              <a:avLst/>
            </a:prstGeom>
          </p:spPr>
        </p:pic>
      </p:grpSp>
      <p:pic>
        <p:nvPicPr>
          <p:cNvPr id="86" name="Picture 85" descr="A silver coin with a person's head on it&#10;&#10;Description automatically generated with low confidence">
            <a:extLst>
              <a:ext uri="{FF2B5EF4-FFF2-40B4-BE49-F238E27FC236}">
                <a16:creationId xmlns:a16="http://schemas.microsoft.com/office/drawing/2014/main" id="{6EA4E881-4806-41E4-AB14-D4A4A06B7B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022" b="95330" l="811" r="96757">
                        <a14:foregroundMark x1="47838" y1="20055" x2="34595" y2="37912"/>
                        <a14:foregroundMark x1="34595" y1="37912" x2="50811" y2="45604"/>
                        <a14:foregroundMark x1="50811" y1="45604" x2="51081" y2="45055"/>
                        <a14:foregroundMark x1="44595" y1="3571" x2="26757" y2="7967"/>
                        <a14:foregroundMark x1="6786" y1="27198" x2="6216" y2="27747"/>
                        <a14:foregroundMark x1="7072" y1="26923" x2="6786" y2="27198"/>
                        <a14:foregroundMark x1="7928" y1="26099" x2="7072" y2="26923"/>
                        <a14:foregroundMark x1="26757" y1="7967" x2="7928" y2="26099"/>
                        <a14:foregroundMark x1="6109" y1="28297" x2="1622" y2="51374"/>
                        <a14:foregroundMark x1="6163" y1="28022" x2="6109" y2="28297"/>
                        <a14:foregroundMark x1="6216" y1="27747" x2="6163" y2="28022"/>
                        <a14:foregroundMark x1="5887" y1="71154" x2="5946" y2="71429"/>
                        <a14:foregroundMark x1="5828" y1="70879" x2="5887" y2="71154"/>
                        <a14:foregroundMark x1="2452" y1="55220" x2="5828" y2="70879"/>
                        <a14:foregroundMark x1="2274" y1="54396" x2="2452" y2="55220"/>
                        <a14:foregroundMark x1="2155" y1="53846" x2="2274" y2="54396"/>
                        <a14:foregroundMark x1="2096" y1="53571" x2="2155" y2="53846"/>
                        <a14:foregroundMark x1="1918" y1="52747" x2="2096" y2="53571"/>
                        <a14:foregroundMark x1="1800" y1="52198" x2="1918" y2="52747"/>
                        <a14:foregroundMark x1="1622" y1="51374" x2="1800" y2="52198"/>
                        <a14:foregroundMark x1="7009" y1="72253" x2="33243" y2="92582"/>
                        <a14:foregroundMark x1="6299" y1="71703" x2="7009" y2="72253"/>
                        <a14:foregroundMark x1="5946" y1="71429" x2="6299" y2="71703"/>
                        <a14:foregroundMark x1="33243" y1="92582" x2="50270" y2="97802"/>
                        <a14:foregroundMark x1="50270" y1="97802" x2="70270" y2="91758"/>
                        <a14:foregroundMark x1="70270" y1="91758" x2="84324" y2="75824"/>
                        <a14:foregroundMark x1="84324" y1="75824" x2="86486" y2="56044"/>
                        <a14:foregroundMark x1="86486" y1="56044" x2="64324" y2="48077"/>
                        <a14:foregroundMark x1="64324" y1="48077" x2="58108" y2="57418"/>
                        <a14:foregroundMark x1="25405" y1="87088" x2="46757" y2="95604"/>
                        <a14:foregroundMark x1="46757" y1="95604" x2="55405" y2="95055"/>
                        <a14:foregroundMark x1="18378" y1="72802" x2="10270" y2="42582"/>
                        <a14:foregroundMark x1="10270" y1="42582" x2="12703" y2="34066"/>
                        <a14:foregroundMark x1="28919" y1="6868" x2="50541" y2="3022"/>
                        <a14:foregroundMark x1="50541" y1="3022" x2="71081" y2="10989"/>
                        <a14:foregroundMark x1="71081" y1="10989" x2="84324" y2="30495"/>
                        <a14:foregroundMark x1="84324" y1="30495" x2="79730" y2="58516"/>
                        <a14:foregroundMark x1="79730" y1="58516" x2="53243" y2="38462"/>
                        <a14:foregroundMark x1="53243" y1="38462" x2="58108" y2="21154"/>
                        <a14:foregroundMark x1="58108" y1="21154" x2="69459" y2="15934"/>
                        <a14:foregroundMark x1="86486" y1="38187" x2="90541" y2="58791"/>
                        <a14:foregroundMark x1="10000" y1="28297" x2="4324" y2="45330"/>
                        <a14:foregroundMark x1="6768" y1="54396" x2="9730" y2="65385"/>
                        <a14:foregroundMark x1="6620" y1="53846" x2="6768" y2="54396"/>
                        <a14:foregroundMark x1="6323" y1="52747" x2="6620" y2="53846"/>
                        <a14:foregroundMark x1="6175" y1="52198" x2="6323" y2="52747"/>
                        <a14:foregroundMark x1="4324" y1="45330" x2="6175" y2="52198"/>
                        <a14:foregroundMark x1="9730" y1="65385" x2="21081" y2="36264"/>
                        <a14:foregroundMark x1="21081" y1="36264" x2="9189" y2="29396"/>
                        <a14:foregroundMark x1="901" y1="53846" x2="811" y2="54121"/>
                        <a14:foregroundMark x1="991" y1="53571" x2="901" y2="53846"/>
                        <a14:foregroundMark x1="1262" y1="52747" x2="991" y2="53571"/>
                        <a14:foregroundMark x1="1442" y1="52198" x2="1262" y2="52747"/>
                        <a14:foregroundMark x1="7568" y1="33516" x2="1442" y2="52198"/>
                        <a14:foregroundMark x1="1556" y1="55220" x2="9189" y2="66484"/>
                        <a14:foregroundMark x1="997" y1="54396" x2="1556" y2="55220"/>
                        <a14:foregroundMark x1="811" y1="54121" x2="997" y2="54396"/>
                        <a14:foregroundMark x1="90811" y1="25824" x2="96757" y2="47802"/>
                        <a14:foregroundMark x1="96757" y1="47802" x2="89730" y2="69780"/>
                        <a14:foregroundMark x1="89730" y1="69780" x2="88108" y2="70879"/>
                        <a14:backgroundMark x1="5946" y1="27198" x2="5946" y2="27198"/>
                        <a14:backgroundMark x1="541" y1="52198" x2="541" y2="52198"/>
                        <a14:backgroundMark x1="541" y1="53571" x2="541" y2="53571"/>
                        <a14:backgroundMark x1="811" y1="55220" x2="811" y2="55220"/>
                        <a14:backgroundMark x1="5946" y1="71154" x2="5946" y2="71154"/>
                        <a14:backgroundMark x1="5405" y1="70879" x2="5405" y2="70879"/>
                        <a14:backgroundMark x1="5946" y1="28297" x2="5946" y2="28297"/>
                        <a14:backgroundMark x1="7027" y1="26923" x2="7027" y2="26923"/>
                        <a14:backgroundMark x1="45946" y1="0" x2="45946" y2="0"/>
                        <a14:backgroundMark x1="52162" y1="275" x2="52162" y2="275"/>
                        <a14:backgroundMark x1="5676" y1="72253" x2="5676" y2="72253"/>
                        <a14:backgroundMark x1="5676" y1="71703" x2="5676" y2="71703"/>
                        <a14:backgroundMark x1="1081" y1="54396" x2="1081" y2="54396"/>
                        <a14:backgroundMark x1="811" y1="53846" x2="811" y2="53846"/>
                        <a14:backgroundMark x1="1081" y1="52747" x2="1081" y2="52747"/>
                        <a14:backgroundMark x1="5946" y1="28022" x2="5946" y2="28022"/>
                        <a14:backgroundMark x1="7297" y1="26099" x2="7297" y2="260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487" y="2723661"/>
            <a:ext cx="65868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954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3" grpId="0"/>
      <p:bldP spid="34" grpId="0"/>
      <p:bldP spid="35" grpId="0"/>
      <p:bldP spid="37" grpId="0"/>
      <p:bldP spid="38" grpId="0"/>
      <p:bldP spid="39" grpId="0"/>
      <p:bldP spid="40" grpId="0"/>
      <p:bldP spid="41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BEB919BE-A738-4FD1-AA57-F664E5226E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7" r="16773"/>
          <a:stretch/>
        </p:blipFill>
        <p:spPr>
          <a:xfrm>
            <a:off x="0" y="-47161"/>
            <a:ext cx="12192000" cy="6905161"/>
          </a:xfrm>
          <a:prstGeom prst="rect">
            <a:avLst/>
          </a:prstGeom>
        </p:spPr>
      </p:pic>
      <p:pic>
        <p:nvPicPr>
          <p:cNvPr id="7" name="Picture 6" descr="Shape, rectangle&#10;&#10;Description automatically generated">
            <a:extLst>
              <a:ext uri="{FF2B5EF4-FFF2-40B4-BE49-F238E27FC236}">
                <a16:creationId xmlns:a16="http://schemas.microsoft.com/office/drawing/2014/main" id="{452A1DD8-7CEA-473D-848C-3E8EA8C02C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82" y="209897"/>
            <a:ext cx="11737838" cy="643820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6EC2448-98CD-493E-8FDE-38B987945D24}"/>
              </a:ext>
            </a:extLst>
          </p:cNvPr>
          <p:cNvGrpSpPr/>
          <p:nvPr/>
        </p:nvGrpSpPr>
        <p:grpSpPr>
          <a:xfrm>
            <a:off x="561329" y="699755"/>
            <a:ext cx="11069339" cy="850502"/>
            <a:chOff x="561329" y="699755"/>
            <a:chExt cx="11069339" cy="85050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4441BC7-6737-4CB5-A2E7-2876BCE6F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329" y="699755"/>
              <a:ext cx="11069339" cy="850502"/>
            </a:xfrm>
            <a:prstGeom prst="rect">
              <a:avLst/>
            </a:prstGeom>
          </p:spPr>
        </p:pic>
        <p:pic>
          <p:nvPicPr>
            <p:cNvPr id="11" name="Picture 10" descr="Icon&#10;&#10;Description automatically generated">
              <a:extLst>
                <a:ext uri="{FF2B5EF4-FFF2-40B4-BE49-F238E27FC236}">
                  <a16:creationId xmlns:a16="http://schemas.microsoft.com/office/drawing/2014/main" id="{782DD9A5-3AD2-435D-AB52-309DD6BA5E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2051" y="890549"/>
              <a:ext cx="480122" cy="498412"/>
            </a:xfrm>
            <a:prstGeom prst="rect">
              <a:avLst/>
            </a:prstGeom>
          </p:spPr>
        </p:pic>
        <p:pic>
          <p:nvPicPr>
            <p:cNvPr id="13" name="Picture 12" descr="Icon&#10;&#10;Description automatically generated">
              <a:extLst>
                <a:ext uri="{FF2B5EF4-FFF2-40B4-BE49-F238E27FC236}">
                  <a16:creationId xmlns:a16="http://schemas.microsoft.com/office/drawing/2014/main" id="{DD579D5A-60B0-493D-9741-7677C9B52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450" y="865998"/>
              <a:ext cx="480122" cy="498412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90AE9B4-C6AF-4E61-9ACB-3B7EAE4E2114}"/>
              </a:ext>
            </a:extLst>
          </p:cNvPr>
          <p:cNvSpPr txBox="1"/>
          <p:nvPr/>
        </p:nvSpPr>
        <p:spPr>
          <a:xfrm>
            <a:off x="571798" y="856712"/>
            <a:ext cx="110693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เหรียญ </a:t>
            </a:r>
            <a:r>
              <a:rPr lang="en-US" sz="3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25</a:t>
            </a:r>
            <a:r>
              <a:rPr lang="th-TH" sz="3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 สตางค์ ...... เหรียญ แลกเหรียญ </a:t>
            </a:r>
            <a:r>
              <a:rPr lang="en-US" sz="3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r>
              <a:rPr lang="th-TH" sz="3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 บาทได้ </a:t>
            </a:r>
            <a:r>
              <a:rPr lang="en-US" sz="3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12</a:t>
            </a:r>
            <a:r>
              <a:rPr lang="th-TH" sz="3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 เหรียญ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A27EE0E-B324-448E-AA92-4909984E7F95}"/>
              </a:ext>
            </a:extLst>
          </p:cNvPr>
          <p:cNvGrpSpPr/>
          <p:nvPr/>
        </p:nvGrpSpPr>
        <p:grpSpPr>
          <a:xfrm>
            <a:off x="2697979" y="1856055"/>
            <a:ext cx="6796044" cy="673600"/>
            <a:chOff x="1005292" y="1734455"/>
            <a:chExt cx="6796044" cy="673600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7C61BE8D-C2C2-40B2-B70A-64D30657B6F0}"/>
                </a:ext>
              </a:extLst>
            </p:cNvPr>
            <p:cNvSpPr/>
            <p:nvPr/>
          </p:nvSpPr>
          <p:spPr>
            <a:xfrm>
              <a:off x="1005292" y="1734455"/>
              <a:ext cx="6775109" cy="673600"/>
            </a:xfrm>
            <a:prstGeom prst="roundRect">
              <a:avLst>
                <a:gd name="adj" fmla="val 50000"/>
              </a:avLst>
            </a:prstGeom>
            <a:solidFill>
              <a:srgbClr val="97D2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140A729-5A82-42B3-985F-F76F8AA8C070}"/>
                </a:ext>
              </a:extLst>
            </p:cNvPr>
            <p:cNvSpPr txBox="1"/>
            <p:nvPr/>
          </p:nvSpPr>
          <p:spPr>
            <a:xfrm>
              <a:off x="1026227" y="1813526"/>
              <a:ext cx="67751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th-TH" sz="28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นักเรียนอาจหาคำตอบโดยคิดเป็นเงินบาทก่อน</a:t>
              </a:r>
              <a:endParaRPr lang="en-US" sz="28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C2FF8346-5CF8-43B7-AAF3-90D7CD7D7628}"/>
              </a:ext>
            </a:extLst>
          </p:cNvPr>
          <p:cNvSpPr txBox="1"/>
          <p:nvPr/>
        </p:nvSpPr>
        <p:spPr>
          <a:xfrm>
            <a:off x="1110061" y="2810620"/>
            <a:ext cx="3943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sz="2800" dirty="0"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บาท </a:t>
            </a:r>
            <a:r>
              <a:rPr lang="en-US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12</a:t>
            </a:r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เหรียญ เป็นเงิน</a:t>
            </a:r>
            <a:endParaRPr lang="en-US" sz="28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4ECC70F-AFE7-4038-B8DD-566CAB80456F}"/>
              </a:ext>
            </a:extLst>
          </p:cNvPr>
          <p:cNvSpPr txBox="1"/>
          <p:nvPr/>
        </p:nvSpPr>
        <p:spPr>
          <a:xfrm>
            <a:off x="4685554" y="2810620"/>
            <a:ext cx="1667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sz="2800" dirty="0"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x </a:t>
            </a:r>
            <a:r>
              <a:rPr lang="en-US" sz="2800" dirty="0">
                <a:latin typeface="Itim" panose="00000500000000000000" pitchFamily="2" charset="-34"/>
                <a:cs typeface="Itim" panose="00000500000000000000" pitchFamily="2" charset="-34"/>
              </a:rPr>
              <a:t>12</a:t>
            </a:r>
            <a:r>
              <a:rPr lang="en-US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2800" dirty="0">
                <a:latin typeface="Itim" panose="00000500000000000000" pitchFamily="2" charset="-34"/>
                <a:cs typeface="Itim" panose="00000500000000000000" pitchFamily="2" charset="-34"/>
              </a:rPr>
              <a:t>=</a:t>
            </a:r>
            <a:endParaRPr lang="en-US" sz="28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48A2B36-EC5A-466C-BECF-725500A20C5A}"/>
              </a:ext>
            </a:extLst>
          </p:cNvPr>
          <p:cNvSpPr txBox="1"/>
          <p:nvPr/>
        </p:nvSpPr>
        <p:spPr>
          <a:xfrm>
            <a:off x="5968655" y="2810620"/>
            <a:ext cx="1475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sz="2800" dirty="0">
                <a:latin typeface="Itim" panose="00000500000000000000" pitchFamily="2" charset="-34"/>
                <a:cs typeface="Itim" panose="00000500000000000000" pitchFamily="2" charset="-34"/>
              </a:rPr>
              <a:t>24</a:t>
            </a:r>
            <a:r>
              <a:rPr lang="en-US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บาท</a:t>
            </a:r>
            <a:endParaRPr lang="en-US" sz="28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39BBDA1-47F1-4599-9479-60EADD72F96B}"/>
              </a:ext>
            </a:extLst>
          </p:cNvPr>
          <p:cNvSpPr txBox="1"/>
          <p:nvPr/>
        </p:nvSpPr>
        <p:spPr>
          <a:xfrm>
            <a:off x="1110061" y="3450908"/>
            <a:ext cx="6936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นำเงิน </a:t>
            </a:r>
            <a:r>
              <a:rPr lang="en-US" sz="2800" dirty="0">
                <a:latin typeface="Itim" panose="00000500000000000000" pitchFamily="2" charset="-34"/>
                <a:cs typeface="Itim" panose="00000500000000000000" pitchFamily="2" charset="-34"/>
              </a:rPr>
              <a:t>24</a:t>
            </a: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 บาทแลกเหรียญ </a:t>
            </a:r>
            <a:r>
              <a:rPr lang="en-US" sz="2800" dirty="0">
                <a:latin typeface="Itim" panose="00000500000000000000" pitchFamily="2" charset="-34"/>
                <a:cs typeface="Itim" panose="00000500000000000000" pitchFamily="2" charset="-34"/>
              </a:rPr>
              <a:t>25</a:t>
            </a: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 สตางค์</a:t>
            </a:r>
            <a:endParaRPr lang="en-US" sz="28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28632DF-6BAC-4CD0-A880-1A9C6F85EBEF}"/>
              </a:ext>
            </a:extLst>
          </p:cNvPr>
          <p:cNvSpPr txBox="1"/>
          <p:nvPr/>
        </p:nvSpPr>
        <p:spPr>
          <a:xfrm>
            <a:off x="1110061" y="4091196"/>
            <a:ext cx="73938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เหรียญ 1 บาท แลกเหรียญ </a:t>
            </a:r>
            <a:r>
              <a:rPr lang="en-US" sz="2800" dirty="0">
                <a:latin typeface="Itim" panose="00000500000000000000" pitchFamily="2" charset="-34"/>
                <a:cs typeface="Itim" panose="00000500000000000000" pitchFamily="2" charset="-34"/>
              </a:rPr>
              <a:t>25</a:t>
            </a: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 สตางค์ ได้ </a:t>
            </a:r>
            <a:r>
              <a:rPr lang="en-US" sz="2800" dirty="0">
                <a:latin typeface="Itim" panose="00000500000000000000" pitchFamily="2" charset="-34"/>
                <a:cs typeface="Itim" panose="00000500000000000000" pitchFamily="2" charset="-34"/>
              </a:rPr>
              <a:t>4</a:t>
            </a: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 เหรียญ</a:t>
            </a:r>
            <a:endParaRPr lang="en-US" sz="28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43D7DF3-39D9-41D9-A358-E361FE31927E}"/>
              </a:ext>
            </a:extLst>
          </p:cNvPr>
          <p:cNvSpPr txBox="1"/>
          <p:nvPr/>
        </p:nvSpPr>
        <p:spPr>
          <a:xfrm>
            <a:off x="1110061" y="5371770"/>
            <a:ext cx="10520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ดังนั้น เหรียญ </a:t>
            </a:r>
            <a:r>
              <a:rPr lang="en-US" sz="2800" dirty="0">
                <a:latin typeface="Itim" panose="00000500000000000000" pitchFamily="2" charset="-34"/>
                <a:cs typeface="Itim" panose="00000500000000000000" pitchFamily="2" charset="-34"/>
              </a:rPr>
              <a:t>25</a:t>
            </a: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 สตางค์ …</a:t>
            </a:r>
            <a:r>
              <a:rPr lang="en-US" sz="2800" dirty="0">
                <a:latin typeface="Itim" panose="00000500000000000000" pitchFamily="2" charset="-34"/>
                <a:cs typeface="Itim" panose="00000500000000000000" pitchFamily="2" charset="-34"/>
              </a:rPr>
              <a:t>.</a:t>
            </a: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..... เหรียญ แลกเหรียญ </a:t>
            </a:r>
            <a:r>
              <a:rPr lang="en-US" sz="2800" dirty="0"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 บาทได้</a:t>
            </a:r>
            <a:r>
              <a:rPr lang="en-US" sz="2800" dirty="0">
                <a:latin typeface="Itim" panose="00000500000000000000" pitchFamily="2" charset="-34"/>
                <a:cs typeface="Itim" panose="00000500000000000000" pitchFamily="2" charset="-34"/>
              </a:rPr>
              <a:t> 12 </a:t>
            </a: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เหรียญ</a:t>
            </a:r>
            <a:endParaRPr lang="en-US" sz="28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5A93CD8-8F60-4409-A213-A31D8647687C}"/>
              </a:ext>
            </a:extLst>
          </p:cNvPr>
          <p:cNvSpPr txBox="1"/>
          <p:nvPr/>
        </p:nvSpPr>
        <p:spPr>
          <a:xfrm>
            <a:off x="4685554" y="5280180"/>
            <a:ext cx="754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96</a:t>
            </a:r>
            <a:endParaRPr lang="en-US" sz="28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32A0711-736B-40C7-9187-B2E6F85F8E71}"/>
              </a:ext>
            </a:extLst>
          </p:cNvPr>
          <p:cNvSpPr txBox="1"/>
          <p:nvPr/>
        </p:nvSpPr>
        <p:spPr>
          <a:xfrm>
            <a:off x="8681010" y="4731484"/>
            <a:ext cx="1759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sz="2800" dirty="0">
                <a:latin typeface="Itim" panose="00000500000000000000" pitchFamily="2" charset="-34"/>
                <a:cs typeface="Itim" panose="00000500000000000000" pitchFamily="2" charset="-34"/>
              </a:rPr>
              <a:t>96 </a:t>
            </a: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เหรียญ</a:t>
            </a:r>
            <a:endParaRPr lang="en-US" sz="28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8945CD1-8217-4737-ADA6-FCD94B74761B}"/>
              </a:ext>
            </a:extLst>
          </p:cNvPr>
          <p:cNvSpPr txBox="1"/>
          <p:nvPr/>
        </p:nvSpPr>
        <p:spPr>
          <a:xfrm>
            <a:off x="1110061" y="4731484"/>
            <a:ext cx="8046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ดังนั้น เงิน </a:t>
            </a:r>
            <a:r>
              <a:rPr lang="en-US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24</a:t>
            </a:r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บาท </a:t>
            </a: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แลกเหรียญ </a:t>
            </a:r>
            <a:r>
              <a:rPr lang="en-US" sz="2800" dirty="0">
                <a:latin typeface="Itim" panose="00000500000000000000" pitchFamily="2" charset="-34"/>
                <a:cs typeface="Itim" panose="00000500000000000000" pitchFamily="2" charset="-34"/>
              </a:rPr>
              <a:t>25</a:t>
            </a: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 สตางค์ ได้ </a:t>
            </a:r>
            <a:r>
              <a:rPr lang="en-US" sz="2800" dirty="0">
                <a:latin typeface="Itim" panose="00000500000000000000" pitchFamily="2" charset="-34"/>
                <a:cs typeface="Itim" panose="00000500000000000000" pitchFamily="2" charset="-34"/>
              </a:rPr>
              <a:t>24 x 4</a:t>
            </a: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2800" dirty="0">
                <a:latin typeface="Itim" panose="00000500000000000000" pitchFamily="2" charset="-34"/>
                <a:cs typeface="Itim" panose="00000500000000000000" pitchFamily="2" charset="-34"/>
              </a:rPr>
              <a:t>= </a:t>
            </a: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endParaRPr lang="en-US" sz="28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7EF6E68-85AE-419A-BBFA-DE16196C0650}"/>
              </a:ext>
            </a:extLst>
          </p:cNvPr>
          <p:cNvGrpSpPr/>
          <p:nvPr/>
        </p:nvGrpSpPr>
        <p:grpSpPr>
          <a:xfrm>
            <a:off x="8569420" y="3295492"/>
            <a:ext cx="2720247" cy="1150676"/>
            <a:chOff x="3156438" y="2439817"/>
            <a:chExt cx="5879127" cy="2486896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7A3541A1-6C39-429D-8613-6FB0B75D9EE6}"/>
                </a:ext>
              </a:extLst>
            </p:cNvPr>
            <p:cNvGrpSpPr/>
            <p:nvPr/>
          </p:nvGrpSpPr>
          <p:grpSpPr>
            <a:xfrm>
              <a:off x="3720510" y="2439817"/>
              <a:ext cx="4750983" cy="1309560"/>
              <a:chOff x="3710265" y="2439817"/>
              <a:chExt cx="4750983" cy="1309560"/>
            </a:xfrm>
          </p:grpSpPr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4E967015-06F1-4AE6-B0D7-BD95F327501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10265" y="2459949"/>
                <a:ext cx="2385734" cy="1269296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45F2E0E1-3DE8-4669-8634-03FCED3F445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242560" y="2439817"/>
                <a:ext cx="864478" cy="130956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600D8FE1-BA80-4609-97DB-A31D417B48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07038" y="2439817"/>
                <a:ext cx="788846" cy="1289428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DA2AAEF3-BBFA-4E8E-9AD7-81F1B5720D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2973" y="2439817"/>
                <a:ext cx="2398275" cy="1289428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B09B2047-AF7D-4074-9A70-A144FB6A10EE}"/>
                </a:ext>
              </a:extLst>
            </p:cNvPr>
            <p:cNvGrpSpPr/>
            <p:nvPr/>
          </p:nvGrpSpPr>
          <p:grpSpPr>
            <a:xfrm>
              <a:off x="3156438" y="3631892"/>
              <a:ext cx="5879127" cy="1294821"/>
              <a:chOff x="4039566" y="3631892"/>
              <a:chExt cx="5879127" cy="1294821"/>
            </a:xfrm>
          </p:grpSpPr>
          <p:pic>
            <p:nvPicPr>
              <p:cNvPr id="59" name="Picture 58" descr="A close-up of a coin&#10;&#10;Description automatically generated">
                <a:extLst>
                  <a:ext uri="{FF2B5EF4-FFF2-40B4-BE49-F238E27FC236}">
                    <a16:creationId xmlns:a16="http://schemas.microsoft.com/office/drawing/2014/main" id="{0805529A-1C8D-4335-A16A-24972D993D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2970" b="96370" l="2658" r="94684">
                            <a14:foregroundMark x1="54817" y1="4620" x2="52824" y2="23102"/>
                            <a14:foregroundMark x1="92359" y1="51485" x2="80731" y2="40594"/>
                            <a14:foregroundMark x1="2658" y1="52145" x2="27907" y2="49835"/>
                            <a14:foregroundMark x1="20598" y1="15182" x2="18937" y2="24092"/>
                            <a14:foregroundMark x1="42525" y1="92739" x2="44518" y2="80528"/>
                            <a14:foregroundMark x1="30565" y1="91749" x2="42857" y2="91419"/>
                            <a14:foregroundMark x1="47176" y1="96370" x2="39535" y2="90429"/>
                            <a14:foregroundMark x1="27907" y1="90759" x2="78073" y2="85149"/>
                            <a14:foregroundMark x1="91694" y1="36634" x2="76080" y2="82508"/>
                            <a14:foregroundMark x1="76080" y1="82508" x2="44850" y2="91749"/>
                            <a14:foregroundMark x1="34884" y1="91419" x2="79734" y2="85479"/>
                            <a14:foregroundMark x1="79734" y1="85479" x2="94684" y2="5742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39566" y="3631892"/>
                <a:ext cx="1286274" cy="1294821"/>
              </a:xfrm>
              <a:prstGeom prst="rect">
                <a:avLst/>
              </a:prstGeom>
            </p:spPr>
          </p:pic>
          <p:pic>
            <p:nvPicPr>
              <p:cNvPr id="60" name="Picture 59" descr="A close-up of a coin&#10;&#10;Description automatically generated">
                <a:extLst>
                  <a:ext uri="{FF2B5EF4-FFF2-40B4-BE49-F238E27FC236}">
                    <a16:creationId xmlns:a16="http://schemas.microsoft.com/office/drawing/2014/main" id="{57133C84-2088-483E-8496-1336E94280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2970" b="96370" l="2658" r="94684">
                            <a14:foregroundMark x1="54817" y1="4620" x2="52824" y2="23102"/>
                            <a14:foregroundMark x1="92359" y1="51485" x2="80731" y2="40594"/>
                            <a14:foregroundMark x1="2658" y1="52145" x2="27907" y2="49835"/>
                            <a14:foregroundMark x1="20598" y1="15182" x2="18937" y2="24092"/>
                            <a14:foregroundMark x1="42525" y1="92739" x2="44518" y2="80528"/>
                            <a14:foregroundMark x1="30565" y1="91749" x2="42857" y2="91419"/>
                            <a14:foregroundMark x1="47176" y1="96370" x2="39535" y2="90429"/>
                            <a14:foregroundMark x1="27907" y1="90759" x2="78073" y2="85149"/>
                            <a14:foregroundMark x1="91694" y1="36634" x2="76080" y2="82508"/>
                            <a14:foregroundMark x1="76080" y1="82508" x2="44850" y2="91749"/>
                            <a14:foregroundMark x1="34884" y1="91419" x2="79734" y2="85479"/>
                            <a14:foregroundMark x1="79734" y1="85479" x2="94684" y2="5742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70517" y="3631892"/>
                <a:ext cx="1286274" cy="1294821"/>
              </a:xfrm>
              <a:prstGeom prst="rect">
                <a:avLst/>
              </a:prstGeom>
            </p:spPr>
          </p:pic>
          <p:pic>
            <p:nvPicPr>
              <p:cNvPr id="61" name="Picture 60" descr="A close-up of a coin&#10;&#10;Description automatically generated">
                <a:extLst>
                  <a:ext uri="{FF2B5EF4-FFF2-40B4-BE49-F238E27FC236}">
                    <a16:creationId xmlns:a16="http://schemas.microsoft.com/office/drawing/2014/main" id="{EA8CEFD2-F517-49F4-B38A-33D0725242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2970" b="96370" l="2658" r="94684">
                            <a14:foregroundMark x1="54817" y1="4620" x2="52824" y2="23102"/>
                            <a14:foregroundMark x1="92359" y1="51485" x2="80731" y2="40594"/>
                            <a14:foregroundMark x1="2658" y1="52145" x2="27907" y2="49835"/>
                            <a14:foregroundMark x1="20598" y1="15182" x2="18937" y2="24092"/>
                            <a14:foregroundMark x1="42525" y1="92739" x2="44518" y2="80528"/>
                            <a14:foregroundMark x1="30565" y1="91749" x2="42857" y2="91419"/>
                            <a14:foregroundMark x1="47176" y1="96370" x2="39535" y2="90429"/>
                            <a14:foregroundMark x1="27907" y1="90759" x2="78073" y2="85149"/>
                            <a14:foregroundMark x1="91694" y1="36634" x2="76080" y2="82508"/>
                            <a14:foregroundMark x1="76080" y1="82508" x2="44850" y2="91749"/>
                            <a14:foregroundMark x1="34884" y1="91419" x2="79734" y2="85479"/>
                            <a14:foregroundMark x1="79734" y1="85479" x2="94684" y2="5742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01468" y="3631892"/>
                <a:ext cx="1286274" cy="1294821"/>
              </a:xfrm>
              <a:prstGeom prst="rect">
                <a:avLst/>
              </a:prstGeom>
            </p:spPr>
          </p:pic>
          <p:pic>
            <p:nvPicPr>
              <p:cNvPr id="62" name="Picture 61" descr="A close-up of a coin&#10;&#10;Description automatically generated">
                <a:extLst>
                  <a:ext uri="{FF2B5EF4-FFF2-40B4-BE49-F238E27FC236}">
                    <a16:creationId xmlns:a16="http://schemas.microsoft.com/office/drawing/2014/main" id="{68D0BB84-AF00-45EA-BC9C-208BF3D3EB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2970" b="96370" l="2658" r="94684">
                            <a14:foregroundMark x1="54817" y1="4620" x2="52824" y2="23102"/>
                            <a14:foregroundMark x1="92359" y1="51485" x2="80731" y2="40594"/>
                            <a14:foregroundMark x1="2658" y1="52145" x2="27907" y2="49835"/>
                            <a14:foregroundMark x1="20598" y1="15182" x2="18937" y2="24092"/>
                            <a14:foregroundMark x1="42525" y1="92739" x2="44518" y2="80528"/>
                            <a14:foregroundMark x1="30565" y1="91749" x2="42857" y2="91419"/>
                            <a14:foregroundMark x1="47176" y1="96370" x2="39535" y2="90429"/>
                            <a14:foregroundMark x1="27907" y1="90759" x2="78073" y2="85149"/>
                            <a14:foregroundMark x1="91694" y1="36634" x2="76080" y2="82508"/>
                            <a14:foregroundMark x1="76080" y1="82508" x2="44850" y2="91749"/>
                            <a14:foregroundMark x1="34884" y1="91419" x2="79734" y2="85479"/>
                            <a14:foregroundMark x1="79734" y1="85479" x2="94684" y2="5742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32419" y="3631892"/>
                <a:ext cx="1286274" cy="1294821"/>
              </a:xfrm>
              <a:prstGeom prst="rect">
                <a:avLst/>
              </a:prstGeom>
            </p:spPr>
          </p:pic>
        </p:grpSp>
      </p:grpSp>
      <p:pic>
        <p:nvPicPr>
          <p:cNvPr id="67" name="Picture 66" descr="A silver coin with a person's head on it&#10;&#10;Description automatically generated with low confidence">
            <a:extLst>
              <a:ext uri="{FF2B5EF4-FFF2-40B4-BE49-F238E27FC236}">
                <a16:creationId xmlns:a16="http://schemas.microsoft.com/office/drawing/2014/main" id="{23A88F93-D78F-4C66-85BA-3DBD2C59B6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022" b="95330" l="811" r="96757">
                        <a14:foregroundMark x1="47838" y1="20055" x2="34595" y2="37912"/>
                        <a14:foregroundMark x1="34595" y1="37912" x2="50811" y2="45604"/>
                        <a14:foregroundMark x1="50811" y1="45604" x2="51081" y2="45055"/>
                        <a14:foregroundMark x1="44595" y1="3571" x2="26757" y2="7967"/>
                        <a14:foregroundMark x1="6786" y1="27198" x2="6216" y2="27747"/>
                        <a14:foregroundMark x1="7072" y1="26923" x2="6786" y2="27198"/>
                        <a14:foregroundMark x1="7928" y1="26099" x2="7072" y2="26923"/>
                        <a14:foregroundMark x1="26757" y1="7967" x2="7928" y2="26099"/>
                        <a14:foregroundMark x1="6109" y1="28297" x2="1622" y2="51374"/>
                        <a14:foregroundMark x1="6163" y1="28022" x2="6109" y2="28297"/>
                        <a14:foregroundMark x1="6216" y1="27747" x2="6163" y2="28022"/>
                        <a14:foregroundMark x1="5887" y1="71154" x2="5946" y2="71429"/>
                        <a14:foregroundMark x1="5828" y1="70879" x2="5887" y2="71154"/>
                        <a14:foregroundMark x1="2452" y1="55220" x2="5828" y2="70879"/>
                        <a14:foregroundMark x1="2274" y1="54396" x2="2452" y2="55220"/>
                        <a14:foregroundMark x1="2155" y1="53846" x2="2274" y2="54396"/>
                        <a14:foregroundMark x1="2096" y1="53571" x2="2155" y2="53846"/>
                        <a14:foregroundMark x1="1918" y1="52747" x2="2096" y2="53571"/>
                        <a14:foregroundMark x1="1800" y1="52198" x2="1918" y2="52747"/>
                        <a14:foregroundMark x1="1622" y1="51374" x2="1800" y2="52198"/>
                        <a14:foregroundMark x1="7009" y1="72253" x2="33243" y2="92582"/>
                        <a14:foregroundMark x1="6299" y1="71703" x2="7009" y2="72253"/>
                        <a14:foregroundMark x1="5946" y1="71429" x2="6299" y2="71703"/>
                        <a14:foregroundMark x1="33243" y1="92582" x2="50270" y2="97802"/>
                        <a14:foregroundMark x1="50270" y1="97802" x2="70270" y2="91758"/>
                        <a14:foregroundMark x1="70270" y1="91758" x2="84324" y2="75824"/>
                        <a14:foregroundMark x1="84324" y1="75824" x2="86486" y2="56044"/>
                        <a14:foregroundMark x1="86486" y1="56044" x2="64324" y2="48077"/>
                        <a14:foregroundMark x1="64324" y1="48077" x2="58108" y2="57418"/>
                        <a14:foregroundMark x1="25405" y1="87088" x2="46757" y2="95604"/>
                        <a14:foregroundMark x1="46757" y1="95604" x2="55405" y2="95055"/>
                        <a14:foregroundMark x1="18378" y1="72802" x2="10270" y2="42582"/>
                        <a14:foregroundMark x1="10270" y1="42582" x2="12703" y2="34066"/>
                        <a14:foregroundMark x1="28919" y1="6868" x2="50541" y2="3022"/>
                        <a14:foregroundMark x1="50541" y1="3022" x2="71081" y2="10989"/>
                        <a14:foregroundMark x1="71081" y1="10989" x2="84324" y2="30495"/>
                        <a14:foregroundMark x1="84324" y1="30495" x2="79730" y2="58516"/>
                        <a14:foregroundMark x1="79730" y1="58516" x2="53243" y2="38462"/>
                        <a14:foregroundMark x1="53243" y1="38462" x2="58108" y2="21154"/>
                        <a14:foregroundMark x1="58108" y1="21154" x2="69459" y2="15934"/>
                        <a14:foregroundMark x1="86486" y1="38187" x2="90541" y2="58791"/>
                        <a14:foregroundMark x1="10000" y1="28297" x2="4324" y2="45330"/>
                        <a14:foregroundMark x1="6768" y1="54396" x2="9730" y2="65385"/>
                        <a14:foregroundMark x1="6620" y1="53846" x2="6768" y2="54396"/>
                        <a14:foregroundMark x1="6323" y1="52747" x2="6620" y2="53846"/>
                        <a14:foregroundMark x1="6175" y1="52198" x2="6323" y2="52747"/>
                        <a14:foregroundMark x1="4324" y1="45330" x2="6175" y2="52198"/>
                        <a14:foregroundMark x1="9730" y1="65385" x2="21081" y2="36264"/>
                        <a14:foregroundMark x1="21081" y1="36264" x2="9189" y2="29396"/>
                        <a14:foregroundMark x1="901" y1="53846" x2="811" y2="54121"/>
                        <a14:foregroundMark x1="991" y1="53571" x2="901" y2="53846"/>
                        <a14:foregroundMark x1="1262" y1="52747" x2="991" y2="53571"/>
                        <a14:foregroundMark x1="1442" y1="52198" x2="1262" y2="52747"/>
                        <a14:foregroundMark x1="7568" y1="33516" x2="1442" y2="52198"/>
                        <a14:foregroundMark x1="1556" y1="55220" x2="9189" y2="66484"/>
                        <a14:foregroundMark x1="997" y1="54396" x2="1556" y2="55220"/>
                        <a14:foregroundMark x1="811" y1="54121" x2="997" y2="54396"/>
                        <a14:foregroundMark x1="90811" y1="25824" x2="96757" y2="47802"/>
                        <a14:foregroundMark x1="96757" y1="47802" x2="89730" y2="69780"/>
                        <a14:foregroundMark x1="89730" y1="69780" x2="88108" y2="70879"/>
                        <a14:backgroundMark x1="5946" y1="27198" x2="5946" y2="27198"/>
                        <a14:backgroundMark x1="541" y1="52198" x2="541" y2="52198"/>
                        <a14:backgroundMark x1="541" y1="53571" x2="541" y2="53571"/>
                        <a14:backgroundMark x1="811" y1="55220" x2="811" y2="55220"/>
                        <a14:backgroundMark x1="5946" y1="71154" x2="5946" y2="71154"/>
                        <a14:backgroundMark x1="5405" y1="70879" x2="5405" y2="70879"/>
                        <a14:backgroundMark x1="5946" y1="28297" x2="5946" y2="28297"/>
                        <a14:backgroundMark x1="7027" y1="26923" x2="7027" y2="26923"/>
                        <a14:backgroundMark x1="45946" y1="0" x2="45946" y2="0"/>
                        <a14:backgroundMark x1="52162" y1="275" x2="52162" y2="275"/>
                        <a14:backgroundMark x1="5676" y1="72253" x2="5676" y2="72253"/>
                        <a14:backgroundMark x1="5676" y1="71703" x2="5676" y2="71703"/>
                        <a14:backgroundMark x1="1081" y1="54396" x2="1081" y2="54396"/>
                        <a14:backgroundMark x1="811" y1="53846" x2="811" y2="53846"/>
                        <a14:backgroundMark x1="1081" y1="52747" x2="1081" y2="52747"/>
                        <a14:backgroundMark x1="5946" y1="28022" x2="5946" y2="28022"/>
                        <a14:backgroundMark x1="7297" y1="26099" x2="7297" y2="260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552" y="2482861"/>
            <a:ext cx="793982" cy="78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3041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3" grpId="0"/>
      <p:bldP spid="34" grpId="0"/>
      <p:bldP spid="35" grpId="0"/>
      <p:bldP spid="37" grpId="0"/>
      <p:bldP spid="38" grpId="0"/>
      <p:bldP spid="39" grpId="0"/>
      <p:bldP spid="40" grpId="0"/>
      <p:bldP spid="41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BEB919BE-A738-4FD1-AA57-F664E5226E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7" r="16773"/>
          <a:stretch/>
        </p:blipFill>
        <p:spPr>
          <a:xfrm>
            <a:off x="0" y="-47161"/>
            <a:ext cx="12192000" cy="6905161"/>
          </a:xfrm>
          <a:prstGeom prst="rect">
            <a:avLst/>
          </a:prstGeom>
        </p:spPr>
      </p:pic>
      <p:pic>
        <p:nvPicPr>
          <p:cNvPr id="7" name="Picture 6" descr="Shape, rectangle&#10;&#10;Description automatically generated">
            <a:extLst>
              <a:ext uri="{FF2B5EF4-FFF2-40B4-BE49-F238E27FC236}">
                <a16:creationId xmlns:a16="http://schemas.microsoft.com/office/drawing/2014/main" id="{452A1DD8-7CEA-473D-848C-3E8EA8C02C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82" y="209897"/>
            <a:ext cx="11737838" cy="643820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6EC2448-98CD-493E-8FDE-38B987945D24}"/>
              </a:ext>
            </a:extLst>
          </p:cNvPr>
          <p:cNvGrpSpPr/>
          <p:nvPr/>
        </p:nvGrpSpPr>
        <p:grpSpPr>
          <a:xfrm>
            <a:off x="561329" y="699755"/>
            <a:ext cx="11069339" cy="850502"/>
            <a:chOff x="561329" y="699755"/>
            <a:chExt cx="11069339" cy="85050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4441BC7-6737-4CB5-A2E7-2876BCE6F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329" y="699755"/>
              <a:ext cx="11069339" cy="850502"/>
            </a:xfrm>
            <a:prstGeom prst="rect">
              <a:avLst/>
            </a:prstGeom>
          </p:spPr>
        </p:pic>
        <p:pic>
          <p:nvPicPr>
            <p:cNvPr id="11" name="Picture 10" descr="Icon&#10;&#10;Description automatically generated">
              <a:extLst>
                <a:ext uri="{FF2B5EF4-FFF2-40B4-BE49-F238E27FC236}">
                  <a16:creationId xmlns:a16="http://schemas.microsoft.com/office/drawing/2014/main" id="{782DD9A5-3AD2-435D-AB52-309DD6BA5E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2051" y="890549"/>
              <a:ext cx="480122" cy="498412"/>
            </a:xfrm>
            <a:prstGeom prst="rect">
              <a:avLst/>
            </a:prstGeom>
          </p:spPr>
        </p:pic>
        <p:pic>
          <p:nvPicPr>
            <p:cNvPr id="13" name="Picture 12" descr="Icon&#10;&#10;Description automatically generated">
              <a:extLst>
                <a:ext uri="{FF2B5EF4-FFF2-40B4-BE49-F238E27FC236}">
                  <a16:creationId xmlns:a16="http://schemas.microsoft.com/office/drawing/2014/main" id="{DD579D5A-60B0-493D-9741-7677C9B52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450" y="865998"/>
              <a:ext cx="480122" cy="498412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90AE9B4-C6AF-4E61-9ACB-3B7EAE4E2114}"/>
              </a:ext>
            </a:extLst>
          </p:cNvPr>
          <p:cNvSpPr txBox="1"/>
          <p:nvPr/>
        </p:nvSpPr>
        <p:spPr>
          <a:xfrm>
            <a:off x="571798" y="856712"/>
            <a:ext cx="110693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เหรียญ 50 สตางค์ ...... เหรียญ แลกเหรียญ 5 บาทได้ 25 เหรียญ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A27EE0E-B324-448E-AA92-4909984E7F95}"/>
              </a:ext>
            </a:extLst>
          </p:cNvPr>
          <p:cNvGrpSpPr/>
          <p:nvPr/>
        </p:nvGrpSpPr>
        <p:grpSpPr>
          <a:xfrm>
            <a:off x="2697979" y="1856055"/>
            <a:ext cx="6796044" cy="673600"/>
            <a:chOff x="1005292" y="1734455"/>
            <a:chExt cx="6796044" cy="673600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7C61BE8D-C2C2-40B2-B70A-64D30657B6F0}"/>
                </a:ext>
              </a:extLst>
            </p:cNvPr>
            <p:cNvSpPr/>
            <p:nvPr/>
          </p:nvSpPr>
          <p:spPr>
            <a:xfrm>
              <a:off x="1005292" y="1734455"/>
              <a:ext cx="6775109" cy="673600"/>
            </a:xfrm>
            <a:prstGeom prst="roundRect">
              <a:avLst>
                <a:gd name="adj" fmla="val 50000"/>
              </a:avLst>
            </a:prstGeom>
            <a:solidFill>
              <a:srgbClr val="97D2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140A729-5A82-42B3-985F-F76F8AA8C070}"/>
                </a:ext>
              </a:extLst>
            </p:cNvPr>
            <p:cNvSpPr txBox="1"/>
            <p:nvPr/>
          </p:nvSpPr>
          <p:spPr>
            <a:xfrm>
              <a:off x="1026227" y="1813526"/>
              <a:ext cx="67751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th-TH" sz="28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นักเรียนอาจหาคำตอบโดยคิดเป็นเงินบาทก่อน</a:t>
              </a:r>
              <a:endParaRPr lang="en-US" sz="28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C2FF8346-5CF8-43B7-AAF3-90D7CD7D7628}"/>
              </a:ext>
            </a:extLst>
          </p:cNvPr>
          <p:cNvSpPr txBox="1"/>
          <p:nvPr/>
        </p:nvSpPr>
        <p:spPr>
          <a:xfrm>
            <a:off x="1110061" y="2810620"/>
            <a:ext cx="3943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5</a:t>
            </a:r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บาท 25 เหรียญ เป็นเงิน</a:t>
            </a:r>
            <a:endParaRPr lang="en-US" sz="28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4ECC70F-AFE7-4038-B8DD-566CAB80456F}"/>
              </a:ext>
            </a:extLst>
          </p:cNvPr>
          <p:cNvSpPr txBox="1"/>
          <p:nvPr/>
        </p:nvSpPr>
        <p:spPr>
          <a:xfrm>
            <a:off x="4685554" y="2810620"/>
            <a:ext cx="1667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5 </a:t>
            </a:r>
            <a:r>
              <a:rPr lang="en-US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x </a:t>
            </a: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25</a:t>
            </a:r>
            <a:r>
              <a:rPr lang="en-US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2800" dirty="0">
                <a:latin typeface="Itim" panose="00000500000000000000" pitchFamily="2" charset="-34"/>
                <a:cs typeface="Itim" panose="00000500000000000000" pitchFamily="2" charset="-34"/>
              </a:rPr>
              <a:t>=</a:t>
            </a:r>
            <a:endParaRPr lang="en-US" sz="28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48A2B36-EC5A-466C-BECF-725500A20C5A}"/>
              </a:ext>
            </a:extLst>
          </p:cNvPr>
          <p:cNvSpPr txBox="1"/>
          <p:nvPr/>
        </p:nvSpPr>
        <p:spPr>
          <a:xfrm>
            <a:off x="5968655" y="2810620"/>
            <a:ext cx="1475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125</a:t>
            </a:r>
            <a:r>
              <a:rPr lang="en-US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บาท</a:t>
            </a:r>
            <a:endParaRPr lang="en-US" sz="28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39BBDA1-47F1-4599-9479-60EADD72F96B}"/>
              </a:ext>
            </a:extLst>
          </p:cNvPr>
          <p:cNvSpPr txBox="1"/>
          <p:nvPr/>
        </p:nvSpPr>
        <p:spPr>
          <a:xfrm>
            <a:off x="1110061" y="3450908"/>
            <a:ext cx="6936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นำเงิน 125 บาทแลกเหรียญ 50 สตางค์</a:t>
            </a:r>
            <a:endParaRPr lang="en-US" sz="28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28632DF-6BAC-4CD0-A880-1A9C6F85EBEF}"/>
              </a:ext>
            </a:extLst>
          </p:cNvPr>
          <p:cNvSpPr txBox="1"/>
          <p:nvPr/>
        </p:nvSpPr>
        <p:spPr>
          <a:xfrm>
            <a:off x="1110061" y="4091196"/>
            <a:ext cx="73938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เหรียญ 1 บาท แลกเหรียญ 50 สตางค์ ได้ 2 เหรียญ</a:t>
            </a:r>
            <a:endParaRPr lang="en-US" sz="28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43D7DF3-39D9-41D9-A358-E361FE31927E}"/>
              </a:ext>
            </a:extLst>
          </p:cNvPr>
          <p:cNvSpPr txBox="1"/>
          <p:nvPr/>
        </p:nvSpPr>
        <p:spPr>
          <a:xfrm>
            <a:off x="1110061" y="5371770"/>
            <a:ext cx="10520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ดังนั้น เหรียญ 50 สตางค์ …</a:t>
            </a:r>
            <a:r>
              <a:rPr lang="en-US" sz="2800" dirty="0">
                <a:latin typeface="Itim" panose="00000500000000000000" pitchFamily="2" charset="-34"/>
                <a:cs typeface="Itim" panose="00000500000000000000" pitchFamily="2" charset="-34"/>
              </a:rPr>
              <a:t>.</a:t>
            </a: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..... เหรียญ แลกเหรียญ 5 บาทได้ 25 เหรียญ</a:t>
            </a:r>
            <a:endParaRPr lang="en-US" sz="28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5A93CD8-8F60-4409-A213-A31D8647687C}"/>
              </a:ext>
            </a:extLst>
          </p:cNvPr>
          <p:cNvSpPr txBox="1"/>
          <p:nvPr/>
        </p:nvSpPr>
        <p:spPr>
          <a:xfrm>
            <a:off x="4658257" y="5280180"/>
            <a:ext cx="963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sz="28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250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32A0711-736B-40C7-9187-B2E6F85F8E71}"/>
              </a:ext>
            </a:extLst>
          </p:cNvPr>
          <p:cNvSpPr txBox="1"/>
          <p:nvPr/>
        </p:nvSpPr>
        <p:spPr>
          <a:xfrm>
            <a:off x="9034981" y="4731484"/>
            <a:ext cx="2061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sz="2800" dirty="0">
                <a:latin typeface="Itim" panose="00000500000000000000" pitchFamily="2" charset="-34"/>
                <a:cs typeface="Itim" panose="00000500000000000000" pitchFamily="2" charset="-34"/>
              </a:rPr>
              <a:t>250 </a:t>
            </a: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เหรียญ</a:t>
            </a:r>
            <a:endParaRPr lang="en-US" sz="28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8945CD1-8217-4737-ADA6-FCD94B74761B}"/>
              </a:ext>
            </a:extLst>
          </p:cNvPr>
          <p:cNvSpPr txBox="1"/>
          <p:nvPr/>
        </p:nvSpPr>
        <p:spPr>
          <a:xfrm>
            <a:off x="1110061" y="4731484"/>
            <a:ext cx="8046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ดังนั้น เงิน 125 บาท </a:t>
            </a: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แลกเหรียญ 50 สตางค์ ได้ 125 </a:t>
            </a:r>
            <a:r>
              <a:rPr lang="en-US" sz="2800" dirty="0">
                <a:latin typeface="Itim" panose="00000500000000000000" pitchFamily="2" charset="-34"/>
                <a:cs typeface="Itim" panose="00000500000000000000" pitchFamily="2" charset="-34"/>
              </a:rPr>
              <a:t>x 2</a:t>
            </a: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2800" dirty="0">
                <a:latin typeface="Itim" panose="00000500000000000000" pitchFamily="2" charset="-34"/>
                <a:cs typeface="Itim" panose="00000500000000000000" pitchFamily="2" charset="-34"/>
              </a:rPr>
              <a:t>= </a:t>
            </a: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endParaRPr lang="en-US" sz="28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6BA2CBA-9102-4454-9395-3D782DF1A28D}"/>
              </a:ext>
            </a:extLst>
          </p:cNvPr>
          <p:cNvGrpSpPr/>
          <p:nvPr/>
        </p:nvGrpSpPr>
        <p:grpSpPr>
          <a:xfrm>
            <a:off x="8878666" y="3099991"/>
            <a:ext cx="1750705" cy="1289953"/>
            <a:chOff x="6281750" y="3108522"/>
            <a:chExt cx="1367124" cy="1007323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B1681692-4E24-4347-8973-C8E84CD44330}"/>
                </a:ext>
              </a:extLst>
            </p:cNvPr>
            <p:cNvCxnSpPr>
              <a:cxnSpLocks/>
            </p:cNvCxnSpPr>
            <p:nvPr/>
          </p:nvCxnSpPr>
          <p:spPr>
            <a:xfrm>
              <a:off x="6965312" y="3108522"/>
              <a:ext cx="387081" cy="67752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CB6ED93-421A-4DA7-A6CB-61A5E5056F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51574" y="3108522"/>
              <a:ext cx="413738" cy="68268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5" name="Picture 44" descr="A picture containing object, coin&#10;&#10;Description automatically generated">
              <a:extLst>
                <a:ext uri="{FF2B5EF4-FFF2-40B4-BE49-F238E27FC236}">
                  <a16:creationId xmlns:a16="http://schemas.microsoft.com/office/drawing/2014/main" id="{96192BD7-5743-4804-92C1-183E0657D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360" b="97050" l="3254" r="94675">
                          <a14:foregroundMark x1="11834" y1="24779" x2="54734" y2="4720"/>
                          <a14:foregroundMark x1="54734" y1="4720" x2="94970" y2="44543"/>
                          <a14:foregroundMark x1="94970" y1="44543" x2="73373" y2="86136"/>
                          <a14:foregroundMark x1="73373" y1="86136" x2="20710" y2="79941"/>
                          <a14:foregroundMark x1="20710" y1="79941" x2="5621" y2="61357"/>
                          <a14:foregroundMark x1="36391" y1="7670" x2="51183" y2="2360"/>
                          <a14:foregroundMark x1="53846" y1="7375" x2="94970" y2="52507"/>
                          <a14:foregroundMark x1="4438" y1="48083" x2="3550" y2="53097"/>
                          <a14:foregroundMark x1="46746" y1="97050" x2="47041" y2="855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1750" y="3521130"/>
              <a:ext cx="592961" cy="594715"/>
            </a:xfrm>
            <a:prstGeom prst="rect">
              <a:avLst/>
            </a:prstGeom>
          </p:spPr>
        </p:pic>
        <p:pic>
          <p:nvPicPr>
            <p:cNvPr id="47" name="Picture 46" descr="A picture containing object, coin&#10;&#10;Description automatically generated">
              <a:extLst>
                <a:ext uri="{FF2B5EF4-FFF2-40B4-BE49-F238E27FC236}">
                  <a16:creationId xmlns:a16="http://schemas.microsoft.com/office/drawing/2014/main" id="{5D43AEE3-EAB3-45DC-9094-CA7CAA9A7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360" b="97050" l="3254" r="94675">
                          <a14:foregroundMark x1="11834" y1="24779" x2="54734" y2="4720"/>
                          <a14:foregroundMark x1="54734" y1="4720" x2="94970" y2="44543"/>
                          <a14:foregroundMark x1="94970" y1="44543" x2="73373" y2="86136"/>
                          <a14:foregroundMark x1="73373" y1="86136" x2="20710" y2="79941"/>
                          <a14:foregroundMark x1="20710" y1="79941" x2="5621" y2="61357"/>
                          <a14:foregroundMark x1="36391" y1="7670" x2="51183" y2="2360"/>
                          <a14:foregroundMark x1="53846" y1="7375" x2="94970" y2="52507"/>
                          <a14:foregroundMark x1="4438" y1="48083" x2="3550" y2="53097"/>
                          <a14:foregroundMark x1="46746" y1="97050" x2="47041" y2="855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5913" y="3521130"/>
              <a:ext cx="592961" cy="594715"/>
            </a:xfrm>
            <a:prstGeom prst="rect">
              <a:avLst/>
            </a:prstGeom>
          </p:spPr>
        </p:pic>
      </p:grpSp>
      <p:pic>
        <p:nvPicPr>
          <p:cNvPr id="49" name="Picture 48" descr="A silver coin with a person's head on it&#10;&#10;Description automatically generated with low confidence">
            <a:extLst>
              <a:ext uri="{FF2B5EF4-FFF2-40B4-BE49-F238E27FC236}">
                <a16:creationId xmlns:a16="http://schemas.microsoft.com/office/drawing/2014/main" id="{D2AD2840-C294-465F-9F63-0D68F64D1D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022" b="95330" l="811" r="96757">
                        <a14:foregroundMark x1="47838" y1="20055" x2="34595" y2="37912"/>
                        <a14:foregroundMark x1="34595" y1="37912" x2="50811" y2="45604"/>
                        <a14:foregroundMark x1="50811" y1="45604" x2="51081" y2="45055"/>
                        <a14:foregroundMark x1="44595" y1="3571" x2="26757" y2="7967"/>
                        <a14:foregroundMark x1="6786" y1="27198" x2="6216" y2="27747"/>
                        <a14:foregroundMark x1="7072" y1="26923" x2="6786" y2="27198"/>
                        <a14:foregroundMark x1="7928" y1="26099" x2="7072" y2="26923"/>
                        <a14:foregroundMark x1="26757" y1="7967" x2="7928" y2="26099"/>
                        <a14:foregroundMark x1="6109" y1="28297" x2="1622" y2="51374"/>
                        <a14:foregroundMark x1="6163" y1="28022" x2="6109" y2="28297"/>
                        <a14:foregroundMark x1="6216" y1="27747" x2="6163" y2="28022"/>
                        <a14:foregroundMark x1="5887" y1="71154" x2="5946" y2="71429"/>
                        <a14:foregroundMark x1="5828" y1="70879" x2="5887" y2="71154"/>
                        <a14:foregroundMark x1="2452" y1="55220" x2="5828" y2="70879"/>
                        <a14:foregroundMark x1="2274" y1="54396" x2="2452" y2="55220"/>
                        <a14:foregroundMark x1="2155" y1="53846" x2="2274" y2="54396"/>
                        <a14:foregroundMark x1="2096" y1="53571" x2="2155" y2="53846"/>
                        <a14:foregroundMark x1="1918" y1="52747" x2="2096" y2="53571"/>
                        <a14:foregroundMark x1="1800" y1="52198" x2="1918" y2="52747"/>
                        <a14:foregroundMark x1="1622" y1="51374" x2="1800" y2="52198"/>
                        <a14:foregroundMark x1="7009" y1="72253" x2="33243" y2="92582"/>
                        <a14:foregroundMark x1="6299" y1="71703" x2="7009" y2="72253"/>
                        <a14:foregroundMark x1="5946" y1="71429" x2="6299" y2="71703"/>
                        <a14:foregroundMark x1="33243" y1="92582" x2="50270" y2="97802"/>
                        <a14:foregroundMark x1="50270" y1="97802" x2="70270" y2="91758"/>
                        <a14:foregroundMark x1="70270" y1="91758" x2="84324" y2="75824"/>
                        <a14:foregroundMark x1="84324" y1="75824" x2="86486" y2="56044"/>
                        <a14:foregroundMark x1="86486" y1="56044" x2="64324" y2="48077"/>
                        <a14:foregroundMark x1="64324" y1="48077" x2="58108" y2="57418"/>
                        <a14:foregroundMark x1="25405" y1="87088" x2="46757" y2="95604"/>
                        <a14:foregroundMark x1="46757" y1="95604" x2="55405" y2="95055"/>
                        <a14:foregroundMark x1="18378" y1="72802" x2="10270" y2="42582"/>
                        <a14:foregroundMark x1="10270" y1="42582" x2="12703" y2="34066"/>
                        <a14:foregroundMark x1="28919" y1="6868" x2="50541" y2="3022"/>
                        <a14:foregroundMark x1="50541" y1="3022" x2="71081" y2="10989"/>
                        <a14:foregroundMark x1="71081" y1="10989" x2="84324" y2="30495"/>
                        <a14:foregroundMark x1="84324" y1="30495" x2="79730" y2="58516"/>
                        <a14:foregroundMark x1="79730" y1="58516" x2="53243" y2="38462"/>
                        <a14:foregroundMark x1="53243" y1="38462" x2="58108" y2="21154"/>
                        <a14:foregroundMark x1="58108" y1="21154" x2="69459" y2="15934"/>
                        <a14:foregroundMark x1="86486" y1="38187" x2="90541" y2="58791"/>
                        <a14:foregroundMark x1="10000" y1="28297" x2="4324" y2="45330"/>
                        <a14:foregroundMark x1="6768" y1="54396" x2="9730" y2="65385"/>
                        <a14:foregroundMark x1="6620" y1="53846" x2="6768" y2="54396"/>
                        <a14:foregroundMark x1="6323" y1="52747" x2="6620" y2="53846"/>
                        <a14:foregroundMark x1="6175" y1="52198" x2="6323" y2="52747"/>
                        <a14:foregroundMark x1="4324" y1="45330" x2="6175" y2="52198"/>
                        <a14:foregroundMark x1="9730" y1="65385" x2="21081" y2="36264"/>
                        <a14:foregroundMark x1="21081" y1="36264" x2="9189" y2="29396"/>
                        <a14:foregroundMark x1="901" y1="53846" x2="811" y2="54121"/>
                        <a14:foregroundMark x1="991" y1="53571" x2="901" y2="53846"/>
                        <a14:foregroundMark x1="1262" y1="52747" x2="991" y2="53571"/>
                        <a14:foregroundMark x1="1442" y1="52198" x2="1262" y2="52747"/>
                        <a14:foregroundMark x1="7568" y1="33516" x2="1442" y2="52198"/>
                        <a14:foregroundMark x1="1556" y1="55220" x2="9189" y2="66484"/>
                        <a14:foregroundMark x1="997" y1="54396" x2="1556" y2="55220"/>
                        <a14:foregroundMark x1="811" y1="54121" x2="997" y2="54396"/>
                        <a14:foregroundMark x1="90811" y1="25824" x2="96757" y2="47802"/>
                        <a14:foregroundMark x1="96757" y1="47802" x2="89730" y2="69780"/>
                        <a14:foregroundMark x1="89730" y1="69780" x2="88108" y2="70879"/>
                        <a14:backgroundMark x1="5946" y1="27198" x2="5946" y2="27198"/>
                        <a14:backgroundMark x1="541" y1="52198" x2="541" y2="52198"/>
                        <a14:backgroundMark x1="541" y1="53571" x2="541" y2="53571"/>
                        <a14:backgroundMark x1="811" y1="55220" x2="811" y2="55220"/>
                        <a14:backgroundMark x1="5946" y1="71154" x2="5946" y2="71154"/>
                        <a14:backgroundMark x1="5405" y1="70879" x2="5405" y2="70879"/>
                        <a14:backgroundMark x1="5946" y1="28297" x2="5946" y2="28297"/>
                        <a14:backgroundMark x1="7027" y1="26923" x2="7027" y2="26923"/>
                        <a14:backgroundMark x1="45946" y1="0" x2="45946" y2="0"/>
                        <a14:backgroundMark x1="52162" y1="275" x2="52162" y2="275"/>
                        <a14:backgroundMark x1="5676" y1="72253" x2="5676" y2="72253"/>
                        <a14:backgroundMark x1="5676" y1="71703" x2="5676" y2="71703"/>
                        <a14:backgroundMark x1="1081" y1="54396" x2="1081" y2="54396"/>
                        <a14:backgroundMark x1="811" y1="53846" x2="811" y2="53846"/>
                        <a14:backgroundMark x1="1081" y1="52747" x2="1081" y2="52747"/>
                        <a14:backgroundMark x1="5946" y1="28022" x2="5946" y2="28022"/>
                        <a14:backgroundMark x1="7297" y1="26099" x2="7297" y2="260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272" y="2631111"/>
            <a:ext cx="843492" cy="82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8786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3" grpId="0"/>
      <p:bldP spid="34" grpId="0"/>
      <p:bldP spid="35" grpId="0"/>
      <p:bldP spid="37" grpId="0"/>
      <p:bldP spid="38" grpId="0"/>
      <p:bldP spid="39" grpId="0"/>
      <p:bldP spid="40" grpId="0"/>
      <p:bldP spid="41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2D6EEAF-4474-4EF0-9ECA-C975FF7ADB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7" name="Picture 6" descr="Shape, rectangle&#10;&#10;Description automatically generated">
            <a:extLst>
              <a:ext uri="{FF2B5EF4-FFF2-40B4-BE49-F238E27FC236}">
                <a16:creationId xmlns:a16="http://schemas.microsoft.com/office/drawing/2014/main" id="{22EFDA67-1ADF-4055-856E-330511DE38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99" y="633517"/>
            <a:ext cx="11335450" cy="168728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DE14FB2-672B-4952-A977-7BD399E958A3}"/>
              </a:ext>
            </a:extLst>
          </p:cNvPr>
          <p:cNvSpPr txBox="1"/>
          <p:nvPr/>
        </p:nvSpPr>
        <p:spPr>
          <a:xfrm>
            <a:off x="561330" y="856866"/>
            <a:ext cx="1106933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4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เหรียญ 1 บาท 5 เหรียญ</a:t>
            </a:r>
          </a:p>
          <a:p>
            <a:pPr algn="ctr"/>
            <a:r>
              <a:rPr lang="th-TH" sz="34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แลกเหรียญ 50 สตางค์ได้กี่เหรียญ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3B65328-8B76-4976-BE97-51F0E1DF9EF5}"/>
              </a:ext>
            </a:extLst>
          </p:cNvPr>
          <p:cNvGrpSpPr/>
          <p:nvPr/>
        </p:nvGrpSpPr>
        <p:grpSpPr>
          <a:xfrm>
            <a:off x="265224" y="383778"/>
            <a:ext cx="1229333" cy="1235132"/>
            <a:chOff x="265224" y="383778"/>
            <a:chExt cx="1229333" cy="1235132"/>
          </a:xfrm>
        </p:grpSpPr>
        <p:pic>
          <p:nvPicPr>
            <p:cNvPr id="19" name="Picture 18" descr="Icon&#10;&#10;Description automatically generated">
              <a:extLst>
                <a:ext uri="{FF2B5EF4-FFF2-40B4-BE49-F238E27FC236}">
                  <a16:creationId xmlns:a16="http://schemas.microsoft.com/office/drawing/2014/main" id="{B64284ED-90F4-405C-9017-42A42D95D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224" y="383778"/>
              <a:ext cx="1229333" cy="123513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AB8CAA-AA4D-4898-8182-72A683AB22BD}"/>
                </a:ext>
              </a:extLst>
            </p:cNvPr>
            <p:cNvSpPr txBox="1"/>
            <p:nvPr/>
          </p:nvSpPr>
          <p:spPr>
            <a:xfrm>
              <a:off x="327178" y="539545"/>
              <a:ext cx="110542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1</a:t>
              </a:r>
              <a:endParaRPr lang="th-TH" sz="54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35" name="D">
            <a:extLst>
              <a:ext uri="{FF2B5EF4-FFF2-40B4-BE49-F238E27FC236}">
                <a16:creationId xmlns:a16="http://schemas.microsoft.com/office/drawing/2014/main" id="{6820F29D-0789-4270-8DBE-1CDE426C81E7}"/>
              </a:ext>
            </a:extLst>
          </p:cNvPr>
          <p:cNvGrpSpPr/>
          <p:nvPr/>
        </p:nvGrpSpPr>
        <p:grpSpPr>
          <a:xfrm>
            <a:off x="6371056" y="4468168"/>
            <a:ext cx="5084720" cy="1440366"/>
            <a:chOff x="6371056" y="4468168"/>
            <a:chExt cx="5084720" cy="1440366"/>
          </a:xfrm>
        </p:grpSpPr>
        <p:pic>
          <p:nvPicPr>
            <p:cNvPr id="15" name="Picture 14" descr="Shape&#10;&#10;Description automatically generated">
              <a:extLst>
                <a:ext uri="{FF2B5EF4-FFF2-40B4-BE49-F238E27FC236}">
                  <a16:creationId xmlns:a16="http://schemas.microsoft.com/office/drawing/2014/main" id="{ECECA83D-D94F-42A4-BBC8-C98C9BB4E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1056" y="4468168"/>
              <a:ext cx="5084720" cy="1440366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E386AB9-CD6C-4979-9AD4-3C9D7B290DE4}"/>
                </a:ext>
              </a:extLst>
            </p:cNvPr>
            <p:cNvSpPr txBox="1"/>
            <p:nvPr/>
          </p:nvSpPr>
          <p:spPr>
            <a:xfrm>
              <a:off x="7946855" y="4863412"/>
              <a:ext cx="25846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5 เหรียญ</a:t>
              </a:r>
            </a:p>
          </p:txBody>
        </p:sp>
      </p:grpSp>
      <p:grpSp>
        <p:nvGrpSpPr>
          <p:cNvPr id="34" name="C">
            <a:extLst>
              <a:ext uri="{FF2B5EF4-FFF2-40B4-BE49-F238E27FC236}">
                <a16:creationId xmlns:a16="http://schemas.microsoft.com/office/drawing/2014/main" id="{963480E4-C99B-402E-B63C-D75A06AA6262}"/>
              </a:ext>
            </a:extLst>
          </p:cNvPr>
          <p:cNvGrpSpPr/>
          <p:nvPr/>
        </p:nvGrpSpPr>
        <p:grpSpPr>
          <a:xfrm>
            <a:off x="736222" y="4468168"/>
            <a:ext cx="5084720" cy="1440366"/>
            <a:chOff x="736222" y="4468168"/>
            <a:chExt cx="5084720" cy="1440366"/>
          </a:xfrm>
        </p:grpSpPr>
        <p:pic>
          <p:nvPicPr>
            <p:cNvPr id="13" name="Picture 12" descr="Shape&#10;&#10;Description automatically generated">
              <a:extLst>
                <a:ext uri="{FF2B5EF4-FFF2-40B4-BE49-F238E27FC236}">
                  <a16:creationId xmlns:a16="http://schemas.microsoft.com/office/drawing/2014/main" id="{23F71292-3A9B-4131-BF11-C6EDE859A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222" y="4468168"/>
              <a:ext cx="5084720" cy="1440366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22727D5-6B5A-483B-987A-92677F91DB36}"/>
                </a:ext>
              </a:extLst>
            </p:cNvPr>
            <p:cNvSpPr txBox="1"/>
            <p:nvPr/>
          </p:nvSpPr>
          <p:spPr>
            <a:xfrm>
              <a:off x="2448259" y="4863412"/>
              <a:ext cx="25846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15 เหรียญ</a:t>
              </a:r>
            </a:p>
          </p:txBody>
        </p:sp>
      </p:grpSp>
      <p:grpSp>
        <p:nvGrpSpPr>
          <p:cNvPr id="32" name="B">
            <a:extLst>
              <a:ext uri="{FF2B5EF4-FFF2-40B4-BE49-F238E27FC236}">
                <a16:creationId xmlns:a16="http://schemas.microsoft.com/office/drawing/2014/main" id="{768CAECF-3FB0-4D2B-8DB4-D49C633E2A77}"/>
              </a:ext>
            </a:extLst>
          </p:cNvPr>
          <p:cNvGrpSpPr/>
          <p:nvPr/>
        </p:nvGrpSpPr>
        <p:grpSpPr>
          <a:xfrm>
            <a:off x="6371056" y="2681095"/>
            <a:ext cx="5084720" cy="1444938"/>
            <a:chOff x="6371056" y="2681095"/>
            <a:chExt cx="5084720" cy="1444938"/>
          </a:xfrm>
        </p:grpSpPr>
        <p:pic>
          <p:nvPicPr>
            <p:cNvPr id="11" name="Picture 10" descr="Shape, rectangle&#10;&#10;Description automatically generated">
              <a:extLst>
                <a:ext uri="{FF2B5EF4-FFF2-40B4-BE49-F238E27FC236}">
                  <a16:creationId xmlns:a16="http://schemas.microsoft.com/office/drawing/2014/main" id="{96D294D1-8526-42B2-8971-0AC328CD4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1056" y="2681095"/>
              <a:ext cx="5084720" cy="1444938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932FF8F-168D-4621-B7DC-5425AF2AE807}"/>
                </a:ext>
              </a:extLst>
            </p:cNvPr>
            <p:cNvSpPr txBox="1"/>
            <p:nvPr/>
          </p:nvSpPr>
          <p:spPr>
            <a:xfrm>
              <a:off x="7946855" y="3080777"/>
              <a:ext cx="25846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10 เหรียญ</a:t>
              </a:r>
              <a:r>
                <a:rPr lang="en-US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endParaRPr lang="th-TH" sz="4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33" name="A">
            <a:extLst>
              <a:ext uri="{FF2B5EF4-FFF2-40B4-BE49-F238E27FC236}">
                <a16:creationId xmlns:a16="http://schemas.microsoft.com/office/drawing/2014/main" id="{9FC85EB1-A60C-4B82-9B5F-A62A2010327A}"/>
              </a:ext>
            </a:extLst>
          </p:cNvPr>
          <p:cNvGrpSpPr/>
          <p:nvPr/>
        </p:nvGrpSpPr>
        <p:grpSpPr>
          <a:xfrm>
            <a:off x="736222" y="2681095"/>
            <a:ext cx="5084720" cy="1440366"/>
            <a:chOff x="736222" y="2681095"/>
            <a:chExt cx="5084720" cy="1440366"/>
          </a:xfrm>
        </p:grpSpPr>
        <p:pic>
          <p:nvPicPr>
            <p:cNvPr id="9" name="Picture 8" descr="Shape&#10;&#10;Description automatically generated">
              <a:extLst>
                <a:ext uri="{FF2B5EF4-FFF2-40B4-BE49-F238E27FC236}">
                  <a16:creationId xmlns:a16="http://schemas.microsoft.com/office/drawing/2014/main" id="{62EEA2FE-FD6C-4259-AEFE-660A895F5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222" y="2681095"/>
              <a:ext cx="5084720" cy="1440366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F4FB1F6-31BF-4DC4-8B43-31F25660AF06}"/>
                </a:ext>
              </a:extLst>
            </p:cNvPr>
            <p:cNvSpPr txBox="1"/>
            <p:nvPr/>
          </p:nvSpPr>
          <p:spPr>
            <a:xfrm>
              <a:off x="2448259" y="3080777"/>
              <a:ext cx="25846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11 เหรียญ</a:t>
              </a:r>
              <a:r>
                <a:rPr lang="en-US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endParaRPr lang="th-TH" sz="4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36" name="Picture 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FD8BFEE-9360-4437-999B-C75885715C0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31543" y="6049352"/>
            <a:ext cx="1395736" cy="55515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2D93ED9-690E-4683-80F9-3B3D1C4179C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4661" y="2812678"/>
            <a:ext cx="1061720" cy="106172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17E5E1A-A517-4D58-BF95-78613AA978F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4661" y="4613587"/>
            <a:ext cx="1061720" cy="106172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2830360-433F-4EED-BC7F-D14F43BB295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51429" y="2849034"/>
            <a:ext cx="1061720" cy="106172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8ADBDD2-BD00-458F-B1CE-E960EC717AB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34790" y="4613587"/>
            <a:ext cx="1061720" cy="106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756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 advClick="0">
        <p15:prstTrans prst="crush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2D6EEAF-4474-4EF0-9ECA-C975FF7ADB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7" name="Picture 6" descr="Shape, rectangle&#10;&#10;Description automatically generated">
            <a:extLst>
              <a:ext uri="{FF2B5EF4-FFF2-40B4-BE49-F238E27FC236}">
                <a16:creationId xmlns:a16="http://schemas.microsoft.com/office/drawing/2014/main" id="{22EFDA67-1ADF-4055-856E-330511DE38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99" y="633517"/>
            <a:ext cx="11335450" cy="168728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DE14FB2-672B-4952-A977-7BD399E958A3}"/>
              </a:ext>
            </a:extLst>
          </p:cNvPr>
          <p:cNvSpPr txBox="1"/>
          <p:nvPr/>
        </p:nvSpPr>
        <p:spPr>
          <a:xfrm>
            <a:off x="561330" y="856866"/>
            <a:ext cx="1106933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4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เหรียญ 10 บาท 5 เหรียญ</a:t>
            </a:r>
          </a:p>
          <a:p>
            <a:pPr algn="ctr"/>
            <a:r>
              <a:rPr lang="th-TH" sz="34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แลกเหรียญ 1 บาท ได้กี่เหรียญ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3B65328-8B76-4976-BE97-51F0E1DF9EF5}"/>
              </a:ext>
            </a:extLst>
          </p:cNvPr>
          <p:cNvGrpSpPr/>
          <p:nvPr/>
        </p:nvGrpSpPr>
        <p:grpSpPr>
          <a:xfrm>
            <a:off x="265224" y="383778"/>
            <a:ext cx="1229333" cy="1235132"/>
            <a:chOff x="265224" y="383778"/>
            <a:chExt cx="1229333" cy="1235132"/>
          </a:xfrm>
        </p:grpSpPr>
        <p:pic>
          <p:nvPicPr>
            <p:cNvPr id="19" name="Picture 18" descr="Icon&#10;&#10;Description automatically generated">
              <a:extLst>
                <a:ext uri="{FF2B5EF4-FFF2-40B4-BE49-F238E27FC236}">
                  <a16:creationId xmlns:a16="http://schemas.microsoft.com/office/drawing/2014/main" id="{B64284ED-90F4-405C-9017-42A42D95D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224" y="383778"/>
              <a:ext cx="1229333" cy="123513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AB8CAA-AA4D-4898-8182-72A683AB22BD}"/>
                </a:ext>
              </a:extLst>
            </p:cNvPr>
            <p:cNvSpPr txBox="1"/>
            <p:nvPr/>
          </p:nvSpPr>
          <p:spPr>
            <a:xfrm>
              <a:off x="327178" y="539545"/>
              <a:ext cx="110542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54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2</a:t>
              </a:r>
            </a:p>
          </p:txBody>
        </p:sp>
      </p:grpSp>
      <p:grpSp>
        <p:nvGrpSpPr>
          <p:cNvPr id="35" name="D">
            <a:extLst>
              <a:ext uri="{FF2B5EF4-FFF2-40B4-BE49-F238E27FC236}">
                <a16:creationId xmlns:a16="http://schemas.microsoft.com/office/drawing/2014/main" id="{6820F29D-0789-4270-8DBE-1CDE426C81E7}"/>
              </a:ext>
            </a:extLst>
          </p:cNvPr>
          <p:cNvGrpSpPr/>
          <p:nvPr/>
        </p:nvGrpSpPr>
        <p:grpSpPr>
          <a:xfrm>
            <a:off x="6371056" y="4468168"/>
            <a:ext cx="5084720" cy="1440366"/>
            <a:chOff x="6371056" y="4468168"/>
            <a:chExt cx="5084720" cy="1440366"/>
          </a:xfrm>
        </p:grpSpPr>
        <p:pic>
          <p:nvPicPr>
            <p:cNvPr id="15" name="Picture 14" descr="Shape&#10;&#10;Description automatically generated">
              <a:extLst>
                <a:ext uri="{FF2B5EF4-FFF2-40B4-BE49-F238E27FC236}">
                  <a16:creationId xmlns:a16="http://schemas.microsoft.com/office/drawing/2014/main" id="{ECECA83D-D94F-42A4-BBC8-C98C9BB4E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1056" y="4468168"/>
              <a:ext cx="5084720" cy="1440366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E386AB9-CD6C-4979-9AD4-3C9D7B290DE4}"/>
                </a:ext>
              </a:extLst>
            </p:cNvPr>
            <p:cNvSpPr txBox="1"/>
            <p:nvPr/>
          </p:nvSpPr>
          <p:spPr>
            <a:xfrm>
              <a:off x="7946855" y="4863412"/>
              <a:ext cx="25846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60 เหรียญ</a:t>
              </a:r>
            </a:p>
          </p:txBody>
        </p:sp>
      </p:grpSp>
      <p:grpSp>
        <p:nvGrpSpPr>
          <p:cNvPr id="34" name="C">
            <a:extLst>
              <a:ext uri="{FF2B5EF4-FFF2-40B4-BE49-F238E27FC236}">
                <a16:creationId xmlns:a16="http://schemas.microsoft.com/office/drawing/2014/main" id="{963480E4-C99B-402E-B63C-D75A06AA6262}"/>
              </a:ext>
            </a:extLst>
          </p:cNvPr>
          <p:cNvGrpSpPr/>
          <p:nvPr/>
        </p:nvGrpSpPr>
        <p:grpSpPr>
          <a:xfrm>
            <a:off x="736222" y="4468168"/>
            <a:ext cx="5084720" cy="1440366"/>
            <a:chOff x="736222" y="4468168"/>
            <a:chExt cx="5084720" cy="1440366"/>
          </a:xfrm>
        </p:grpSpPr>
        <p:pic>
          <p:nvPicPr>
            <p:cNvPr id="13" name="Picture 12" descr="Shape&#10;&#10;Description automatically generated">
              <a:extLst>
                <a:ext uri="{FF2B5EF4-FFF2-40B4-BE49-F238E27FC236}">
                  <a16:creationId xmlns:a16="http://schemas.microsoft.com/office/drawing/2014/main" id="{23F71292-3A9B-4131-BF11-C6EDE859A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222" y="4468168"/>
              <a:ext cx="5084720" cy="1440366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22727D5-6B5A-483B-987A-92677F91DB36}"/>
                </a:ext>
              </a:extLst>
            </p:cNvPr>
            <p:cNvSpPr txBox="1"/>
            <p:nvPr/>
          </p:nvSpPr>
          <p:spPr>
            <a:xfrm>
              <a:off x="2448259" y="4863412"/>
              <a:ext cx="25846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50 เหรียญ</a:t>
              </a:r>
            </a:p>
          </p:txBody>
        </p:sp>
      </p:grpSp>
      <p:grpSp>
        <p:nvGrpSpPr>
          <p:cNvPr id="32" name="B">
            <a:extLst>
              <a:ext uri="{FF2B5EF4-FFF2-40B4-BE49-F238E27FC236}">
                <a16:creationId xmlns:a16="http://schemas.microsoft.com/office/drawing/2014/main" id="{768CAECF-3FB0-4D2B-8DB4-D49C633E2A77}"/>
              </a:ext>
            </a:extLst>
          </p:cNvPr>
          <p:cNvGrpSpPr/>
          <p:nvPr/>
        </p:nvGrpSpPr>
        <p:grpSpPr>
          <a:xfrm>
            <a:off x="6371056" y="2681095"/>
            <a:ext cx="5084720" cy="1444938"/>
            <a:chOff x="6371056" y="2681095"/>
            <a:chExt cx="5084720" cy="1444938"/>
          </a:xfrm>
        </p:grpSpPr>
        <p:pic>
          <p:nvPicPr>
            <p:cNvPr id="11" name="Picture 10" descr="Shape, rectangle&#10;&#10;Description automatically generated">
              <a:extLst>
                <a:ext uri="{FF2B5EF4-FFF2-40B4-BE49-F238E27FC236}">
                  <a16:creationId xmlns:a16="http://schemas.microsoft.com/office/drawing/2014/main" id="{96D294D1-8526-42B2-8971-0AC328CD4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1056" y="2681095"/>
              <a:ext cx="5084720" cy="1444938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932FF8F-168D-4621-B7DC-5425AF2AE807}"/>
                </a:ext>
              </a:extLst>
            </p:cNvPr>
            <p:cNvSpPr txBox="1"/>
            <p:nvPr/>
          </p:nvSpPr>
          <p:spPr>
            <a:xfrm>
              <a:off x="7946855" y="3080777"/>
              <a:ext cx="25846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5 เหรียญ</a:t>
              </a:r>
              <a:r>
                <a:rPr lang="en-US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endParaRPr lang="th-TH" sz="4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33" name="A">
            <a:extLst>
              <a:ext uri="{FF2B5EF4-FFF2-40B4-BE49-F238E27FC236}">
                <a16:creationId xmlns:a16="http://schemas.microsoft.com/office/drawing/2014/main" id="{9FC85EB1-A60C-4B82-9B5F-A62A2010327A}"/>
              </a:ext>
            </a:extLst>
          </p:cNvPr>
          <p:cNvGrpSpPr/>
          <p:nvPr/>
        </p:nvGrpSpPr>
        <p:grpSpPr>
          <a:xfrm>
            <a:off x="736222" y="2681095"/>
            <a:ext cx="5084720" cy="1440366"/>
            <a:chOff x="736222" y="2681095"/>
            <a:chExt cx="5084720" cy="1440366"/>
          </a:xfrm>
        </p:grpSpPr>
        <p:pic>
          <p:nvPicPr>
            <p:cNvPr id="9" name="Picture 8" descr="Shape&#10;&#10;Description automatically generated">
              <a:extLst>
                <a:ext uri="{FF2B5EF4-FFF2-40B4-BE49-F238E27FC236}">
                  <a16:creationId xmlns:a16="http://schemas.microsoft.com/office/drawing/2014/main" id="{62EEA2FE-FD6C-4259-AEFE-660A895F5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222" y="2681095"/>
              <a:ext cx="5084720" cy="1440366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F4FB1F6-31BF-4DC4-8B43-31F25660AF06}"/>
                </a:ext>
              </a:extLst>
            </p:cNvPr>
            <p:cNvSpPr txBox="1"/>
            <p:nvPr/>
          </p:nvSpPr>
          <p:spPr>
            <a:xfrm>
              <a:off x="2448259" y="3080777"/>
              <a:ext cx="25846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20 เหรียญ</a:t>
              </a:r>
              <a:r>
                <a:rPr lang="en-US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endParaRPr lang="th-TH" sz="4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36" name="Picture 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FD8BFEE-9360-4437-999B-C75885715C0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31543" y="6049352"/>
            <a:ext cx="1395736" cy="55515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2D93ED9-690E-4683-80F9-3B3D1C4179C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4661" y="2812678"/>
            <a:ext cx="1061720" cy="106172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E5B58AA-A07F-40FB-951A-C24E0ECC70E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8092" y="4613587"/>
            <a:ext cx="1061720" cy="106172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FC7E24A-7A9E-4A1B-8BC0-86498C6CF76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34790" y="2812678"/>
            <a:ext cx="1061720" cy="106172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8ADBDD2-BD00-458F-B1CE-E960EC717AB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34790" y="4613587"/>
            <a:ext cx="1061720" cy="106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9197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 advClick="0">
        <p15:prstTrans prst="crush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2D6EEAF-4474-4EF0-9ECA-C975FF7ADB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7" name="Picture 6" descr="Shape, rectangle&#10;&#10;Description automatically generated">
            <a:extLst>
              <a:ext uri="{FF2B5EF4-FFF2-40B4-BE49-F238E27FC236}">
                <a16:creationId xmlns:a16="http://schemas.microsoft.com/office/drawing/2014/main" id="{22EFDA67-1ADF-4055-856E-330511DE38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99" y="633517"/>
            <a:ext cx="11335450" cy="168728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DE14FB2-672B-4952-A977-7BD399E958A3}"/>
              </a:ext>
            </a:extLst>
          </p:cNvPr>
          <p:cNvSpPr txBox="1"/>
          <p:nvPr/>
        </p:nvSpPr>
        <p:spPr>
          <a:xfrm>
            <a:off x="561330" y="856866"/>
            <a:ext cx="1106933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4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เหรียญ 2 บาท 7 เหรียญ</a:t>
            </a:r>
          </a:p>
          <a:p>
            <a:pPr algn="ctr"/>
            <a:r>
              <a:rPr lang="th-TH" sz="34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แลกเหรียญ 25 สตางค์ ได้กี่เหรียญ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3B65328-8B76-4976-BE97-51F0E1DF9EF5}"/>
              </a:ext>
            </a:extLst>
          </p:cNvPr>
          <p:cNvGrpSpPr/>
          <p:nvPr/>
        </p:nvGrpSpPr>
        <p:grpSpPr>
          <a:xfrm>
            <a:off x="265224" y="383778"/>
            <a:ext cx="1229333" cy="1235132"/>
            <a:chOff x="265224" y="383778"/>
            <a:chExt cx="1229333" cy="1235132"/>
          </a:xfrm>
        </p:grpSpPr>
        <p:pic>
          <p:nvPicPr>
            <p:cNvPr id="19" name="Picture 18" descr="Icon&#10;&#10;Description automatically generated">
              <a:extLst>
                <a:ext uri="{FF2B5EF4-FFF2-40B4-BE49-F238E27FC236}">
                  <a16:creationId xmlns:a16="http://schemas.microsoft.com/office/drawing/2014/main" id="{B64284ED-90F4-405C-9017-42A42D95D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224" y="383778"/>
              <a:ext cx="1229333" cy="123513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AB8CAA-AA4D-4898-8182-72A683AB22BD}"/>
                </a:ext>
              </a:extLst>
            </p:cNvPr>
            <p:cNvSpPr txBox="1"/>
            <p:nvPr/>
          </p:nvSpPr>
          <p:spPr>
            <a:xfrm>
              <a:off x="327178" y="539545"/>
              <a:ext cx="110542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54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3</a:t>
              </a:r>
            </a:p>
          </p:txBody>
        </p:sp>
      </p:grpSp>
      <p:grpSp>
        <p:nvGrpSpPr>
          <p:cNvPr id="35" name="D">
            <a:extLst>
              <a:ext uri="{FF2B5EF4-FFF2-40B4-BE49-F238E27FC236}">
                <a16:creationId xmlns:a16="http://schemas.microsoft.com/office/drawing/2014/main" id="{6820F29D-0789-4270-8DBE-1CDE426C81E7}"/>
              </a:ext>
            </a:extLst>
          </p:cNvPr>
          <p:cNvGrpSpPr/>
          <p:nvPr/>
        </p:nvGrpSpPr>
        <p:grpSpPr>
          <a:xfrm>
            <a:off x="6371056" y="4468168"/>
            <a:ext cx="5084720" cy="1440366"/>
            <a:chOff x="6371056" y="4468168"/>
            <a:chExt cx="5084720" cy="1440366"/>
          </a:xfrm>
        </p:grpSpPr>
        <p:pic>
          <p:nvPicPr>
            <p:cNvPr id="15" name="Picture 14" descr="Shape&#10;&#10;Description automatically generated">
              <a:extLst>
                <a:ext uri="{FF2B5EF4-FFF2-40B4-BE49-F238E27FC236}">
                  <a16:creationId xmlns:a16="http://schemas.microsoft.com/office/drawing/2014/main" id="{ECECA83D-D94F-42A4-BBC8-C98C9BB4E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1056" y="4468168"/>
              <a:ext cx="5084720" cy="1440366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E386AB9-CD6C-4979-9AD4-3C9D7B290DE4}"/>
                </a:ext>
              </a:extLst>
            </p:cNvPr>
            <p:cNvSpPr txBox="1"/>
            <p:nvPr/>
          </p:nvSpPr>
          <p:spPr>
            <a:xfrm>
              <a:off x="7946855" y="4863412"/>
              <a:ext cx="25846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28 เหรียญ</a:t>
              </a:r>
            </a:p>
          </p:txBody>
        </p:sp>
      </p:grpSp>
      <p:grpSp>
        <p:nvGrpSpPr>
          <p:cNvPr id="34" name="C">
            <a:extLst>
              <a:ext uri="{FF2B5EF4-FFF2-40B4-BE49-F238E27FC236}">
                <a16:creationId xmlns:a16="http://schemas.microsoft.com/office/drawing/2014/main" id="{963480E4-C99B-402E-B63C-D75A06AA6262}"/>
              </a:ext>
            </a:extLst>
          </p:cNvPr>
          <p:cNvGrpSpPr/>
          <p:nvPr/>
        </p:nvGrpSpPr>
        <p:grpSpPr>
          <a:xfrm>
            <a:off x="736222" y="4468168"/>
            <a:ext cx="5084720" cy="1440366"/>
            <a:chOff x="736222" y="4468168"/>
            <a:chExt cx="5084720" cy="1440366"/>
          </a:xfrm>
        </p:grpSpPr>
        <p:pic>
          <p:nvPicPr>
            <p:cNvPr id="13" name="Picture 12" descr="Shape&#10;&#10;Description automatically generated">
              <a:extLst>
                <a:ext uri="{FF2B5EF4-FFF2-40B4-BE49-F238E27FC236}">
                  <a16:creationId xmlns:a16="http://schemas.microsoft.com/office/drawing/2014/main" id="{23F71292-3A9B-4131-BF11-C6EDE859A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222" y="4468168"/>
              <a:ext cx="5084720" cy="1440366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22727D5-6B5A-483B-987A-92677F91DB36}"/>
                </a:ext>
              </a:extLst>
            </p:cNvPr>
            <p:cNvSpPr txBox="1"/>
            <p:nvPr/>
          </p:nvSpPr>
          <p:spPr>
            <a:xfrm>
              <a:off x="2448259" y="4863412"/>
              <a:ext cx="25846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57 เหรียญ</a:t>
              </a:r>
            </a:p>
          </p:txBody>
        </p:sp>
      </p:grpSp>
      <p:grpSp>
        <p:nvGrpSpPr>
          <p:cNvPr id="32" name="B">
            <a:extLst>
              <a:ext uri="{FF2B5EF4-FFF2-40B4-BE49-F238E27FC236}">
                <a16:creationId xmlns:a16="http://schemas.microsoft.com/office/drawing/2014/main" id="{768CAECF-3FB0-4D2B-8DB4-D49C633E2A77}"/>
              </a:ext>
            </a:extLst>
          </p:cNvPr>
          <p:cNvGrpSpPr/>
          <p:nvPr/>
        </p:nvGrpSpPr>
        <p:grpSpPr>
          <a:xfrm>
            <a:off x="6371056" y="2681095"/>
            <a:ext cx="5084720" cy="1444938"/>
            <a:chOff x="6371056" y="2681095"/>
            <a:chExt cx="5084720" cy="1444938"/>
          </a:xfrm>
        </p:grpSpPr>
        <p:pic>
          <p:nvPicPr>
            <p:cNvPr id="11" name="Picture 10" descr="Shape, rectangle&#10;&#10;Description automatically generated">
              <a:extLst>
                <a:ext uri="{FF2B5EF4-FFF2-40B4-BE49-F238E27FC236}">
                  <a16:creationId xmlns:a16="http://schemas.microsoft.com/office/drawing/2014/main" id="{96D294D1-8526-42B2-8971-0AC328CD4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1056" y="2681095"/>
              <a:ext cx="5084720" cy="1444938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932FF8F-168D-4621-B7DC-5425AF2AE807}"/>
                </a:ext>
              </a:extLst>
            </p:cNvPr>
            <p:cNvSpPr txBox="1"/>
            <p:nvPr/>
          </p:nvSpPr>
          <p:spPr>
            <a:xfrm>
              <a:off x="7946855" y="3080777"/>
              <a:ext cx="25846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55 เหรียญ</a:t>
              </a:r>
              <a:r>
                <a:rPr lang="en-US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endParaRPr lang="th-TH" sz="4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33" name="A">
            <a:extLst>
              <a:ext uri="{FF2B5EF4-FFF2-40B4-BE49-F238E27FC236}">
                <a16:creationId xmlns:a16="http://schemas.microsoft.com/office/drawing/2014/main" id="{9FC85EB1-A60C-4B82-9B5F-A62A2010327A}"/>
              </a:ext>
            </a:extLst>
          </p:cNvPr>
          <p:cNvGrpSpPr/>
          <p:nvPr/>
        </p:nvGrpSpPr>
        <p:grpSpPr>
          <a:xfrm>
            <a:off x="736222" y="2681095"/>
            <a:ext cx="5084720" cy="1440366"/>
            <a:chOff x="736222" y="2681095"/>
            <a:chExt cx="5084720" cy="1440366"/>
          </a:xfrm>
        </p:grpSpPr>
        <p:pic>
          <p:nvPicPr>
            <p:cNvPr id="9" name="Picture 8" descr="Shape&#10;&#10;Description automatically generated">
              <a:extLst>
                <a:ext uri="{FF2B5EF4-FFF2-40B4-BE49-F238E27FC236}">
                  <a16:creationId xmlns:a16="http://schemas.microsoft.com/office/drawing/2014/main" id="{62EEA2FE-FD6C-4259-AEFE-660A895F5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222" y="2681095"/>
              <a:ext cx="5084720" cy="1440366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F4FB1F6-31BF-4DC4-8B43-31F25660AF06}"/>
                </a:ext>
              </a:extLst>
            </p:cNvPr>
            <p:cNvSpPr txBox="1"/>
            <p:nvPr/>
          </p:nvSpPr>
          <p:spPr>
            <a:xfrm>
              <a:off x="2448259" y="3080777"/>
              <a:ext cx="25846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56 เหรียญ</a:t>
              </a:r>
              <a:r>
                <a:rPr lang="en-US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endParaRPr lang="th-TH" sz="4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36" name="Picture 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FD8BFEE-9360-4437-999B-C75885715C0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31543" y="6049352"/>
            <a:ext cx="1395736" cy="5551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9E91B34-54E8-4F1D-B49F-ADBBF9718BE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4117" y="2854839"/>
            <a:ext cx="1061720" cy="106172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17E5E1A-A517-4D58-BF95-78613AA978F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4661" y="4613587"/>
            <a:ext cx="1061720" cy="106172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FC7E24A-7A9E-4A1B-8BC0-86498C6CF76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34790" y="2812678"/>
            <a:ext cx="1061720" cy="106172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8ADBDD2-BD00-458F-B1CE-E960EC717AB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34790" y="4613587"/>
            <a:ext cx="1061720" cy="106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067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 advClick="0">
        <p15:prstTrans prst="crush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2D6EEAF-4474-4EF0-9ECA-C975FF7ADB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7" name="Picture 6" descr="Shape, rectangle&#10;&#10;Description automatically generated">
            <a:extLst>
              <a:ext uri="{FF2B5EF4-FFF2-40B4-BE49-F238E27FC236}">
                <a16:creationId xmlns:a16="http://schemas.microsoft.com/office/drawing/2014/main" id="{22EFDA67-1ADF-4055-856E-330511DE38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99" y="633517"/>
            <a:ext cx="11335450" cy="168728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DE14FB2-672B-4952-A977-7BD399E958A3}"/>
              </a:ext>
            </a:extLst>
          </p:cNvPr>
          <p:cNvSpPr txBox="1"/>
          <p:nvPr/>
        </p:nvSpPr>
        <p:spPr>
          <a:xfrm>
            <a:off x="561330" y="856866"/>
            <a:ext cx="1106933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4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เหรียญ 1 บาท กี่เหรียญ</a:t>
            </a:r>
          </a:p>
          <a:p>
            <a:pPr algn="ctr"/>
            <a:r>
              <a:rPr lang="th-TH" sz="34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แลกเหรียญ 5 บาท ได้ 3 เหรียญ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3B65328-8B76-4976-BE97-51F0E1DF9EF5}"/>
              </a:ext>
            </a:extLst>
          </p:cNvPr>
          <p:cNvGrpSpPr/>
          <p:nvPr/>
        </p:nvGrpSpPr>
        <p:grpSpPr>
          <a:xfrm>
            <a:off x="265224" y="383778"/>
            <a:ext cx="1229333" cy="1235132"/>
            <a:chOff x="265224" y="383778"/>
            <a:chExt cx="1229333" cy="1235132"/>
          </a:xfrm>
        </p:grpSpPr>
        <p:pic>
          <p:nvPicPr>
            <p:cNvPr id="19" name="Picture 18" descr="Icon&#10;&#10;Description automatically generated">
              <a:extLst>
                <a:ext uri="{FF2B5EF4-FFF2-40B4-BE49-F238E27FC236}">
                  <a16:creationId xmlns:a16="http://schemas.microsoft.com/office/drawing/2014/main" id="{B64284ED-90F4-405C-9017-42A42D95D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224" y="383778"/>
              <a:ext cx="1229333" cy="123513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AB8CAA-AA4D-4898-8182-72A683AB22BD}"/>
                </a:ext>
              </a:extLst>
            </p:cNvPr>
            <p:cNvSpPr txBox="1"/>
            <p:nvPr/>
          </p:nvSpPr>
          <p:spPr>
            <a:xfrm>
              <a:off x="327178" y="539545"/>
              <a:ext cx="110542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54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4</a:t>
              </a:r>
            </a:p>
          </p:txBody>
        </p:sp>
      </p:grpSp>
      <p:grpSp>
        <p:nvGrpSpPr>
          <p:cNvPr id="35" name="D">
            <a:extLst>
              <a:ext uri="{FF2B5EF4-FFF2-40B4-BE49-F238E27FC236}">
                <a16:creationId xmlns:a16="http://schemas.microsoft.com/office/drawing/2014/main" id="{6820F29D-0789-4270-8DBE-1CDE426C81E7}"/>
              </a:ext>
            </a:extLst>
          </p:cNvPr>
          <p:cNvGrpSpPr/>
          <p:nvPr/>
        </p:nvGrpSpPr>
        <p:grpSpPr>
          <a:xfrm>
            <a:off x="6371056" y="4468168"/>
            <a:ext cx="5084720" cy="1440366"/>
            <a:chOff x="6371056" y="4468168"/>
            <a:chExt cx="5084720" cy="1440366"/>
          </a:xfrm>
        </p:grpSpPr>
        <p:pic>
          <p:nvPicPr>
            <p:cNvPr id="15" name="Picture 14" descr="Shape&#10;&#10;Description automatically generated">
              <a:extLst>
                <a:ext uri="{FF2B5EF4-FFF2-40B4-BE49-F238E27FC236}">
                  <a16:creationId xmlns:a16="http://schemas.microsoft.com/office/drawing/2014/main" id="{ECECA83D-D94F-42A4-BBC8-C98C9BB4E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1056" y="4468168"/>
              <a:ext cx="5084720" cy="1440366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E386AB9-CD6C-4979-9AD4-3C9D7B290DE4}"/>
                </a:ext>
              </a:extLst>
            </p:cNvPr>
            <p:cNvSpPr txBox="1"/>
            <p:nvPr/>
          </p:nvSpPr>
          <p:spPr>
            <a:xfrm>
              <a:off x="7946855" y="4863412"/>
              <a:ext cx="25846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15 เหรียญ</a:t>
              </a:r>
            </a:p>
          </p:txBody>
        </p:sp>
      </p:grpSp>
      <p:grpSp>
        <p:nvGrpSpPr>
          <p:cNvPr id="34" name="C">
            <a:extLst>
              <a:ext uri="{FF2B5EF4-FFF2-40B4-BE49-F238E27FC236}">
                <a16:creationId xmlns:a16="http://schemas.microsoft.com/office/drawing/2014/main" id="{963480E4-C99B-402E-B63C-D75A06AA6262}"/>
              </a:ext>
            </a:extLst>
          </p:cNvPr>
          <p:cNvGrpSpPr/>
          <p:nvPr/>
        </p:nvGrpSpPr>
        <p:grpSpPr>
          <a:xfrm>
            <a:off x="736222" y="4468168"/>
            <a:ext cx="5084720" cy="1440366"/>
            <a:chOff x="736222" y="4468168"/>
            <a:chExt cx="5084720" cy="1440366"/>
          </a:xfrm>
        </p:grpSpPr>
        <p:pic>
          <p:nvPicPr>
            <p:cNvPr id="13" name="Picture 12" descr="Shape&#10;&#10;Description automatically generated">
              <a:extLst>
                <a:ext uri="{FF2B5EF4-FFF2-40B4-BE49-F238E27FC236}">
                  <a16:creationId xmlns:a16="http://schemas.microsoft.com/office/drawing/2014/main" id="{23F71292-3A9B-4131-BF11-C6EDE859A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222" y="4468168"/>
              <a:ext cx="5084720" cy="1440366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22727D5-6B5A-483B-987A-92677F91DB36}"/>
                </a:ext>
              </a:extLst>
            </p:cNvPr>
            <p:cNvSpPr txBox="1"/>
            <p:nvPr/>
          </p:nvSpPr>
          <p:spPr>
            <a:xfrm>
              <a:off x="2448259" y="4863412"/>
              <a:ext cx="25846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20 เหรียญ</a:t>
              </a:r>
            </a:p>
          </p:txBody>
        </p:sp>
      </p:grpSp>
      <p:grpSp>
        <p:nvGrpSpPr>
          <p:cNvPr id="32" name="B">
            <a:extLst>
              <a:ext uri="{FF2B5EF4-FFF2-40B4-BE49-F238E27FC236}">
                <a16:creationId xmlns:a16="http://schemas.microsoft.com/office/drawing/2014/main" id="{768CAECF-3FB0-4D2B-8DB4-D49C633E2A77}"/>
              </a:ext>
            </a:extLst>
          </p:cNvPr>
          <p:cNvGrpSpPr/>
          <p:nvPr/>
        </p:nvGrpSpPr>
        <p:grpSpPr>
          <a:xfrm>
            <a:off x="6371056" y="2681095"/>
            <a:ext cx="5084720" cy="1444938"/>
            <a:chOff x="6371056" y="2681095"/>
            <a:chExt cx="5084720" cy="1444938"/>
          </a:xfrm>
        </p:grpSpPr>
        <p:pic>
          <p:nvPicPr>
            <p:cNvPr id="11" name="Picture 10" descr="Shape, rectangle&#10;&#10;Description automatically generated">
              <a:extLst>
                <a:ext uri="{FF2B5EF4-FFF2-40B4-BE49-F238E27FC236}">
                  <a16:creationId xmlns:a16="http://schemas.microsoft.com/office/drawing/2014/main" id="{96D294D1-8526-42B2-8971-0AC328CD4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1056" y="2681095"/>
              <a:ext cx="5084720" cy="1444938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932FF8F-168D-4621-B7DC-5425AF2AE807}"/>
                </a:ext>
              </a:extLst>
            </p:cNvPr>
            <p:cNvSpPr txBox="1"/>
            <p:nvPr/>
          </p:nvSpPr>
          <p:spPr>
            <a:xfrm>
              <a:off x="7946855" y="3080777"/>
              <a:ext cx="25846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16 เหรียญ</a:t>
              </a:r>
              <a:r>
                <a:rPr lang="en-US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endParaRPr lang="th-TH" sz="4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33" name="A">
            <a:extLst>
              <a:ext uri="{FF2B5EF4-FFF2-40B4-BE49-F238E27FC236}">
                <a16:creationId xmlns:a16="http://schemas.microsoft.com/office/drawing/2014/main" id="{9FC85EB1-A60C-4B82-9B5F-A62A2010327A}"/>
              </a:ext>
            </a:extLst>
          </p:cNvPr>
          <p:cNvGrpSpPr/>
          <p:nvPr/>
        </p:nvGrpSpPr>
        <p:grpSpPr>
          <a:xfrm>
            <a:off x="736222" y="2681095"/>
            <a:ext cx="5084720" cy="1440366"/>
            <a:chOff x="736222" y="2681095"/>
            <a:chExt cx="5084720" cy="1440366"/>
          </a:xfrm>
        </p:grpSpPr>
        <p:pic>
          <p:nvPicPr>
            <p:cNvPr id="9" name="Picture 8" descr="Shape&#10;&#10;Description automatically generated">
              <a:extLst>
                <a:ext uri="{FF2B5EF4-FFF2-40B4-BE49-F238E27FC236}">
                  <a16:creationId xmlns:a16="http://schemas.microsoft.com/office/drawing/2014/main" id="{62EEA2FE-FD6C-4259-AEFE-660A895F5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222" y="2681095"/>
              <a:ext cx="5084720" cy="1440366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F4FB1F6-31BF-4DC4-8B43-31F25660AF06}"/>
                </a:ext>
              </a:extLst>
            </p:cNvPr>
            <p:cNvSpPr txBox="1"/>
            <p:nvPr/>
          </p:nvSpPr>
          <p:spPr>
            <a:xfrm>
              <a:off x="2448259" y="3080777"/>
              <a:ext cx="25846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10 เหรียญ</a:t>
              </a:r>
              <a:r>
                <a:rPr lang="en-US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endParaRPr lang="th-TH" sz="4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36" name="Picture 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FD8BFEE-9360-4437-999B-C75885715C0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31543" y="6049352"/>
            <a:ext cx="1395736" cy="55515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2D93ED9-690E-4683-80F9-3B3D1C4179C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4661" y="2812678"/>
            <a:ext cx="1061720" cy="106172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17E5E1A-A517-4D58-BF95-78613AA978F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4661" y="4613587"/>
            <a:ext cx="1061720" cy="106172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FC7E24A-7A9E-4A1B-8BC0-86498C6CF76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34790" y="2812678"/>
            <a:ext cx="1061720" cy="106172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503A8C1-CED4-40E6-8C22-AC8644F9736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51429" y="4657491"/>
            <a:ext cx="1061720" cy="106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4905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 advClick="0">
        <p15:prstTrans prst="crush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608B9E4-E8BA-4147-8174-F61E4A55A9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84" r="5043" b="23435"/>
          <a:stretch/>
        </p:blipFill>
        <p:spPr>
          <a:xfrm>
            <a:off x="0" y="-11575"/>
            <a:ext cx="12192000" cy="68695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F31ED9-6E14-45FA-92A5-752A532792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815"/>
          <a:stretch/>
        </p:blipFill>
        <p:spPr>
          <a:xfrm>
            <a:off x="0" y="5117377"/>
            <a:ext cx="12192000" cy="174062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C4E0A1A-4F8F-4191-B04A-4768483BC2DD}"/>
              </a:ext>
            </a:extLst>
          </p:cNvPr>
          <p:cNvSpPr/>
          <p:nvPr/>
        </p:nvSpPr>
        <p:spPr>
          <a:xfrm>
            <a:off x="401256" y="1094528"/>
            <a:ext cx="11389489" cy="6180032"/>
          </a:xfrm>
          <a:prstGeom prst="roundRect">
            <a:avLst>
              <a:gd name="adj" fmla="val 589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B2AC977-E59E-411E-B0BC-BF6ABBF26C69}"/>
              </a:ext>
            </a:extLst>
          </p:cNvPr>
          <p:cNvGrpSpPr/>
          <p:nvPr/>
        </p:nvGrpSpPr>
        <p:grpSpPr>
          <a:xfrm>
            <a:off x="1793504" y="1306582"/>
            <a:ext cx="8604993" cy="3210486"/>
            <a:chOff x="1793504" y="1306582"/>
            <a:chExt cx="8604993" cy="321048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33F2197-37A3-4738-8804-41B4A125DF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548" y="1306582"/>
              <a:ext cx="2867025" cy="150495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CEC336D-C8D1-4AFA-A102-ED33B2E2AC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548" y="3012118"/>
              <a:ext cx="2867025" cy="150495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C7C9A72-0F20-4846-97E6-AD8FFE7AE5E9}"/>
                </a:ext>
              </a:extLst>
            </p:cNvPr>
            <p:cNvSpPr txBox="1"/>
            <p:nvPr/>
          </p:nvSpPr>
          <p:spPr>
            <a:xfrm>
              <a:off x="1793504" y="1751281"/>
              <a:ext cx="1760128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400" dirty="0">
                  <a:latin typeface="Itim" panose="00000500000000000000" pitchFamily="2" charset="-34"/>
                  <a:cs typeface="Itim" panose="00000500000000000000" pitchFamily="2" charset="-34"/>
                </a:rPr>
                <a:t>ด้านหน้า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EA658EE-080E-4D90-8238-213BA6C56A7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531472" y="1306582"/>
              <a:ext cx="2867025" cy="150495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C276F53-1631-420D-953A-AD835139F30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531472" y="3012118"/>
              <a:ext cx="2867025" cy="150495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C85B2D9-2C24-4CAD-9E0D-1ED0A5044C9E}"/>
                </a:ext>
              </a:extLst>
            </p:cNvPr>
            <p:cNvSpPr txBox="1"/>
            <p:nvPr/>
          </p:nvSpPr>
          <p:spPr>
            <a:xfrm>
              <a:off x="1793504" y="3456817"/>
              <a:ext cx="1760128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400" dirty="0">
                  <a:latin typeface="Itim" panose="00000500000000000000" pitchFamily="2" charset="-34"/>
                  <a:cs typeface="Itim" panose="00000500000000000000" pitchFamily="2" charset="-34"/>
                </a:rPr>
                <a:t>ด้านหลัง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5CB592A2-83B5-4CC5-9638-1B6E0206CD67}"/>
              </a:ext>
            </a:extLst>
          </p:cNvPr>
          <p:cNvSpPr txBox="1"/>
          <p:nvPr/>
        </p:nvSpPr>
        <p:spPr>
          <a:xfrm>
            <a:off x="2307148" y="315619"/>
            <a:ext cx="757770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5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ธนบัตรชนิด 20 บาท  มีค่า 20 บาท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A0E1294-72BB-4189-892B-8BE11E929E77}"/>
              </a:ext>
            </a:extLst>
          </p:cNvPr>
          <p:cNvGrpSpPr/>
          <p:nvPr/>
        </p:nvGrpSpPr>
        <p:grpSpPr>
          <a:xfrm>
            <a:off x="1213194" y="4724134"/>
            <a:ext cx="4995640" cy="792000"/>
            <a:chOff x="831228" y="5100054"/>
            <a:chExt cx="4995640" cy="792000"/>
          </a:xfrm>
        </p:grpSpPr>
        <p:pic>
          <p:nvPicPr>
            <p:cNvPr id="23" name="Picture 22" descr="Shape, rectangle, square&#10;&#10;Description automatically generated">
              <a:extLst>
                <a:ext uri="{FF2B5EF4-FFF2-40B4-BE49-F238E27FC236}">
                  <a16:creationId xmlns:a16="http://schemas.microsoft.com/office/drawing/2014/main" id="{072E63B7-97DC-40A4-A0C2-5973DDF69580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228" y="5100054"/>
              <a:ext cx="4995640" cy="7920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1AF80BF-AD41-422C-8A70-D624DC06124D}"/>
                </a:ext>
              </a:extLst>
            </p:cNvPr>
            <p:cNvSpPr txBox="1"/>
            <p:nvPr/>
          </p:nvSpPr>
          <p:spPr>
            <a:xfrm>
              <a:off x="1078829" y="5209474"/>
              <a:ext cx="466049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รูปร่างของธนบัตรเป็นอย่างไร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7EC4FA98-401F-4A17-851E-3C5054D378E1}"/>
              </a:ext>
            </a:extLst>
          </p:cNvPr>
          <p:cNvSpPr txBox="1"/>
          <p:nvPr/>
        </p:nvSpPr>
        <p:spPr>
          <a:xfrm>
            <a:off x="6243651" y="4837364"/>
            <a:ext cx="33813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เป็นรูปสี่เหลี่ยม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DFCA6EF-A366-47D4-BCC8-7A79A5D918B5}"/>
              </a:ext>
            </a:extLst>
          </p:cNvPr>
          <p:cNvGrpSpPr/>
          <p:nvPr/>
        </p:nvGrpSpPr>
        <p:grpSpPr>
          <a:xfrm>
            <a:off x="1213194" y="5688331"/>
            <a:ext cx="4908091" cy="792000"/>
            <a:chOff x="831228" y="5100054"/>
            <a:chExt cx="4908091" cy="792000"/>
          </a:xfrm>
        </p:grpSpPr>
        <p:pic>
          <p:nvPicPr>
            <p:cNvPr id="31" name="Picture 30" descr="Shape, rectangle, square&#10;&#10;Description automatically generated">
              <a:extLst>
                <a:ext uri="{FF2B5EF4-FFF2-40B4-BE49-F238E27FC236}">
                  <a16:creationId xmlns:a16="http://schemas.microsoft.com/office/drawing/2014/main" id="{C09D9305-3669-4381-B516-52BB213D546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228" y="5100054"/>
              <a:ext cx="3710292" cy="79200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99334C0-1F18-4DEB-8C95-F22CD354C698}"/>
                </a:ext>
              </a:extLst>
            </p:cNvPr>
            <p:cNvSpPr txBox="1"/>
            <p:nvPr/>
          </p:nvSpPr>
          <p:spPr>
            <a:xfrm>
              <a:off x="1078829" y="5209474"/>
              <a:ext cx="466049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สีของธนบัตรเป็นสีใด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1C5058A6-0072-4170-8F30-40A797980450}"/>
              </a:ext>
            </a:extLst>
          </p:cNvPr>
          <p:cNvSpPr txBox="1"/>
          <p:nvPr/>
        </p:nvSpPr>
        <p:spPr>
          <a:xfrm>
            <a:off x="5065726" y="5801561"/>
            <a:ext cx="11431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สีเขียว</a:t>
            </a:r>
          </a:p>
        </p:txBody>
      </p:sp>
    </p:spTree>
    <p:extLst>
      <p:ext uri="{BB962C8B-B14F-4D97-AF65-F5344CB8AC3E}">
        <p14:creationId xmlns:p14="http://schemas.microsoft.com/office/powerpoint/2010/main" val="4005899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0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2D6EEAF-4474-4EF0-9ECA-C975FF7ADB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7" name="Picture 6" descr="Shape, rectangle&#10;&#10;Description automatically generated">
            <a:extLst>
              <a:ext uri="{FF2B5EF4-FFF2-40B4-BE49-F238E27FC236}">
                <a16:creationId xmlns:a16="http://schemas.microsoft.com/office/drawing/2014/main" id="{22EFDA67-1ADF-4055-856E-330511DE38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99" y="633517"/>
            <a:ext cx="11335450" cy="168728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DE14FB2-672B-4952-A977-7BD399E958A3}"/>
              </a:ext>
            </a:extLst>
          </p:cNvPr>
          <p:cNvSpPr txBox="1"/>
          <p:nvPr/>
        </p:nvSpPr>
        <p:spPr>
          <a:xfrm>
            <a:off x="561330" y="856866"/>
            <a:ext cx="1106933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4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เหรียญ 50 สตางค์ 24 เหรียญ</a:t>
            </a:r>
          </a:p>
          <a:p>
            <a:pPr algn="ctr"/>
            <a:r>
              <a:rPr lang="th-TH" sz="34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แลกเหรียญ 2 บาท ได้กี่เหรียญ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3B65328-8B76-4976-BE97-51F0E1DF9EF5}"/>
              </a:ext>
            </a:extLst>
          </p:cNvPr>
          <p:cNvGrpSpPr/>
          <p:nvPr/>
        </p:nvGrpSpPr>
        <p:grpSpPr>
          <a:xfrm>
            <a:off x="265224" y="383778"/>
            <a:ext cx="1229333" cy="1235132"/>
            <a:chOff x="265224" y="383778"/>
            <a:chExt cx="1229333" cy="1235132"/>
          </a:xfrm>
        </p:grpSpPr>
        <p:pic>
          <p:nvPicPr>
            <p:cNvPr id="19" name="Picture 18" descr="Icon&#10;&#10;Description automatically generated">
              <a:extLst>
                <a:ext uri="{FF2B5EF4-FFF2-40B4-BE49-F238E27FC236}">
                  <a16:creationId xmlns:a16="http://schemas.microsoft.com/office/drawing/2014/main" id="{B64284ED-90F4-405C-9017-42A42D95D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224" y="383778"/>
              <a:ext cx="1229333" cy="123513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AB8CAA-AA4D-4898-8182-72A683AB22BD}"/>
                </a:ext>
              </a:extLst>
            </p:cNvPr>
            <p:cNvSpPr txBox="1"/>
            <p:nvPr/>
          </p:nvSpPr>
          <p:spPr>
            <a:xfrm>
              <a:off x="327178" y="539545"/>
              <a:ext cx="110542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54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5</a:t>
              </a:r>
            </a:p>
          </p:txBody>
        </p:sp>
      </p:grpSp>
      <p:grpSp>
        <p:nvGrpSpPr>
          <p:cNvPr id="35" name="D">
            <a:extLst>
              <a:ext uri="{FF2B5EF4-FFF2-40B4-BE49-F238E27FC236}">
                <a16:creationId xmlns:a16="http://schemas.microsoft.com/office/drawing/2014/main" id="{6820F29D-0789-4270-8DBE-1CDE426C81E7}"/>
              </a:ext>
            </a:extLst>
          </p:cNvPr>
          <p:cNvGrpSpPr/>
          <p:nvPr/>
        </p:nvGrpSpPr>
        <p:grpSpPr>
          <a:xfrm>
            <a:off x="6371056" y="4468168"/>
            <a:ext cx="5084720" cy="1440366"/>
            <a:chOff x="6371056" y="4468168"/>
            <a:chExt cx="5084720" cy="1440366"/>
          </a:xfrm>
        </p:grpSpPr>
        <p:pic>
          <p:nvPicPr>
            <p:cNvPr id="15" name="Picture 14" descr="Shape&#10;&#10;Description automatically generated">
              <a:extLst>
                <a:ext uri="{FF2B5EF4-FFF2-40B4-BE49-F238E27FC236}">
                  <a16:creationId xmlns:a16="http://schemas.microsoft.com/office/drawing/2014/main" id="{ECECA83D-D94F-42A4-BBC8-C98C9BB4E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1056" y="4468168"/>
              <a:ext cx="5084720" cy="1440366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E386AB9-CD6C-4979-9AD4-3C9D7B290DE4}"/>
                </a:ext>
              </a:extLst>
            </p:cNvPr>
            <p:cNvSpPr txBox="1"/>
            <p:nvPr/>
          </p:nvSpPr>
          <p:spPr>
            <a:xfrm>
              <a:off x="7946855" y="4863412"/>
              <a:ext cx="25846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8 เหรียญ</a:t>
              </a:r>
            </a:p>
          </p:txBody>
        </p:sp>
      </p:grpSp>
      <p:grpSp>
        <p:nvGrpSpPr>
          <p:cNvPr id="34" name="C">
            <a:extLst>
              <a:ext uri="{FF2B5EF4-FFF2-40B4-BE49-F238E27FC236}">
                <a16:creationId xmlns:a16="http://schemas.microsoft.com/office/drawing/2014/main" id="{963480E4-C99B-402E-B63C-D75A06AA6262}"/>
              </a:ext>
            </a:extLst>
          </p:cNvPr>
          <p:cNvGrpSpPr/>
          <p:nvPr/>
        </p:nvGrpSpPr>
        <p:grpSpPr>
          <a:xfrm>
            <a:off x="736222" y="4468168"/>
            <a:ext cx="5084720" cy="1440366"/>
            <a:chOff x="736222" y="4468168"/>
            <a:chExt cx="5084720" cy="1440366"/>
          </a:xfrm>
        </p:grpSpPr>
        <p:pic>
          <p:nvPicPr>
            <p:cNvPr id="13" name="Picture 12" descr="Shape&#10;&#10;Description automatically generated">
              <a:extLst>
                <a:ext uri="{FF2B5EF4-FFF2-40B4-BE49-F238E27FC236}">
                  <a16:creationId xmlns:a16="http://schemas.microsoft.com/office/drawing/2014/main" id="{23F71292-3A9B-4131-BF11-C6EDE859A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222" y="4468168"/>
              <a:ext cx="5084720" cy="1440366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22727D5-6B5A-483B-987A-92677F91DB36}"/>
                </a:ext>
              </a:extLst>
            </p:cNvPr>
            <p:cNvSpPr txBox="1"/>
            <p:nvPr/>
          </p:nvSpPr>
          <p:spPr>
            <a:xfrm>
              <a:off x="2448259" y="4863412"/>
              <a:ext cx="25846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7 เหรียญ</a:t>
              </a:r>
            </a:p>
          </p:txBody>
        </p:sp>
      </p:grpSp>
      <p:grpSp>
        <p:nvGrpSpPr>
          <p:cNvPr id="32" name="B">
            <a:extLst>
              <a:ext uri="{FF2B5EF4-FFF2-40B4-BE49-F238E27FC236}">
                <a16:creationId xmlns:a16="http://schemas.microsoft.com/office/drawing/2014/main" id="{768CAECF-3FB0-4D2B-8DB4-D49C633E2A77}"/>
              </a:ext>
            </a:extLst>
          </p:cNvPr>
          <p:cNvGrpSpPr/>
          <p:nvPr/>
        </p:nvGrpSpPr>
        <p:grpSpPr>
          <a:xfrm>
            <a:off x="6371056" y="2681095"/>
            <a:ext cx="5084720" cy="1444938"/>
            <a:chOff x="6371056" y="2681095"/>
            <a:chExt cx="5084720" cy="1444938"/>
          </a:xfrm>
        </p:grpSpPr>
        <p:pic>
          <p:nvPicPr>
            <p:cNvPr id="11" name="Picture 10" descr="Shape, rectangle&#10;&#10;Description automatically generated">
              <a:extLst>
                <a:ext uri="{FF2B5EF4-FFF2-40B4-BE49-F238E27FC236}">
                  <a16:creationId xmlns:a16="http://schemas.microsoft.com/office/drawing/2014/main" id="{96D294D1-8526-42B2-8971-0AC328CD4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1056" y="2681095"/>
              <a:ext cx="5084720" cy="1444938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932FF8F-168D-4621-B7DC-5425AF2AE807}"/>
                </a:ext>
              </a:extLst>
            </p:cNvPr>
            <p:cNvSpPr txBox="1"/>
            <p:nvPr/>
          </p:nvSpPr>
          <p:spPr>
            <a:xfrm>
              <a:off x="7946855" y="3080777"/>
              <a:ext cx="25846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6 เหรียญ</a:t>
              </a:r>
              <a:r>
                <a:rPr lang="en-US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endParaRPr lang="th-TH" sz="4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33" name="A">
            <a:extLst>
              <a:ext uri="{FF2B5EF4-FFF2-40B4-BE49-F238E27FC236}">
                <a16:creationId xmlns:a16="http://schemas.microsoft.com/office/drawing/2014/main" id="{9FC85EB1-A60C-4B82-9B5F-A62A2010327A}"/>
              </a:ext>
            </a:extLst>
          </p:cNvPr>
          <p:cNvGrpSpPr/>
          <p:nvPr/>
        </p:nvGrpSpPr>
        <p:grpSpPr>
          <a:xfrm>
            <a:off x="736222" y="2681095"/>
            <a:ext cx="5084720" cy="1440366"/>
            <a:chOff x="736222" y="2681095"/>
            <a:chExt cx="5084720" cy="1440366"/>
          </a:xfrm>
        </p:grpSpPr>
        <p:pic>
          <p:nvPicPr>
            <p:cNvPr id="9" name="Picture 8" descr="Shape&#10;&#10;Description automatically generated">
              <a:extLst>
                <a:ext uri="{FF2B5EF4-FFF2-40B4-BE49-F238E27FC236}">
                  <a16:creationId xmlns:a16="http://schemas.microsoft.com/office/drawing/2014/main" id="{62EEA2FE-FD6C-4259-AEFE-660A895F5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222" y="2681095"/>
              <a:ext cx="5084720" cy="1440366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F4FB1F6-31BF-4DC4-8B43-31F25660AF06}"/>
                </a:ext>
              </a:extLst>
            </p:cNvPr>
            <p:cNvSpPr txBox="1"/>
            <p:nvPr/>
          </p:nvSpPr>
          <p:spPr>
            <a:xfrm>
              <a:off x="2448259" y="3080777"/>
              <a:ext cx="25846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5 เหรียญ</a:t>
              </a:r>
              <a:r>
                <a:rPr lang="en-US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endParaRPr lang="th-TH" sz="4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36" name="Picture 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FD8BFEE-9360-4437-999B-C75885715C0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31543" y="6049352"/>
            <a:ext cx="1395736" cy="55515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2D93ED9-690E-4683-80F9-3B3D1C4179C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4661" y="2812678"/>
            <a:ext cx="1061720" cy="106172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17E5E1A-A517-4D58-BF95-78613AA978F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4661" y="4613587"/>
            <a:ext cx="1061720" cy="106172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2830360-433F-4EED-BC7F-D14F43BB295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51429" y="2863625"/>
            <a:ext cx="1061720" cy="106172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8ADBDD2-BD00-458F-B1CE-E960EC717AB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34790" y="4613587"/>
            <a:ext cx="1061720" cy="106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570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 advClick="0">
        <p15:prstTrans prst="crush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2D6EEAF-4474-4EF0-9ECA-C975FF7ADB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7" name="Picture 6" descr="Shape, rectangle&#10;&#10;Description automatically generated">
            <a:extLst>
              <a:ext uri="{FF2B5EF4-FFF2-40B4-BE49-F238E27FC236}">
                <a16:creationId xmlns:a16="http://schemas.microsoft.com/office/drawing/2014/main" id="{22EFDA67-1ADF-4055-856E-330511DE38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99" y="633517"/>
            <a:ext cx="11335450" cy="168728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DE14FB2-672B-4952-A977-7BD399E958A3}"/>
              </a:ext>
            </a:extLst>
          </p:cNvPr>
          <p:cNvSpPr txBox="1"/>
          <p:nvPr/>
        </p:nvSpPr>
        <p:spPr>
          <a:xfrm>
            <a:off x="561330" y="856866"/>
            <a:ext cx="1106933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4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เหรียญ 25 สตางค์ กี่เหรียญ</a:t>
            </a:r>
          </a:p>
          <a:p>
            <a:pPr algn="ctr"/>
            <a:r>
              <a:rPr lang="th-TH" sz="34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แลกเหรียญ 2 บาท ได้ 3 เหรียญ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3B65328-8B76-4976-BE97-51F0E1DF9EF5}"/>
              </a:ext>
            </a:extLst>
          </p:cNvPr>
          <p:cNvGrpSpPr/>
          <p:nvPr/>
        </p:nvGrpSpPr>
        <p:grpSpPr>
          <a:xfrm>
            <a:off x="265224" y="383778"/>
            <a:ext cx="1229333" cy="1235132"/>
            <a:chOff x="265224" y="383778"/>
            <a:chExt cx="1229333" cy="1235132"/>
          </a:xfrm>
        </p:grpSpPr>
        <p:pic>
          <p:nvPicPr>
            <p:cNvPr id="19" name="Picture 18" descr="Icon&#10;&#10;Description automatically generated">
              <a:extLst>
                <a:ext uri="{FF2B5EF4-FFF2-40B4-BE49-F238E27FC236}">
                  <a16:creationId xmlns:a16="http://schemas.microsoft.com/office/drawing/2014/main" id="{B64284ED-90F4-405C-9017-42A42D95D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224" y="383778"/>
              <a:ext cx="1229333" cy="123513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AB8CAA-AA4D-4898-8182-72A683AB22BD}"/>
                </a:ext>
              </a:extLst>
            </p:cNvPr>
            <p:cNvSpPr txBox="1"/>
            <p:nvPr/>
          </p:nvSpPr>
          <p:spPr>
            <a:xfrm>
              <a:off x="327178" y="539545"/>
              <a:ext cx="110542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54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6</a:t>
              </a:r>
            </a:p>
          </p:txBody>
        </p:sp>
      </p:grpSp>
      <p:grpSp>
        <p:nvGrpSpPr>
          <p:cNvPr id="35" name="D">
            <a:extLst>
              <a:ext uri="{FF2B5EF4-FFF2-40B4-BE49-F238E27FC236}">
                <a16:creationId xmlns:a16="http://schemas.microsoft.com/office/drawing/2014/main" id="{6820F29D-0789-4270-8DBE-1CDE426C81E7}"/>
              </a:ext>
            </a:extLst>
          </p:cNvPr>
          <p:cNvGrpSpPr/>
          <p:nvPr/>
        </p:nvGrpSpPr>
        <p:grpSpPr>
          <a:xfrm>
            <a:off x="6371056" y="4468168"/>
            <a:ext cx="5084720" cy="1440366"/>
            <a:chOff x="6371056" y="4468168"/>
            <a:chExt cx="5084720" cy="1440366"/>
          </a:xfrm>
        </p:grpSpPr>
        <p:pic>
          <p:nvPicPr>
            <p:cNvPr id="15" name="Picture 14" descr="Shape&#10;&#10;Description automatically generated">
              <a:extLst>
                <a:ext uri="{FF2B5EF4-FFF2-40B4-BE49-F238E27FC236}">
                  <a16:creationId xmlns:a16="http://schemas.microsoft.com/office/drawing/2014/main" id="{ECECA83D-D94F-42A4-BBC8-C98C9BB4E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1056" y="4468168"/>
              <a:ext cx="5084720" cy="1440366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E386AB9-CD6C-4979-9AD4-3C9D7B290DE4}"/>
                </a:ext>
              </a:extLst>
            </p:cNvPr>
            <p:cNvSpPr txBox="1"/>
            <p:nvPr/>
          </p:nvSpPr>
          <p:spPr>
            <a:xfrm>
              <a:off x="7946855" y="4863412"/>
              <a:ext cx="25846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12 เหรียญ</a:t>
              </a:r>
            </a:p>
          </p:txBody>
        </p:sp>
      </p:grpSp>
      <p:grpSp>
        <p:nvGrpSpPr>
          <p:cNvPr id="34" name="C">
            <a:extLst>
              <a:ext uri="{FF2B5EF4-FFF2-40B4-BE49-F238E27FC236}">
                <a16:creationId xmlns:a16="http://schemas.microsoft.com/office/drawing/2014/main" id="{963480E4-C99B-402E-B63C-D75A06AA6262}"/>
              </a:ext>
            </a:extLst>
          </p:cNvPr>
          <p:cNvGrpSpPr/>
          <p:nvPr/>
        </p:nvGrpSpPr>
        <p:grpSpPr>
          <a:xfrm>
            <a:off x="736222" y="4468168"/>
            <a:ext cx="5084720" cy="1440366"/>
            <a:chOff x="736222" y="4468168"/>
            <a:chExt cx="5084720" cy="1440366"/>
          </a:xfrm>
        </p:grpSpPr>
        <p:pic>
          <p:nvPicPr>
            <p:cNvPr id="13" name="Picture 12" descr="Shape&#10;&#10;Description automatically generated">
              <a:extLst>
                <a:ext uri="{FF2B5EF4-FFF2-40B4-BE49-F238E27FC236}">
                  <a16:creationId xmlns:a16="http://schemas.microsoft.com/office/drawing/2014/main" id="{23F71292-3A9B-4131-BF11-C6EDE859A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222" y="4468168"/>
              <a:ext cx="5084720" cy="1440366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22727D5-6B5A-483B-987A-92677F91DB36}"/>
                </a:ext>
              </a:extLst>
            </p:cNvPr>
            <p:cNvSpPr txBox="1"/>
            <p:nvPr/>
          </p:nvSpPr>
          <p:spPr>
            <a:xfrm>
              <a:off x="2448259" y="4863412"/>
              <a:ext cx="25846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25 เหรียญ</a:t>
              </a:r>
            </a:p>
          </p:txBody>
        </p:sp>
      </p:grpSp>
      <p:grpSp>
        <p:nvGrpSpPr>
          <p:cNvPr id="32" name="B">
            <a:extLst>
              <a:ext uri="{FF2B5EF4-FFF2-40B4-BE49-F238E27FC236}">
                <a16:creationId xmlns:a16="http://schemas.microsoft.com/office/drawing/2014/main" id="{768CAECF-3FB0-4D2B-8DB4-D49C633E2A77}"/>
              </a:ext>
            </a:extLst>
          </p:cNvPr>
          <p:cNvGrpSpPr/>
          <p:nvPr/>
        </p:nvGrpSpPr>
        <p:grpSpPr>
          <a:xfrm>
            <a:off x="6371056" y="2681095"/>
            <a:ext cx="5084720" cy="1444938"/>
            <a:chOff x="6371056" y="2681095"/>
            <a:chExt cx="5084720" cy="1444938"/>
          </a:xfrm>
        </p:grpSpPr>
        <p:pic>
          <p:nvPicPr>
            <p:cNvPr id="11" name="Picture 10" descr="Shape, rectangle&#10;&#10;Description automatically generated">
              <a:extLst>
                <a:ext uri="{FF2B5EF4-FFF2-40B4-BE49-F238E27FC236}">
                  <a16:creationId xmlns:a16="http://schemas.microsoft.com/office/drawing/2014/main" id="{96D294D1-8526-42B2-8971-0AC328CD4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1056" y="2681095"/>
              <a:ext cx="5084720" cy="1444938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932FF8F-168D-4621-B7DC-5425AF2AE807}"/>
                </a:ext>
              </a:extLst>
            </p:cNvPr>
            <p:cNvSpPr txBox="1"/>
            <p:nvPr/>
          </p:nvSpPr>
          <p:spPr>
            <a:xfrm>
              <a:off x="7946855" y="3080777"/>
              <a:ext cx="25846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23 เหรียญ</a:t>
              </a:r>
              <a:r>
                <a:rPr lang="en-US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endParaRPr lang="th-TH" sz="4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33" name="A">
            <a:extLst>
              <a:ext uri="{FF2B5EF4-FFF2-40B4-BE49-F238E27FC236}">
                <a16:creationId xmlns:a16="http://schemas.microsoft.com/office/drawing/2014/main" id="{9FC85EB1-A60C-4B82-9B5F-A62A2010327A}"/>
              </a:ext>
            </a:extLst>
          </p:cNvPr>
          <p:cNvGrpSpPr/>
          <p:nvPr/>
        </p:nvGrpSpPr>
        <p:grpSpPr>
          <a:xfrm>
            <a:off x="736222" y="2681095"/>
            <a:ext cx="5084720" cy="1440366"/>
            <a:chOff x="736222" y="2681095"/>
            <a:chExt cx="5084720" cy="1440366"/>
          </a:xfrm>
        </p:grpSpPr>
        <p:pic>
          <p:nvPicPr>
            <p:cNvPr id="9" name="Picture 8" descr="Shape&#10;&#10;Description automatically generated">
              <a:extLst>
                <a:ext uri="{FF2B5EF4-FFF2-40B4-BE49-F238E27FC236}">
                  <a16:creationId xmlns:a16="http://schemas.microsoft.com/office/drawing/2014/main" id="{62EEA2FE-FD6C-4259-AEFE-660A895F5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222" y="2681095"/>
              <a:ext cx="5084720" cy="1440366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F4FB1F6-31BF-4DC4-8B43-31F25660AF06}"/>
                </a:ext>
              </a:extLst>
            </p:cNvPr>
            <p:cNvSpPr txBox="1"/>
            <p:nvPr/>
          </p:nvSpPr>
          <p:spPr>
            <a:xfrm>
              <a:off x="2448259" y="3080777"/>
              <a:ext cx="25846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24 เหรียญ</a:t>
              </a:r>
              <a:r>
                <a:rPr lang="en-US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endParaRPr lang="th-TH" sz="4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36" name="Picture 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FD8BFEE-9360-4437-999B-C75885715C0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31543" y="6049352"/>
            <a:ext cx="1395736" cy="5551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9E91B34-54E8-4F1D-B49F-ADBBF9718BE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4661" y="2844418"/>
            <a:ext cx="1061720" cy="106172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17E5E1A-A517-4D58-BF95-78613AA978F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4661" y="4613587"/>
            <a:ext cx="1061720" cy="106172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FC7E24A-7A9E-4A1B-8BC0-86498C6CF76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34790" y="2812678"/>
            <a:ext cx="1061720" cy="106172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8ADBDD2-BD00-458F-B1CE-E960EC717AB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34790" y="4613587"/>
            <a:ext cx="1061720" cy="106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77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 advClick="0">
        <p15:prstTrans prst="crush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2D6EEAF-4474-4EF0-9ECA-C975FF7ADB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7" name="Picture 6" descr="Shape, rectangle&#10;&#10;Description automatically generated">
            <a:extLst>
              <a:ext uri="{FF2B5EF4-FFF2-40B4-BE49-F238E27FC236}">
                <a16:creationId xmlns:a16="http://schemas.microsoft.com/office/drawing/2014/main" id="{22EFDA67-1ADF-4055-856E-330511DE38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99" y="633517"/>
            <a:ext cx="11335450" cy="168728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DE14FB2-672B-4952-A977-7BD399E958A3}"/>
              </a:ext>
            </a:extLst>
          </p:cNvPr>
          <p:cNvSpPr txBox="1"/>
          <p:nvPr/>
        </p:nvSpPr>
        <p:spPr>
          <a:xfrm>
            <a:off x="561330" y="856866"/>
            <a:ext cx="1106933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4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เหรียญ 5 บาท 12 เหรียญ</a:t>
            </a:r>
          </a:p>
          <a:p>
            <a:pPr algn="ctr"/>
            <a:r>
              <a:rPr lang="th-TH" sz="34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แลกเหรียญ 50 สตางค์ ได้กี่เหรียญ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3B65328-8B76-4976-BE97-51F0E1DF9EF5}"/>
              </a:ext>
            </a:extLst>
          </p:cNvPr>
          <p:cNvGrpSpPr/>
          <p:nvPr/>
        </p:nvGrpSpPr>
        <p:grpSpPr>
          <a:xfrm>
            <a:off x="265224" y="383778"/>
            <a:ext cx="1229333" cy="1235132"/>
            <a:chOff x="265224" y="383778"/>
            <a:chExt cx="1229333" cy="1235132"/>
          </a:xfrm>
        </p:grpSpPr>
        <p:pic>
          <p:nvPicPr>
            <p:cNvPr id="19" name="Picture 18" descr="Icon&#10;&#10;Description automatically generated">
              <a:extLst>
                <a:ext uri="{FF2B5EF4-FFF2-40B4-BE49-F238E27FC236}">
                  <a16:creationId xmlns:a16="http://schemas.microsoft.com/office/drawing/2014/main" id="{B64284ED-90F4-405C-9017-42A42D95D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224" y="383778"/>
              <a:ext cx="1229333" cy="123513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AB8CAA-AA4D-4898-8182-72A683AB22BD}"/>
                </a:ext>
              </a:extLst>
            </p:cNvPr>
            <p:cNvSpPr txBox="1"/>
            <p:nvPr/>
          </p:nvSpPr>
          <p:spPr>
            <a:xfrm>
              <a:off x="327178" y="539545"/>
              <a:ext cx="110542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54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7</a:t>
              </a:r>
            </a:p>
          </p:txBody>
        </p:sp>
      </p:grpSp>
      <p:grpSp>
        <p:nvGrpSpPr>
          <p:cNvPr id="35" name="D">
            <a:extLst>
              <a:ext uri="{FF2B5EF4-FFF2-40B4-BE49-F238E27FC236}">
                <a16:creationId xmlns:a16="http://schemas.microsoft.com/office/drawing/2014/main" id="{6820F29D-0789-4270-8DBE-1CDE426C81E7}"/>
              </a:ext>
            </a:extLst>
          </p:cNvPr>
          <p:cNvGrpSpPr/>
          <p:nvPr/>
        </p:nvGrpSpPr>
        <p:grpSpPr>
          <a:xfrm>
            <a:off x="6371056" y="4468168"/>
            <a:ext cx="5084720" cy="1440366"/>
            <a:chOff x="6371056" y="4468168"/>
            <a:chExt cx="5084720" cy="1440366"/>
          </a:xfrm>
        </p:grpSpPr>
        <p:pic>
          <p:nvPicPr>
            <p:cNvPr id="15" name="Picture 14" descr="Shape&#10;&#10;Description automatically generated">
              <a:extLst>
                <a:ext uri="{FF2B5EF4-FFF2-40B4-BE49-F238E27FC236}">
                  <a16:creationId xmlns:a16="http://schemas.microsoft.com/office/drawing/2014/main" id="{ECECA83D-D94F-42A4-BBC8-C98C9BB4E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1056" y="4468168"/>
              <a:ext cx="5084720" cy="1440366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E386AB9-CD6C-4979-9AD4-3C9D7B290DE4}"/>
                </a:ext>
              </a:extLst>
            </p:cNvPr>
            <p:cNvSpPr txBox="1"/>
            <p:nvPr/>
          </p:nvSpPr>
          <p:spPr>
            <a:xfrm>
              <a:off x="7946855" y="4863412"/>
              <a:ext cx="25846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130 เหรียญ</a:t>
              </a:r>
            </a:p>
          </p:txBody>
        </p:sp>
      </p:grpSp>
      <p:grpSp>
        <p:nvGrpSpPr>
          <p:cNvPr id="34" name="C">
            <a:extLst>
              <a:ext uri="{FF2B5EF4-FFF2-40B4-BE49-F238E27FC236}">
                <a16:creationId xmlns:a16="http://schemas.microsoft.com/office/drawing/2014/main" id="{963480E4-C99B-402E-B63C-D75A06AA6262}"/>
              </a:ext>
            </a:extLst>
          </p:cNvPr>
          <p:cNvGrpSpPr/>
          <p:nvPr/>
        </p:nvGrpSpPr>
        <p:grpSpPr>
          <a:xfrm>
            <a:off x="736222" y="4468168"/>
            <a:ext cx="5084720" cy="1440366"/>
            <a:chOff x="736222" y="4468168"/>
            <a:chExt cx="5084720" cy="1440366"/>
          </a:xfrm>
        </p:grpSpPr>
        <p:pic>
          <p:nvPicPr>
            <p:cNvPr id="13" name="Picture 12" descr="Shape&#10;&#10;Description automatically generated">
              <a:extLst>
                <a:ext uri="{FF2B5EF4-FFF2-40B4-BE49-F238E27FC236}">
                  <a16:creationId xmlns:a16="http://schemas.microsoft.com/office/drawing/2014/main" id="{23F71292-3A9B-4131-BF11-C6EDE859A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222" y="4468168"/>
              <a:ext cx="5084720" cy="1440366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22727D5-6B5A-483B-987A-92677F91DB36}"/>
                </a:ext>
              </a:extLst>
            </p:cNvPr>
            <p:cNvSpPr txBox="1"/>
            <p:nvPr/>
          </p:nvSpPr>
          <p:spPr>
            <a:xfrm>
              <a:off x="2448259" y="4863412"/>
              <a:ext cx="25846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60 เหรียญ</a:t>
              </a:r>
            </a:p>
          </p:txBody>
        </p:sp>
      </p:grpSp>
      <p:grpSp>
        <p:nvGrpSpPr>
          <p:cNvPr id="32" name="B">
            <a:extLst>
              <a:ext uri="{FF2B5EF4-FFF2-40B4-BE49-F238E27FC236}">
                <a16:creationId xmlns:a16="http://schemas.microsoft.com/office/drawing/2014/main" id="{768CAECF-3FB0-4D2B-8DB4-D49C633E2A77}"/>
              </a:ext>
            </a:extLst>
          </p:cNvPr>
          <p:cNvGrpSpPr/>
          <p:nvPr/>
        </p:nvGrpSpPr>
        <p:grpSpPr>
          <a:xfrm>
            <a:off x="6371056" y="2681095"/>
            <a:ext cx="5084720" cy="1444938"/>
            <a:chOff x="6371056" y="2681095"/>
            <a:chExt cx="5084720" cy="1444938"/>
          </a:xfrm>
        </p:grpSpPr>
        <p:pic>
          <p:nvPicPr>
            <p:cNvPr id="11" name="Picture 10" descr="Shape, rectangle&#10;&#10;Description automatically generated">
              <a:extLst>
                <a:ext uri="{FF2B5EF4-FFF2-40B4-BE49-F238E27FC236}">
                  <a16:creationId xmlns:a16="http://schemas.microsoft.com/office/drawing/2014/main" id="{96D294D1-8526-42B2-8971-0AC328CD4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1056" y="2681095"/>
              <a:ext cx="5084720" cy="1444938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932FF8F-168D-4621-B7DC-5425AF2AE807}"/>
                </a:ext>
              </a:extLst>
            </p:cNvPr>
            <p:cNvSpPr txBox="1"/>
            <p:nvPr/>
          </p:nvSpPr>
          <p:spPr>
            <a:xfrm>
              <a:off x="7946855" y="3080777"/>
              <a:ext cx="25846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120 เหรียญ</a:t>
              </a:r>
              <a:r>
                <a:rPr lang="en-US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endParaRPr lang="th-TH" sz="4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33" name="A">
            <a:extLst>
              <a:ext uri="{FF2B5EF4-FFF2-40B4-BE49-F238E27FC236}">
                <a16:creationId xmlns:a16="http://schemas.microsoft.com/office/drawing/2014/main" id="{9FC85EB1-A60C-4B82-9B5F-A62A2010327A}"/>
              </a:ext>
            </a:extLst>
          </p:cNvPr>
          <p:cNvGrpSpPr/>
          <p:nvPr/>
        </p:nvGrpSpPr>
        <p:grpSpPr>
          <a:xfrm>
            <a:off x="736222" y="2681095"/>
            <a:ext cx="5084720" cy="1440366"/>
            <a:chOff x="736222" y="2681095"/>
            <a:chExt cx="5084720" cy="1440366"/>
          </a:xfrm>
        </p:grpSpPr>
        <p:pic>
          <p:nvPicPr>
            <p:cNvPr id="9" name="Picture 8" descr="Shape&#10;&#10;Description automatically generated">
              <a:extLst>
                <a:ext uri="{FF2B5EF4-FFF2-40B4-BE49-F238E27FC236}">
                  <a16:creationId xmlns:a16="http://schemas.microsoft.com/office/drawing/2014/main" id="{62EEA2FE-FD6C-4259-AEFE-660A895F5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222" y="2681095"/>
              <a:ext cx="5084720" cy="1440366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F4FB1F6-31BF-4DC4-8B43-31F25660AF06}"/>
                </a:ext>
              </a:extLst>
            </p:cNvPr>
            <p:cNvSpPr txBox="1"/>
            <p:nvPr/>
          </p:nvSpPr>
          <p:spPr>
            <a:xfrm>
              <a:off x="2448259" y="3080777"/>
              <a:ext cx="25846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125 เหรียญ</a:t>
              </a:r>
              <a:r>
                <a:rPr lang="en-US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endParaRPr lang="th-TH" sz="4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36" name="Picture 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FD8BFEE-9360-4437-999B-C75885715C0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31543" y="6049352"/>
            <a:ext cx="1395736" cy="55515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2D93ED9-690E-4683-80F9-3B3D1C4179C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4661" y="2812678"/>
            <a:ext cx="1061720" cy="106172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17E5E1A-A517-4D58-BF95-78613AA978F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4661" y="4613587"/>
            <a:ext cx="1061720" cy="106172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2830360-433F-4EED-BC7F-D14F43BB295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43122" y="2846653"/>
            <a:ext cx="1061720" cy="106172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8ADBDD2-BD00-458F-B1CE-E960EC717AB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34790" y="4613587"/>
            <a:ext cx="1061720" cy="106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920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 advClick="0">
        <p15:prstTrans prst="crush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2D6EEAF-4474-4EF0-9ECA-C975FF7ADB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7" name="Picture 6" descr="Shape, rectangle&#10;&#10;Description automatically generated">
            <a:extLst>
              <a:ext uri="{FF2B5EF4-FFF2-40B4-BE49-F238E27FC236}">
                <a16:creationId xmlns:a16="http://schemas.microsoft.com/office/drawing/2014/main" id="{22EFDA67-1ADF-4055-856E-330511DE38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99" y="633517"/>
            <a:ext cx="11335450" cy="168728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DE14FB2-672B-4952-A977-7BD399E958A3}"/>
              </a:ext>
            </a:extLst>
          </p:cNvPr>
          <p:cNvSpPr txBox="1"/>
          <p:nvPr/>
        </p:nvSpPr>
        <p:spPr>
          <a:xfrm>
            <a:off x="561330" y="856866"/>
            <a:ext cx="1106933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4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เหรียญ 25 สตางค์ กี่เหรียญ</a:t>
            </a:r>
          </a:p>
          <a:p>
            <a:pPr algn="ctr"/>
            <a:r>
              <a:rPr lang="th-TH" sz="34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แลกเหรียญ 50 สตางค์ ได้ 15 เหรียญ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3B65328-8B76-4976-BE97-51F0E1DF9EF5}"/>
              </a:ext>
            </a:extLst>
          </p:cNvPr>
          <p:cNvGrpSpPr/>
          <p:nvPr/>
        </p:nvGrpSpPr>
        <p:grpSpPr>
          <a:xfrm>
            <a:off x="265224" y="383778"/>
            <a:ext cx="1229333" cy="1235132"/>
            <a:chOff x="265224" y="383778"/>
            <a:chExt cx="1229333" cy="1235132"/>
          </a:xfrm>
        </p:grpSpPr>
        <p:pic>
          <p:nvPicPr>
            <p:cNvPr id="19" name="Picture 18" descr="Icon&#10;&#10;Description automatically generated">
              <a:extLst>
                <a:ext uri="{FF2B5EF4-FFF2-40B4-BE49-F238E27FC236}">
                  <a16:creationId xmlns:a16="http://schemas.microsoft.com/office/drawing/2014/main" id="{B64284ED-90F4-405C-9017-42A42D95D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224" y="383778"/>
              <a:ext cx="1229333" cy="123513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AB8CAA-AA4D-4898-8182-72A683AB22BD}"/>
                </a:ext>
              </a:extLst>
            </p:cNvPr>
            <p:cNvSpPr txBox="1"/>
            <p:nvPr/>
          </p:nvSpPr>
          <p:spPr>
            <a:xfrm>
              <a:off x="327178" y="539545"/>
              <a:ext cx="110542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54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8</a:t>
              </a:r>
            </a:p>
          </p:txBody>
        </p:sp>
      </p:grpSp>
      <p:grpSp>
        <p:nvGrpSpPr>
          <p:cNvPr id="35" name="D">
            <a:extLst>
              <a:ext uri="{FF2B5EF4-FFF2-40B4-BE49-F238E27FC236}">
                <a16:creationId xmlns:a16="http://schemas.microsoft.com/office/drawing/2014/main" id="{6820F29D-0789-4270-8DBE-1CDE426C81E7}"/>
              </a:ext>
            </a:extLst>
          </p:cNvPr>
          <p:cNvGrpSpPr/>
          <p:nvPr/>
        </p:nvGrpSpPr>
        <p:grpSpPr>
          <a:xfrm>
            <a:off x="6371056" y="4468168"/>
            <a:ext cx="5084720" cy="1440366"/>
            <a:chOff x="6371056" y="4468168"/>
            <a:chExt cx="5084720" cy="1440366"/>
          </a:xfrm>
        </p:grpSpPr>
        <p:pic>
          <p:nvPicPr>
            <p:cNvPr id="15" name="Picture 14" descr="Shape&#10;&#10;Description automatically generated">
              <a:extLst>
                <a:ext uri="{FF2B5EF4-FFF2-40B4-BE49-F238E27FC236}">
                  <a16:creationId xmlns:a16="http://schemas.microsoft.com/office/drawing/2014/main" id="{ECECA83D-D94F-42A4-BBC8-C98C9BB4E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1056" y="4468168"/>
              <a:ext cx="5084720" cy="1440366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E386AB9-CD6C-4979-9AD4-3C9D7B290DE4}"/>
                </a:ext>
              </a:extLst>
            </p:cNvPr>
            <p:cNvSpPr txBox="1"/>
            <p:nvPr/>
          </p:nvSpPr>
          <p:spPr>
            <a:xfrm>
              <a:off x="7946855" y="4863412"/>
              <a:ext cx="25846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30 เหรียญ</a:t>
              </a:r>
            </a:p>
          </p:txBody>
        </p:sp>
      </p:grpSp>
      <p:grpSp>
        <p:nvGrpSpPr>
          <p:cNvPr id="34" name="C">
            <a:extLst>
              <a:ext uri="{FF2B5EF4-FFF2-40B4-BE49-F238E27FC236}">
                <a16:creationId xmlns:a16="http://schemas.microsoft.com/office/drawing/2014/main" id="{963480E4-C99B-402E-B63C-D75A06AA6262}"/>
              </a:ext>
            </a:extLst>
          </p:cNvPr>
          <p:cNvGrpSpPr/>
          <p:nvPr/>
        </p:nvGrpSpPr>
        <p:grpSpPr>
          <a:xfrm>
            <a:off x="736222" y="4468168"/>
            <a:ext cx="5084720" cy="1440366"/>
            <a:chOff x="736222" y="4468168"/>
            <a:chExt cx="5084720" cy="1440366"/>
          </a:xfrm>
        </p:grpSpPr>
        <p:pic>
          <p:nvPicPr>
            <p:cNvPr id="13" name="Picture 12" descr="Shape&#10;&#10;Description automatically generated">
              <a:extLst>
                <a:ext uri="{FF2B5EF4-FFF2-40B4-BE49-F238E27FC236}">
                  <a16:creationId xmlns:a16="http://schemas.microsoft.com/office/drawing/2014/main" id="{23F71292-3A9B-4131-BF11-C6EDE859A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222" y="4468168"/>
              <a:ext cx="5084720" cy="1440366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22727D5-6B5A-483B-987A-92677F91DB36}"/>
                </a:ext>
              </a:extLst>
            </p:cNvPr>
            <p:cNvSpPr txBox="1"/>
            <p:nvPr/>
          </p:nvSpPr>
          <p:spPr>
            <a:xfrm>
              <a:off x="2448259" y="4863412"/>
              <a:ext cx="25846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15 เหรียญ</a:t>
              </a:r>
            </a:p>
          </p:txBody>
        </p:sp>
      </p:grpSp>
      <p:grpSp>
        <p:nvGrpSpPr>
          <p:cNvPr id="32" name="B">
            <a:extLst>
              <a:ext uri="{FF2B5EF4-FFF2-40B4-BE49-F238E27FC236}">
                <a16:creationId xmlns:a16="http://schemas.microsoft.com/office/drawing/2014/main" id="{768CAECF-3FB0-4D2B-8DB4-D49C633E2A77}"/>
              </a:ext>
            </a:extLst>
          </p:cNvPr>
          <p:cNvGrpSpPr/>
          <p:nvPr/>
        </p:nvGrpSpPr>
        <p:grpSpPr>
          <a:xfrm>
            <a:off x="6371056" y="2681095"/>
            <a:ext cx="5084720" cy="1444938"/>
            <a:chOff x="6371056" y="2681095"/>
            <a:chExt cx="5084720" cy="1444938"/>
          </a:xfrm>
        </p:grpSpPr>
        <p:pic>
          <p:nvPicPr>
            <p:cNvPr id="11" name="Picture 10" descr="Shape, rectangle&#10;&#10;Description automatically generated">
              <a:extLst>
                <a:ext uri="{FF2B5EF4-FFF2-40B4-BE49-F238E27FC236}">
                  <a16:creationId xmlns:a16="http://schemas.microsoft.com/office/drawing/2014/main" id="{96D294D1-8526-42B2-8971-0AC328CD4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1056" y="2681095"/>
              <a:ext cx="5084720" cy="1444938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932FF8F-168D-4621-B7DC-5425AF2AE807}"/>
                </a:ext>
              </a:extLst>
            </p:cNvPr>
            <p:cNvSpPr txBox="1"/>
            <p:nvPr/>
          </p:nvSpPr>
          <p:spPr>
            <a:xfrm>
              <a:off x="7946855" y="3080777"/>
              <a:ext cx="25846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25 เหรียญ</a:t>
              </a:r>
              <a:r>
                <a:rPr lang="en-US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endParaRPr lang="th-TH" sz="4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33" name="A">
            <a:extLst>
              <a:ext uri="{FF2B5EF4-FFF2-40B4-BE49-F238E27FC236}">
                <a16:creationId xmlns:a16="http://schemas.microsoft.com/office/drawing/2014/main" id="{9FC85EB1-A60C-4B82-9B5F-A62A2010327A}"/>
              </a:ext>
            </a:extLst>
          </p:cNvPr>
          <p:cNvGrpSpPr/>
          <p:nvPr/>
        </p:nvGrpSpPr>
        <p:grpSpPr>
          <a:xfrm>
            <a:off x="736222" y="2681095"/>
            <a:ext cx="5084720" cy="1440366"/>
            <a:chOff x="736222" y="2681095"/>
            <a:chExt cx="5084720" cy="1440366"/>
          </a:xfrm>
        </p:grpSpPr>
        <p:pic>
          <p:nvPicPr>
            <p:cNvPr id="9" name="Picture 8" descr="Shape&#10;&#10;Description automatically generated">
              <a:extLst>
                <a:ext uri="{FF2B5EF4-FFF2-40B4-BE49-F238E27FC236}">
                  <a16:creationId xmlns:a16="http://schemas.microsoft.com/office/drawing/2014/main" id="{62EEA2FE-FD6C-4259-AEFE-660A895F5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222" y="2681095"/>
              <a:ext cx="5084720" cy="1440366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F4FB1F6-31BF-4DC4-8B43-31F25660AF06}"/>
                </a:ext>
              </a:extLst>
            </p:cNvPr>
            <p:cNvSpPr txBox="1"/>
            <p:nvPr/>
          </p:nvSpPr>
          <p:spPr>
            <a:xfrm>
              <a:off x="2448259" y="3080777"/>
              <a:ext cx="25846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31 เหรียญ</a:t>
              </a:r>
              <a:r>
                <a:rPr lang="en-US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endParaRPr lang="th-TH" sz="4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36" name="Picture 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FD8BFEE-9360-4437-999B-C75885715C0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31543" y="6049352"/>
            <a:ext cx="1395736" cy="55515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2D93ED9-690E-4683-80F9-3B3D1C4179C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4661" y="2812678"/>
            <a:ext cx="1061720" cy="106172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17E5E1A-A517-4D58-BF95-78613AA978F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4661" y="4613587"/>
            <a:ext cx="1061720" cy="106172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FC7E24A-7A9E-4A1B-8BC0-86498C6CF76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34790" y="2812678"/>
            <a:ext cx="1061720" cy="106172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503A8C1-CED4-40E6-8C22-AC8644F9736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51429" y="4613587"/>
            <a:ext cx="1061720" cy="106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7036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 advClick="0">
        <p15:prstTrans prst="crush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20ED18C9-D0AF-406D-83EB-8AEA780B19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75" y="0"/>
            <a:ext cx="12203575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61275D2-F30A-47E8-8409-1CDEDBB1516D}"/>
              </a:ext>
            </a:extLst>
          </p:cNvPr>
          <p:cNvSpPr txBox="1"/>
          <p:nvPr/>
        </p:nvSpPr>
        <p:spPr>
          <a:xfrm>
            <a:off x="2536521" y="799822"/>
            <a:ext cx="71073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8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สิ่งที่ได้เรียนรู้</a:t>
            </a:r>
          </a:p>
        </p:txBody>
      </p:sp>
      <p:pic>
        <p:nvPicPr>
          <p:cNvPr id="16" name="Picture 15" descr="A picture containing text, light&#10;&#10;Description automatically generated">
            <a:extLst>
              <a:ext uri="{FF2B5EF4-FFF2-40B4-BE49-F238E27FC236}">
                <a16:creationId xmlns:a16="http://schemas.microsoft.com/office/drawing/2014/main" id="{4D16771A-28CC-402C-A7D8-DAFFACE4C9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438" y="136447"/>
            <a:ext cx="2310562" cy="3060000"/>
          </a:xfrm>
          <a:prstGeom prst="rect">
            <a:avLst/>
          </a:prstGeom>
        </p:spPr>
      </p:pic>
      <p:pic>
        <p:nvPicPr>
          <p:cNvPr id="17" name="Picture 16" descr="A picture containing text, light&#10;&#10;Description automatically generated">
            <a:extLst>
              <a:ext uri="{FF2B5EF4-FFF2-40B4-BE49-F238E27FC236}">
                <a16:creationId xmlns:a16="http://schemas.microsoft.com/office/drawing/2014/main" id="{17EC41B3-A943-4883-BFE0-E0048D1F59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" y="136447"/>
            <a:ext cx="2310562" cy="3060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0EDC935-FBFD-4BBC-8D12-886A80B7A264}"/>
              </a:ext>
            </a:extLst>
          </p:cNvPr>
          <p:cNvSpPr txBox="1"/>
          <p:nvPr/>
        </p:nvSpPr>
        <p:spPr>
          <a:xfrm>
            <a:off x="2299775" y="2063150"/>
            <a:ext cx="758087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400" dirty="0">
                <a:latin typeface="Itim" panose="00000500000000000000" pitchFamily="2" charset="-34"/>
                <a:cs typeface="Itim" panose="00000500000000000000" pitchFamily="2" charset="-34"/>
              </a:rPr>
              <a:t>        เงินเหรียญแลกเปลี่ยนได้โดยจำนวนเงิน</a:t>
            </a:r>
          </a:p>
          <a:p>
            <a:r>
              <a:rPr lang="th-TH" sz="3400" dirty="0">
                <a:latin typeface="Itim" panose="00000500000000000000" pitchFamily="2" charset="-34"/>
                <a:cs typeface="Itim" panose="00000500000000000000" pitchFamily="2" charset="-34"/>
              </a:rPr>
              <a:t>ที่นำไปแลกกับจำนวนเงินที่ได้รับต้องเท่ากัน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DD6F3C6-2810-4C22-A0A4-CDEE2B9687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521" y="4055264"/>
            <a:ext cx="1635760" cy="2666289"/>
          </a:xfrm>
          <a:prstGeom prst="rect">
            <a:avLst/>
          </a:prstGeom>
        </p:spPr>
      </p:pic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01048541-9DB6-4CE3-BEF6-847F8054DE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26" y="4403596"/>
            <a:ext cx="1745754" cy="231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137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995CA01C-FA70-4A7B-B60D-7068B41EEE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Shape, rectangle&#10;&#10;Description automatically generated">
            <a:extLst>
              <a:ext uri="{FF2B5EF4-FFF2-40B4-BE49-F238E27FC236}">
                <a16:creationId xmlns:a16="http://schemas.microsoft.com/office/drawing/2014/main" id="{9DA428AB-1121-44B9-918A-AEFD1B4CDA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471" y="995264"/>
            <a:ext cx="8665058" cy="2510352"/>
          </a:xfrm>
          <a:prstGeom prst="rect">
            <a:avLst/>
          </a:prstGeom>
        </p:spPr>
      </p:pic>
      <p:pic>
        <p:nvPicPr>
          <p:cNvPr id="9" name="Picture 8" descr="A picture containing text, lamp, seat&#10;&#10;Description automatically generated">
            <a:extLst>
              <a:ext uri="{FF2B5EF4-FFF2-40B4-BE49-F238E27FC236}">
                <a16:creationId xmlns:a16="http://schemas.microsoft.com/office/drawing/2014/main" id="{EB0AC9E4-59A7-43DA-A1FC-06898B7B2E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71689" y="1497175"/>
            <a:ext cx="759050" cy="2400610"/>
          </a:xfrm>
          <a:prstGeom prst="rect">
            <a:avLst/>
          </a:prstGeom>
        </p:spPr>
      </p:pic>
      <p:pic>
        <p:nvPicPr>
          <p:cNvPr id="11" name="Picture 10" descr="A picture containing text, lamp, seat&#10;&#10;Description automatically generated">
            <a:extLst>
              <a:ext uri="{FF2B5EF4-FFF2-40B4-BE49-F238E27FC236}">
                <a16:creationId xmlns:a16="http://schemas.microsoft.com/office/drawing/2014/main" id="{F6D31774-8ECA-4FAC-A543-018222E22D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261" y="1497175"/>
            <a:ext cx="759050" cy="240061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72481F3-E008-4CBB-A492-B1D0FC6A2C68}"/>
              </a:ext>
            </a:extLst>
          </p:cNvPr>
          <p:cNvSpPr txBox="1"/>
          <p:nvPr/>
        </p:nvSpPr>
        <p:spPr>
          <a:xfrm>
            <a:off x="1" y="1681743"/>
            <a:ext cx="12191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8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การแลกเงิน</a:t>
            </a:r>
          </a:p>
          <a:p>
            <a:pPr algn="ctr"/>
            <a:r>
              <a:rPr lang="th-TH" sz="48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(2)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95240F-F30D-415C-896A-E73E630BD057}"/>
              </a:ext>
            </a:extLst>
          </p:cNvPr>
          <p:cNvSpPr txBox="1"/>
          <p:nvPr/>
        </p:nvSpPr>
        <p:spPr>
          <a:xfrm>
            <a:off x="2031079" y="4575142"/>
            <a:ext cx="8129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dirty="0">
                <a:latin typeface="Itim" panose="00000500000000000000" pitchFamily="2" charset="-34"/>
                <a:cs typeface="Itim" panose="00000500000000000000" pitchFamily="2" charset="-34"/>
              </a:rPr>
              <a:t>แลกเงินตามจำนวนเงินที่กำหนดให้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BDD1CB-DD6E-4914-8867-D0B69B083C20}"/>
              </a:ext>
            </a:extLst>
          </p:cNvPr>
          <p:cNvSpPr txBox="1"/>
          <p:nvPr/>
        </p:nvSpPr>
        <p:spPr>
          <a:xfrm>
            <a:off x="4898021" y="3775376"/>
            <a:ext cx="2395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dirty="0">
                <a:latin typeface="Itim" panose="00000500000000000000" pitchFamily="2" charset="-34"/>
                <a:cs typeface="Itim" panose="00000500000000000000" pitchFamily="2" charset="-34"/>
              </a:rPr>
              <a:t>จุดประสงค์</a:t>
            </a:r>
          </a:p>
        </p:txBody>
      </p:sp>
      <p:pic>
        <p:nvPicPr>
          <p:cNvPr id="20" name="Picture 19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44FAA746-C0F1-44F5-881C-FB1357CB73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667" y="3784769"/>
            <a:ext cx="2260843" cy="2515297"/>
          </a:xfrm>
          <a:prstGeom prst="rect">
            <a:avLst/>
          </a:prstGeom>
        </p:spPr>
      </p:pic>
      <p:pic>
        <p:nvPicPr>
          <p:cNvPr id="21" name="Picture 20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0D466C60-C6E8-420B-9EEF-E6B1329A23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9818" y="3784769"/>
            <a:ext cx="2260843" cy="251529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F4C2B29-62C9-43F2-87BB-53E8DD493F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849" y="871475"/>
            <a:ext cx="278928" cy="27892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A596398-D999-4640-84C3-99B8D3EC62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040" y="884996"/>
            <a:ext cx="278928" cy="27892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AA2B620-22DF-4618-86CD-ADBF231C98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9299">
            <a:off x="10504515" y="4726718"/>
            <a:ext cx="278928" cy="27892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8798A27-2598-417F-8ACC-8255782A5E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59328">
            <a:off x="847042" y="4168849"/>
            <a:ext cx="278928" cy="27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271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, background pattern&#10;&#10;Description automatically generated">
            <a:extLst>
              <a:ext uri="{FF2B5EF4-FFF2-40B4-BE49-F238E27FC236}">
                <a16:creationId xmlns:a16="http://schemas.microsoft.com/office/drawing/2014/main" id="{D588F7CA-5C7E-4DFE-ACFB-9946477383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" t="1185" r="39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Shape, rectangle&#10;&#10;Description automatically generated">
            <a:extLst>
              <a:ext uri="{FF2B5EF4-FFF2-40B4-BE49-F238E27FC236}">
                <a16:creationId xmlns:a16="http://schemas.microsoft.com/office/drawing/2014/main" id="{1C2366A8-F130-422D-8595-4D065ECDB6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80" y="648182"/>
            <a:ext cx="11637241" cy="5919900"/>
          </a:xfrm>
          <a:prstGeom prst="rect">
            <a:avLst/>
          </a:prstGeom>
        </p:spPr>
      </p:pic>
      <p:pic>
        <p:nvPicPr>
          <p:cNvPr id="9" name="Picture 8" descr="A close-up of a bill&#10;&#10;Description automatically generated with low confidence">
            <a:extLst>
              <a:ext uri="{FF2B5EF4-FFF2-40B4-BE49-F238E27FC236}">
                <a16:creationId xmlns:a16="http://schemas.microsoft.com/office/drawing/2014/main" id="{9929D953-3ACA-4848-94DB-D9C87BCBA8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04" y="2880938"/>
            <a:ext cx="2867025" cy="15049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09A5243-E995-47E7-8A5A-E043B4C895D6}"/>
              </a:ext>
            </a:extLst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493" y="281238"/>
            <a:ext cx="9607011" cy="864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C3FE752-A2C7-4D0B-ACB6-767136A07C13}"/>
              </a:ext>
            </a:extLst>
          </p:cNvPr>
          <p:cNvSpPr txBox="1"/>
          <p:nvPr/>
        </p:nvSpPr>
        <p:spPr>
          <a:xfrm>
            <a:off x="1" y="403253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ธนบัตร 20 บาท 1 ฉบับ แลกเงินเหรียญได้อย่างไรบ้าง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82C4D91-1D0D-4935-86F0-6672FBA15274}"/>
              </a:ext>
            </a:extLst>
          </p:cNvPr>
          <p:cNvGrpSpPr/>
          <p:nvPr/>
        </p:nvGrpSpPr>
        <p:grpSpPr>
          <a:xfrm>
            <a:off x="3974710" y="2712366"/>
            <a:ext cx="6672643" cy="1084532"/>
            <a:chOff x="3974710" y="2712366"/>
            <a:chExt cx="6672643" cy="1084532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C7E292F-B236-4C18-908E-2A5F43601951}"/>
                </a:ext>
              </a:extLst>
            </p:cNvPr>
            <p:cNvGrpSpPr/>
            <p:nvPr/>
          </p:nvGrpSpPr>
          <p:grpSpPr>
            <a:xfrm>
              <a:off x="3974710" y="2712366"/>
              <a:ext cx="2161927" cy="869033"/>
              <a:chOff x="5656031" y="1542882"/>
              <a:chExt cx="2161927" cy="869033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1F3A0F6-702A-401E-882A-399AF34537C8}"/>
                  </a:ext>
                </a:extLst>
              </p:cNvPr>
              <p:cNvSpPr txBox="1"/>
              <p:nvPr/>
            </p:nvSpPr>
            <p:spPr>
              <a:xfrm>
                <a:off x="5656031" y="1542882"/>
                <a:ext cx="2161927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:r>
                  <a:rPr lang="th-TH" sz="26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แลกได้</a:t>
                </a:r>
                <a:endParaRPr lang="en-US" sz="2600" dirty="0">
                  <a:effectLst/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pic>
            <p:nvPicPr>
              <p:cNvPr id="23" name="Picture 22" descr="A picture containing text, television, monitor, screen&#10;&#10;Description automatically generated">
                <a:extLst>
                  <a:ext uri="{FF2B5EF4-FFF2-40B4-BE49-F238E27FC236}">
                    <a16:creationId xmlns:a16="http://schemas.microsoft.com/office/drawing/2014/main" id="{C850DC0F-8A49-4A7E-87BF-A87A49F9A7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10401" y="1797069"/>
                <a:ext cx="1846521" cy="614846"/>
              </a:xfrm>
              <a:prstGeom prst="rect">
                <a:avLst/>
              </a:prstGeom>
            </p:spPr>
          </p:pic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E07F787D-F16A-4AFB-92CA-54B74199680D}"/>
                </a:ext>
              </a:extLst>
            </p:cNvPr>
            <p:cNvGrpSpPr/>
            <p:nvPr/>
          </p:nvGrpSpPr>
          <p:grpSpPr>
            <a:xfrm>
              <a:off x="6089331" y="2752898"/>
              <a:ext cx="4558022" cy="1044000"/>
              <a:chOff x="6095998" y="2907000"/>
              <a:chExt cx="4558022" cy="1044000"/>
            </a:xfrm>
          </p:grpSpPr>
          <p:pic>
            <p:nvPicPr>
              <p:cNvPr id="25" name="Picture 24" descr="A picture containing object, coin&#10;&#10;Description automatically generated">
                <a:extLst>
                  <a:ext uri="{FF2B5EF4-FFF2-40B4-BE49-F238E27FC236}">
                    <a16:creationId xmlns:a16="http://schemas.microsoft.com/office/drawing/2014/main" id="{C755FCFF-A885-491F-9B73-4E40F782A5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95998" y="2907000"/>
                <a:ext cx="1016813" cy="1044000"/>
              </a:xfrm>
              <a:prstGeom prst="rect">
                <a:avLst/>
              </a:prstGeom>
            </p:spPr>
          </p:pic>
          <p:pic>
            <p:nvPicPr>
              <p:cNvPr id="26" name="Picture 25" descr="A picture containing object, coin&#10;&#10;Description automatically generated">
                <a:extLst>
                  <a:ext uri="{FF2B5EF4-FFF2-40B4-BE49-F238E27FC236}">
                    <a16:creationId xmlns:a16="http://schemas.microsoft.com/office/drawing/2014/main" id="{0C10D180-23F2-4048-AAC8-7CE903D67E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76401" y="2907000"/>
                <a:ext cx="1016813" cy="1044000"/>
              </a:xfrm>
              <a:prstGeom prst="rect">
                <a:avLst/>
              </a:prstGeom>
            </p:spPr>
          </p:pic>
          <p:pic>
            <p:nvPicPr>
              <p:cNvPr id="27" name="Picture 26" descr="A picture containing object, coin&#10;&#10;Description automatically generated">
                <a:extLst>
                  <a:ext uri="{FF2B5EF4-FFF2-40B4-BE49-F238E27FC236}">
                    <a16:creationId xmlns:a16="http://schemas.microsoft.com/office/drawing/2014/main" id="{20B99954-89BC-4DA0-BD1A-04FB8610BA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6804" y="2907000"/>
                <a:ext cx="1016813" cy="1044000"/>
              </a:xfrm>
              <a:prstGeom prst="rect">
                <a:avLst/>
              </a:prstGeom>
            </p:spPr>
          </p:pic>
          <p:pic>
            <p:nvPicPr>
              <p:cNvPr id="28" name="Picture 27" descr="A picture containing object, coin&#10;&#10;Description automatically generated">
                <a:extLst>
                  <a:ext uri="{FF2B5EF4-FFF2-40B4-BE49-F238E27FC236}">
                    <a16:creationId xmlns:a16="http://schemas.microsoft.com/office/drawing/2014/main" id="{2B39958B-EDB9-4064-8160-8B03DFE987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37207" y="2907000"/>
                <a:ext cx="1016813" cy="1044000"/>
              </a:xfrm>
              <a:prstGeom prst="rect">
                <a:avLst/>
              </a:prstGeom>
            </p:spPr>
          </p:pic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36091D9-B0B1-4C1C-B3A6-2B3219C75B26}"/>
              </a:ext>
            </a:extLst>
          </p:cNvPr>
          <p:cNvGrpSpPr/>
          <p:nvPr/>
        </p:nvGrpSpPr>
        <p:grpSpPr>
          <a:xfrm>
            <a:off x="3974710" y="1442447"/>
            <a:ext cx="4438851" cy="1116000"/>
            <a:chOff x="3974710" y="1442447"/>
            <a:chExt cx="4438851" cy="11160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7E44210-396A-4C92-B919-FCB4C535DC11}"/>
                </a:ext>
              </a:extLst>
            </p:cNvPr>
            <p:cNvGrpSpPr/>
            <p:nvPr/>
          </p:nvGrpSpPr>
          <p:grpSpPr>
            <a:xfrm>
              <a:off x="3974710" y="1456203"/>
              <a:ext cx="2161927" cy="869033"/>
              <a:chOff x="5656031" y="1542882"/>
              <a:chExt cx="2161927" cy="869033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9BE4033-8F13-4F0E-B568-34B0BE04FE84}"/>
                  </a:ext>
                </a:extLst>
              </p:cNvPr>
              <p:cNvSpPr txBox="1"/>
              <p:nvPr/>
            </p:nvSpPr>
            <p:spPr>
              <a:xfrm>
                <a:off x="5656031" y="1542882"/>
                <a:ext cx="2161927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:r>
                  <a:rPr lang="th-TH" sz="26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แลกได้</a:t>
                </a:r>
                <a:endParaRPr lang="en-US" sz="2600" dirty="0">
                  <a:effectLst/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pic>
            <p:nvPicPr>
              <p:cNvPr id="20" name="Picture 19" descr="A picture containing text, television, monitor, screen&#10;&#10;Description automatically generated">
                <a:extLst>
                  <a:ext uri="{FF2B5EF4-FFF2-40B4-BE49-F238E27FC236}">
                    <a16:creationId xmlns:a16="http://schemas.microsoft.com/office/drawing/2014/main" id="{ED3C8007-DA31-49C2-B045-A66E1E569B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10401" y="1797069"/>
                <a:ext cx="1846521" cy="614846"/>
              </a:xfrm>
              <a:prstGeom prst="rect">
                <a:avLst/>
              </a:prstGeom>
            </p:spPr>
          </p:pic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59405D73-4AA8-422D-ADD0-8637FE311DD7}"/>
                </a:ext>
              </a:extLst>
            </p:cNvPr>
            <p:cNvGrpSpPr/>
            <p:nvPr/>
          </p:nvGrpSpPr>
          <p:grpSpPr>
            <a:xfrm>
              <a:off x="6089331" y="1442447"/>
              <a:ext cx="2324230" cy="1116000"/>
              <a:chOff x="6089331" y="1442447"/>
              <a:chExt cx="2324230" cy="1116000"/>
            </a:xfrm>
          </p:grpSpPr>
          <p:pic>
            <p:nvPicPr>
              <p:cNvPr id="16" name="Picture 15" descr="A picture containing text, coin&#10;&#10;Description automatically generated">
                <a:extLst>
                  <a:ext uri="{FF2B5EF4-FFF2-40B4-BE49-F238E27FC236}">
                    <a16:creationId xmlns:a16="http://schemas.microsoft.com/office/drawing/2014/main" id="{AEEF1881-33A2-4BD7-B2EF-46EF6D4C08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89331" y="1442447"/>
                <a:ext cx="1116000" cy="1116000"/>
              </a:xfrm>
              <a:prstGeom prst="rect">
                <a:avLst/>
              </a:prstGeom>
            </p:spPr>
          </p:pic>
          <p:pic>
            <p:nvPicPr>
              <p:cNvPr id="17" name="Picture 16" descr="A picture containing text, coin&#10;&#10;Description automatically generated">
                <a:extLst>
                  <a:ext uri="{FF2B5EF4-FFF2-40B4-BE49-F238E27FC236}">
                    <a16:creationId xmlns:a16="http://schemas.microsoft.com/office/drawing/2014/main" id="{B48A0E5F-27AC-424F-82AC-857B85BBC1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97561" y="1442447"/>
                <a:ext cx="1116000" cy="1116000"/>
              </a:xfrm>
              <a:prstGeom prst="rect">
                <a:avLst/>
              </a:prstGeom>
            </p:spPr>
          </p:pic>
        </p:grp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E2CDF74-F8DB-4150-AF2D-C521F1E388BD}"/>
              </a:ext>
            </a:extLst>
          </p:cNvPr>
          <p:cNvGrpSpPr/>
          <p:nvPr/>
        </p:nvGrpSpPr>
        <p:grpSpPr>
          <a:xfrm>
            <a:off x="3974710" y="3995580"/>
            <a:ext cx="7320684" cy="2052320"/>
            <a:chOff x="3974710" y="3995580"/>
            <a:chExt cx="7320684" cy="205232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EF7EECF-D61B-4A3C-8B06-7C9474141F21}"/>
                </a:ext>
              </a:extLst>
            </p:cNvPr>
            <p:cNvGrpSpPr/>
            <p:nvPr/>
          </p:nvGrpSpPr>
          <p:grpSpPr>
            <a:xfrm>
              <a:off x="3974710" y="4485624"/>
              <a:ext cx="2161927" cy="869033"/>
              <a:chOff x="5656031" y="1542882"/>
              <a:chExt cx="2161927" cy="869033"/>
            </a:xfrm>
          </p:grpSpPr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9B1362E-3D11-4F1C-8BF1-398111F3567C}"/>
                  </a:ext>
                </a:extLst>
              </p:cNvPr>
              <p:cNvSpPr txBox="1"/>
              <p:nvPr/>
            </p:nvSpPr>
            <p:spPr>
              <a:xfrm>
                <a:off x="5656031" y="1542882"/>
                <a:ext cx="2161927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:r>
                  <a:rPr lang="th-TH" sz="26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แลกได้</a:t>
                </a:r>
                <a:endParaRPr lang="en-US" sz="2600" dirty="0">
                  <a:effectLst/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pic>
            <p:nvPicPr>
              <p:cNvPr id="32" name="Picture 31" descr="A picture containing text, television, monitor, screen&#10;&#10;Description automatically generated">
                <a:extLst>
                  <a:ext uri="{FF2B5EF4-FFF2-40B4-BE49-F238E27FC236}">
                    <a16:creationId xmlns:a16="http://schemas.microsoft.com/office/drawing/2014/main" id="{D052A275-77E5-49C7-88C9-351F0A3B88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10401" y="1797069"/>
                <a:ext cx="1846521" cy="614846"/>
              </a:xfrm>
              <a:prstGeom prst="rect">
                <a:avLst/>
              </a:prstGeom>
            </p:spPr>
          </p:pic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286862A6-6FBE-4DBB-9025-9ADFD49C7DBB}"/>
                </a:ext>
              </a:extLst>
            </p:cNvPr>
            <p:cNvGrpSpPr/>
            <p:nvPr/>
          </p:nvGrpSpPr>
          <p:grpSpPr>
            <a:xfrm>
              <a:off x="6089331" y="3995580"/>
              <a:ext cx="5206063" cy="2052320"/>
              <a:chOff x="6089331" y="3995580"/>
              <a:chExt cx="5206063" cy="2052320"/>
            </a:xfrm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3686D878-93FB-4074-85CD-D872F7C41D53}"/>
                  </a:ext>
                </a:extLst>
              </p:cNvPr>
              <p:cNvGrpSpPr/>
              <p:nvPr/>
            </p:nvGrpSpPr>
            <p:grpSpPr>
              <a:xfrm>
                <a:off x="6089331" y="3995580"/>
                <a:ext cx="5206063" cy="1008000"/>
                <a:chOff x="6089331" y="4127660"/>
                <a:chExt cx="5206063" cy="1008000"/>
              </a:xfrm>
            </p:grpSpPr>
            <p:pic>
              <p:nvPicPr>
                <p:cNvPr id="34" name="Picture 33" descr="A picture containing object, coin&#10;&#10;Description automatically generated">
                  <a:extLst>
                    <a:ext uri="{FF2B5EF4-FFF2-40B4-BE49-F238E27FC236}">
                      <a16:creationId xmlns:a16="http://schemas.microsoft.com/office/drawing/2014/main" id="{98A4162F-27DB-4BDF-9A92-6706AF74292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89331" y="4127660"/>
                  <a:ext cx="1015754" cy="1008000"/>
                </a:xfrm>
                <a:prstGeom prst="rect">
                  <a:avLst/>
                </a:prstGeom>
              </p:spPr>
            </p:pic>
            <p:pic>
              <p:nvPicPr>
                <p:cNvPr id="35" name="Picture 34" descr="A picture containing object, coin&#10;&#10;Description automatically generated">
                  <a:extLst>
                    <a:ext uri="{FF2B5EF4-FFF2-40B4-BE49-F238E27FC236}">
                      <a16:creationId xmlns:a16="http://schemas.microsoft.com/office/drawing/2014/main" id="{F691AC86-EBB0-4FF3-9D56-E84B76E4AAC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136908" y="4127660"/>
                  <a:ext cx="1015754" cy="1008000"/>
                </a:xfrm>
                <a:prstGeom prst="rect">
                  <a:avLst/>
                </a:prstGeom>
              </p:spPr>
            </p:pic>
            <p:pic>
              <p:nvPicPr>
                <p:cNvPr id="36" name="Picture 35" descr="A picture containing object, coin&#10;&#10;Description automatically generated">
                  <a:extLst>
                    <a:ext uri="{FF2B5EF4-FFF2-40B4-BE49-F238E27FC236}">
                      <a16:creationId xmlns:a16="http://schemas.microsoft.com/office/drawing/2014/main" id="{6A6BAED6-1180-4529-A2E0-370C8DF083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84485" y="4127660"/>
                  <a:ext cx="1015754" cy="1008000"/>
                </a:xfrm>
                <a:prstGeom prst="rect">
                  <a:avLst/>
                </a:prstGeom>
              </p:spPr>
            </p:pic>
            <p:pic>
              <p:nvPicPr>
                <p:cNvPr id="37" name="Picture 36" descr="A picture containing object, coin&#10;&#10;Description automatically generated">
                  <a:extLst>
                    <a:ext uri="{FF2B5EF4-FFF2-40B4-BE49-F238E27FC236}">
                      <a16:creationId xmlns:a16="http://schemas.microsoft.com/office/drawing/2014/main" id="{98B007DC-7816-42AA-8F0E-1911773CE20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232062" y="4127660"/>
                  <a:ext cx="1015754" cy="1008000"/>
                </a:xfrm>
                <a:prstGeom prst="rect">
                  <a:avLst/>
                </a:prstGeom>
              </p:spPr>
            </p:pic>
            <p:pic>
              <p:nvPicPr>
                <p:cNvPr id="38" name="Picture 37" descr="A picture containing object, coin&#10;&#10;Description automatically generated">
                  <a:extLst>
                    <a:ext uri="{FF2B5EF4-FFF2-40B4-BE49-F238E27FC236}">
                      <a16:creationId xmlns:a16="http://schemas.microsoft.com/office/drawing/2014/main" id="{0C850D00-B386-4C28-BE58-0022F55A16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279640" y="4127660"/>
                  <a:ext cx="1015754" cy="1008000"/>
                </a:xfrm>
                <a:prstGeom prst="rect">
                  <a:avLst/>
                </a:prstGeom>
              </p:spPr>
            </p:pic>
          </p:grp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D50344B4-8711-4F9E-8D33-7DDC33E883E3}"/>
                  </a:ext>
                </a:extLst>
              </p:cNvPr>
              <p:cNvGrpSpPr/>
              <p:nvPr/>
            </p:nvGrpSpPr>
            <p:grpSpPr>
              <a:xfrm>
                <a:off x="6089331" y="5039900"/>
                <a:ext cx="5206063" cy="1008000"/>
                <a:chOff x="6089331" y="4127660"/>
                <a:chExt cx="5206063" cy="1008000"/>
              </a:xfrm>
            </p:grpSpPr>
            <p:pic>
              <p:nvPicPr>
                <p:cNvPr id="41" name="Picture 40" descr="A picture containing object, coin&#10;&#10;Description automatically generated">
                  <a:extLst>
                    <a:ext uri="{FF2B5EF4-FFF2-40B4-BE49-F238E27FC236}">
                      <a16:creationId xmlns:a16="http://schemas.microsoft.com/office/drawing/2014/main" id="{D10719E7-1EE1-42D7-89CD-ECE21B9212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89331" y="4127660"/>
                  <a:ext cx="1015754" cy="1008000"/>
                </a:xfrm>
                <a:prstGeom prst="rect">
                  <a:avLst/>
                </a:prstGeom>
              </p:spPr>
            </p:pic>
            <p:pic>
              <p:nvPicPr>
                <p:cNvPr id="42" name="Picture 41" descr="A picture containing object, coin&#10;&#10;Description automatically generated">
                  <a:extLst>
                    <a:ext uri="{FF2B5EF4-FFF2-40B4-BE49-F238E27FC236}">
                      <a16:creationId xmlns:a16="http://schemas.microsoft.com/office/drawing/2014/main" id="{6CF8D742-9739-422C-BB03-63AACBB71DD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136908" y="4127660"/>
                  <a:ext cx="1015754" cy="1008000"/>
                </a:xfrm>
                <a:prstGeom prst="rect">
                  <a:avLst/>
                </a:prstGeom>
              </p:spPr>
            </p:pic>
            <p:pic>
              <p:nvPicPr>
                <p:cNvPr id="43" name="Picture 42" descr="A picture containing object, coin&#10;&#10;Description automatically generated">
                  <a:extLst>
                    <a:ext uri="{FF2B5EF4-FFF2-40B4-BE49-F238E27FC236}">
                      <a16:creationId xmlns:a16="http://schemas.microsoft.com/office/drawing/2014/main" id="{7E71A94A-A090-4D4D-88C1-8D798A34F26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84485" y="4127660"/>
                  <a:ext cx="1015754" cy="1008000"/>
                </a:xfrm>
                <a:prstGeom prst="rect">
                  <a:avLst/>
                </a:prstGeom>
              </p:spPr>
            </p:pic>
            <p:pic>
              <p:nvPicPr>
                <p:cNvPr id="44" name="Picture 43" descr="A picture containing object, coin&#10;&#10;Description automatically generated">
                  <a:extLst>
                    <a:ext uri="{FF2B5EF4-FFF2-40B4-BE49-F238E27FC236}">
                      <a16:creationId xmlns:a16="http://schemas.microsoft.com/office/drawing/2014/main" id="{B605B44B-E3F5-4A4F-8763-D27FBB4BA29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232062" y="4127660"/>
                  <a:ext cx="1015754" cy="1008000"/>
                </a:xfrm>
                <a:prstGeom prst="rect">
                  <a:avLst/>
                </a:prstGeom>
              </p:spPr>
            </p:pic>
            <p:pic>
              <p:nvPicPr>
                <p:cNvPr id="45" name="Picture 44" descr="A picture containing object, coin&#10;&#10;Description automatically generated">
                  <a:extLst>
                    <a:ext uri="{FF2B5EF4-FFF2-40B4-BE49-F238E27FC236}">
                      <a16:creationId xmlns:a16="http://schemas.microsoft.com/office/drawing/2014/main" id="{49EE949F-38DC-4487-ADB8-92B59A8E3E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279640" y="4127660"/>
                  <a:ext cx="1015754" cy="1008000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360115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outdoor&#10;&#10;Description automatically generated">
            <a:extLst>
              <a:ext uri="{FF2B5EF4-FFF2-40B4-BE49-F238E27FC236}">
                <a16:creationId xmlns:a16="http://schemas.microsoft.com/office/drawing/2014/main" id="{61163D7B-364E-4937-8C72-9D878F5390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Shape, rectangle&#10;&#10;Description automatically generated">
            <a:extLst>
              <a:ext uri="{FF2B5EF4-FFF2-40B4-BE49-F238E27FC236}">
                <a16:creationId xmlns:a16="http://schemas.microsoft.com/office/drawing/2014/main" id="{305B6D53-03A0-4F2D-A324-A34F6CB2BF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63" y="230474"/>
            <a:ext cx="11694274" cy="6397053"/>
          </a:xfrm>
          <a:prstGeom prst="rect">
            <a:avLst/>
          </a:prstGeom>
        </p:spPr>
      </p:pic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EF3E3D13-1401-45F2-948C-CAEB3DAE84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9736" y="4427348"/>
            <a:ext cx="2020748" cy="176597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1623DF3-E631-4AD9-BBC8-2D298DA7810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432" y="4900513"/>
            <a:ext cx="1183070" cy="109878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6335ECB6-34E0-46C1-8839-EB7EF64DD2AA}"/>
              </a:ext>
            </a:extLst>
          </p:cNvPr>
          <p:cNvGrpSpPr/>
          <p:nvPr/>
        </p:nvGrpSpPr>
        <p:grpSpPr>
          <a:xfrm>
            <a:off x="2507485" y="4258800"/>
            <a:ext cx="2384025" cy="828404"/>
            <a:chOff x="2686789" y="3072086"/>
            <a:chExt cx="2384025" cy="828404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58FD149-A98A-4DFE-8AC2-D6B4BD376200}"/>
                </a:ext>
              </a:extLst>
            </p:cNvPr>
            <p:cNvGrpSpPr/>
            <p:nvPr/>
          </p:nvGrpSpPr>
          <p:grpSpPr>
            <a:xfrm>
              <a:off x="2686789" y="3072086"/>
              <a:ext cx="2384025" cy="828404"/>
              <a:chOff x="2686789" y="3072086"/>
              <a:chExt cx="2384025" cy="828404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710D8D16-311E-4CC0-ACAA-C6186915B6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885729" y="3072086"/>
                <a:ext cx="2185085" cy="669573"/>
              </a:xfrm>
              <a:prstGeom prst="rect">
                <a:avLst/>
              </a:prstGeom>
            </p:spPr>
          </p:pic>
          <p:sp>
            <p:nvSpPr>
              <p:cNvPr id="26" name="Isosceles Triangle 25">
                <a:extLst>
                  <a:ext uri="{FF2B5EF4-FFF2-40B4-BE49-F238E27FC236}">
                    <a16:creationId xmlns:a16="http://schemas.microsoft.com/office/drawing/2014/main" id="{DBB60700-FBCB-4FC7-8D08-278661F9B969}"/>
                  </a:ext>
                </a:extLst>
              </p:cNvPr>
              <p:cNvSpPr/>
              <p:nvPr/>
            </p:nvSpPr>
            <p:spPr>
              <a:xfrm rot="13668832">
                <a:off x="2888237" y="3325662"/>
                <a:ext cx="373380" cy="776275"/>
              </a:xfrm>
              <a:prstGeom prst="triangle">
                <a:avLst/>
              </a:prstGeom>
              <a:solidFill>
                <a:srgbClr val="97D2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725EDF3-A1D6-4872-B5CF-E6051322738E}"/>
                </a:ext>
              </a:extLst>
            </p:cNvPr>
            <p:cNvSpPr txBox="1"/>
            <p:nvPr/>
          </p:nvSpPr>
          <p:spPr>
            <a:xfrm>
              <a:off x="3074928" y="3146786"/>
              <a:ext cx="199588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มีเงินเท่าไร</a:t>
              </a:r>
              <a:endParaRPr lang="en-US" sz="30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26AF036-5CF2-443C-906B-29C44D7A1206}"/>
              </a:ext>
            </a:extLst>
          </p:cNvPr>
          <p:cNvGrpSpPr/>
          <p:nvPr/>
        </p:nvGrpSpPr>
        <p:grpSpPr>
          <a:xfrm>
            <a:off x="7616142" y="4792764"/>
            <a:ext cx="2261693" cy="669573"/>
            <a:chOff x="5691871" y="3072086"/>
            <a:chExt cx="2261693" cy="66957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A565A39-A65C-4CAD-AEC9-25D5E4A21F25}"/>
                </a:ext>
              </a:extLst>
            </p:cNvPr>
            <p:cNvGrpSpPr/>
            <p:nvPr/>
          </p:nvGrpSpPr>
          <p:grpSpPr>
            <a:xfrm>
              <a:off x="5691871" y="3072086"/>
              <a:ext cx="2261693" cy="669573"/>
              <a:chOff x="5691871" y="3072086"/>
              <a:chExt cx="2261693" cy="669573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E0AD3C5B-CCFD-4FE4-9407-B6A6969DBF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691871" y="3072086"/>
                <a:ext cx="1829069" cy="669573"/>
              </a:xfrm>
              <a:prstGeom prst="rect">
                <a:avLst/>
              </a:prstGeom>
            </p:spPr>
          </p:pic>
          <p:sp>
            <p:nvSpPr>
              <p:cNvPr id="31" name="Isosceles Triangle 30">
                <a:extLst>
                  <a:ext uri="{FF2B5EF4-FFF2-40B4-BE49-F238E27FC236}">
                    <a16:creationId xmlns:a16="http://schemas.microsoft.com/office/drawing/2014/main" id="{E675D8E8-1328-463E-9329-2D3161CA0261}"/>
                  </a:ext>
                </a:extLst>
              </p:cNvPr>
              <p:cNvSpPr/>
              <p:nvPr/>
            </p:nvSpPr>
            <p:spPr>
              <a:xfrm rot="5864131">
                <a:off x="7378737" y="3056176"/>
                <a:ext cx="373380" cy="776275"/>
              </a:xfrm>
              <a:prstGeom prst="triangle">
                <a:avLst/>
              </a:prstGeom>
              <a:solidFill>
                <a:srgbClr val="FFF2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8251D97-113C-4075-8E9A-2E4CA0F2C3EF}"/>
                </a:ext>
              </a:extLst>
            </p:cNvPr>
            <p:cNvSpPr txBox="1"/>
            <p:nvPr/>
          </p:nvSpPr>
          <p:spPr>
            <a:xfrm>
              <a:off x="5883282" y="3146786"/>
              <a:ext cx="158932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20 บาท</a:t>
              </a:r>
              <a:endParaRPr lang="en-US" sz="30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A8321AF-0342-4AC9-9C2A-F36C6D3652CE}"/>
              </a:ext>
            </a:extLst>
          </p:cNvPr>
          <p:cNvGrpSpPr/>
          <p:nvPr/>
        </p:nvGrpSpPr>
        <p:grpSpPr>
          <a:xfrm>
            <a:off x="1389480" y="883251"/>
            <a:ext cx="3611627" cy="1716595"/>
            <a:chOff x="1668167" y="1030735"/>
            <a:chExt cx="3611627" cy="1716595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A17C7817-3BDF-4646-AA30-DD615870A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63199" y="1030735"/>
              <a:ext cx="1716595" cy="1716595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CD9D908-316F-47C3-874D-5ADB3A650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68167" y="1030735"/>
              <a:ext cx="1716595" cy="1716595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2DB1E8B-8268-4E8A-A7B9-E7414FAAF32E}"/>
              </a:ext>
            </a:extLst>
          </p:cNvPr>
          <p:cNvGrpSpPr/>
          <p:nvPr/>
        </p:nvGrpSpPr>
        <p:grpSpPr>
          <a:xfrm>
            <a:off x="2074480" y="2799824"/>
            <a:ext cx="2241627" cy="719896"/>
            <a:chOff x="5220348" y="2990319"/>
            <a:chExt cx="2241627" cy="719896"/>
          </a:xfrm>
        </p:grpSpPr>
        <p:pic>
          <p:nvPicPr>
            <p:cNvPr id="6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B323BA7B-285F-4649-9062-1C66B7860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0348" y="2990319"/>
              <a:ext cx="2241627" cy="71989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2738A0-E02F-4893-BE7D-0445E54DA2D3}"/>
                </a:ext>
              </a:extLst>
            </p:cNvPr>
            <p:cNvSpPr txBox="1"/>
            <p:nvPr/>
          </p:nvSpPr>
          <p:spPr>
            <a:xfrm>
              <a:off x="5220348" y="3061076"/>
              <a:ext cx="216192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20 บาท</a:t>
              </a:r>
              <a:endParaRPr lang="en-US" sz="30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7A50AF6-2CF9-410A-AC4A-CDA4AA4B69B6}"/>
              </a:ext>
            </a:extLst>
          </p:cNvPr>
          <p:cNvGrpSpPr/>
          <p:nvPr/>
        </p:nvGrpSpPr>
        <p:grpSpPr>
          <a:xfrm>
            <a:off x="5184420" y="1122451"/>
            <a:ext cx="2437190" cy="1006454"/>
            <a:chOff x="5655887" y="1481922"/>
            <a:chExt cx="2437190" cy="1006454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1C8F4DF-7BE0-4675-90D8-610BF138602A}"/>
                </a:ext>
              </a:extLst>
            </p:cNvPr>
            <p:cNvSpPr txBox="1"/>
            <p:nvPr/>
          </p:nvSpPr>
          <p:spPr>
            <a:xfrm>
              <a:off x="5793519" y="1481922"/>
              <a:ext cx="216192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แลกได้</a:t>
              </a:r>
              <a:endParaRPr lang="en-US" sz="30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pic>
          <p:nvPicPr>
            <p:cNvPr id="18" name="Picture 17" descr="A picture containing text, television, monitor, screen&#10;&#10;Description automatically generated">
              <a:extLst>
                <a:ext uri="{FF2B5EF4-FFF2-40B4-BE49-F238E27FC236}">
                  <a16:creationId xmlns:a16="http://schemas.microsoft.com/office/drawing/2014/main" id="{DB6CBDD2-CD21-45AC-A214-90BFC6CF1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5887" y="1788770"/>
              <a:ext cx="2437190" cy="699606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AEB14EC-7846-4F70-AA6F-7C1BAD31FB61}"/>
              </a:ext>
            </a:extLst>
          </p:cNvPr>
          <p:cNvGrpSpPr/>
          <p:nvPr/>
        </p:nvGrpSpPr>
        <p:grpSpPr>
          <a:xfrm>
            <a:off x="7947238" y="883251"/>
            <a:ext cx="2951677" cy="2636469"/>
            <a:chOff x="8271328" y="883251"/>
            <a:chExt cx="2951677" cy="2636469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5A63425A-9B22-4D80-B21C-359B7ED8C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71328" y="883251"/>
              <a:ext cx="2951677" cy="1549385"/>
            </a:xfrm>
            <a:prstGeom prst="rect">
              <a:avLst/>
            </a:prstGeom>
          </p:spPr>
        </p:pic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9345349-B5D9-4E44-872B-33F03745BD91}"/>
                </a:ext>
              </a:extLst>
            </p:cNvPr>
            <p:cNvGrpSpPr/>
            <p:nvPr/>
          </p:nvGrpSpPr>
          <p:grpSpPr>
            <a:xfrm>
              <a:off x="8709797" y="2799824"/>
              <a:ext cx="2241627" cy="719896"/>
              <a:chOff x="5693342" y="2990319"/>
              <a:chExt cx="2241627" cy="719896"/>
            </a:xfrm>
          </p:grpSpPr>
          <p:pic>
            <p:nvPicPr>
              <p:cNvPr id="40" name="Picture 39" descr="Shape, rectangle&#10;&#10;Description automatically generated">
                <a:extLst>
                  <a:ext uri="{FF2B5EF4-FFF2-40B4-BE49-F238E27FC236}">
                    <a16:creationId xmlns:a16="http://schemas.microsoft.com/office/drawing/2014/main" id="{B2ECE7CB-3A51-4863-9A60-F829C5966F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93342" y="2990319"/>
                <a:ext cx="2241627" cy="719896"/>
              </a:xfrm>
              <a:prstGeom prst="rect">
                <a:avLst/>
              </a:prstGeom>
            </p:spPr>
          </p:pic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1F5BAA3-2DA1-4791-A042-F7A95F95C2C4}"/>
                  </a:ext>
                </a:extLst>
              </p:cNvPr>
              <p:cNvSpPr txBox="1"/>
              <p:nvPr/>
            </p:nvSpPr>
            <p:spPr>
              <a:xfrm>
                <a:off x="5693342" y="3061076"/>
                <a:ext cx="2161927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:r>
                  <a:rPr lang="th-TH" sz="30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20 บาท</a:t>
                </a:r>
                <a:endParaRPr lang="en-US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2F8745A-CFD2-49A0-97BE-9F2A0D82EE84}"/>
              </a:ext>
            </a:extLst>
          </p:cNvPr>
          <p:cNvGrpSpPr/>
          <p:nvPr/>
        </p:nvGrpSpPr>
        <p:grpSpPr>
          <a:xfrm>
            <a:off x="2736176" y="3702774"/>
            <a:ext cx="6122376" cy="1299893"/>
            <a:chOff x="3310518" y="3124667"/>
            <a:chExt cx="6122376" cy="1299893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5D53A1F5-8472-42E6-A352-43FCEAC3ED55}"/>
                </a:ext>
              </a:extLst>
            </p:cNvPr>
            <p:cNvGrpSpPr/>
            <p:nvPr/>
          </p:nvGrpSpPr>
          <p:grpSpPr>
            <a:xfrm>
              <a:off x="3310518" y="3124667"/>
              <a:ext cx="5500627" cy="1299893"/>
              <a:chOff x="3310518" y="3124667"/>
              <a:chExt cx="5500627" cy="1299893"/>
            </a:xfrm>
          </p:grpSpPr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207106CF-2131-4A83-957E-2C49EE5AAB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739248" y="3124667"/>
                <a:ext cx="5071897" cy="1299893"/>
              </a:xfrm>
              <a:prstGeom prst="rect">
                <a:avLst/>
              </a:prstGeom>
            </p:spPr>
          </p:pic>
          <p:sp>
            <p:nvSpPr>
              <p:cNvPr id="50" name="Isosceles Triangle 49">
                <a:extLst>
                  <a:ext uri="{FF2B5EF4-FFF2-40B4-BE49-F238E27FC236}">
                    <a16:creationId xmlns:a16="http://schemas.microsoft.com/office/drawing/2014/main" id="{37BDC9A8-4C5B-41F5-B61F-FA3F664A87C6}"/>
                  </a:ext>
                </a:extLst>
              </p:cNvPr>
              <p:cNvSpPr/>
              <p:nvPr/>
            </p:nvSpPr>
            <p:spPr>
              <a:xfrm rot="14802867">
                <a:off x="3511966" y="3776654"/>
                <a:ext cx="373380" cy="776275"/>
              </a:xfrm>
              <a:prstGeom prst="triangle">
                <a:avLst/>
              </a:prstGeom>
              <a:solidFill>
                <a:srgbClr val="97D2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9494F46-E416-4EC4-A781-78CC5AE0C446}"/>
                </a:ext>
              </a:extLst>
            </p:cNvPr>
            <p:cNvSpPr txBox="1"/>
            <p:nvPr/>
          </p:nvSpPr>
          <p:spPr>
            <a:xfrm>
              <a:off x="3972090" y="3238742"/>
              <a:ext cx="5460804" cy="1054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เหรียญ 10 บาท 2 เหรียญ </a:t>
              </a:r>
            </a:p>
            <a:p>
              <a:pPr>
                <a:spcBef>
                  <a:spcPts val="300"/>
                </a:spcBef>
              </a:pP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แล</a:t>
              </a: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กธนบัตร 20 บาทได้ 1 ฉบับ</a:t>
              </a:r>
              <a:endParaRPr lang="en-US" sz="30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8FDB599-F0DF-4AF1-8760-F0446CCC9604}"/>
              </a:ext>
            </a:extLst>
          </p:cNvPr>
          <p:cNvGrpSpPr/>
          <p:nvPr/>
        </p:nvGrpSpPr>
        <p:grpSpPr>
          <a:xfrm>
            <a:off x="2600975" y="5124097"/>
            <a:ext cx="6167166" cy="1299893"/>
            <a:chOff x="3265728" y="3124667"/>
            <a:chExt cx="6167166" cy="129989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F3782CB9-7722-4A8E-8B77-38CB0168F290}"/>
                </a:ext>
              </a:extLst>
            </p:cNvPr>
            <p:cNvGrpSpPr/>
            <p:nvPr/>
          </p:nvGrpSpPr>
          <p:grpSpPr>
            <a:xfrm>
              <a:off x="3265728" y="3124667"/>
              <a:ext cx="5859297" cy="1299893"/>
              <a:chOff x="3265728" y="3124667"/>
              <a:chExt cx="5859297" cy="1299893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A97BCA63-9AFB-4943-B12E-640E5C7604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739249" y="3124667"/>
                <a:ext cx="5385776" cy="1299893"/>
              </a:xfrm>
              <a:prstGeom prst="rect">
                <a:avLst/>
              </a:prstGeom>
            </p:spPr>
          </p:pic>
          <p:sp>
            <p:nvSpPr>
              <p:cNvPr id="55" name="Isosceles Triangle 54">
                <a:extLst>
                  <a:ext uri="{FF2B5EF4-FFF2-40B4-BE49-F238E27FC236}">
                    <a16:creationId xmlns:a16="http://schemas.microsoft.com/office/drawing/2014/main" id="{64107BCA-7753-4A6D-A029-E8BE83062A73}"/>
                  </a:ext>
                </a:extLst>
              </p:cNvPr>
              <p:cNvSpPr/>
              <p:nvPr/>
            </p:nvSpPr>
            <p:spPr>
              <a:xfrm rot="16883143">
                <a:off x="3467176" y="3265888"/>
                <a:ext cx="373380" cy="776275"/>
              </a:xfrm>
              <a:prstGeom prst="triangle">
                <a:avLst/>
              </a:prstGeom>
              <a:solidFill>
                <a:srgbClr val="97D2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AD75140-3F4F-4CE0-9D72-39F83A7A8631}"/>
                </a:ext>
              </a:extLst>
            </p:cNvPr>
            <p:cNvSpPr txBox="1"/>
            <p:nvPr/>
          </p:nvSpPr>
          <p:spPr>
            <a:xfrm>
              <a:off x="3972090" y="3238742"/>
              <a:ext cx="5460804" cy="1054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หรือ ธนบัตร 20 บาท 1 ฉบับ</a:t>
              </a:r>
            </a:p>
            <a:p>
              <a:pPr>
                <a:spcBef>
                  <a:spcPts val="300"/>
                </a:spcBef>
              </a:pP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แล</a:t>
              </a: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กเหรียญ 10 บาทได้ 2 เหรียญ</a:t>
              </a:r>
              <a:endParaRPr lang="en-US" sz="30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97763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outdoor&#10;&#10;Description automatically generated">
            <a:extLst>
              <a:ext uri="{FF2B5EF4-FFF2-40B4-BE49-F238E27FC236}">
                <a16:creationId xmlns:a16="http://schemas.microsoft.com/office/drawing/2014/main" id="{61163D7B-364E-4937-8C72-9D878F5390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Shape, rectangle&#10;&#10;Description automatically generated">
            <a:extLst>
              <a:ext uri="{FF2B5EF4-FFF2-40B4-BE49-F238E27FC236}">
                <a16:creationId xmlns:a16="http://schemas.microsoft.com/office/drawing/2014/main" id="{305B6D53-03A0-4F2D-A324-A34F6CB2BF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63" y="230474"/>
            <a:ext cx="11694274" cy="6397053"/>
          </a:xfrm>
          <a:prstGeom prst="rect">
            <a:avLst/>
          </a:prstGeom>
        </p:spPr>
      </p:pic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EF3E3D13-1401-45F2-948C-CAEB3DAE84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9736" y="4427348"/>
            <a:ext cx="2020748" cy="176597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1623DF3-E631-4AD9-BBC8-2D298DA7810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589" y="4852833"/>
            <a:ext cx="1183070" cy="109878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6335ECB6-34E0-46C1-8839-EB7EF64DD2AA}"/>
              </a:ext>
            </a:extLst>
          </p:cNvPr>
          <p:cNvGrpSpPr/>
          <p:nvPr/>
        </p:nvGrpSpPr>
        <p:grpSpPr>
          <a:xfrm>
            <a:off x="2507485" y="4258800"/>
            <a:ext cx="2384025" cy="828404"/>
            <a:chOff x="2686789" y="3072086"/>
            <a:chExt cx="2384025" cy="828404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58FD149-A98A-4DFE-8AC2-D6B4BD376200}"/>
                </a:ext>
              </a:extLst>
            </p:cNvPr>
            <p:cNvGrpSpPr/>
            <p:nvPr/>
          </p:nvGrpSpPr>
          <p:grpSpPr>
            <a:xfrm>
              <a:off x="2686789" y="3072086"/>
              <a:ext cx="2384025" cy="828404"/>
              <a:chOff x="2686789" y="3072086"/>
              <a:chExt cx="2384025" cy="828404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710D8D16-311E-4CC0-ACAA-C6186915B6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885729" y="3072086"/>
                <a:ext cx="2185085" cy="669573"/>
              </a:xfrm>
              <a:prstGeom prst="rect">
                <a:avLst/>
              </a:prstGeom>
            </p:spPr>
          </p:pic>
          <p:sp>
            <p:nvSpPr>
              <p:cNvPr id="26" name="Isosceles Triangle 25">
                <a:extLst>
                  <a:ext uri="{FF2B5EF4-FFF2-40B4-BE49-F238E27FC236}">
                    <a16:creationId xmlns:a16="http://schemas.microsoft.com/office/drawing/2014/main" id="{DBB60700-FBCB-4FC7-8D08-278661F9B969}"/>
                  </a:ext>
                </a:extLst>
              </p:cNvPr>
              <p:cNvSpPr/>
              <p:nvPr/>
            </p:nvSpPr>
            <p:spPr>
              <a:xfrm rot="13668832">
                <a:off x="2888237" y="3325662"/>
                <a:ext cx="373380" cy="776275"/>
              </a:xfrm>
              <a:prstGeom prst="triangle">
                <a:avLst/>
              </a:prstGeom>
              <a:solidFill>
                <a:srgbClr val="97D2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725EDF3-A1D6-4872-B5CF-E6051322738E}"/>
                </a:ext>
              </a:extLst>
            </p:cNvPr>
            <p:cNvSpPr txBox="1"/>
            <p:nvPr/>
          </p:nvSpPr>
          <p:spPr>
            <a:xfrm>
              <a:off x="3074928" y="3146786"/>
              <a:ext cx="199588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มีเงินเท่าไร</a:t>
              </a:r>
              <a:endParaRPr lang="en-US" sz="30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26AF036-5CF2-443C-906B-29C44D7A1206}"/>
              </a:ext>
            </a:extLst>
          </p:cNvPr>
          <p:cNvGrpSpPr/>
          <p:nvPr/>
        </p:nvGrpSpPr>
        <p:grpSpPr>
          <a:xfrm>
            <a:off x="7616142" y="4792764"/>
            <a:ext cx="2261693" cy="669573"/>
            <a:chOff x="5691871" y="3072086"/>
            <a:chExt cx="2261693" cy="66957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A565A39-A65C-4CAD-AEC9-25D5E4A21F25}"/>
                </a:ext>
              </a:extLst>
            </p:cNvPr>
            <p:cNvGrpSpPr/>
            <p:nvPr/>
          </p:nvGrpSpPr>
          <p:grpSpPr>
            <a:xfrm>
              <a:off x="5691871" y="3072086"/>
              <a:ext cx="2261693" cy="669573"/>
              <a:chOff x="5691871" y="3072086"/>
              <a:chExt cx="2261693" cy="669573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E0AD3C5B-CCFD-4FE4-9407-B6A6969DBF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691871" y="3072086"/>
                <a:ext cx="1829069" cy="669573"/>
              </a:xfrm>
              <a:prstGeom prst="rect">
                <a:avLst/>
              </a:prstGeom>
            </p:spPr>
          </p:pic>
          <p:sp>
            <p:nvSpPr>
              <p:cNvPr id="31" name="Isosceles Triangle 30">
                <a:extLst>
                  <a:ext uri="{FF2B5EF4-FFF2-40B4-BE49-F238E27FC236}">
                    <a16:creationId xmlns:a16="http://schemas.microsoft.com/office/drawing/2014/main" id="{E675D8E8-1328-463E-9329-2D3161CA0261}"/>
                  </a:ext>
                </a:extLst>
              </p:cNvPr>
              <p:cNvSpPr/>
              <p:nvPr/>
            </p:nvSpPr>
            <p:spPr>
              <a:xfrm rot="5864131">
                <a:off x="7378737" y="3056176"/>
                <a:ext cx="373380" cy="776275"/>
              </a:xfrm>
              <a:prstGeom prst="triangle">
                <a:avLst/>
              </a:prstGeom>
              <a:solidFill>
                <a:srgbClr val="FFF2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8251D97-113C-4075-8E9A-2E4CA0F2C3EF}"/>
                </a:ext>
              </a:extLst>
            </p:cNvPr>
            <p:cNvSpPr txBox="1"/>
            <p:nvPr/>
          </p:nvSpPr>
          <p:spPr>
            <a:xfrm>
              <a:off x="5883282" y="3146786"/>
              <a:ext cx="158932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5</a:t>
              </a: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0 บาท</a:t>
              </a:r>
              <a:endParaRPr lang="en-US" sz="30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2DB1E8B-8268-4E8A-A7B9-E7414FAAF32E}"/>
              </a:ext>
            </a:extLst>
          </p:cNvPr>
          <p:cNvGrpSpPr/>
          <p:nvPr/>
        </p:nvGrpSpPr>
        <p:grpSpPr>
          <a:xfrm>
            <a:off x="3028197" y="2491337"/>
            <a:ext cx="2241627" cy="719896"/>
            <a:chOff x="5220348" y="2990319"/>
            <a:chExt cx="2241627" cy="719896"/>
          </a:xfrm>
        </p:grpSpPr>
        <p:pic>
          <p:nvPicPr>
            <p:cNvPr id="6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B323BA7B-285F-4649-9062-1C66B7860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0348" y="2990319"/>
              <a:ext cx="2241627" cy="71989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2738A0-E02F-4893-BE7D-0445E54DA2D3}"/>
                </a:ext>
              </a:extLst>
            </p:cNvPr>
            <p:cNvSpPr txBox="1"/>
            <p:nvPr/>
          </p:nvSpPr>
          <p:spPr>
            <a:xfrm>
              <a:off x="5220348" y="3061076"/>
              <a:ext cx="216192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50</a:t>
              </a: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 บาท</a:t>
              </a:r>
              <a:endParaRPr lang="en-US" sz="30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7A50AF6-2CF9-410A-AC4A-CDA4AA4B69B6}"/>
              </a:ext>
            </a:extLst>
          </p:cNvPr>
          <p:cNvGrpSpPr/>
          <p:nvPr/>
        </p:nvGrpSpPr>
        <p:grpSpPr>
          <a:xfrm>
            <a:off x="6049701" y="1263585"/>
            <a:ext cx="2437190" cy="1006454"/>
            <a:chOff x="5655887" y="1481922"/>
            <a:chExt cx="2437190" cy="1006454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1C8F4DF-7BE0-4675-90D8-610BF138602A}"/>
                </a:ext>
              </a:extLst>
            </p:cNvPr>
            <p:cNvSpPr txBox="1"/>
            <p:nvPr/>
          </p:nvSpPr>
          <p:spPr>
            <a:xfrm>
              <a:off x="5793519" y="1481922"/>
              <a:ext cx="216192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แลกได้</a:t>
              </a:r>
              <a:endParaRPr lang="en-US" sz="30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pic>
          <p:nvPicPr>
            <p:cNvPr id="18" name="Picture 17" descr="A picture containing text, television, monitor, screen&#10;&#10;Description automatically generated">
              <a:extLst>
                <a:ext uri="{FF2B5EF4-FFF2-40B4-BE49-F238E27FC236}">
                  <a16:creationId xmlns:a16="http://schemas.microsoft.com/office/drawing/2014/main" id="{DB6CBDD2-CD21-45AC-A214-90BFC6CF1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5887" y="1788770"/>
              <a:ext cx="2437190" cy="699606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F705912-2DA2-404A-85F0-8D72AC41690A}"/>
              </a:ext>
            </a:extLst>
          </p:cNvPr>
          <p:cNvGrpSpPr/>
          <p:nvPr/>
        </p:nvGrpSpPr>
        <p:grpSpPr>
          <a:xfrm>
            <a:off x="8680617" y="939796"/>
            <a:ext cx="2662112" cy="2271437"/>
            <a:chOff x="8680617" y="939796"/>
            <a:chExt cx="2662112" cy="2271437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5A63425A-9B22-4D80-B21C-359B7ED8C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80617" y="939796"/>
              <a:ext cx="2662112" cy="1335281"/>
            </a:xfrm>
            <a:prstGeom prst="rect">
              <a:avLst/>
            </a:prstGeom>
          </p:spPr>
        </p:pic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9345349-B5D9-4E44-872B-33F03745BD91}"/>
                </a:ext>
              </a:extLst>
            </p:cNvPr>
            <p:cNvGrpSpPr/>
            <p:nvPr/>
          </p:nvGrpSpPr>
          <p:grpSpPr>
            <a:xfrm>
              <a:off x="8829521" y="2491337"/>
              <a:ext cx="2241627" cy="719896"/>
              <a:chOff x="5693342" y="2990319"/>
              <a:chExt cx="2241627" cy="719896"/>
            </a:xfrm>
          </p:grpSpPr>
          <p:pic>
            <p:nvPicPr>
              <p:cNvPr id="40" name="Picture 39" descr="Shape, rectangle&#10;&#10;Description automatically generated">
                <a:extLst>
                  <a:ext uri="{FF2B5EF4-FFF2-40B4-BE49-F238E27FC236}">
                    <a16:creationId xmlns:a16="http://schemas.microsoft.com/office/drawing/2014/main" id="{B2ECE7CB-3A51-4863-9A60-F829C5966F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93342" y="2990319"/>
                <a:ext cx="2241627" cy="719896"/>
              </a:xfrm>
              <a:prstGeom prst="rect">
                <a:avLst/>
              </a:prstGeom>
            </p:spPr>
          </p:pic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1F5BAA3-2DA1-4791-A042-F7A95F95C2C4}"/>
                  </a:ext>
                </a:extLst>
              </p:cNvPr>
              <p:cNvSpPr txBox="1"/>
              <p:nvPr/>
            </p:nvSpPr>
            <p:spPr>
              <a:xfrm>
                <a:off x="5693342" y="3061076"/>
                <a:ext cx="2161927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:r>
                  <a:rPr lang="th-TH" sz="3000" dirty="0">
                    <a:latin typeface="Itim" panose="00000500000000000000" pitchFamily="2" charset="-34"/>
                    <a:cs typeface="Itim" panose="00000500000000000000" pitchFamily="2" charset="-34"/>
                  </a:rPr>
                  <a:t>5</a:t>
                </a:r>
                <a:r>
                  <a:rPr lang="th-TH" sz="30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0 บาท</a:t>
                </a:r>
                <a:endParaRPr lang="en-US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2F8745A-CFD2-49A0-97BE-9F2A0D82EE84}"/>
              </a:ext>
            </a:extLst>
          </p:cNvPr>
          <p:cNvGrpSpPr/>
          <p:nvPr/>
        </p:nvGrpSpPr>
        <p:grpSpPr>
          <a:xfrm>
            <a:off x="2736176" y="3702774"/>
            <a:ext cx="6122376" cy="1299893"/>
            <a:chOff x="3310518" y="3124667"/>
            <a:chExt cx="6122376" cy="1299893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5D53A1F5-8472-42E6-A352-43FCEAC3ED55}"/>
                </a:ext>
              </a:extLst>
            </p:cNvPr>
            <p:cNvGrpSpPr/>
            <p:nvPr/>
          </p:nvGrpSpPr>
          <p:grpSpPr>
            <a:xfrm>
              <a:off x="3310518" y="3124667"/>
              <a:ext cx="5500627" cy="1299893"/>
              <a:chOff x="3310518" y="3124667"/>
              <a:chExt cx="5500627" cy="1299893"/>
            </a:xfrm>
          </p:grpSpPr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207106CF-2131-4A83-957E-2C49EE5AAB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739248" y="3124667"/>
                <a:ext cx="5071897" cy="1299893"/>
              </a:xfrm>
              <a:prstGeom prst="rect">
                <a:avLst/>
              </a:prstGeom>
            </p:spPr>
          </p:pic>
          <p:sp>
            <p:nvSpPr>
              <p:cNvPr id="50" name="Isosceles Triangle 49">
                <a:extLst>
                  <a:ext uri="{FF2B5EF4-FFF2-40B4-BE49-F238E27FC236}">
                    <a16:creationId xmlns:a16="http://schemas.microsoft.com/office/drawing/2014/main" id="{37BDC9A8-4C5B-41F5-B61F-FA3F664A87C6}"/>
                  </a:ext>
                </a:extLst>
              </p:cNvPr>
              <p:cNvSpPr/>
              <p:nvPr/>
            </p:nvSpPr>
            <p:spPr>
              <a:xfrm rot="14802867">
                <a:off x="3511966" y="3776654"/>
                <a:ext cx="373380" cy="776275"/>
              </a:xfrm>
              <a:prstGeom prst="triangle">
                <a:avLst/>
              </a:prstGeom>
              <a:solidFill>
                <a:srgbClr val="97D2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9494F46-E416-4EC4-A781-78CC5AE0C446}"/>
                </a:ext>
              </a:extLst>
            </p:cNvPr>
            <p:cNvSpPr txBox="1"/>
            <p:nvPr/>
          </p:nvSpPr>
          <p:spPr>
            <a:xfrm>
              <a:off x="3972090" y="3238742"/>
              <a:ext cx="5460804" cy="1054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เหรียญ 10 บาท 5 เหรียญ </a:t>
              </a:r>
            </a:p>
            <a:p>
              <a:pPr>
                <a:spcBef>
                  <a:spcPts val="300"/>
                </a:spcBef>
              </a:pP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แล</a:t>
              </a: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กธนบัตร 50 บาทได้ 1 ฉบับ</a:t>
              </a:r>
              <a:endParaRPr lang="en-US" sz="30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8FDB599-F0DF-4AF1-8760-F0446CCC9604}"/>
              </a:ext>
            </a:extLst>
          </p:cNvPr>
          <p:cNvGrpSpPr/>
          <p:nvPr/>
        </p:nvGrpSpPr>
        <p:grpSpPr>
          <a:xfrm>
            <a:off x="2600975" y="5124097"/>
            <a:ext cx="6167166" cy="1299893"/>
            <a:chOff x="3265728" y="3124667"/>
            <a:chExt cx="6167166" cy="129989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F3782CB9-7722-4A8E-8B77-38CB0168F290}"/>
                </a:ext>
              </a:extLst>
            </p:cNvPr>
            <p:cNvGrpSpPr/>
            <p:nvPr/>
          </p:nvGrpSpPr>
          <p:grpSpPr>
            <a:xfrm>
              <a:off x="3265728" y="3124667"/>
              <a:ext cx="5859297" cy="1299893"/>
              <a:chOff x="3265728" y="3124667"/>
              <a:chExt cx="5859297" cy="1299893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A97BCA63-9AFB-4943-B12E-640E5C7604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739249" y="3124667"/>
                <a:ext cx="5385776" cy="1299893"/>
              </a:xfrm>
              <a:prstGeom prst="rect">
                <a:avLst/>
              </a:prstGeom>
            </p:spPr>
          </p:pic>
          <p:sp>
            <p:nvSpPr>
              <p:cNvPr id="55" name="Isosceles Triangle 54">
                <a:extLst>
                  <a:ext uri="{FF2B5EF4-FFF2-40B4-BE49-F238E27FC236}">
                    <a16:creationId xmlns:a16="http://schemas.microsoft.com/office/drawing/2014/main" id="{64107BCA-7753-4A6D-A029-E8BE83062A73}"/>
                  </a:ext>
                </a:extLst>
              </p:cNvPr>
              <p:cNvSpPr/>
              <p:nvPr/>
            </p:nvSpPr>
            <p:spPr>
              <a:xfrm rot="16883143">
                <a:off x="3467176" y="3265888"/>
                <a:ext cx="373380" cy="776275"/>
              </a:xfrm>
              <a:prstGeom prst="triangle">
                <a:avLst/>
              </a:prstGeom>
              <a:solidFill>
                <a:srgbClr val="97D2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AD75140-3F4F-4CE0-9D72-39F83A7A8631}"/>
                </a:ext>
              </a:extLst>
            </p:cNvPr>
            <p:cNvSpPr txBox="1"/>
            <p:nvPr/>
          </p:nvSpPr>
          <p:spPr>
            <a:xfrm>
              <a:off x="3972090" y="3238742"/>
              <a:ext cx="5460804" cy="1054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หรือ ธนบัตร 50 บาท 1 ฉบับ</a:t>
              </a:r>
            </a:p>
            <a:p>
              <a:pPr>
                <a:spcBef>
                  <a:spcPts val="300"/>
                </a:spcBef>
              </a:pP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แล</a:t>
              </a: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กเหรียญ 10 บาทได้ 5 เหรียญ</a:t>
              </a:r>
              <a:endParaRPr lang="en-US" sz="30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31088A1-009E-4589-B97B-3E5BC3BA0046}"/>
              </a:ext>
            </a:extLst>
          </p:cNvPr>
          <p:cNvGrpSpPr/>
          <p:nvPr/>
        </p:nvGrpSpPr>
        <p:grpSpPr>
          <a:xfrm>
            <a:off x="746749" y="893496"/>
            <a:ext cx="5284786" cy="2599360"/>
            <a:chOff x="793048" y="777747"/>
            <a:chExt cx="5284786" cy="2599360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A17C7817-3BDF-4646-AA30-DD615870A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30901" y="777747"/>
              <a:ext cx="1271227" cy="1271227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CD9D908-316F-47C3-874D-5ADB3A650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3048" y="777747"/>
              <a:ext cx="1271227" cy="1271227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334050EA-BDB5-40A1-9961-64712C777B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06607" y="777747"/>
              <a:ext cx="1271227" cy="1271227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55BBAF4B-9F09-4038-BB61-645DC14EF9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68754" y="777747"/>
              <a:ext cx="1271227" cy="1271227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544867C3-A2CD-4214-BD69-A972CEB111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61974" y="2105880"/>
              <a:ext cx="1271227" cy="12712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3871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outdoor&#10;&#10;Description automatically generated">
            <a:extLst>
              <a:ext uri="{FF2B5EF4-FFF2-40B4-BE49-F238E27FC236}">
                <a16:creationId xmlns:a16="http://schemas.microsoft.com/office/drawing/2014/main" id="{61163D7B-364E-4937-8C72-9D878F5390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Shape, rectangle&#10;&#10;Description automatically generated">
            <a:extLst>
              <a:ext uri="{FF2B5EF4-FFF2-40B4-BE49-F238E27FC236}">
                <a16:creationId xmlns:a16="http://schemas.microsoft.com/office/drawing/2014/main" id="{305B6D53-03A0-4F2D-A324-A34F6CB2BF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63" y="230474"/>
            <a:ext cx="11694274" cy="6397053"/>
          </a:xfrm>
          <a:prstGeom prst="rect">
            <a:avLst/>
          </a:prstGeom>
        </p:spPr>
      </p:pic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EF3E3D13-1401-45F2-948C-CAEB3DAE84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9736" y="4203609"/>
            <a:ext cx="2020748" cy="176597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1623DF3-E631-4AD9-BBC8-2D298DA7810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589" y="4676774"/>
            <a:ext cx="1183070" cy="109878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6335ECB6-34E0-46C1-8839-EB7EF64DD2AA}"/>
              </a:ext>
            </a:extLst>
          </p:cNvPr>
          <p:cNvGrpSpPr/>
          <p:nvPr/>
        </p:nvGrpSpPr>
        <p:grpSpPr>
          <a:xfrm>
            <a:off x="2507485" y="4035061"/>
            <a:ext cx="2384025" cy="828404"/>
            <a:chOff x="2686789" y="3072086"/>
            <a:chExt cx="2384025" cy="828404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58FD149-A98A-4DFE-8AC2-D6B4BD376200}"/>
                </a:ext>
              </a:extLst>
            </p:cNvPr>
            <p:cNvGrpSpPr/>
            <p:nvPr/>
          </p:nvGrpSpPr>
          <p:grpSpPr>
            <a:xfrm>
              <a:off x="2686789" y="3072086"/>
              <a:ext cx="2384025" cy="828404"/>
              <a:chOff x="2686789" y="3072086"/>
              <a:chExt cx="2384025" cy="828404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710D8D16-311E-4CC0-ACAA-C6186915B6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885729" y="3072086"/>
                <a:ext cx="2185085" cy="669573"/>
              </a:xfrm>
              <a:prstGeom prst="rect">
                <a:avLst/>
              </a:prstGeom>
            </p:spPr>
          </p:pic>
          <p:sp>
            <p:nvSpPr>
              <p:cNvPr id="26" name="Isosceles Triangle 25">
                <a:extLst>
                  <a:ext uri="{FF2B5EF4-FFF2-40B4-BE49-F238E27FC236}">
                    <a16:creationId xmlns:a16="http://schemas.microsoft.com/office/drawing/2014/main" id="{DBB60700-FBCB-4FC7-8D08-278661F9B969}"/>
                  </a:ext>
                </a:extLst>
              </p:cNvPr>
              <p:cNvSpPr/>
              <p:nvPr/>
            </p:nvSpPr>
            <p:spPr>
              <a:xfrm rot="13668832">
                <a:off x="2888237" y="3325662"/>
                <a:ext cx="373380" cy="776275"/>
              </a:xfrm>
              <a:prstGeom prst="triangle">
                <a:avLst/>
              </a:prstGeom>
              <a:solidFill>
                <a:srgbClr val="97D2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725EDF3-A1D6-4872-B5CF-E6051322738E}"/>
                </a:ext>
              </a:extLst>
            </p:cNvPr>
            <p:cNvSpPr txBox="1"/>
            <p:nvPr/>
          </p:nvSpPr>
          <p:spPr>
            <a:xfrm>
              <a:off x="3074928" y="3146786"/>
              <a:ext cx="199588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มีเงินเท่าไร</a:t>
              </a:r>
              <a:endParaRPr lang="en-US" sz="30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26AF036-5CF2-443C-906B-29C44D7A1206}"/>
              </a:ext>
            </a:extLst>
          </p:cNvPr>
          <p:cNvGrpSpPr/>
          <p:nvPr/>
        </p:nvGrpSpPr>
        <p:grpSpPr>
          <a:xfrm>
            <a:off x="7616142" y="4569025"/>
            <a:ext cx="2261693" cy="669573"/>
            <a:chOff x="5691871" y="3072086"/>
            <a:chExt cx="2261693" cy="66957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A565A39-A65C-4CAD-AEC9-25D5E4A21F25}"/>
                </a:ext>
              </a:extLst>
            </p:cNvPr>
            <p:cNvGrpSpPr/>
            <p:nvPr/>
          </p:nvGrpSpPr>
          <p:grpSpPr>
            <a:xfrm>
              <a:off x="5691871" y="3072086"/>
              <a:ext cx="2261693" cy="669573"/>
              <a:chOff x="5691871" y="3072086"/>
              <a:chExt cx="2261693" cy="669573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E0AD3C5B-CCFD-4FE4-9407-B6A6969DBF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691871" y="3072086"/>
                <a:ext cx="1829069" cy="669573"/>
              </a:xfrm>
              <a:prstGeom prst="rect">
                <a:avLst/>
              </a:prstGeom>
            </p:spPr>
          </p:pic>
          <p:sp>
            <p:nvSpPr>
              <p:cNvPr id="31" name="Isosceles Triangle 30">
                <a:extLst>
                  <a:ext uri="{FF2B5EF4-FFF2-40B4-BE49-F238E27FC236}">
                    <a16:creationId xmlns:a16="http://schemas.microsoft.com/office/drawing/2014/main" id="{E675D8E8-1328-463E-9329-2D3161CA0261}"/>
                  </a:ext>
                </a:extLst>
              </p:cNvPr>
              <p:cNvSpPr/>
              <p:nvPr/>
            </p:nvSpPr>
            <p:spPr>
              <a:xfrm rot="5864131">
                <a:off x="7378737" y="3056176"/>
                <a:ext cx="373380" cy="776275"/>
              </a:xfrm>
              <a:prstGeom prst="triangle">
                <a:avLst/>
              </a:prstGeom>
              <a:solidFill>
                <a:srgbClr val="FFF2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8251D97-113C-4075-8E9A-2E4CA0F2C3EF}"/>
                </a:ext>
              </a:extLst>
            </p:cNvPr>
            <p:cNvSpPr txBox="1"/>
            <p:nvPr/>
          </p:nvSpPr>
          <p:spPr>
            <a:xfrm>
              <a:off x="5883282" y="3146786"/>
              <a:ext cx="158932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100 บาท</a:t>
              </a:r>
              <a:endParaRPr lang="en-US" sz="30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2DB1E8B-8268-4E8A-A7B9-E7414FAAF32E}"/>
              </a:ext>
            </a:extLst>
          </p:cNvPr>
          <p:cNvGrpSpPr/>
          <p:nvPr/>
        </p:nvGrpSpPr>
        <p:grpSpPr>
          <a:xfrm>
            <a:off x="2241604" y="2491337"/>
            <a:ext cx="2241627" cy="719896"/>
            <a:chOff x="5220348" y="2990319"/>
            <a:chExt cx="2241627" cy="719896"/>
          </a:xfrm>
        </p:grpSpPr>
        <p:pic>
          <p:nvPicPr>
            <p:cNvPr id="6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B323BA7B-285F-4649-9062-1C66B7860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0348" y="2990319"/>
              <a:ext cx="2241627" cy="71989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2738A0-E02F-4893-BE7D-0445E54DA2D3}"/>
                </a:ext>
              </a:extLst>
            </p:cNvPr>
            <p:cNvSpPr txBox="1"/>
            <p:nvPr/>
          </p:nvSpPr>
          <p:spPr>
            <a:xfrm>
              <a:off x="5220348" y="3061076"/>
              <a:ext cx="216192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100 บาท</a:t>
              </a:r>
              <a:endParaRPr lang="en-US" sz="30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7A50AF6-2CF9-410A-AC4A-CDA4AA4B69B6}"/>
              </a:ext>
            </a:extLst>
          </p:cNvPr>
          <p:cNvGrpSpPr/>
          <p:nvPr/>
        </p:nvGrpSpPr>
        <p:grpSpPr>
          <a:xfrm>
            <a:off x="6049702" y="1263585"/>
            <a:ext cx="2221734" cy="1006454"/>
            <a:chOff x="5655888" y="1481922"/>
            <a:chExt cx="2221734" cy="1006454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1C8F4DF-7BE0-4675-90D8-610BF138602A}"/>
                </a:ext>
              </a:extLst>
            </p:cNvPr>
            <p:cNvSpPr txBox="1"/>
            <p:nvPr/>
          </p:nvSpPr>
          <p:spPr>
            <a:xfrm>
              <a:off x="5686511" y="1481922"/>
              <a:ext cx="216192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แลกได้</a:t>
              </a:r>
              <a:endParaRPr lang="en-US" sz="30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pic>
          <p:nvPicPr>
            <p:cNvPr id="18" name="Picture 17" descr="A picture containing text, television, monitor, screen&#10;&#10;Description automatically generated">
              <a:extLst>
                <a:ext uri="{FF2B5EF4-FFF2-40B4-BE49-F238E27FC236}">
                  <a16:creationId xmlns:a16="http://schemas.microsoft.com/office/drawing/2014/main" id="{DB6CBDD2-CD21-45AC-A214-90BFC6CF1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5888" y="1788770"/>
              <a:ext cx="2221734" cy="699606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83F77E6-FF57-41D9-922F-9105EB396FF8}"/>
              </a:ext>
            </a:extLst>
          </p:cNvPr>
          <p:cNvGrpSpPr/>
          <p:nvPr/>
        </p:nvGrpSpPr>
        <p:grpSpPr>
          <a:xfrm>
            <a:off x="8680617" y="966257"/>
            <a:ext cx="2662112" cy="2244976"/>
            <a:chOff x="8680617" y="966257"/>
            <a:chExt cx="2662112" cy="2244976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5A63425A-9B22-4D80-B21C-359B7ED8C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80617" y="966257"/>
              <a:ext cx="2662112" cy="1282358"/>
            </a:xfrm>
            <a:prstGeom prst="rect">
              <a:avLst/>
            </a:prstGeom>
          </p:spPr>
        </p:pic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9345349-B5D9-4E44-872B-33F03745BD91}"/>
                </a:ext>
              </a:extLst>
            </p:cNvPr>
            <p:cNvGrpSpPr/>
            <p:nvPr/>
          </p:nvGrpSpPr>
          <p:grpSpPr>
            <a:xfrm>
              <a:off x="8890860" y="2491337"/>
              <a:ext cx="2241627" cy="719896"/>
              <a:chOff x="5693342" y="2990319"/>
              <a:chExt cx="2241627" cy="719896"/>
            </a:xfrm>
          </p:grpSpPr>
          <p:pic>
            <p:nvPicPr>
              <p:cNvPr id="40" name="Picture 39" descr="Shape, rectangle&#10;&#10;Description automatically generated">
                <a:extLst>
                  <a:ext uri="{FF2B5EF4-FFF2-40B4-BE49-F238E27FC236}">
                    <a16:creationId xmlns:a16="http://schemas.microsoft.com/office/drawing/2014/main" id="{B2ECE7CB-3A51-4863-9A60-F829C5966F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93342" y="2990319"/>
                <a:ext cx="2241627" cy="719896"/>
              </a:xfrm>
              <a:prstGeom prst="rect">
                <a:avLst/>
              </a:prstGeom>
            </p:spPr>
          </p:pic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1F5BAA3-2DA1-4791-A042-F7A95F95C2C4}"/>
                  </a:ext>
                </a:extLst>
              </p:cNvPr>
              <p:cNvSpPr txBox="1"/>
              <p:nvPr/>
            </p:nvSpPr>
            <p:spPr>
              <a:xfrm>
                <a:off x="5693342" y="3061076"/>
                <a:ext cx="2161927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:r>
                  <a:rPr lang="th-TH" sz="30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100 บาท</a:t>
                </a:r>
                <a:endParaRPr lang="en-US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2F8745A-CFD2-49A0-97BE-9F2A0D82EE84}"/>
              </a:ext>
            </a:extLst>
          </p:cNvPr>
          <p:cNvGrpSpPr/>
          <p:nvPr/>
        </p:nvGrpSpPr>
        <p:grpSpPr>
          <a:xfrm>
            <a:off x="2736176" y="3479035"/>
            <a:ext cx="6073736" cy="1299893"/>
            <a:chOff x="3310518" y="3124667"/>
            <a:chExt cx="6073736" cy="1299893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5D53A1F5-8472-42E6-A352-43FCEAC3ED55}"/>
                </a:ext>
              </a:extLst>
            </p:cNvPr>
            <p:cNvGrpSpPr/>
            <p:nvPr/>
          </p:nvGrpSpPr>
          <p:grpSpPr>
            <a:xfrm>
              <a:off x="3310518" y="3124667"/>
              <a:ext cx="5535260" cy="1299893"/>
              <a:chOff x="3310518" y="3124667"/>
              <a:chExt cx="5535260" cy="1299893"/>
            </a:xfrm>
          </p:grpSpPr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207106CF-2131-4A83-957E-2C49EE5AAB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739248" y="3124667"/>
                <a:ext cx="5106530" cy="1299893"/>
              </a:xfrm>
              <a:prstGeom prst="rect">
                <a:avLst/>
              </a:prstGeom>
            </p:spPr>
          </p:pic>
          <p:sp>
            <p:nvSpPr>
              <p:cNvPr id="50" name="Isosceles Triangle 49">
                <a:extLst>
                  <a:ext uri="{FF2B5EF4-FFF2-40B4-BE49-F238E27FC236}">
                    <a16:creationId xmlns:a16="http://schemas.microsoft.com/office/drawing/2014/main" id="{37BDC9A8-4C5B-41F5-B61F-FA3F664A87C6}"/>
                  </a:ext>
                </a:extLst>
              </p:cNvPr>
              <p:cNvSpPr/>
              <p:nvPr/>
            </p:nvSpPr>
            <p:spPr>
              <a:xfrm rot="14802867">
                <a:off x="3511966" y="3776654"/>
                <a:ext cx="373380" cy="776275"/>
              </a:xfrm>
              <a:prstGeom prst="triangle">
                <a:avLst/>
              </a:prstGeom>
              <a:solidFill>
                <a:srgbClr val="97D2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9494F46-E416-4EC4-A781-78CC5AE0C446}"/>
                </a:ext>
              </a:extLst>
            </p:cNvPr>
            <p:cNvSpPr txBox="1"/>
            <p:nvPr/>
          </p:nvSpPr>
          <p:spPr>
            <a:xfrm>
              <a:off x="3923450" y="3238742"/>
              <a:ext cx="5460804" cy="1054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ธนบัตร 50 บาท 2 ฉบับ</a:t>
              </a:r>
            </a:p>
            <a:p>
              <a:pPr>
                <a:spcBef>
                  <a:spcPts val="300"/>
                </a:spcBef>
              </a:pP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แล</a:t>
              </a: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กธนบัตร 100 บาทได้ 1 ฉบับ</a:t>
              </a:r>
              <a:endParaRPr lang="en-US" sz="30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8FDB599-F0DF-4AF1-8760-F0446CCC9604}"/>
              </a:ext>
            </a:extLst>
          </p:cNvPr>
          <p:cNvGrpSpPr/>
          <p:nvPr/>
        </p:nvGrpSpPr>
        <p:grpSpPr>
          <a:xfrm>
            <a:off x="2600975" y="4900358"/>
            <a:ext cx="6167166" cy="1299893"/>
            <a:chOff x="3265728" y="3124667"/>
            <a:chExt cx="6167166" cy="129989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F3782CB9-7722-4A8E-8B77-38CB0168F290}"/>
                </a:ext>
              </a:extLst>
            </p:cNvPr>
            <p:cNvGrpSpPr/>
            <p:nvPr/>
          </p:nvGrpSpPr>
          <p:grpSpPr>
            <a:xfrm>
              <a:off x="3265728" y="3124667"/>
              <a:ext cx="5859297" cy="1299893"/>
              <a:chOff x="3265728" y="3124667"/>
              <a:chExt cx="5859297" cy="1299893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A97BCA63-9AFB-4943-B12E-640E5C7604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739249" y="3124667"/>
                <a:ext cx="5385776" cy="1299893"/>
              </a:xfrm>
              <a:prstGeom prst="rect">
                <a:avLst/>
              </a:prstGeom>
            </p:spPr>
          </p:pic>
          <p:sp>
            <p:nvSpPr>
              <p:cNvPr id="55" name="Isosceles Triangle 54">
                <a:extLst>
                  <a:ext uri="{FF2B5EF4-FFF2-40B4-BE49-F238E27FC236}">
                    <a16:creationId xmlns:a16="http://schemas.microsoft.com/office/drawing/2014/main" id="{64107BCA-7753-4A6D-A029-E8BE83062A73}"/>
                  </a:ext>
                </a:extLst>
              </p:cNvPr>
              <p:cNvSpPr/>
              <p:nvPr/>
            </p:nvSpPr>
            <p:spPr>
              <a:xfrm rot="16883143">
                <a:off x="3467176" y="3265888"/>
                <a:ext cx="373380" cy="776275"/>
              </a:xfrm>
              <a:prstGeom prst="triangle">
                <a:avLst/>
              </a:prstGeom>
              <a:solidFill>
                <a:srgbClr val="97D2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AD75140-3F4F-4CE0-9D72-39F83A7A8631}"/>
                </a:ext>
              </a:extLst>
            </p:cNvPr>
            <p:cNvSpPr txBox="1"/>
            <p:nvPr/>
          </p:nvSpPr>
          <p:spPr>
            <a:xfrm>
              <a:off x="3972090" y="3238742"/>
              <a:ext cx="5460804" cy="1054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หรือ ธนบัตร 100 บาท 1 ฉบับ</a:t>
              </a:r>
            </a:p>
            <a:p>
              <a:pPr>
                <a:spcBef>
                  <a:spcPts val="300"/>
                </a:spcBef>
              </a:pP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แล</a:t>
              </a: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กธนบัตร 50 บาท ได้ 2 ฉบับ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8F4B6B1-1D5B-4D94-BD43-E494AB1510ED}"/>
              </a:ext>
            </a:extLst>
          </p:cNvPr>
          <p:cNvGrpSpPr/>
          <p:nvPr/>
        </p:nvGrpSpPr>
        <p:grpSpPr>
          <a:xfrm>
            <a:off x="868859" y="957520"/>
            <a:ext cx="4987116" cy="1198597"/>
            <a:chOff x="868859" y="957520"/>
            <a:chExt cx="4987116" cy="1198597"/>
          </a:xfrm>
        </p:grpSpPr>
        <p:pic>
          <p:nvPicPr>
            <p:cNvPr id="57" name="Picture 56" descr="Text&#10;&#10;Description automatically generated with low confidence">
              <a:extLst>
                <a:ext uri="{FF2B5EF4-FFF2-40B4-BE49-F238E27FC236}">
                  <a16:creationId xmlns:a16="http://schemas.microsoft.com/office/drawing/2014/main" id="{81929120-61B6-45F7-8FCD-9DE689F16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859" y="957520"/>
              <a:ext cx="2389608" cy="1198597"/>
            </a:xfrm>
            <a:prstGeom prst="rect">
              <a:avLst/>
            </a:prstGeom>
          </p:spPr>
        </p:pic>
        <p:pic>
          <p:nvPicPr>
            <p:cNvPr id="58" name="Picture 57" descr="Text&#10;&#10;Description automatically generated with low confidence">
              <a:extLst>
                <a:ext uri="{FF2B5EF4-FFF2-40B4-BE49-F238E27FC236}">
                  <a16:creationId xmlns:a16="http://schemas.microsoft.com/office/drawing/2014/main" id="{DE5D3C45-A90F-4C44-BF17-B30162B4C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6367" y="957520"/>
              <a:ext cx="2389608" cy="11985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01905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608B9E4-E8BA-4147-8174-F61E4A55A9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84" r="5043" b="23435"/>
          <a:stretch/>
        </p:blipFill>
        <p:spPr>
          <a:xfrm>
            <a:off x="0" y="-11575"/>
            <a:ext cx="12192000" cy="68695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F31ED9-6E14-45FA-92A5-752A532792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815"/>
          <a:stretch/>
        </p:blipFill>
        <p:spPr>
          <a:xfrm>
            <a:off x="0" y="5117377"/>
            <a:ext cx="12192000" cy="174062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C4E0A1A-4F8F-4191-B04A-4768483BC2DD}"/>
              </a:ext>
            </a:extLst>
          </p:cNvPr>
          <p:cNvSpPr/>
          <p:nvPr/>
        </p:nvSpPr>
        <p:spPr>
          <a:xfrm>
            <a:off x="401256" y="1094528"/>
            <a:ext cx="11389489" cy="6180032"/>
          </a:xfrm>
          <a:prstGeom prst="roundRect">
            <a:avLst>
              <a:gd name="adj" fmla="val 589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A0E1294-72BB-4189-892B-8BE11E929E77}"/>
              </a:ext>
            </a:extLst>
          </p:cNvPr>
          <p:cNvGrpSpPr/>
          <p:nvPr/>
        </p:nvGrpSpPr>
        <p:grpSpPr>
          <a:xfrm>
            <a:off x="1213193" y="4724134"/>
            <a:ext cx="6576568" cy="792000"/>
            <a:chOff x="831227" y="5100054"/>
            <a:chExt cx="6576568" cy="792000"/>
          </a:xfrm>
        </p:grpSpPr>
        <p:pic>
          <p:nvPicPr>
            <p:cNvPr id="23" name="Picture 22" descr="Shape, rectangle, square&#10;&#10;Description automatically generated">
              <a:extLst>
                <a:ext uri="{FF2B5EF4-FFF2-40B4-BE49-F238E27FC236}">
                  <a16:creationId xmlns:a16="http://schemas.microsoft.com/office/drawing/2014/main" id="{072E63B7-97DC-40A4-A0C2-5973DDF69580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227" y="5100054"/>
              <a:ext cx="6328967" cy="7920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1AF80BF-AD41-422C-8A70-D624DC06124D}"/>
                </a:ext>
              </a:extLst>
            </p:cNvPr>
            <p:cNvSpPr txBox="1"/>
            <p:nvPr/>
          </p:nvSpPr>
          <p:spPr>
            <a:xfrm>
              <a:off x="1078828" y="5209474"/>
              <a:ext cx="632896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ตัวเลขที่แสดงบนธนบัตรเป็นตัวเลขใด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7EC4FA98-401F-4A17-851E-3C5054D378E1}"/>
              </a:ext>
            </a:extLst>
          </p:cNvPr>
          <p:cNvSpPr txBox="1"/>
          <p:nvPr/>
        </p:nvSpPr>
        <p:spPr>
          <a:xfrm>
            <a:off x="7662441" y="4837364"/>
            <a:ext cx="30687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20 และ ๒๐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DFCA6EF-A366-47D4-BCC8-7A79A5D918B5}"/>
              </a:ext>
            </a:extLst>
          </p:cNvPr>
          <p:cNvGrpSpPr/>
          <p:nvPr/>
        </p:nvGrpSpPr>
        <p:grpSpPr>
          <a:xfrm>
            <a:off x="1213193" y="5688331"/>
            <a:ext cx="5272488" cy="792000"/>
            <a:chOff x="831227" y="5100054"/>
            <a:chExt cx="5272488" cy="792000"/>
          </a:xfrm>
        </p:grpSpPr>
        <p:pic>
          <p:nvPicPr>
            <p:cNvPr id="31" name="Picture 30" descr="Shape, rectangle, square&#10;&#10;Description automatically generated">
              <a:extLst>
                <a:ext uri="{FF2B5EF4-FFF2-40B4-BE49-F238E27FC236}">
                  <a16:creationId xmlns:a16="http://schemas.microsoft.com/office/drawing/2014/main" id="{C09D9305-3669-4381-B516-52BB213D546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227" y="5100054"/>
              <a:ext cx="5272487" cy="79200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99334C0-1F18-4DEB-8C95-F22CD354C698}"/>
                </a:ext>
              </a:extLst>
            </p:cNvPr>
            <p:cNvSpPr txBox="1"/>
            <p:nvPr/>
          </p:nvSpPr>
          <p:spPr>
            <a:xfrm>
              <a:off x="1078829" y="5209474"/>
              <a:ext cx="502488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ธนบัตรชนิดนี้น่าจะมีราคาเท่าไร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1C5058A6-0072-4170-8F30-40A797980450}"/>
              </a:ext>
            </a:extLst>
          </p:cNvPr>
          <p:cNvSpPr txBox="1"/>
          <p:nvPr/>
        </p:nvSpPr>
        <p:spPr>
          <a:xfrm>
            <a:off x="6620719" y="5801561"/>
            <a:ext cx="30687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ราคา 20 บาท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63B0D8B-4AEA-45A0-8D3F-1F5547BCA975}"/>
              </a:ext>
            </a:extLst>
          </p:cNvPr>
          <p:cNvSpPr txBox="1"/>
          <p:nvPr/>
        </p:nvSpPr>
        <p:spPr>
          <a:xfrm>
            <a:off x="2307148" y="315619"/>
            <a:ext cx="757770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5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ธนบัตรชนิด 20 บาท  มีค่า 20 บาท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A752E09-E7BF-47D8-82DE-6A1B97B95E13}"/>
              </a:ext>
            </a:extLst>
          </p:cNvPr>
          <p:cNvGrpSpPr/>
          <p:nvPr/>
        </p:nvGrpSpPr>
        <p:grpSpPr>
          <a:xfrm>
            <a:off x="1793504" y="1306582"/>
            <a:ext cx="8604993" cy="3210486"/>
            <a:chOff x="1793504" y="1306582"/>
            <a:chExt cx="8604993" cy="3210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4D7054A-99E2-40BC-8C12-1A871BDF9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548" y="1306582"/>
              <a:ext cx="2867025" cy="150495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EA592F3F-7653-44BE-A439-2CDA31F8AE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548" y="3012118"/>
              <a:ext cx="2867025" cy="1504950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7480F80-2790-4F95-9FE3-1363BF15F732}"/>
                </a:ext>
              </a:extLst>
            </p:cNvPr>
            <p:cNvSpPr txBox="1"/>
            <p:nvPr/>
          </p:nvSpPr>
          <p:spPr>
            <a:xfrm>
              <a:off x="1793504" y="1751281"/>
              <a:ext cx="1760128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400" dirty="0">
                  <a:latin typeface="Itim" panose="00000500000000000000" pitchFamily="2" charset="-34"/>
                  <a:cs typeface="Itim" panose="00000500000000000000" pitchFamily="2" charset="-34"/>
                </a:rPr>
                <a:t>ด้านหน้า</a:t>
              </a: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9CA9DD33-4D02-408D-B4DC-99B7EE347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531472" y="1306582"/>
              <a:ext cx="2867025" cy="1504950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13F740CD-21FD-43F4-8E94-23D7A7405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531472" y="3012118"/>
              <a:ext cx="2867025" cy="150495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79E2AC5-B659-42D5-B58D-98C775A843E3}"/>
                </a:ext>
              </a:extLst>
            </p:cNvPr>
            <p:cNvSpPr txBox="1"/>
            <p:nvPr/>
          </p:nvSpPr>
          <p:spPr>
            <a:xfrm>
              <a:off x="1793504" y="3456817"/>
              <a:ext cx="1760128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400" dirty="0">
                  <a:latin typeface="Itim" panose="00000500000000000000" pitchFamily="2" charset="-34"/>
                  <a:cs typeface="Itim" panose="00000500000000000000" pitchFamily="2" charset="-34"/>
                </a:rPr>
                <a:t>ด้านหลัง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9866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0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outdoor&#10;&#10;Description automatically generated">
            <a:extLst>
              <a:ext uri="{FF2B5EF4-FFF2-40B4-BE49-F238E27FC236}">
                <a16:creationId xmlns:a16="http://schemas.microsoft.com/office/drawing/2014/main" id="{61163D7B-364E-4937-8C72-9D878F5390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Shape, rectangle&#10;&#10;Description automatically generated">
            <a:extLst>
              <a:ext uri="{FF2B5EF4-FFF2-40B4-BE49-F238E27FC236}">
                <a16:creationId xmlns:a16="http://schemas.microsoft.com/office/drawing/2014/main" id="{305B6D53-03A0-4F2D-A324-A34F6CB2BF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63" y="230474"/>
            <a:ext cx="11694274" cy="6397053"/>
          </a:xfrm>
          <a:prstGeom prst="rect">
            <a:avLst/>
          </a:prstGeom>
        </p:spPr>
      </p:pic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EF3E3D13-1401-45F2-948C-CAEB3DAE84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9736" y="4203609"/>
            <a:ext cx="2020748" cy="176597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1623DF3-E631-4AD9-BBC8-2D298DA7810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589" y="4620683"/>
            <a:ext cx="1183070" cy="109878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6335ECB6-34E0-46C1-8839-EB7EF64DD2AA}"/>
              </a:ext>
            </a:extLst>
          </p:cNvPr>
          <p:cNvGrpSpPr/>
          <p:nvPr/>
        </p:nvGrpSpPr>
        <p:grpSpPr>
          <a:xfrm>
            <a:off x="2507485" y="4035061"/>
            <a:ext cx="2384025" cy="828404"/>
            <a:chOff x="2686789" y="3072086"/>
            <a:chExt cx="2384025" cy="828404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58FD149-A98A-4DFE-8AC2-D6B4BD376200}"/>
                </a:ext>
              </a:extLst>
            </p:cNvPr>
            <p:cNvGrpSpPr/>
            <p:nvPr/>
          </p:nvGrpSpPr>
          <p:grpSpPr>
            <a:xfrm>
              <a:off x="2686789" y="3072086"/>
              <a:ext cx="2384025" cy="828404"/>
              <a:chOff x="2686789" y="3072086"/>
              <a:chExt cx="2384025" cy="828404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710D8D16-311E-4CC0-ACAA-C6186915B6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885729" y="3072086"/>
                <a:ext cx="2185085" cy="669573"/>
              </a:xfrm>
              <a:prstGeom prst="rect">
                <a:avLst/>
              </a:prstGeom>
            </p:spPr>
          </p:pic>
          <p:sp>
            <p:nvSpPr>
              <p:cNvPr id="26" name="Isosceles Triangle 25">
                <a:extLst>
                  <a:ext uri="{FF2B5EF4-FFF2-40B4-BE49-F238E27FC236}">
                    <a16:creationId xmlns:a16="http://schemas.microsoft.com/office/drawing/2014/main" id="{DBB60700-FBCB-4FC7-8D08-278661F9B969}"/>
                  </a:ext>
                </a:extLst>
              </p:cNvPr>
              <p:cNvSpPr/>
              <p:nvPr/>
            </p:nvSpPr>
            <p:spPr>
              <a:xfrm rot="13668832">
                <a:off x="2888237" y="3325662"/>
                <a:ext cx="373380" cy="776275"/>
              </a:xfrm>
              <a:prstGeom prst="triangle">
                <a:avLst/>
              </a:prstGeom>
              <a:solidFill>
                <a:srgbClr val="97D2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725EDF3-A1D6-4872-B5CF-E6051322738E}"/>
                </a:ext>
              </a:extLst>
            </p:cNvPr>
            <p:cNvSpPr txBox="1"/>
            <p:nvPr/>
          </p:nvSpPr>
          <p:spPr>
            <a:xfrm>
              <a:off x="3074928" y="3146786"/>
              <a:ext cx="199588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มีเงินเท่าไร</a:t>
              </a:r>
              <a:endParaRPr lang="en-US" sz="30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26AF036-5CF2-443C-906B-29C44D7A1206}"/>
              </a:ext>
            </a:extLst>
          </p:cNvPr>
          <p:cNvGrpSpPr/>
          <p:nvPr/>
        </p:nvGrpSpPr>
        <p:grpSpPr>
          <a:xfrm>
            <a:off x="7616142" y="4569025"/>
            <a:ext cx="2261693" cy="669573"/>
            <a:chOff x="5691871" y="3072086"/>
            <a:chExt cx="2261693" cy="66957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A565A39-A65C-4CAD-AEC9-25D5E4A21F25}"/>
                </a:ext>
              </a:extLst>
            </p:cNvPr>
            <p:cNvGrpSpPr/>
            <p:nvPr/>
          </p:nvGrpSpPr>
          <p:grpSpPr>
            <a:xfrm>
              <a:off x="5691871" y="3072086"/>
              <a:ext cx="2261693" cy="669573"/>
              <a:chOff x="5691871" y="3072086"/>
              <a:chExt cx="2261693" cy="669573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E0AD3C5B-CCFD-4FE4-9407-B6A6969DBF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691871" y="3072086"/>
                <a:ext cx="1829069" cy="669573"/>
              </a:xfrm>
              <a:prstGeom prst="rect">
                <a:avLst/>
              </a:prstGeom>
            </p:spPr>
          </p:pic>
          <p:sp>
            <p:nvSpPr>
              <p:cNvPr id="31" name="Isosceles Triangle 30">
                <a:extLst>
                  <a:ext uri="{FF2B5EF4-FFF2-40B4-BE49-F238E27FC236}">
                    <a16:creationId xmlns:a16="http://schemas.microsoft.com/office/drawing/2014/main" id="{E675D8E8-1328-463E-9329-2D3161CA0261}"/>
                  </a:ext>
                </a:extLst>
              </p:cNvPr>
              <p:cNvSpPr/>
              <p:nvPr/>
            </p:nvSpPr>
            <p:spPr>
              <a:xfrm rot="5864131">
                <a:off x="7378737" y="3056176"/>
                <a:ext cx="373380" cy="776275"/>
              </a:xfrm>
              <a:prstGeom prst="triangle">
                <a:avLst/>
              </a:prstGeom>
              <a:solidFill>
                <a:srgbClr val="FFF2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8251D97-113C-4075-8E9A-2E4CA0F2C3EF}"/>
                </a:ext>
              </a:extLst>
            </p:cNvPr>
            <p:cNvSpPr txBox="1"/>
            <p:nvPr/>
          </p:nvSpPr>
          <p:spPr>
            <a:xfrm>
              <a:off x="5883282" y="3146786"/>
              <a:ext cx="158932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5</a:t>
              </a: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00 บาท</a:t>
              </a:r>
              <a:endParaRPr lang="en-US" sz="30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2DB1E8B-8268-4E8A-A7B9-E7414FAAF32E}"/>
              </a:ext>
            </a:extLst>
          </p:cNvPr>
          <p:cNvGrpSpPr/>
          <p:nvPr/>
        </p:nvGrpSpPr>
        <p:grpSpPr>
          <a:xfrm>
            <a:off x="2254281" y="2491337"/>
            <a:ext cx="2241627" cy="719896"/>
            <a:chOff x="5220348" y="2990319"/>
            <a:chExt cx="2241627" cy="719896"/>
          </a:xfrm>
        </p:grpSpPr>
        <p:pic>
          <p:nvPicPr>
            <p:cNvPr id="6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B323BA7B-285F-4649-9062-1C66B7860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0348" y="2990319"/>
              <a:ext cx="2241627" cy="71989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2738A0-E02F-4893-BE7D-0445E54DA2D3}"/>
                </a:ext>
              </a:extLst>
            </p:cNvPr>
            <p:cNvSpPr txBox="1"/>
            <p:nvPr/>
          </p:nvSpPr>
          <p:spPr>
            <a:xfrm>
              <a:off x="5220348" y="3061076"/>
              <a:ext cx="216192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5</a:t>
              </a: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00 บาท</a:t>
              </a:r>
              <a:endParaRPr lang="en-US" sz="30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7A50AF6-2CF9-410A-AC4A-CDA4AA4B69B6}"/>
              </a:ext>
            </a:extLst>
          </p:cNvPr>
          <p:cNvGrpSpPr/>
          <p:nvPr/>
        </p:nvGrpSpPr>
        <p:grpSpPr>
          <a:xfrm>
            <a:off x="6225661" y="1214945"/>
            <a:ext cx="2221734" cy="1006454"/>
            <a:chOff x="5655888" y="1481922"/>
            <a:chExt cx="2221734" cy="1006454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1C8F4DF-7BE0-4675-90D8-610BF138602A}"/>
                </a:ext>
              </a:extLst>
            </p:cNvPr>
            <p:cNvSpPr txBox="1"/>
            <p:nvPr/>
          </p:nvSpPr>
          <p:spPr>
            <a:xfrm>
              <a:off x="5686511" y="1481922"/>
              <a:ext cx="216192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แลกได้</a:t>
              </a:r>
              <a:endParaRPr lang="en-US" sz="30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pic>
          <p:nvPicPr>
            <p:cNvPr id="18" name="Picture 17" descr="A picture containing text, television, monitor, screen&#10;&#10;Description automatically generated">
              <a:extLst>
                <a:ext uri="{FF2B5EF4-FFF2-40B4-BE49-F238E27FC236}">
                  <a16:creationId xmlns:a16="http://schemas.microsoft.com/office/drawing/2014/main" id="{DB6CBDD2-CD21-45AC-A214-90BFC6CF1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5888" y="1788770"/>
              <a:ext cx="2221734" cy="699606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83F77E6-FF57-41D9-922F-9105EB396FF8}"/>
              </a:ext>
            </a:extLst>
          </p:cNvPr>
          <p:cNvGrpSpPr/>
          <p:nvPr/>
        </p:nvGrpSpPr>
        <p:grpSpPr>
          <a:xfrm>
            <a:off x="8670889" y="940246"/>
            <a:ext cx="2662112" cy="2222347"/>
            <a:chOff x="8680617" y="988886"/>
            <a:chExt cx="2662112" cy="2222347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5A63425A-9B22-4D80-B21C-359B7ED8C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80617" y="988886"/>
              <a:ext cx="2662112" cy="1237099"/>
            </a:xfrm>
            <a:prstGeom prst="rect">
              <a:avLst/>
            </a:prstGeom>
          </p:spPr>
        </p:pic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9345349-B5D9-4E44-872B-33F03745BD91}"/>
                </a:ext>
              </a:extLst>
            </p:cNvPr>
            <p:cNvGrpSpPr/>
            <p:nvPr/>
          </p:nvGrpSpPr>
          <p:grpSpPr>
            <a:xfrm>
              <a:off x="8890860" y="2491337"/>
              <a:ext cx="2241627" cy="719896"/>
              <a:chOff x="5693342" y="2990319"/>
              <a:chExt cx="2241627" cy="719896"/>
            </a:xfrm>
          </p:grpSpPr>
          <p:pic>
            <p:nvPicPr>
              <p:cNvPr id="40" name="Picture 39" descr="Shape, rectangle&#10;&#10;Description automatically generated">
                <a:extLst>
                  <a:ext uri="{FF2B5EF4-FFF2-40B4-BE49-F238E27FC236}">
                    <a16:creationId xmlns:a16="http://schemas.microsoft.com/office/drawing/2014/main" id="{B2ECE7CB-3A51-4863-9A60-F829C5966F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93342" y="2990319"/>
                <a:ext cx="2241627" cy="719896"/>
              </a:xfrm>
              <a:prstGeom prst="rect">
                <a:avLst/>
              </a:prstGeom>
            </p:spPr>
          </p:pic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1F5BAA3-2DA1-4791-A042-F7A95F95C2C4}"/>
                  </a:ext>
                </a:extLst>
              </p:cNvPr>
              <p:cNvSpPr txBox="1"/>
              <p:nvPr/>
            </p:nvSpPr>
            <p:spPr>
              <a:xfrm>
                <a:off x="5693342" y="3061076"/>
                <a:ext cx="2161927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:r>
                  <a:rPr lang="th-TH" sz="3000" dirty="0">
                    <a:latin typeface="Itim" panose="00000500000000000000" pitchFamily="2" charset="-34"/>
                    <a:cs typeface="Itim" panose="00000500000000000000" pitchFamily="2" charset="-34"/>
                  </a:rPr>
                  <a:t>5</a:t>
                </a:r>
                <a:r>
                  <a:rPr lang="th-TH" sz="30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00 บาท</a:t>
                </a:r>
                <a:endParaRPr lang="en-US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2F8745A-CFD2-49A0-97BE-9F2A0D82EE84}"/>
              </a:ext>
            </a:extLst>
          </p:cNvPr>
          <p:cNvGrpSpPr/>
          <p:nvPr/>
        </p:nvGrpSpPr>
        <p:grpSpPr>
          <a:xfrm>
            <a:off x="2736176" y="3479035"/>
            <a:ext cx="6073736" cy="1299893"/>
            <a:chOff x="3310518" y="3124667"/>
            <a:chExt cx="6073736" cy="1299893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5D53A1F5-8472-42E6-A352-43FCEAC3ED55}"/>
                </a:ext>
              </a:extLst>
            </p:cNvPr>
            <p:cNvGrpSpPr/>
            <p:nvPr/>
          </p:nvGrpSpPr>
          <p:grpSpPr>
            <a:xfrm>
              <a:off x="3310518" y="3124667"/>
              <a:ext cx="5535260" cy="1299893"/>
              <a:chOff x="3310518" y="3124667"/>
              <a:chExt cx="5535260" cy="1299893"/>
            </a:xfrm>
          </p:grpSpPr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207106CF-2131-4A83-957E-2C49EE5AAB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739248" y="3124667"/>
                <a:ext cx="5106530" cy="1299893"/>
              </a:xfrm>
              <a:prstGeom prst="rect">
                <a:avLst/>
              </a:prstGeom>
            </p:spPr>
          </p:pic>
          <p:sp>
            <p:nvSpPr>
              <p:cNvPr id="50" name="Isosceles Triangle 49">
                <a:extLst>
                  <a:ext uri="{FF2B5EF4-FFF2-40B4-BE49-F238E27FC236}">
                    <a16:creationId xmlns:a16="http://schemas.microsoft.com/office/drawing/2014/main" id="{37BDC9A8-4C5B-41F5-B61F-FA3F664A87C6}"/>
                  </a:ext>
                </a:extLst>
              </p:cNvPr>
              <p:cNvSpPr/>
              <p:nvPr/>
            </p:nvSpPr>
            <p:spPr>
              <a:xfrm rot="14802867">
                <a:off x="3511966" y="3776654"/>
                <a:ext cx="373380" cy="776275"/>
              </a:xfrm>
              <a:prstGeom prst="triangle">
                <a:avLst/>
              </a:prstGeom>
              <a:solidFill>
                <a:srgbClr val="97D2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9494F46-E416-4EC4-A781-78CC5AE0C446}"/>
                </a:ext>
              </a:extLst>
            </p:cNvPr>
            <p:cNvSpPr txBox="1"/>
            <p:nvPr/>
          </p:nvSpPr>
          <p:spPr>
            <a:xfrm>
              <a:off x="3923450" y="3238742"/>
              <a:ext cx="5460804" cy="1054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ธนบัตร 100 บาท 5 ฉบับ</a:t>
              </a:r>
            </a:p>
            <a:p>
              <a:pPr>
                <a:spcBef>
                  <a:spcPts val="300"/>
                </a:spcBef>
              </a:pP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แล</a:t>
              </a: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กธนบัตร 500 บาทได้ 1 ฉบับ</a:t>
              </a:r>
              <a:endParaRPr lang="en-US" sz="30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8FDB599-F0DF-4AF1-8760-F0446CCC9604}"/>
              </a:ext>
            </a:extLst>
          </p:cNvPr>
          <p:cNvGrpSpPr/>
          <p:nvPr/>
        </p:nvGrpSpPr>
        <p:grpSpPr>
          <a:xfrm>
            <a:off x="2600975" y="4900358"/>
            <a:ext cx="6167166" cy="1299893"/>
            <a:chOff x="3265728" y="3124667"/>
            <a:chExt cx="6167166" cy="129989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F3782CB9-7722-4A8E-8B77-38CB0168F290}"/>
                </a:ext>
              </a:extLst>
            </p:cNvPr>
            <p:cNvGrpSpPr/>
            <p:nvPr/>
          </p:nvGrpSpPr>
          <p:grpSpPr>
            <a:xfrm>
              <a:off x="3265728" y="3124667"/>
              <a:ext cx="5859297" cy="1299893"/>
              <a:chOff x="3265728" y="3124667"/>
              <a:chExt cx="5859297" cy="1299893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A97BCA63-9AFB-4943-B12E-640E5C7604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739249" y="3124667"/>
                <a:ext cx="5385776" cy="1299893"/>
              </a:xfrm>
              <a:prstGeom prst="rect">
                <a:avLst/>
              </a:prstGeom>
            </p:spPr>
          </p:pic>
          <p:sp>
            <p:nvSpPr>
              <p:cNvPr id="55" name="Isosceles Triangle 54">
                <a:extLst>
                  <a:ext uri="{FF2B5EF4-FFF2-40B4-BE49-F238E27FC236}">
                    <a16:creationId xmlns:a16="http://schemas.microsoft.com/office/drawing/2014/main" id="{64107BCA-7753-4A6D-A029-E8BE83062A73}"/>
                  </a:ext>
                </a:extLst>
              </p:cNvPr>
              <p:cNvSpPr/>
              <p:nvPr/>
            </p:nvSpPr>
            <p:spPr>
              <a:xfrm rot="16883143">
                <a:off x="3467176" y="3265888"/>
                <a:ext cx="373380" cy="776275"/>
              </a:xfrm>
              <a:prstGeom prst="triangle">
                <a:avLst/>
              </a:prstGeom>
              <a:solidFill>
                <a:srgbClr val="97D2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AD75140-3F4F-4CE0-9D72-39F83A7A8631}"/>
                </a:ext>
              </a:extLst>
            </p:cNvPr>
            <p:cNvSpPr txBox="1"/>
            <p:nvPr/>
          </p:nvSpPr>
          <p:spPr>
            <a:xfrm>
              <a:off x="3972090" y="3238742"/>
              <a:ext cx="5460804" cy="1054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หรือ ธนบัตร 500 บาท 1 ฉบับ</a:t>
              </a:r>
            </a:p>
            <a:p>
              <a:pPr>
                <a:spcBef>
                  <a:spcPts val="300"/>
                </a:spcBef>
              </a:pP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แล</a:t>
              </a: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กธนบัตร 100 บาท ได้ 5 ฉบับ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F8950A5-86DB-4293-96D2-0487FD84EBDF}"/>
              </a:ext>
            </a:extLst>
          </p:cNvPr>
          <p:cNvGrpSpPr/>
          <p:nvPr/>
        </p:nvGrpSpPr>
        <p:grpSpPr>
          <a:xfrm>
            <a:off x="825847" y="839773"/>
            <a:ext cx="5176319" cy="1499846"/>
            <a:chOff x="786935" y="888413"/>
            <a:chExt cx="5176319" cy="1499846"/>
          </a:xfrm>
        </p:grpSpPr>
        <p:pic>
          <p:nvPicPr>
            <p:cNvPr id="3" name="Picture 2" descr="A close-up of a currency bill&#10;&#10;Description automatically generated with low confidence">
              <a:extLst>
                <a:ext uri="{FF2B5EF4-FFF2-40B4-BE49-F238E27FC236}">
                  <a16:creationId xmlns:a16="http://schemas.microsoft.com/office/drawing/2014/main" id="{DB19EF38-F661-4149-83FA-B5D22F6A9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935" y="888413"/>
              <a:ext cx="2451870" cy="1181084"/>
            </a:xfrm>
            <a:prstGeom prst="rect">
              <a:avLst/>
            </a:prstGeom>
          </p:spPr>
        </p:pic>
        <p:pic>
          <p:nvPicPr>
            <p:cNvPr id="42" name="Picture 41" descr="A close-up of a currency bill&#10;&#10;Description automatically generated with low confidence">
              <a:extLst>
                <a:ext uri="{FF2B5EF4-FFF2-40B4-BE49-F238E27FC236}">
                  <a16:creationId xmlns:a16="http://schemas.microsoft.com/office/drawing/2014/main" id="{D47BB9AA-D4A3-435B-BDA6-EDD680FEA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8047" y="968103"/>
              <a:ext cx="2451870" cy="1181084"/>
            </a:xfrm>
            <a:prstGeom prst="rect">
              <a:avLst/>
            </a:prstGeom>
          </p:spPr>
        </p:pic>
        <p:pic>
          <p:nvPicPr>
            <p:cNvPr id="43" name="Picture 42" descr="A close-up of a currency bill&#10;&#10;Description automatically generated with low confidence">
              <a:extLst>
                <a:ext uri="{FF2B5EF4-FFF2-40B4-BE49-F238E27FC236}">
                  <a16:creationId xmlns:a16="http://schemas.microsoft.com/office/drawing/2014/main" id="{2AEDDA63-1CF5-495D-A412-1FE097BB3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9159" y="1047793"/>
              <a:ext cx="2451870" cy="1181084"/>
            </a:xfrm>
            <a:prstGeom prst="rect">
              <a:avLst/>
            </a:prstGeom>
          </p:spPr>
        </p:pic>
        <p:pic>
          <p:nvPicPr>
            <p:cNvPr id="44" name="Picture 43" descr="A close-up of a currency bill&#10;&#10;Description automatically generated with low confidence">
              <a:extLst>
                <a:ext uri="{FF2B5EF4-FFF2-40B4-BE49-F238E27FC236}">
                  <a16:creationId xmlns:a16="http://schemas.microsoft.com/office/drawing/2014/main" id="{ABD2F8B4-6234-42F2-97B3-465CC90E2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271" y="1127484"/>
              <a:ext cx="2451870" cy="1181084"/>
            </a:xfrm>
            <a:prstGeom prst="rect">
              <a:avLst/>
            </a:prstGeom>
          </p:spPr>
        </p:pic>
        <p:pic>
          <p:nvPicPr>
            <p:cNvPr id="45" name="Picture 44" descr="A close-up of a currency bill&#10;&#10;Description automatically generated with low confidence">
              <a:extLst>
                <a:ext uri="{FF2B5EF4-FFF2-40B4-BE49-F238E27FC236}">
                  <a16:creationId xmlns:a16="http://schemas.microsoft.com/office/drawing/2014/main" id="{1AD2C985-6B47-4635-AD32-03093BAED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1384" y="1207175"/>
              <a:ext cx="2451870" cy="11810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2789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outdoor&#10;&#10;Description automatically generated">
            <a:extLst>
              <a:ext uri="{FF2B5EF4-FFF2-40B4-BE49-F238E27FC236}">
                <a16:creationId xmlns:a16="http://schemas.microsoft.com/office/drawing/2014/main" id="{61163D7B-364E-4937-8C72-9D878F5390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Shape, rectangle&#10;&#10;Description automatically generated">
            <a:extLst>
              <a:ext uri="{FF2B5EF4-FFF2-40B4-BE49-F238E27FC236}">
                <a16:creationId xmlns:a16="http://schemas.microsoft.com/office/drawing/2014/main" id="{305B6D53-03A0-4F2D-A324-A34F6CB2BF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63" y="230474"/>
            <a:ext cx="11694274" cy="6397053"/>
          </a:xfrm>
          <a:prstGeom prst="rect">
            <a:avLst/>
          </a:prstGeom>
        </p:spPr>
      </p:pic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EF3E3D13-1401-45F2-948C-CAEB3DAE84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9736" y="4203609"/>
            <a:ext cx="2020748" cy="176597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1623DF3-E631-4AD9-BBC8-2D298DA7810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357" y="4563067"/>
            <a:ext cx="1183070" cy="109878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6335ECB6-34E0-46C1-8839-EB7EF64DD2AA}"/>
              </a:ext>
            </a:extLst>
          </p:cNvPr>
          <p:cNvGrpSpPr/>
          <p:nvPr/>
        </p:nvGrpSpPr>
        <p:grpSpPr>
          <a:xfrm>
            <a:off x="2507485" y="4035061"/>
            <a:ext cx="2384025" cy="828404"/>
            <a:chOff x="2686789" y="3072086"/>
            <a:chExt cx="2384025" cy="828404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58FD149-A98A-4DFE-8AC2-D6B4BD376200}"/>
                </a:ext>
              </a:extLst>
            </p:cNvPr>
            <p:cNvGrpSpPr/>
            <p:nvPr/>
          </p:nvGrpSpPr>
          <p:grpSpPr>
            <a:xfrm>
              <a:off x="2686789" y="3072086"/>
              <a:ext cx="2384025" cy="828404"/>
              <a:chOff x="2686789" y="3072086"/>
              <a:chExt cx="2384025" cy="828404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710D8D16-311E-4CC0-ACAA-C6186915B6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885729" y="3072086"/>
                <a:ext cx="2185085" cy="669573"/>
              </a:xfrm>
              <a:prstGeom prst="rect">
                <a:avLst/>
              </a:prstGeom>
            </p:spPr>
          </p:pic>
          <p:sp>
            <p:nvSpPr>
              <p:cNvPr id="26" name="Isosceles Triangle 25">
                <a:extLst>
                  <a:ext uri="{FF2B5EF4-FFF2-40B4-BE49-F238E27FC236}">
                    <a16:creationId xmlns:a16="http://schemas.microsoft.com/office/drawing/2014/main" id="{DBB60700-FBCB-4FC7-8D08-278661F9B969}"/>
                  </a:ext>
                </a:extLst>
              </p:cNvPr>
              <p:cNvSpPr/>
              <p:nvPr/>
            </p:nvSpPr>
            <p:spPr>
              <a:xfrm rot="13668832">
                <a:off x="2888237" y="3325662"/>
                <a:ext cx="373380" cy="776275"/>
              </a:xfrm>
              <a:prstGeom prst="triangle">
                <a:avLst/>
              </a:prstGeom>
              <a:solidFill>
                <a:srgbClr val="97D2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725EDF3-A1D6-4872-B5CF-E6051322738E}"/>
                </a:ext>
              </a:extLst>
            </p:cNvPr>
            <p:cNvSpPr txBox="1"/>
            <p:nvPr/>
          </p:nvSpPr>
          <p:spPr>
            <a:xfrm>
              <a:off x="3074928" y="3146786"/>
              <a:ext cx="199588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มีเงินเท่าไร</a:t>
              </a:r>
              <a:endParaRPr lang="en-US" sz="30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26AF036-5CF2-443C-906B-29C44D7A1206}"/>
              </a:ext>
            </a:extLst>
          </p:cNvPr>
          <p:cNvGrpSpPr/>
          <p:nvPr/>
        </p:nvGrpSpPr>
        <p:grpSpPr>
          <a:xfrm>
            <a:off x="7530260" y="4595814"/>
            <a:ext cx="2377199" cy="669573"/>
            <a:chOff x="5576365" y="3072086"/>
            <a:chExt cx="2377199" cy="66957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A565A39-A65C-4CAD-AEC9-25D5E4A21F25}"/>
                </a:ext>
              </a:extLst>
            </p:cNvPr>
            <p:cNvGrpSpPr/>
            <p:nvPr/>
          </p:nvGrpSpPr>
          <p:grpSpPr>
            <a:xfrm>
              <a:off x="5576365" y="3072086"/>
              <a:ext cx="2377199" cy="669573"/>
              <a:chOff x="5576365" y="3072086"/>
              <a:chExt cx="2377199" cy="669573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E0AD3C5B-CCFD-4FE4-9407-B6A6969DBF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576365" y="3072086"/>
                <a:ext cx="1944576" cy="669573"/>
              </a:xfrm>
              <a:prstGeom prst="rect">
                <a:avLst/>
              </a:prstGeom>
            </p:spPr>
          </p:pic>
          <p:sp>
            <p:nvSpPr>
              <p:cNvPr id="31" name="Isosceles Triangle 30">
                <a:extLst>
                  <a:ext uri="{FF2B5EF4-FFF2-40B4-BE49-F238E27FC236}">
                    <a16:creationId xmlns:a16="http://schemas.microsoft.com/office/drawing/2014/main" id="{E675D8E8-1328-463E-9329-2D3161CA0261}"/>
                  </a:ext>
                </a:extLst>
              </p:cNvPr>
              <p:cNvSpPr/>
              <p:nvPr/>
            </p:nvSpPr>
            <p:spPr>
              <a:xfrm rot="5864131">
                <a:off x="7378737" y="3056176"/>
                <a:ext cx="373380" cy="776275"/>
              </a:xfrm>
              <a:prstGeom prst="triangle">
                <a:avLst/>
              </a:prstGeom>
              <a:solidFill>
                <a:srgbClr val="FFF2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8251D97-113C-4075-8E9A-2E4CA0F2C3EF}"/>
                </a:ext>
              </a:extLst>
            </p:cNvPr>
            <p:cNvSpPr txBox="1"/>
            <p:nvPr/>
          </p:nvSpPr>
          <p:spPr>
            <a:xfrm>
              <a:off x="5618472" y="3117999"/>
              <a:ext cx="194457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1,000 บาท</a:t>
              </a:r>
              <a:endParaRPr lang="en-US" sz="30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2DB1E8B-8268-4E8A-A7B9-E7414FAAF32E}"/>
              </a:ext>
            </a:extLst>
          </p:cNvPr>
          <p:cNvGrpSpPr/>
          <p:nvPr/>
        </p:nvGrpSpPr>
        <p:grpSpPr>
          <a:xfrm>
            <a:off x="2329875" y="2491337"/>
            <a:ext cx="2241627" cy="719896"/>
            <a:chOff x="5220348" y="2990319"/>
            <a:chExt cx="2241627" cy="719896"/>
          </a:xfrm>
        </p:grpSpPr>
        <p:pic>
          <p:nvPicPr>
            <p:cNvPr id="6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B323BA7B-285F-4649-9062-1C66B7860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0348" y="2990319"/>
              <a:ext cx="2241627" cy="71989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2738A0-E02F-4893-BE7D-0445E54DA2D3}"/>
                </a:ext>
              </a:extLst>
            </p:cNvPr>
            <p:cNvSpPr txBox="1"/>
            <p:nvPr/>
          </p:nvSpPr>
          <p:spPr>
            <a:xfrm>
              <a:off x="5220348" y="3061076"/>
              <a:ext cx="216192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1,000 บาท</a:t>
              </a:r>
              <a:endParaRPr lang="en-US" sz="30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7A50AF6-2CF9-410A-AC4A-CDA4AA4B69B6}"/>
              </a:ext>
            </a:extLst>
          </p:cNvPr>
          <p:cNvGrpSpPr/>
          <p:nvPr/>
        </p:nvGrpSpPr>
        <p:grpSpPr>
          <a:xfrm>
            <a:off x="6225661" y="1214945"/>
            <a:ext cx="2221734" cy="1006454"/>
            <a:chOff x="5655888" y="1481922"/>
            <a:chExt cx="2221734" cy="1006454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1C8F4DF-7BE0-4675-90D8-610BF138602A}"/>
                </a:ext>
              </a:extLst>
            </p:cNvPr>
            <p:cNvSpPr txBox="1"/>
            <p:nvPr/>
          </p:nvSpPr>
          <p:spPr>
            <a:xfrm>
              <a:off x="5686511" y="1481922"/>
              <a:ext cx="216192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แลกได้</a:t>
              </a:r>
              <a:endParaRPr lang="en-US" sz="30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pic>
          <p:nvPicPr>
            <p:cNvPr id="18" name="Picture 17" descr="A picture containing text, television, monitor, screen&#10;&#10;Description automatically generated">
              <a:extLst>
                <a:ext uri="{FF2B5EF4-FFF2-40B4-BE49-F238E27FC236}">
                  <a16:creationId xmlns:a16="http://schemas.microsoft.com/office/drawing/2014/main" id="{DB6CBDD2-CD21-45AC-A214-90BFC6CF1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5888" y="1788770"/>
              <a:ext cx="2221734" cy="699606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83F77E6-FF57-41D9-922F-9105EB396FF8}"/>
              </a:ext>
            </a:extLst>
          </p:cNvPr>
          <p:cNvGrpSpPr/>
          <p:nvPr/>
        </p:nvGrpSpPr>
        <p:grpSpPr>
          <a:xfrm>
            <a:off x="8670889" y="966382"/>
            <a:ext cx="2662112" cy="2196211"/>
            <a:chOff x="8680617" y="1015022"/>
            <a:chExt cx="2662112" cy="2196211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5A63425A-9B22-4D80-B21C-359B7ED8C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80617" y="1015022"/>
              <a:ext cx="2662112" cy="1184827"/>
            </a:xfrm>
            <a:prstGeom prst="rect">
              <a:avLst/>
            </a:prstGeom>
          </p:spPr>
        </p:pic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9345349-B5D9-4E44-872B-33F03745BD91}"/>
                </a:ext>
              </a:extLst>
            </p:cNvPr>
            <p:cNvGrpSpPr/>
            <p:nvPr/>
          </p:nvGrpSpPr>
          <p:grpSpPr>
            <a:xfrm>
              <a:off x="8890860" y="2491337"/>
              <a:ext cx="2241627" cy="719896"/>
              <a:chOff x="5693342" y="2990319"/>
              <a:chExt cx="2241627" cy="719896"/>
            </a:xfrm>
          </p:grpSpPr>
          <p:pic>
            <p:nvPicPr>
              <p:cNvPr id="40" name="Picture 39" descr="Shape, rectangle&#10;&#10;Description automatically generated">
                <a:extLst>
                  <a:ext uri="{FF2B5EF4-FFF2-40B4-BE49-F238E27FC236}">
                    <a16:creationId xmlns:a16="http://schemas.microsoft.com/office/drawing/2014/main" id="{B2ECE7CB-3A51-4863-9A60-F829C5966F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93342" y="2990319"/>
                <a:ext cx="2241627" cy="719896"/>
              </a:xfrm>
              <a:prstGeom prst="rect">
                <a:avLst/>
              </a:prstGeom>
            </p:spPr>
          </p:pic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1F5BAA3-2DA1-4791-A042-F7A95F95C2C4}"/>
                  </a:ext>
                </a:extLst>
              </p:cNvPr>
              <p:cNvSpPr txBox="1"/>
              <p:nvPr/>
            </p:nvSpPr>
            <p:spPr>
              <a:xfrm>
                <a:off x="5693342" y="3061076"/>
                <a:ext cx="2161927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:r>
                  <a:rPr lang="th-TH" sz="30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1,000 บาท</a:t>
                </a:r>
                <a:endParaRPr lang="en-US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2F8745A-CFD2-49A0-97BE-9F2A0D82EE84}"/>
              </a:ext>
            </a:extLst>
          </p:cNvPr>
          <p:cNvGrpSpPr/>
          <p:nvPr/>
        </p:nvGrpSpPr>
        <p:grpSpPr>
          <a:xfrm>
            <a:off x="2736176" y="3479035"/>
            <a:ext cx="6073736" cy="1299893"/>
            <a:chOff x="3310518" y="3124667"/>
            <a:chExt cx="6073736" cy="1299893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5D53A1F5-8472-42E6-A352-43FCEAC3ED55}"/>
                </a:ext>
              </a:extLst>
            </p:cNvPr>
            <p:cNvGrpSpPr/>
            <p:nvPr/>
          </p:nvGrpSpPr>
          <p:grpSpPr>
            <a:xfrm>
              <a:off x="3310518" y="3124667"/>
              <a:ext cx="5901188" cy="1299893"/>
              <a:chOff x="3310518" y="3124667"/>
              <a:chExt cx="5901188" cy="1299893"/>
            </a:xfrm>
          </p:grpSpPr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207106CF-2131-4A83-957E-2C49EE5AAB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739248" y="3124667"/>
                <a:ext cx="5472458" cy="1299893"/>
              </a:xfrm>
              <a:prstGeom prst="rect">
                <a:avLst/>
              </a:prstGeom>
            </p:spPr>
          </p:pic>
          <p:sp>
            <p:nvSpPr>
              <p:cNvPr id="50" name="Isosceles Triangle 49">
                <a:extLst>
                  <a:ext uri="{FF2B5EF4-FFF2-40B4-BE49-F238E27FC236}">
                    <a16:creationId xmlns:a16="http://schemas.microsoft.com/office/drawing/2014/main" id="{37BDC9A8-4C5B-41F5-B61F-FA3F664A87C6}"/>
                  </a:ext>
                </a:extLst>
              </p:cNvPr>
              <p:cNvSpPr/>
              <p:nvPr/>
            </p:nvSpPr>
            <p:spPr>
              <a:xfrm rot="14802867">
                <a:off x="3511966" y="3776654"/>
                <a:ext cx="373380" cy="776275"/>
              </a:xfrm>
              <a:prstGeom prst="triangle">
                <a:avLst/>
              </a:prstGeom>
              <a:solidFill>
                <a:srgbClr val="97D2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9494F46-E416-4EC4-A781-78CC5AE0C446}"/>
                </a:ext>
              </a:extLst>
            </p:cNvPr>
            <p:cNvSpPr txBox="1"/>
            <p:nvPr/>
          </p:nvSpPr>
          <p:spPr>
            <a:xfrm>
              <a:off x="3923450" y="3238742"/>
              <a:ext cx="5460804" cy="1054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ธนบัตร 500 บาท 2 ฉบับ</a:t>
              </a:r>
            </a:p>
            <a:p>
              <a:pPr>
                <a:spcBef>
                  <a:spcPts val="300"/>
                </a:spcBef>
              </a:pP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แล</a:t>
              </a: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กธนบัตร 1,000 บาทได้ 1 ฉบับ</a:t>
              </a:r>
              <a:endParaRPr lang="en-US" sz="30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8FDB599-F0DF-4AF1-8760-F0446CCC9604}"/>
              </a:ext>
            </a:extLst>
          </p:cNvPr>
          <p:cNvGrpSpPr/>
          <p:nvPr/>
        </p:nvGrpSpPr>
        <p:grpSpPr>
          <a:xfrm>
            <a:off x="2600975" y="4900358"/>
            <a:ext cx="6167166" cy="1299893"/>
            <a:chOff x="3265728" y="3124667"/>
            <a:chExt cx="6167166" cy="129989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F3782CB9-7722-4A8E-8B77-38CB0168F290}"/>
                </a:ext>
              </a:extLst>
            </p:cNvPr>
            <p:cNvGrpSpPr/>
            <p:nvPr/>
          </p:nvGrpSpPr>
          <p:grpSpPr>
            <a:xfrm>
              <a:off x="3265728" y="3124667"/>
              <a:ext cx="5859297" cy="1299893"/>
              <a:chOff x="3265728" y="3124667"/>
              <a:chExt cx="5859297" cy="1299893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A97BCA63-9AFB-4943-B12E-640E5C7604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739249" y="3124667"/>
                <a:ext cx="5385776" cy="1299893"/>
              </a:xfrm>
              <a:prstGeom prst="rect">
                <a:avLst/>
              </a:prstGeom>
            </p:spPr>
          </p:pic>
          <p:sp>
            <p:nvSpPr>
              <p:cNvPr id="55" name="Isosceles Triangle 54">
                <a:extLst>
                  <a:ext uri="{FF2B5EF4-FFF2-40B4-BE49-F238E27FC236}">
                    <a16:creationId xmlns:a16="http://schemas.microsoft.com/office/drawing/2014/main" id="{64107BCA-7753-4A6D-A029-E8BE83062A73}"/>
                  </a:ext>
                </a:extLst>
              </p:cNvPr>
              <p:cNvSpPr/>
              <p:nvPr/>
            </p:nvSpPr>
            <p:spPr>
              <a:xfrm rot="16883143">
                <a:off x="3467176" y="3265888"/>
                <a:ext cx="373380" cy="776275"/>
              </a:xfrm>
              <a:prstGeom prst="triangle">
                <a:avLst/>
              </a:prstGeom>
              <a:solidFill>
                <a:srgbClr val="97D2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AD75140-3F4F-4CE0-9D72-39F83A7A8631}"/>
                </a:ext>
              </a:extLst>
            </p:cNvPr>
            <p:cNvSpPr txBox="1"/>
            <p:nvPr/>
          </p:nvSpPr>
          <p:spPr>
            <a:xfrm>
              <a:off x="3972090" y="3238742"/>
              <a:ext cx="5460804" cy="1054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หรือ ธนบัตร 1,000 บาท 1 ฉบับ</a:t>
              </a:r>
            </a:p>
            <a:p>
              <a:pPr>
                <a:spcBef>
                  <a:spcPts val="300"/>
                </a:spcBef>
              </a:pP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แล</a:t>
              </a: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กธนบัตร 500 บาท ได้ 2 ฉบับ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682719A-8883-4469-A85C-A498062DE024}"/>
              </a:ext>
            </a:extLst>
          </p:cNvPr>
          <p:cNvGrpSpPr/>
          <p:nvPr/>
        </p:nvGrpSpPr>
        <p:grpSpPr>
          <a:xfrm>
            <a:off x="771432" y="966382"/>
            <a:ext cx="5358513" cy="1215711"/>
            <a:chOff x="771432" y="913937"/>
            <a:chExt cx="5358513" cy="1215711"/>
          </a:xfrm>
        </p:grpSpPr>
        <p:pic>
          <p:nvPicPr>
            <p:cNvPr id="5" name="Picture 4" descr="A close-up of a bill&#10;&#10;Description automatically generated with low confidence">
              <a:extLst>
                <a:ext uri="{FF2B5EF4-FFF2-40B4-BE49-F238E27FC236}">
                  <a16:creationId xmlns:a16="http://schemas.microsoft.com/office/drawing/2014/main" id="{8134B20E-9820-485E-93DC-A52B1AC73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432" y="913937"/>
              <a:ext cx="2616087" cy="1215711"/>
            </a:xfrm>
            <a:prstGeom prst="rect">
              <a:avLst/>
            </a:prstGeom>
          </p:spPr>
        </p:pic>
        <p:pic>
          <p:nvPicPr>
            <p:cNvPr id="56" name="Picture 55" descr="A close-up of a bill&#10;&#10;Description automatically generated with low confidence">
              <a:extLst>
                <a:ext uri="{FF2B5EF4-FFF2-40B4-BE49-F238E27FC236}">
                  <a16:creationId xmlns:a16="http://schemas.microsoft.com/office/drawing/2014/main" id="{7F3E69B5-5EFC-47FB-9610-EEB2E1FC8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3858" y="913937"/>
              <a:ext cx="2616087" cy="12157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78702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, background pattern&#10;&#10;Description automatically generated">
            <a:extLst>
              <a:ext uri="{FF2B5EF4-FFF2-40B4-BE49-F238E27FC236}">
                <a16:creationId xmlns:a16="http://schemas.microsoft.com/office/drawing/2014/main" id="{D588F7CA-5C7E-4DFE-ACFB-9946477383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" t="1185" r="39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Shape, rectangle&#10;&#10;Description automatically generated">
            <a:extLst>
              <a:ext uri="{FF2B5EF4-FFF2-40B4-BE49-F238E27FC236}">
                <a16:creationId xmlns:a16="http://schemas.microsoft.com/office/drawing/2014/main" id="{1C2366A8-F130-422D-8595-4D065ECDB6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80" y="648182"/>
            <a:ext cx="11637241" cy="5919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09A5243-E995-47E7-8A5A-E043B4C895D6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493" y="281238"/>
            <a:ext cx="9607011" cy="864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C3FE752-A2C7-4D0B-ACB6-767136A07C13}"/>
              </a:ext>
            </a:extLst>
          </p:cNvPr>
          <p:cNvSpPr txBox="1"/>
          <p:nvPr/>
        </p:nvSpPr>
        <p:spPr>
          <a:xfrm>
            <a:off x="1" y="403253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ธนบัตร 500 บาท 1 ฉบับ แลกเป็นธนบัตรชนิดใดได้บ้าง</a:t>
            </a:r>
          </a:p>
        </p:txBody>
      </p:sp>
      <p:pic>
        <p:nvPicPr>
          <p:cNvPr id="3" name="Picture 2" descr="A close-up of a bill&#10;&#10;Description automatically generated with low confidence">
            <a:extLst>
              <a:ext uri="{FF2B5EF4-FFF2-40B4-BE49-F238E27FC236}">
                <a16:creationId xmlns:a16="http://schemas.microsoft.com/office/drawing/2014/main" id="{45A135D7-9F8E-484A-8E8B-38C590ABC4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68" y="2637550"/>
            <a:ext cx="2792551" cy="129771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1B366C9D-FD9A-460F-BF8D-4AAFE29AF946}"/>
              </a:ext>
            </a:extLst>
          </p:cNvPr>
          <p:cNvGrpSpPr/>
          <p:nvPr/>
        </p:nvGrpSpPr>
        <p:grpSpPr>
          <a:xfrm>
            <a:off x="3626471" y="1380946"/>
            <a:ext cx="7258830" cy="1465422"/>
            <a:chOff x="3500011" y="1380946"/>
            <a:chExt cx="7258830" cy="146542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7E44210-396A-4C92-B919-FCB4C535DC11}"/>
                </a:ext>
              </a:extLst>
            </p:cNvPr>
            <p:cNvGrpSpPr/>
            <p:nvPr/>
          </p:nvGrpSpPr>
          <p:grpSpPr>
            <a:xfrm>
              <a:off x="3500011" y="1443732"/>
              <a:ext cx="2161927" cy="869033"/>
              <a:chOff x="5656031" y="1542882"/>
              <a:chExt cx="2161927" cy="869033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9BE4033-8F13-4F0E-B568-34B0BE04FE84}"/>
                  </a:ext>
                </a:extLst>
              </p:cNvPr>
              <p:cNvSpPr txBox="1"/>
              <p:nvPr/>
            </p:nvSpPr>
            <p:spPr>
              <a:xfrm>
                <a:off x="5656031" y="1542882"/>
                <a:ext cx="2161927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:r>
                  <a:rPr lang="th-TH" sz="26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แลกได้</a:t>
                </a:r>
                <a:endParaRPr lang="en-US" sz="2600" dirty="0">
                  <a:effectLst/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pic>
            <p:nvPicPr>
              <p:cNvPr id="20" name="Picture 19" descr="A picture containing text, television, monitor, screen&#10;&#10;Description automatically generated">
                <a:extLst>
                  <a:ext uri="{FF2B5EF4-FFF2-40B4-BE49-F238E27FC236}">
                    <a16:creationId xmlns:a16="http://schemas.microsoft.com/office/drawing/2014/main" id="{ED3C8007-DA31-49C2-B045-A66E1E569B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10401" y="1797069"/>
                <a:ext cx="1846521" cy="614846"/>
              </a:xfrm>
              <a:prstGeom prst="rect">
                <a:avLst/>
              </a:prstGeom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F4AA62D-4F0E-4A2C-A215-E8B257FCA89F}"/>
                </a:ext>
              </a:extLst>
            </p:cNvPr>
            <p:cNvGrpSpPr/>
            <p:nvPr/>
          </p:nvGrpSpPr>
          <p:grpSpPr>
            <a:xfrm>
              <a:off x="5792494" y="1380946"/>
              <a:ext cx="4966347" cy="1465422"/>
              <a:chOff x="5792494" y="1380946"/>
              <a:chExt cx="4966347" cy="1465422"/>
            </a:xfrm>
          </p:grpSpPr>
          <p:pic>
            <p:nvPicPr>
              <p:cNvPr id="6" name="Picture 5" descr="A close-up of a currency bill&#10;&#10;Description automatically generated with low confidence">
                <a:extLst>
                  <a:ext uri="{FF2B5EF4-FFF2-40B4-BE49-F238E27FC236}">
                    <a16:creationId xmlns:a16="http://schemas.microsoft.com/office/drawing/2014/main" id="{CDFCC59E-CF38-42D0-8F2F-474359A2D0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92494" y="1380946"/>
                <a:ext cx="2315139" cy="1115219"/>
              </a:xfrm>
              <a:prstGeom prst="rect">
                <a:avLst/>
              </a:prstGeom>
            </p:spPr>
          </p:pic>
          <p:pic>
            <p:nvPicPr>
              <p:cNvPr id="51" name="Picture 50" descr="A close-up of a currency bill&#10;&#10;Description automatically generated with low confidence">
                <a:extLst>
                  <a:ext uri="{FF2B5EF4-FFF2-40B4-BE49-F238E27FC236}">
                    <a16:creationId xmlns:a16="http://schemas.microsoft.com/office/drawing/2014/main" id="{CF6345EE-C621-494D-9B12-0B5149A8DC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55296" y="1468497"/>
                <a:ext cx="2315139" cy="1115219"/>
              </a:xfrm>
              <a:prstGeom prst="rect">
                <a:avLst/>
              </a:prstGeom>
            </p:spPr>
          </p:pic>
          <p:pic>
            <p:nvPicPr>
              <p:cNvPr id="52" name="Picture 51" descr="A close-up of a currency bill&#10;&#10;Description automatically generated with low confidence">
                <a:extLst>
                  <a:ext uri="{FF2B5EF4-FFF2-40B4-BE49-F238E27FC236}">
                    <a16:creationId xmlns:a16="http://schemas.microsoft.com/office/drawing/2014/main" id="{45482B16-9CB0-4651-BD87-76E59AC832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18098" y="1556048"/>
                <a:ext cx="2315139" cy="1115219"/>
              </a:xfrm>
              <a:prstGeom prst="rect">
                <a:avLst/>
              </a:prstGeom>
            </p:spPr>
          </p:pic>
          <p:pic>
            <p:nvPicPr>
              <p:cNvPr id="53" name="Picture 52" descr="A close-up of a currency bill&#10;&#10;Description automatically generated with low confidence">
                <a:extLst>
                  <a:ext uri="{FF2B5EF4-FFF2-40B4-BE49-F238E27FC236}">
                    <a16:creationId xmlns:a16="http://schemas.microsoft.com/office/drawing/2014/main" id="{3345B49B-54EE-419D-8695-5423CDC3D2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80900" y="1643599"/>
                <a:ext cx="2315139" cy="1115219"/>
              </a:xfrm>
              <a:prstGeom prst="rect">
                <a:avLst/>
              </a:prstGeom>
            </p:spPr>
          </p:pic>
          <p:pic>
            <p:nvPicPr>
              <p:cNvPr id="54" name="Picture 53" descr="A close-up of a currency bill&#10;&#10;Description automatically generated with low confidence">
                <a:extLst>
                  <a:ext uri="{FF2B5EF4-FFF2-40B4-BE49-F238E27FC236}">
                    <a16:creationId xmlns:a16="http://schemas.microsoft.com/office/drawing/2014/main" id="{3D7171FC-0772-40F0-A444-8E52832A25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43702" y="1731149"/>
                <a:ext cx="2315139" cy="1115219"/>
              </a:xfrm>
              <a:prstGeom prst="rect">
                <a:avLst/>
              </a:prstGeom>
            </p:spPr>
          </p:pic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B14B53DC-A8A6-42CF-97C6-F10A8A51AA52}"/>
              </a:ext>
            </a:extLst>
          </p:cNvPr>
          <p:cNvGrpSpPr/>
          <p:nvPr/>
        </p:nvGrpSpPr>
        <p:grpSpPr>
          <a:xfrm>
            <a:off x="3653838" y="3100409"/>
            <a:ext cx="7388789" cy="2729048"/>
            <a:chOff x="3527378" y="3100409"/>
            <a:chExt cx="7388789" cy="272904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EF7EECF-D61B-4A3C-8B06-7C9474141F21}"/>
                </a:ext>
              </a:extLst>
            </p:cNvPr>
            <p:cNvGrpSpPr/>
            <p:nvPr/>
          </p:nvGrpSpPr>
          <p:grpSpPr>
            <a:xfrm>
              <a:off x="3527378" y="3805077"/>
              <a:ext cx="2161927" cy="869033"/>
              <a:chOff x="5656031" y="1542882"/>
              <a:chExt cx="2161927" cy="869033"/>
            </a:xfrm>
          </p:grpSpPr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9B1362E-3D11-4F1C-8BF1-398111F3567C}"/>
                  </a:ext>
                </a:extLst>
              </p:cNvPr>
              <p:cNvSpPr txBox="1"/>
              <p:nvPr/>
            </p:nvSpPr>
            <p:spPr>
              <a:xfrm>
                <a:off x="5656031" y="1542882"/>
                <a:ext cx="2161927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:r>
                  <a:rPr lang="th-TH" sz="26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แลกได้</a:t>
                </a:r>
                <a:endParaRPr lang="en-US" sz="2600" dirty="0">
                  <a:effectLst/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pic>
            <p:nvPicPr>
              <p:cNvPr id="32" name="Picture 31" descr="A picture containing text, television, monitor, screen&#10;&#10;Description automatically generated">
                <a:extLst>
                  <a:ext uri="{FF2B5EF4-FFF2-40B4-BE49-F238E27FC236}">
                    <a16:creationId xmlns:a16="http://schemas.microsoft.com/office/drawing/2014/main" id="{D052A275-77E5-49C7-88C9-351F0A3B88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10401" y="1797069"/>
                <a:ext cx="1846521" cy="614846"/>
              </a:xfrm>
              <a:prstGeom prst="rect">
                <a:avLst/>
              </a:prstGeom>
            </p:spPr>
          </p:pic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D29EBA1-2AEB-4772-9A4E-2E4C8D76E5D7}"/>
                </a:ext>
              </a:extLst>
            </p:cNvPr>
            <p:cNvGrpSpPr/>
            <p:nvPr/>
          </p:nvGrpSpPr>
          <p:grpSpPr>
            <a:xfrm>
              <a:off x="5805945" y="3100409"/>
              <a:ext cx="5110222" cy="2729048"/>
              <a:chOff x="5805945" y="3100409"/>
              <a:chExt cx="5110222" cy="2729048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9B9303FF-999B-469B-8CB8-047C98D1E6BD}"/>
                  </a:ext>
                </a:extLst>
              </p:cNvPr>
              <p:cNvGrpSpPr/>
              <p:nvPr/>
            </p:nvGrpSpPr>
            <p:grpSpPr>
              <a:xfrm>
                <a:off x="5805945" y="3100409"/>
                <a:ext cx="5110222" cy="1368928"/>
                <a:chOff x="5805945" y="3100409"/>
                <a:chExt cx="5110222" cy="1368928"/>
              </a:xfrm>
            </p:grpSpPr>
            <p:pic>
              <p:nvPicPr>
                <p:cNvPr id="11" name="Picture 10" descr="Text&#10;&#10;Description automatically generated with low confidence">
                  <a:extLst>
                    <a:ext uri="{FF2B5EF4-FFF2-40B4-BE49-F238E27FC236}">
                      <a16:creationId xmlns:a16="http://schemas.microsoft.com/office/drawing/2014/main" id="{009EEA74-F505-405D-BA08-D60A6C5E003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05945" y="3100409"/>
                  <a:ext cx="2206410" cy="1106707"/>
                </a:xfrm>
                <a:prstGeom prst="rect">
                  <a:avLst/>
                </a:prstGeom>
              </p:spPr>
            </p:pic>
            <p:pic>
              <p:nvPicPr>
                <p:cNvPr id="55" name="Picture 54" descr="Text&#10;&#10;Description automatically generated with low confidence">
                  <a:extLst>
                    <a:ext uri="{FF2B5EF4-FFF2-40B4-BE49-F238E27FC236}">
                      <a16:creationId xmlns:a16="http://schemas.microsoft.com/office/drawing/2014/main" id="{00D8CA3F-B84A-49BE-B209-E33EC2AD9F4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86707" y="3152853"/>
                  <a:ext cx="2206410" cy="1106707"/>
                </a:xfrm>
                <a:prstGeom prst="rect">
                  <a:avLst/>
                </a:prstGeom>
              </p:spPr>
            </p:pic>
            <p:pic>
              <p:nvPicPr>
                <p:cNvPr id="56" name="Picture 55" descr="Text&#10;&#10;Description automatically generated with low confidence">
                  <a:extLst>
                    <a:ext uri="{FF2B5EF4-FFF2-40B4-BE49-F238E27FC236}">
                      <a16:creationId xmlns:a16="http://schemas.microsoft.com/office/drawing/2014/main" id="{5BA9D2C1-19B2-4518-B335-D809A7890C8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67469" y="3205297"/>
                  <a:ext cx="2206410" cy="1106707"/>
                </a:xfrm>
                <a:prstGeom prst="rect">
                  <a:avLst/>
                </a:prstGeom>
              </p:spPr>
            </p:pic>
            <p:pic>
              <p:nvPicPr>
                <p:cNvPr id="57" name="Picture 56" descr="Text&#10;&#10;Description automatically generated with low confidence">
                  <a:extLst>
                    <a:ext uri="{FF2B5EF4-FFF2-40B4-BE49-F238E27FC236}">
                      <a16:creationId xmlns:a16="http://schemas.microsoft.com/office/drawing/2014/main" id="{BE28132C-D849-4491-983D-9A2813135FA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48231" y="3257741"/>
                  <a:ext cx="2206410" cy="1106707"/>
                </a:xfrm>
                <a:prstGeom prst="rect">
                  <a:avLst/>
                </a:prstGeom>
              </p:spPr>
            </p:pic>
            <p:pic>
              <p:nvPicPr>
                <p:cNvPr id="58" name="Picture 57" descr="Text&#10;&#10;Description automatically generated with low confidence">
                  <a:extLst>
                    <a:ext uri="{FF2B5EF4-FFF2-40B4-BE49-F238E27FC236}">
                      <a16:creationId xmlns:a16="http://schemas.microsoft.com/office/drawing/2014/main" id="{0798B255-A126-4939-925A-F0E95BFA34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28993" y="3310185"/>
                  <a:ext cx="2206410" cy="1106707"/>
                </a:xfrm>
                <a:prstGeom prst="rect">
                  <a:avLst/>
                </a:prstGeom>
              </p:spPr>
            </p:pic>
            <p:pic>
              <p:nvPicPr>
                <p:cNvPr id="59" name="Picture 58" descr="Text&#10;&#10;Description automatically generated with low confidence">
                  <a:extLst>
                    <a:ext uri="{FF2B5EF4-FFF2-40B4-BE49-F238E27FC236}">
                      <a16:creationId xmlns:a16="http://schemas.microsoft.com/office/drawing/2014/main" id="{5ED14F17-A79D-4B95-894D-4830C52279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709757" y="3362630"/>
                  <a:ext cx="2206410" cy="1106707"/>
                </a:xfrm>
                <a:prstGeom prst="rect">
                  <a:avLst/>
                </a:prstGeom>
              </p:spPr>
            </p:pic>
          </p:grp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7C5EA3B7-4FFA-4594-920B-5367635E05FB}"/>
                  </a:ext>
                </a:extLst>
              </p:cNvPr>
              <p:cNvGrpSpPr/>
              <p:nvPr/>
            </p:nvGrpSpPr>
            <p:grpSpPr>
              <a:xfrm>
                <a:off x="5805945" y="4565418"/>
                <a:ext cx="3948696" cy="1264039"/>
                <a:chOff x="5805945" y="3100409"/>
                <a:chExt cx="3948696" cy="1264039"/>
              </a:xfrm>
            </p:grpSpPr>
            <p:pic>
              <p:nvPicPr>
                <p:cNvPr id="61" name="Picture 60" descr="Text&#10;&#10;Description automatically generated with low confidence">
                  <a:extLst>
                    <a:ext uri="{FF2B5EF4-FFF2-40B4-BE49-F238E27FC236}">
                      <a16:creationId xmlns:a16="http://schemas.microsoft.com/office/drawing/2014/main" id="{9A75C063-955C-4C95-88C2-94A2DAA7983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05945" y="3100409"/>
                  <a:ext cx="2206410" cy="1106707"/>
                </a:xfrm>
                <a:prstGeom prst="rect">
                  <a:avLst/>
                </a:prstGeom>
              </p:spPr>
            </p:pic>
            <p:pic>
              <p:nvPicPr>
                <p:cNvPr id="62" name="Picture 61" descr="Text&#10;&#10;Description automatically generated with low confidence">
                  <a:extLst>
                    <a:ext uri="{FF2B5EF4-FFF2-40B4-BE49-F238E27FC236}">
                      <a16:creationId xmlns:a16="http://schemas.microsoft.com/office/drawing/2014/main" id="{0B7D1631-9BC5-4FC7-8A7D-B17BD8A6E9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86707" y="3152853"/>
                  <a:ext cx="2206410" cy="1106707"/>
                </a:xfrm>
                <a:prstGeom prst="rect">
                  <a:avLst/>
                </a:prstGeom>
              </p:spPr>
            </p:pic>
            <p:pic>
              <p:nvPicPr>
                <p:cNvPr id="63" name="Picture 62" descr="Text&#10;&#10;Description automatically generated with low confidence">
                  <a:extLst>
                    <a:ext uri="{FF2B5EF4-FFF2-40B4-BE49-F238E27FC236}">
                      <a16:creationId xmlns:a16="http://schemas.microsoft.com/office/drawing/2014/main" id="{B87ABBED-625A-462E-9C74-11CBFF0B2DC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67469" y="3205297"/>
                  <a:ext cx="2206410" cy="1106707"/>
                </a:xfrm>
                <a:prstGeom prst="rect">
                  <a:avLst/>
                </a:prstGeom>
              </p:spPr>
            </p:pic>
            <p:pic>
              <p:nvPicPr>
                <p:cNvPr id="64" name="Picture 63" descr="Text&#10;&#10;Description automatically generated with low confidence">
                  <a:extLst>
                    <a:ext uri="{FF2B5EF4-FFF2-40B4-BE49-F238E27FC236}">
                      <a16:creationId xmlns:a16="http://schemas.microsoft.com/office/drawing/2014/main" id="{6088B621-00AB-4EB7-AF4A-876298BDD9A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48231" y="3257741"/>
                  <a:ext cx="2206410" cy="1106707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45288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D9AE07B2-473C-4AAD-99D2-EB117FADDF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7" name="Picture 6" descr="Shape, rectangle&#10;&#10;Description automatically generated">
            <a:extLst>
              <a:ext uri="{FF2B5EF4-FFF2-40B4-BE49-F238E27FC236}">
                <a16:creationId xmlns:a16="http://schemas.microsoft.com/office/drawing/2014/main" id="{452A1DD8-7CEA-473D-848C-3E8EA8C02C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82" y="209897"/>
            <a:ext cx="11737838" cy="643820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6EC2448-98CD-493E-8FDE-38B987945D24}"/>
              </a:ext>
            </a:extLst>
          </p:cNvPr>
          <p:cNvGrpSpPr/>
          <p:nvPr/>
        </p:nvGrpSpPr>
        <p:grpSpPr>
          <a:xfrm>
            <a:off x="938983" y="699755"/>
            <a:ext cx="10314037" cy="850502"/>
            <a:chOff x="938983" y="699755"/>
            <a:chExt cx="10314037" cy="85050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4441BC7-6737-4CB5-A2E7-2876BCE6F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983" y="699755"/>
              <a:ext cx="10314037" cy="850502"/>
            </a:xfrm>
            <a:prstGeom prst="rect">
              <a:avLst/>
            </a:prstGeom>
          </p:spPr>
        </p:pic>
        <p:pic>
          <p:nvPicPr>
            <p:cNvPr id="11" name="Picture 10" descr="Icon&#10;&#10;Description automatically generated">
              <a:extLst>
                <a:ext uri="{FF2B5EF4-FFF2-40B4-BE49-F238E27FC236}">
                  <a16:creationId xmlns:a16="http://schemas.microsoft.com/office/drawing/2014/main" id="{782DD9A5-3AD2-435D-AB52-309DD6BA5E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90817" y="875800"/>
              <a:ext cx="480122" cy="498412"/>
            </a:xfrm>
            <a:prstGeom prst="rect">
              <a:avLst/>
            </a:prstGeom>
          </p:spPr>
        </p:pic>
        <p:pic>
          <p:nvPicPr>
            <p:cNvPr id="13" name="Picture 12" descr="Icon&#10;&#10;Description automatically generated">
              <a:extLst>
                <a:ext uri="{FF2B5EF4-FFF2-40B4-BE49-F238E27FC236}">
                  <a16:creationId xmlns:a16="http://schemas.microsoft.com/office/drawing/2014/main" id="{DD579D5A-60B0-493D-9741-7677C9B52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9297" y="875800"/>
              <a:ext cx="480122" cy="498412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90AE9B4-C6AF-4E61-9ACB-3B7EAE4E2114}"/>
              </a:ext>
            </a:extLst>
          </p:cNvPr>
          <p:cNvSpPr txBox="1"/>
          <p:nvPr/>
        </p:nvSpPr>
        <p:spPr>
          <a:xfrm>
            <a:off x="561332" y="850694"/>
            <a:ext cx="110693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ธนบัตร 50 บาท 2 ฉบับ แลกธนบัตร 100 บาทได้กี่ฉบับ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C2A5614-1EC5-41A2-9C5D-08374460AF45}"/>
              </a:ext>
            </a:extLst>
          </p:cNvPr>
          <p:cNvGrpSpPr/>
          <p:nvPr/>
        </p:nvGrpSpPr>
        <p:grpSpPr>
          <a:xfrm>
            <a:off x="1084458" y="5156388"/>
            <a:ext cx="9820251" cy="802928"/>
            <a:chOff x="782898" y="5156388"/>
            <a:chExt cx="9820251" cy="80292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4079945-2BF0-423B-949A-4EFB39638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2898" y="5156388"/>
              <a:ext cx="9820251" cy="802928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D829EEE-CF93-4AA6-BBB5-EBD49A02AB76}"/>
                </a:ext>
              </a:extLst>
            </p:cNvPr>
            <p:cNvSpPr txBox="1"/>
            <p:nvPr/>
          </p:nvSpPr>
          <p:spPr>
            <a:xfrm>
              <a:off x="1021257" y="5278301"/>
              <a:ext cx="856048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ดังนั้น ธนบัตร 50 บาท 2 ฉบับ แลกธนบัตร 100 บาทได้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B3B84A6B-38BF-48DB-834A-D952C489B91E}"/>
              </a:ext>
            </a:extLst>
          </p:cNvPr>
          <p:cNvSpPr txBox="1"/>
          <p:nvPr/>
        </p:nvSpPr>
        <p:spPr>
          <a:xfrm>
            <a:off x="9572362" y="5278301"/>
            <a:ext cx="12350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1 ฉบับ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F235CB6-7B55-4BB2-8BA7-3D8BD53A1685}"/>
              </a:ext>
            </a:extLst>
          </p:cNvPr>
          <p:cNvGrpSpPr/>
          <p:nvPr/>
        </p:nvGrpSpPr>
        <p:grpSpPr>
          <a:xfrm>
            <a:off x="1234892" y="2123098"/>
            <a:ext cx="4478827" cy="1019323"/>
            <a:chOff x="3587162" y="1917134"/>
            <a:chExt cx="4478827" cy="1019323"/>
          </a:xfrm>
        </p:grpSpPr>
        <p:pic>
          <p:nvPicPr>
            <p:cNvPr id="3" name="Picture 2" descr="Text&#10;&#10;Description automatically generated with low confidence">
              <a:extLst>
                <a:ext uri="{FF2B5EF4-FFF2-40B4-BE49-F238E27FC236}">
                  <a16:creationId xmlns:a16="http://schemas.microsoft.com/office/drawing/2014/main" id="{FF663B73-5D24-4A67-BB3A-D04AF0981F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7162" y="1917134"/>
              <a:ext cx="2032195" cy="1019323"/>
            </a:xfrm>
            <a:prstGeom prst="rect">
              <a:avLst/>
            </a:prstGeom>
          </p:spPr>
        </p:pic>
        <p:pic>
          <p:nvPicPr>
            <p:cNvPr id="34" name="Picture 33" descr="Text&#10;&#10;Description automatically generated with low confidence">
              <a:extLst>
                <a:ext uri="{FF2B5EF4-FFF2-40B4-BE49-F238E27FC236}">
                  <a16:creationId xmlns:a16="http://schemas.microsoft.com/office/drawing/2014/main" id="{E77873E3-A8C7-45A4-A47E-17FBA852D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3794" y="1917134"/>
              <a:ext cx="2032195" cy="1019323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48317BE-0075-4DAD-9D83-0FAF0080CB7C}"/>
              </a:ext>
            </a:extLst>
          </p:cNvPr>
          <p:cNvGrpSpPr/>
          <p:nvPr/>
        </p:nvGrpSpPr>
        <p:grpSpPr>
          <a:xfrm>
            <a:off x="1091122" y="3090376"/>
            <a:ext cx="4766367" cy="1484047"/>
            <a:chOff x="1091122" y="3090376"/>
            <a:chExt cx="4766367" cy="1484047"/>
          </a:xfrm>
        </p:grpSpPr>
        <p:sp>
          <p:nvSpPr>
            <p:cNvPr id="35" name="Right Brace 34">
              <a:extLst>
                <a:ext uri="{FF2B5EF4-FFF2-40B4-BE49-F238E27FC236}">
                  <a16:creationId xmlns:a16="http://schemas.microsoft.com/office/drawing/2014/main" id="{DD738A6E-B216-48FE-91F0-99205376055F}"/>
                </a:ext>
              </a:extLst>
            </p:cNvPr>
            <p:cNvSpPr/>
            <p:nvPr/>
          </p:nvSpPr>
          <p:spPr>
            <a:xfrm rot="5400000">
              <a:off x="3276242" y="905256"/>
              <a:ext cx="396127" cy="4766367"/>
            </a:xfrm>
            <a:prstGeom prst="rightBrace">
              <a:avLst>
                <a:gd name="adj1" fmla="val 8333"/>
                <a:gd name="adj2" fmla="val 49938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" name="Picture 7" descr="A close-up of a currency bill&#10;&#10;Description automatically generated with low confidence">
              <a:extLst>
                <a:ext uri="{FF2B5EF4-FFF2-40B4-BE49-F238E27FC236}">
                  <a16:creationId xmlns:a16="http://schemas.microsoft.com/office/drawing/2014/main" id="{6A74F866-BD58-429A-822D-1CE359371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4004" y="3620352"/>
              <a:ext cx="1980603" cy="954071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7CD6946-ADFE-4E97-A656-0D439BC1A1C5}"/>
              </a:ext>
            </a:extLst>
          </p:cNvPr>
          <p:cNvGrpSpPr/>
          <p:nvPr/>
        </p:nvGrpSpPr>
        <p:grpSpPr>
          <a:xfrm>
            <a:off x="6561021" y="1848356"/>
            <a:ext cx="4691996" cy="1731423"/>
            <a:chOff x="6561021" y="1848356"/>
            <a:chExt cx="4691996" cy="1731423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C7C4662D-3EC5-45CD-93F3-7CF123D33F7F}"/>
                </a:ext>
              </a:extLst>
            </p:cNvPr>
            <p:cNvSpPr/>
            <p:nvPr/>
          </p:nvSpPr>
          <p:spPr>
            <a:xfrm>
              <a:off x="6561021" y="1848356"/>
              <a:ext cx="4691996" cy="1731423"/>
            </a:xfrm>
            <a:prstGeom prst="roundRect">
              <a:avLst>
                <a:gd name="adj" fmla="val 23891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83CAEB3-595E-413E-B779-2FB1E3BCDA2D}"/>
                </a:ext>
              </a:extLst>
            </p:cNvPr>
            <p:cNvSpPr txBox="1"/>
            <p:nvPr/>
          </p:nvSpPr>
          <p:spPr>
            <a:xfrm>
              <a:off x="6968441" y="2023717"/>
              <a:ext cx="3430427" cy="13131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8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ธนบัตร 50 บาท 2 ฉบับ </a:t>
              </a:r>
            </a:p>
            <a:p>
              <a:pPr>
                <a:lnSpc>
                  <a:spcPct val="150000"/>
                </a:lnSpc>
              </a:pPr>
              <a:r>
                <a:rPr lang="th-TH" sz="28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เป็นเงิน 50 </a:t>
              </a:r>
              <a:r>
                <a:rPr lang="en-US" sz="28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x 2 =</a:t>
              </a:r>
              <a:endParaRPr lang="th-TH" sz="28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6D4B42C4-5EE9-4D0F-865E-C89F9D4B7BEC}"/>
              </a:ext>
            </a:extLst>
          </p:cNvPr>
          <p:cNvSpPr txBox="1"/>
          <p:nvPr/>
        </p:nvSpPr>
        <p:spPr>
          <a:xfrm>
            <a:off x="9410128" y="2813677"/>
            <a:ext cx="1692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100 </a:t>
            </a:r>
            <a:r>
              <a:rPr lang="th-TH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บาท</a:t>
            </a:r>
          </a:p>
        </p:txBody>
      </p:sp>
    </p:spTree>
    <p:extLst>
      <p:ext uri="{BB962C8B-B14F-4D97-AF65-F5344CB8AC3E}">
        <p14:creationId xmlns:p14="http://schemas.microsoft.com/office/powerpoint/2010/main" val="441257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45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D9AE07B2-473C-4AAD-99D2-EB117FADDF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7" name="Picture 6" descr="Shape, rectangle&#10;&#10;Description automatically generated">
            <a:extLst>
              <a:ext uri="{FF2B5EF4-FFF2-40B4-BE49-F238E27FC236}">
                <a16:creationId xmlns:a16="http://schemas.microsoft.com/office/drawing/2014/main" id="{452A1DD8-7CEA-473D-848C-3E8EA8C02C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82" y="209897"/>
            <a:ext cx="11737838" cy="643820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6EC2448-98CD-493E-8FDE-38B987945D24}"/>
              </a:ext>
            </a:extLst>
          </p:cNvPr>
          <p:cNvGrpSpPr/>
          <p:nvPr/>
        </p:nvGrpSpPr>
        <p:grpSpPr>
          <a:xfrm>
            <a:off x="938983" y="699755"/>
            <a:ext cx="10314037" cy="850502"/>
            <a:chOff x="938983" y="699755"/>
            <a:chExt cx="10314037" cy="85050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4441BC7-6737-4CB5-A2E7-2876BCE6F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983" y="699755"/>
              <a:ext cx="10314037" cy="850502"/>
            </a:xfrm>
            <a:prstGeom prst="rect">
              <a:avLst/>
            </a:prstGeom>
          </p:spPr>
        </p:pic>
        <p:pic>
          <p:nvPicPr>
            <p:cNvPr id="11" name="Picture 10" descr="Icon&#10;&#10;Description automatically generated">
              <a:extLst>
                <a:ext uri="{FF2B5EF4-FFF2-40B4-BE49-F238E27FC236}">
                  <a16:creationId xmlns:a16="http://schemas.microsoft.com/office/drawing/2014/main" id="{782DD9A5-3AD2-435D-AB52-309DD6BA5E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90817" y="875800"/>
              <a:ext cx="480122" cy="498412"/>
            </a:xfrm>
            <a:prstGeom prst="rect">
              <a:avLst/>
            </a:prstGeom>
          </p:spPr>
        </p:pic>
        <p:pic>
          <p:nvPicPr>
            <p:cNvPr id="13" name="Picture 12" descr="Icon&#10;&#10;Description automatically generated">
              <a:extLst>
                <a:ext uri="{FF2B5EF4-FFF2-40B4-BE49-F238E27FC236}">
                  <a16:creationId xmlns:a16="http://schemas.microsoft.com/office/drawing/2014/main" id="{DD579D5A-60B0-493D-9741-7677C9B52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9297" y="875800"/>
              <a:ext cx="480122" cy="498412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90AE9B4-C6AF-4E61-9ACB-3B7EAE4E2114}"/>
              </a:ext>
            </a:extLst>
          </p:cNvPr>
          <p:cNvSpPr txBox="1"/>
          <p:nvPr/>
        </p:nvSpPr>
        <p:spPr>
          <a:xfrm>
            <a:off x="561332" y="850694"/>
            <a:ext cx="110693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ธนบัตร 20 บาท 5 ฉบับ แลกธนบัตร 100 บาทได้กี่ฉบับ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C2A5614-1EC5-41A2-9C5D-08374460AF45}"/>
              </a:ext>
            </a:extLst>
          </p:cNvPr>
          <p:cNvGrpSpPr/>
          <p:nvPr/>
        </p:nvGrpSpPr>
        <p:grpSpPr>
          <a:xfrm>
            <a:off x="1084458" y="5390068"/>
            <a:ext cx="9820251" cy="802928"/>
            <a:chOff x="782898" y="5156388"/>
            <a:chExt cx="9820251" cy="80292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4079945-2BF0-423B-949A-4EFB39638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2898" y="5156388"/>
              <a:ext cx="9820251" cy="802928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D829EEE-CF93-4AA6-BBB5-EBD49A02AB76}"/>
                </a:ext>
              </a:extLst>
            </p:cNvPr>
            <p:cNvSpPr txBox="1"/>
            <p:nvPr/>
          </p:nvSpPr>
          <p:spPr>
            <a:xfrm>
              <a:off x="1021257" y="5278301"/>
              <a:ext cx="856048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ดังนั้น ธนบัตร 20 บาท 5 ฉบับ แลกธนบัตร 100 บาทได้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B3B84A6B-38BF-48DB-834A-D952C489B91E}"/>
              </a:ext>
            </a:extLst>
          </p:cNvPr>
          <p:cNvSpPr txBox="1"/>
          <p:nvPr/>
        </p:nvSpPr>
        <p:spPr>
          <a:xfrm>
            <a:off x="9572362" y="5511981"/>
            <a:ext cx="12350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1 ฉบับ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7CD6946-ADFE-4E97-A656-0D439BC1A1C5}"/>
              </a:ext>
            </a:extLst>
          </p:cNvPr>
          <p:cNvGrpSpPr/>
          <p:nvPr/>
        </p:nvGrpSpPr>
        <p:grpSpPr>
          <a:xfrm>
            <a:off x="7116755" y="1848356"/>
            <a:ext cx="4319081" cy="1731423"/>
            <a:chOff x="6750995" y="1848356"/>
            <a:chExt cx="4319081" cy="1731423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C7C4662D-3EC5-45CD-93F3-7CF123D33F7F}"/>
                </a:ext>
              </a:extLst>
            </p:cNvPr>
            <p:cNvSpPr/>
            <p:nvPr/>
          </p:nvSpPr>
          <p:spPr>
            <a:xfrm>
              <a:off x="6750995" y="1848356"/>
              <a:ext cx="4319081" cy="1731423"/>
            </a:xfrm>
            <a:prstGeom prst="roundRect">
              <a:avLst>
                <a:gd name="adj" fmla="val 23891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83CAEB3-595E-413E-B779-2FB1E3BCDA2D}"/>
                </a:ext>
              </a:extLst>
            </p:cNvPr>
            <p:cNvSpPr txBox="1"/>
            <p:nvPr/>
          </p:nvSpPr>
          <p:spPr>
            <a:xfrm>
              <a:off x="6968441" y="2023717"/>
              <a:ext cx="3838992" cy="13131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8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ธนบัตร 20 บาท 5 ฉบับ </a:t>
              </a:r>
            </a:p>
            <a:p>
              <a:pPr>
                <a:lnSpc>
                  <a:spcPct val="150000"/>
                </a:lnSpc>
              </a:pPr>
              <a:r>
                <a:rPr lang="th-TH" sz="28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เป็นเงิน 20 </a:t>
              </a:r>
              <a:r>
                <a:rPr lang="en-US" sz="28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x </a:t>
              </a:r>
              <a:r>
                <a:rPr lang="th-TH" sz="28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5</a:t>
              </a:r>
              <a:r>
                <a:rPr lang="en-US" sz="28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=</a:t>
              </a:r>
              <a:endParaRPr lang="th-TH" sz="28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6D4B42C4-5EE9-4D0F-865E-C89F9D4B7BEC}"/>
              </a:ext>
            </a:extLst>
          </p:cNvPr>
          <p:cNvSpPr txBox="1"/>
          <p:nvPr/>
        </p:nvSpPr>
        <p:spPr>
          <a:xfrm>
            <a:off x="9762270" y="2813677"/>
            <a:ext cx="1692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100 </a:t>
            </a:r>
            <a:r>
              <a:rPr lang="th-TH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บาท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7127F7F-C7C8-43BF-8650-FB8711001C11}"/>
              </a:ext>
            </a:extLst>
          </p:cNvPr>
          <p:cNvGrpSpPr/>
          <p:nvPr/>
        </p:nvGrpSpPr>
        <p:grpSpPr>
          <a:xfrm>
            <a:off x="756164" y="1830773"/>
            <a:ext cx="5783142" cy="2089679"/>
            <a:chOff x="756164" y="1830773"/>
            <a:chExt cx="5783142" cy="208967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AE35EFE-76A9-42E4-AF01-03E263E63B21}"/>
                </a:ext>
              </a:extLst>
            </p:cNvPr>
            <p:cNvGrpSpPr/>
            <p:nvPr/>
          </p:nvGrpSpPr>
          <p:grpSpPr>
            <a:xfrm>
              <a:off x="756164" y="1830773"/>
              <a:ext cx="5783142" cy="982904"/>
              <a:chOff x="756164" y="1830773"/>
              <a:chExt cx="5783142" cy="982904"/>
            </a:xfrm>
          </p:grpSpPr>
          <p:pic>
            <p:nvPicPr>
              <p:cNvPr id="20" name="Picture 19" descr="A close-up of a bill&#10;&#10;Description automatically generated with low confidence">
                <a:extLst>
                  <a:ext uri="{FF2B5EF4-FFF2-40B4-BE49-F238E27FC236}">
                    <a16:creationId xmlns:a16="http://schemas.microsoft.com/office/drawing/2014/main" id="{9CF96438-D0FA-4EEC-BA29-5686A50A8A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6164" y="1830773"/>
                <a:ext cx="1872494" cy="982904"/>
              </a:xfrm>
              <a:prstGeom prst="rect">
                <a:avLst/>
              </a:prstGeom>
            </p:spPr>
          </p:pic>
          <p:pic>
            <p:nvPicPr>
              <p:cNvPr id="30" name="Picture 29" descr="A close-up of a bill&#10;&#10;Description automatically generated with low confidence">
                <a:extLst>
                  <a:ext uri="{FF2B5EF4-FFF2-40B4-BE49-F238E27FC236}">
                    <a16:creationId xmlns:a16="http://schemas.microsoft.com/office/drawing/2014/main" id="{7A6D228A-B088-4E85-9848-94A5427E05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11488" y="1830773"/>
                <a:ext cx="1872494" cy="982904"/>
              </a:xfrm>
              <a:prstGeom prst="rect">
                <a:avLst/>
              </a:prstGeom>
            </p:spPr>
          </p:pic>
          <p:pic>
            <p:nvPicPr>
              <p:cNvPr id="31" name="Picture 30" descr="A close-up of a bill&#10;&#10;Description automatically generated with low confidence">
                <a:extLst>
                  <a:ext uri="{FF2B5EF4-FFF2-40B4-BE49-F238E27FC236}">
                    <a16:creationId xmlns:a16="http://schemas.microsoft.com/office/drawing/2014/main" id="{9D1B20FA-4FDC-40B6-B1B2-DE1B5727E9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66812" y="1830773"/>
                <a:ext cx="1872494" cy="982904"/>
              </a:xfrm>
              <a:prstGeom prst="rect">
                <a:avLst/>
              </a:prstGeom>
            </p:spPr>
          </p:pic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32257930-1A88-498C-9CB1-A12A567C0BA3}"/>
                </a:ext>
              </a:extLst>
            </p:cNvPr>
            <p:cNvGrpSpPr/>
            <p:nvPr/>
          </p:nvGrpSpPr>
          <p:grpSpPr>
            <a:xfrm>
              <a:off x="1733826" y="2937548"/>
              <a:ext cx="3827818" cy="982904"/>
              <a:chOff x="756164" y="1830773"/>
              <a:chExt cx="3827818" cy="982904"/>
            </a:xfrm>
          </p:grpSpPr>
          <p:pic>
            <p:nvPicPr>
              <p:cNvPr id="36" name="Picture 35" descr="A close-up of a bill&#10;&#10;Description automatically generated with low confidence">
                <a:extLst>
                  <a:ext uri="{FF2B5EF4-FFF2-40B4-BE49-F238E27FC236}">
                    <a16:creationId xmlns:a16="http://schemas.microsoft.com/office/drawing/2014/main" id="{9DCF4F8B-5415-4F2D-ACAC-E83A69F33B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6164" y="1830773"/>
                <a:ext cx="1872494" cy="982904"/>
              </a:xfrm>
              <a:prstGeom prst="rect">
                <a:avLst/>
              </a:prstGeom>
            </p:spPr>
          </p:pic>
          <p:pic>
            <p:nvPicPr>
              <p:cNvPr id="37" name="Picture 36" descr="A close-up of a bill&#10;&#10;Description automatically generated with low confidence">
                <a:extLst>
                  <a:ext uri="{FF2B5EF4-FFF2-40B4-BE49-F238E27FC236}">
                    <a16:creationId xmlns:a16="http://schemas.microsoft.com/office/drawing/2014/main" id="{AFE84BFD-F3D0-422F-AFAA-A8B37F1EE2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11488" y="1830773"/>
                <a:ext cx="1872494" cy="982904"/>
              </a:xfrm>
              <a:prstGeom prst="rect">
                <a:avLst/>
              </a:prstGeom>
            </p:spPr>
          </p:pic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FD3CDEFC-C3DB-4904-A4DA-FCCD1BA34237}"/>
              </a:ext>
            </a:extLst>
          </p:cNvPr>
          <p:cNvGrpSpPr/>
          <p:nvPr/>
        </p:nvGrpSpPr>
        <p:grpSpPr>
          <a:xfrm>
            <a:off x="658367" y="2179320"/>
            <a:ext cx="6041137" cy="3105799"/>
            <a:chOff x="658367" y="2179320"/>
            <a:chExt cx="6041137" cy="3105799"/>
          </a:xfrm>
        </p:grpSpPr>
        <p:pic>
          <p:nvPicPr>
            <p:cNvPr id="18" name="Picture 17" descr="A close-up of a currency bill&#10;&#10;Description automatically generated with low confidence">
              <a:extLst>
                <a:ext uri="{FF2B5EF4-FFF2-40B4-BE49-F238E27FC236}">
                  <a16:creationId xmlns:a16="http://schemas.microsoft.com/office/drawing/2014/main" id="{E70B0B9A-9AF1-4A57-8F40-469F084285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7434" y="4331048"/>
              <a:ext cx="1980603" cy="954071"/>
            </a:xfrm>
            <a:prstGeom prst="rect">
              <a:avLst/>
            </a:prstGeom>
          </p:spPr>
        </p:pic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9A4868F2-2352-4C91-BFF3-4BFBC648221C}"/>
                </a:ext>
              </a:extLst>
            </p:cNvPr>
            <p:cNvGrpSpPr/>
            <p:nvPr/>
          </p:nvGrpSpPr>
          <p:grpSpPr>
            <a:xfrm>
              <a:off x="658367" y="2179320"/>
              <a:ext cx="6041137" cy="2061302"/>
              <a:chOff x="658367" y="2179320"/>
              <a:chExt cx="6041137" cy="2061302"/>
            </a:xfrm>
          </p:grpSpPr>
          <p:sp>
            <p:nvSpPr>
              <p:cNvPr id="43" name="Right Brace 42">
                <a:extLst>
                  <a:ext uri="{FF2B5EF4-FFF2-40B4-BE49-F238E27FC236}">
                    <a16:creationId xmlns:a16="http://schemas.microsoft.com/office/drawing/2014/main" id="{0BB4A65E-0E4B-4B8C-B42D-C1CD092A42AD}"/>
                  </a:ext>
                </a:extLst>
              </p:cNvPr>
              <p:cNvSpPr/>
              <p:nvPr/>
            </p:nvSpPr>
            <p:spPr>
              <a:xfrm rot="5400000">
                <a:off x="3497515" y="1038634"/>
                <a:ext cx="362841" cy="6041136"/>
              </a:xfrm>
              <a:prstGeom prst="rightBrace">
                <a:avLst>
                  <a:gd name="adj1" fmla="val 8333"/>
                  <a:gd name="adj2" fmla="val 49938"/>
                </a:avLst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0B016B71-AC23-4C65-AA93-3047DB17D5C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699504" y="2179320"/>
                <a:ext cx="0" cy="169846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9E126506-4177-48F8-86A3-7647668AF9F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58367" y="2179320"/>
                <a:ext cx="0" cy="169846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886638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45" grpId="0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D9AE07B2-473C-4AAD-99D2-EB117FADDF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7" name="Picture 6" descr="Shape, rectangle&#10;&#10;Description automatically generated">
            <a:extLst>
              <a:ext uri="{FF2B5EF4-FFF2-40B4-BE49-F238E27FC236}">
                <a16:creationId xmlns:a16="http://schemas.microsoft.com/office/drawing/2014/main" id="{452A1DD8-7CEA-473D-848C-3E8EA8C02C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82" y="184497"/>
            <a:ext cx="11737838" cy="643820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7CD6946-ADFE-4E97-A656-0D439BC1A1C5}"/>
              </a:ext>
            </a:extLst>
          </p:cNvPr>
          <p:cNvGrpSpPr/>
          <p:nvPr/>
        </p:nvGrpSpPr>
        <p:grpSpPr>
          <a:xfrm>
            <a:off x="7302449" y="1728920"/>
            <a:ext cx="4032932" cy="1274357"/>
            <a:chOff x="6897486" y="1799978"/>
            <a:chExt cx="3943640" cy="1274357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C7C4662D-3EC5-45CD-93F3-7CF123D33F7F}"/>
                </a:ext>
              </a:extLst>
            </p:cNvPr>
            <p:cNvSpPr/>
            <p:nvPr/>
          </p:nvSpPr>
          <p:spPr>
            <a:xfrm>
              <a:off x="6897486" y="1848357"/>
              <a:ext cx="3943640" cy="1225978"/>
            </a:xfrm>
            <a:prstGeom prst="roundRect">
              <a:avLst>
                <a:gd name="adj" fmla="val 14902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83CAEB3-595E-413E-B779-2FB1E3BCDA2D}"/>
                </a:ext>
              </a:extLst>
            </p:cNvPr>
            <p:cNvSpPr txBox="1"/>
            <p:nvPr/>
          </p:nvSpPr>
          <p:spPr>
            <a:xfrm>
              <a:off x="6968441" y="1799978"/>
              <a:ext cx="3838992" cy="1225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6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ธนบัตร 100 บาท 2 ฉบับ </a:t>
              </a:r>
            </a:p>
            <a:p>
              <a:pPr>
                <a:lnSpc>
                  <a:spcPct val="150000"/>
                </a:lnSpc>
              </a:pPr>
              <a:r>
                <a:rPr lang="th-TH" sz="26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เป็นเงิน 100 </a:t>
              </a:r>
              <a:r>
                <a:rPr lang="en-US" sz="26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x </a:t>
              </a:r>
              <a:r>
                <a:rPr lang="th-TH" sz="26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2</a:t>
              </a:r>
              <a:r>
                <a:rPr lang="en-US" sz="26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=</a:t>
              </a:r>
              <a:endParaRPr lang="th-TH" sz="26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6D4B42C4-5EE9-4D0F-865E-C89F9D4B7BEC}"/>
              </a:ext>
            </a:extLst>
          </p:cNvPr>
          <p:cNvSpPr txBox="1"/>
          <p:nvPr/>
        </p:nvSpPr>
        <p:spPr>
          <a:xfrm>
            <a:off x="9799419" y="2419689"/>
            <a:ext cx="1692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00 </a:t>
            </a:r>
            <a:r>
              <a:rPr lang="th-TH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บาท</a:t>
            </a:r>
          </a:p>
        </p:txBody>
      </p:sp>
      <p:pic>
        <p:nvPicPr>
          <p:cNvPr id="34" name="Picture 33" descr="A close-up of a currency bill&#10;&#10;Description automatically generated with low confidence">
            <a:extLst>
              <a:ext uri="{FF2B5EF4-FFF2-40B4-BE49-F238E27FC236}">
                <a16:creationId xmlns:a16="http://schemas.microsoft.com/office/drawing/2014/main" id="{D7CC35DF-CF79-40B1-8085-10FE33D89D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95" y="1903298"/>
            <a:ext cx="1895429" cy="91304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647A371-86B8-41A9-A662-0D63AFB8E81F}"/>
              </a:ext>
            </a:extLst>
          </p:cNvPr>
          <p:cNvGrpSpPr/>
          <p:nvPr/>
        </p:nvGrpSpPr>
        <p:grpSpPr>
          <a:xfrm>
            <a:off x="2614710" y="1903298"/>
            <a:ext cx="4107105" cy="913042"/>
            <a:chOff x="2585526" y="1994307"/>
            <a:chExt cx="4107105" cy="91304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9DA0DDE-EC78-42BD-B992-A3EE58296493}"/>
                </a:ext>
              </a:extLst>
            </p:cNvPr>
            <p:cNvGrpSpPr/>
            <p:nvPr/>
          </p:nvGrpSpPr>
          <p:grpSpPr>
            <a:xfrm>
              <a:off x="3106946" y="1994307"/>
              <a:ext cx="3585685" cy="913042"/>
              <a:chOff x="1549419" y="3070229"/>
              <a:chExt cx="3746814" cy="954071"/>
            </a:xfrm>
          </p:grpSpPr>
          <p:pic>
            <p:nvPicPr>
              <p:cNvPr id="38" name="Picture 37" descr="A close-up of a bill&#10;&#10;Description automatically generated with low confidence">
                <a:extLst>
                  <a:ext uri="{FF2B5EF4-FFF2-40B4-BE49-F238E27FC236}">
                    <a16:creationId xmlns:a16="http://schemas.microsoft.com/office/drawing/2014/main" id="{39C4EBD7-1ABF-4398-8507-C038031809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49419" y="3070229"/>
                <a:ext cx="1817566" cy="954071"/>
              </a:xfrm>
              <a:prstGeom prst="rect">
                <a:avLst/>
              </a:prstGeom>
            </p:spPr>
          </p:pic>
          <p:pic>
            <p:nvPicPr>
              <p:cNvPr id="40" name="Picture 39" descr="A close-up of a bill&#10;&#10;Description automatically generated with low confidence">
                <a:extLst>
                  <a:ext uri="{FF2B5EF4-FFF2-40B4-BE49-F238E27FC236}">
                    <a16:creationId xmlns:a16="http://schemas.microsoft.com/office/drawing/2014/main" id="{2888E672-4009-4282-A636-DC74A10BA1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31731" y="3070229"/>
                <a:ext cx="1817566" cy="954071"/>
              </a:xfrm>
              <a:prstGeom prst="rect">
                <a:avLst/>
              </a:prstGeom>
            </p:spPr>
          </p:pic>
          <p:pic>
            <p:nvPicPr>
              <p:cNvPr id="41" name="Picture 40" descr="A close-up of a bill&#10;&#10;Description automatically generated with low confidence">
                <a:extLst>
                  <a:ext uri="{FF2B5EF4-FFF2-40B4-BE49-F238E27FC236}">
                    <a16:creationId xmlns:a16="http://schemas.microsoft.com/office/drawing/2014/main" id="{A56C0747-51AB-4307-A69A-BCFCCAC208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14043" y="3070229"/>
                <a:ext cx="1817566" cy="954071"/>
              </a:xfrm>
              <a:prstGeom prst="rect">
                <a:avLst/>
              </a:prstGeom>
            </p:spPr>
          </p:pic>
          <p:pic>
            <p:nvPicPr>
              <p:cNvPr id="42" name="Picture 41" descr="A close-up of a bill&#10;&#10;Description automatically generated with low confidence">
                <a:extLst>
                  <a:ext uri="{FF2B5EF4-FFF2-40B4-BE49-F238E27FC236}">
                    <a16:creationId xmlns:a16="http://schemas.microsoft.com/office/drawing/2014/main" id="{8E5F10AD-7748-4522-99FC-7C50924F5B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96355" y="3070229"/>
                <a:ext cx="1817566" cy="954071"/>
              </a:xfrm>
              <a:prstGeom prst="rect">
                <a:avLst/>
              </a:prstGeom>
            </p:spPr>
          </p:pic>
          <p:pic>
            <p:nvPicPr>
              <p:cNvPr id="39" name="Picture 38" descr="A close-up of a bill&#10;&#10;Description automatically generated with low confidence">
                <a:extLst>
                  <a:ext uri="{FF2B5EF4-FFF2-40B4-BE49-F238E27FC236}">
                    <a16:creationId xmlns:a16="http://schemas.microsoft.com/office/drawing/2014/main" id="{DA54690E-9C48-4100-A7CA-9B6C38D5A1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78667" y="3070229"/>
                <a:ext cx="1817566" cy="954071"/>
              </a:xfrm>
              <a:prstGeom prst="rect">
                <a:avLst/>
              </a:prstGeom>
            </p:spPr>
          </p:pic>
        </p:grpSp>
        <p:sp>
          <p:nvSpPr>
            <p:cNvPr id="6" name="Arrow: Down 5">
              <a:extLst>
                <a:ext uri="{FF2B5EF4-FFF2-40B4-BE49-F238E27FC236}">
                  <a16:creationId xmlns:a16="http://schemas.microsoft.com/office/drawing/2014/main" id="{B530A901-5340-465F-A758-A6AA85A0D8E6}"/>
                </a:ext>
              </a:extLst>
            </p:cNvPr>
            <p:cNvSpPr/>
            <p:nvPr/>
          </p:nvSpPr>
          <p:spPr>
            <a:xfrm rot="16200000">
              <a:off x="2664091" y="2192930"/>
              <a:ext cx="328010" cy="485139"/>
            </a:xfrm>
            <a:prstGeom prst="downArrow">
              <a:avLst>
                <a:gd name="adj1" fmla="val 50000"/>
                <a:gd name="adj2" fmla="val 46903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3" name="Picture 62" descr="A close-up of a currency bill&#10;&#10;Description automatically generated with low confidence">
            <a:extLst>
              <a:ext uri="{FF2B5EF4-FFF2-40B4-BE49-F238E27FC236}">
                <a16:creationId xmlns:a16="http://schemas.microsoft.com/office/drawing/2014/main" id="{6043A02C-EDAC-4261-A464-A5C006EC36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95" y="3028925"/>
            <a:ext cx="1895429" cy="91304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103452D-ADEF-4AE0-8DB3-52C6C09BDA2B}"/>
              </a:ext>
            </a:extLst>
          </p:cNvPr>
          <p:cNvGrpSpPr/>
          <p:nvPr/>
        </p:nvGrpSpPr>
        <p:grpSpPr>
          <a:xfrm>
            <a:off x="2614710" y="3028925"/>
            <a:ext cx="4107105" cy="913042"/>
            <a:chOff x="2585526" y="3119934"/>
            <a:chExt cx="4107105" cy="913042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49CABE24-B278-4174-B3F4-3F334A603DE2}"/>
                </a:ext>
              </a:extLst>
            </p:cNvPr>
            <p:cNvGrpSpPr/>
            <p:nvPr/>
          </p:nvGrpSpPr>
          <p:grpSpPr>
            <a:xfrm>
              <a:off x="3106946" y="3119934"/>
              <a:ext cx="3585685" cy="913042"/>
              <a:chOff x="1549419" y="3070229"/>
              <a:chExt cx="3746814" cy="954071"/>
            </a:xfrm>
          </p:grpSpPr>
          <p:pic>
            <p:nvPicPr>
              <p:cNvPr id="66" name="Picture 65" descr="A close-up of a bill&#10;&#10;Description automatically generated with low confidence">
                <a:extLst>
                  <a:ext uri="{FF2B5EF4-FFF2-40B4-BE49-F238E27FC236}">
                    <a16:creationId xmlns:a16="http://schemas.microsoft.com/office/drawing/2014/main" id="{98DA2A35-B03F-4DA2-93F3-1630094B04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49419" y="3070229"/>
                <a:ext cx="1817566" cy="954071"/>
              </a:xfrm>
              <a:prstGeom prst="rect">
                <a:avLst/>
              </a:prstGeom>
            </p:spPr>
          </p:pic>
          <p:pic>
            <p:nvPicPr>
              <p:cNvPr id="67" name="Picture 66" descr="A close-up of a bill&#10;&#10;Description automatically generated with low confidence">
                <a:extLst>
                  <a:ext uri="{FF2B5EF4-FFF2-40B4-BE49-F238E27FC236}">
                    <a16:creationId xmlns:a16="http://schemas.microsoft.com/office/drawing/2014/main" id="{2E0DB75B-7C36-4E16-948D-BA695ABEC2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31731" y="3070229"/>
                <a:ext cx="1817566" cy="954071"/>
              </a:xfrm>
              <a:prstGeom prst="rect">
                <a:avLst/>
              </a:prstGeom>
            </p:spPr>
          </p:pic>
          <p:pic>
            <p:nvPicPr>
              <p:cNvPr id="68" name="Picture 67" descr="A close-up of a bill&#10;&#10;Description automatically generated with low confidence">
                <a:extLst>
                  <a:ext uri="{FF2B5EF4-FFF2-40B4-BE49-F238E27FC236}">
                    <a16:creationId xmlns:a16="http://schemas.microsoft.com/office/drawing/2014/main" id="{830405CF-7B2A-45B7-BEA5-18B2A37DE3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14043" y="3070229"/>
                <a:ext cx="1817566" cy="954071"/>
              </a:xfrm>
              <a:prstGeom prst="rect">
                <a:avLst/>
              </a:prstGeom>
            </p:spPr>
          </p:pic>
          <p:pic>
            <p:nvPicPr>
              <p:cNvPr id="69" name="Picture 68" descr="A close-up of a bill&#10;&#10;Description automatically generated with low confidence">
                <a:extLst>
                  <a:ext uri="{FF2B5EF4-FFF2-40B4-BE49-F238E27FC236}">
                    <a16:creationId xmlns:a16="http://schemas.microsoft.com/office/drawing/2014/main" id="{DF110CC0-F3F2-476B-B838-AAB207622F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96355" y="3070229"/>
                <a:ext cx="1817566" cy="954071"/>
              </a:xfrm>
              <a:prstGeom prst="rect">
                <a:avLst/>
              </a:prstGeom>
            </p:spPr>
          </p:pic>
          <p:pic>
            <p:nvPicPr>
              <p:cNvPr id="70" name="Picture 69" descr="A close-up of a bill&#10;&#10;Description automatically generated with low confidence">
                <a:extLst>
                  <a:ext uri="{FF2B5EF4-FFF2-40B4-BE49-F238E27FC236}">
                    <a16:creationId xmlns:a16="http://schemas.microsoft.com/office/drawing/2014/main" id="{29665DBF-4A2B-4E67-B130-6CFDD225C2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78667" y="3070229"/>
                <a:ext cx="1817566" cy="954071"/>
              </a:xfrm>
              <a:prstGeom prst="rect">
                <a:avLst/>
              </a:prstGeom>
            </p:spPr>
          </p:pic>
        </p:grpSp>
        <p:sp>
          <p:nvSpPr>
            <p:cNvPr id="65" name="Arrow: Down 64">
              <a:extLst>
                <a:ext uri="{FF2B5EF4-FFF2-40B4-BE49-F238E27FC236}">
                  <a16:creationId xmlns:a16="http://schemas.microsoft.com/office/drawing/2014/main" id="{FF272BB5-71B5-4864-9CCD-45089A126464}"/>
                </a:ext>
              </a:extLst>
            </p:cNvPr>
            <p:cNvSpPr/>
            <p:nvPr/>
          </p:nvSpPr>
          <p:spPr>
            <a:xfrm rot="16200000">
              <a:off x="2664091" y="3318557"/>
              <a:ext cx="328010" cy="485139"/>
            </a:xfrm>
            <a:prstGeom prst="downArrow">
              <a:avLst>
                <a:gd name="adj1" fmla="val 50000"/>
                <a:gd name="adj2" fmla="val 46903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DAFB762F-B339-4AD0-9BE2-94AD871DDF28}"/>
              </a:ext>
            </a:extLst>
          </p:cNvPr>
          <p:cNvGrpSpPr/>
          <p:nvPr/>
        </p:nvGrpSpPr>
        <p:grpSpPr>
          <a:xfrm>
            <a:off x="7302449" y="3188366"/>
            <a:ext cx="3405388" cy="994616"/>
            <a:chOff x="6897486" y="1848357"/>
            <a:chExt cx="3329990" cy="994616"/>
          </a:xfrm>
        </p:grpSpPr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EBAC4CFF-9D41-4F7E-A84F-09F5EDC6F18D}"/>
                </a:ext>
              </a:extLst>
            </p:cNvPr>
            <p:cNvSpPr/>
            <p:nvPr/>
          </p:nvSpPr>
          <p:spPr>
            <a:xfrm>
              <a:off x="6897486" y="1848357"/>
              <a:ext cx="3235357" cy="994616"/>
            </a:xfrm>
            <a:prstGeom prst="roundRect">
              <a:avLst>
                <a:gd name="adj" fmla="val 14902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2C630E68-0654-4388-B75B-E5059CCD604B}"/>
                </a:ext>
              </a:extLst>
            </p:cNvPr>
            <p:cNvSpPr txBox="1"/>
            <p:nvPr/>
          </p:nvSpPr>
          <p:spPr>
            <a:xfrm>
              <a:off x="6968441" y="1921898"/>
              <a:ext cx="3259035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6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ธนบัตร 20 บาทกี่ฉบับ</a:t>
              </a:r>
            </a:p>
            <a:p>
              <a:r>
                <a:rPr lang="th-TH" sz="26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จึงจะเป็นเงิน 200 บาท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E439F1B3-DCBF-42A5-B8FF-E8678C914BB0}"/>
              </a:ext>
            </a:extLst>
          </p:cNvPr>
          <p:cNvGrpSpPr/>
          <p:nvPr/>
        </p:nvGrpSpPr>
        <p:grpSpPr>
          <a:xfrm>
            <a:off x="1441449" y="4494180"/>
            <a:ext cx="9385305" cy="1476004"/>
            <a:chOff x="1441449" y="4494180"/>
            <a:chExt cx="9385305" cy="1476004"/>
          </a:xfrm>
        </p:grpSpPr>
        <p:sp>
          <p:nvSpPr>
            <p:cNvPr id="75" name="Rectangle: Rounded Corners 74">
              <a:extLst>
                <a:ext uri="{FF2B5EF4-FFF2-40B4-BE49-F238E27FC236}">
                  <a16:creationId xmlns:a16="http://schemas.microsoft.com/office/drawing/2014/main" id="{FE4F8490-7028-402A-AA0A-BEE320A45DA9}"/>
                </a:ext>
              </a:extLst>
            </p:cNvPr>
            <p:cNvSpPr/>
            <p:nvPr/>
          </p:nvSpPr>
          <p:spPr>
            <a:xfrm>
              <a:off x="1441449" y="4494180"/>
              <a:ext cx="9385305" cy="1476004"/>
            </a:xfrm>
            <a:prstGeom prst="roundRect">
              <a:avLst>
                <a:gd name="adj" fmla="val 14902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/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0E84ACA9-E77F-4437-8775-D522E9F010D5}"/>
                </a:ext>
              </a:extLst>
            </p:cNvPr>
            <p:cNvGrpSpPr/>
            <p:nvPr/>
          </p:nvGrpSpPr>
          <p:grpSpPr>
            <a:xfrm>
              <a:off x="1668922" y="4705727"/>
              <a:ext cx="3042910" cy="492443"/>
              <a:chOff x="949076" y="4715454"/>
              <a:chExt cx="3042910" cy="492443"/>
            </a:xfrm>
          </p:grpSpPr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5111CFAB-1F3A-4786-BA53-EFB0B962C84F}"/>
                  </a:ext>
                </a:extLst>
              </p:cNvPr>
              <p:cNvSpPr txBox="1"/>
              <p:nvPr/>
            </p:nvSpPr>
            <p:spPr>
              <a:xfrm>
                <a:off x="949076" y="4715454"/>
                <a:ext cx="3042910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6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จะได้         </a:t>
                </a:r>
                <a:r>
                  <a:rPr lang="en-US" sz="26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x 20 = 200  </a:t>
                </a:r>
                <a:endParaRPr lang="th-TH" sz="26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80E64220-371C-4529-8DD2-856C8A5965D0}"/>
                  </a:ext>
                </a:extLst>
              </p:cNvPr>
              <p:cNvSpPr/>
              <p:nvPr/>
            </p:nvSpPr>
            <p:spPr>
              <a:xfrm>
                <a:off x="1828799" y="4758521"/>
                <a:ext cx="388620" cy="38862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999256AA-CF48-4819-8CFC-6A992FA4CBB5}"/>
              </a:ext>
            </a:extLst>
          </p:cNvPr>
          <p:cNvSpPr txBox="1"/>
          <p:nvPr/>
        </p:nvSpPr>
        <p:spPr>
          <a:xfrm>
            <a:off x="4675757" y="4705727"/>
            <a:ext cx="28639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6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หรือ </a:t>
            </a:r>
            <a:r>
              <a:rPr lang="th-TH" sz="26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10</a:t>
            </a:r>
            <a:r>
              <a:rPr lang="th-TH" sz="26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26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x 20 = 200</a:t>
            </a:r>
            <a:endParaRPr lang="th-TH" sz="2600" dirty="0">
              <a:effectLst>
                <a:glow rad="1270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253734F-095F-48B5-85EE-22078214D947}"/>
              </a:ext>
            </a:extLst>
          </p:cNvPr>
          <p:cNvSpPr txBox="1"/>
          <p:nvPr/>
        </p:nvSpPr>
        <p:spPr>
          <a:xfrm>
            <a:off x="1668921" y="5313559"/>
            <a:ext cx="8137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6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ดังนั้น </a:t>
            </a:r>
            <a:r>
              <a:rPr lang="th-TH" sz="28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ธนบัตร 100 บาท 2 ฉบับ แลกธนบัตร 20 บาทได้ </a:t>
            </a:r>
            <a:endParaRPr lang="th-TH" sz="2600" dirty="0">
              <a:effectLst>
                <a:glow rad="1270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0AC7C70-5187-4E91-A115-2E83C26E2C38}"/>
              </a:ext>
            </a:extLst>
          </p:cNvPr>
          <p:cNvSpPr txBox="1"/>
          <p:nvPr/>
        </p:nvSpPr>
        <p:spPr>
          <a:xfrm>
            <a:off x="9299642" y="5313559"/>
            <a:ext cx="1381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10 ฉบับ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407E3A43-400B-4B09-9B71-EDD624B973E9}"/>
              </a:ext>
            </a:extLst>
          </p:cNvPr>
          <p:cNvGrpSpPr/>
          <p:nvPr/>
        </p:nvGrpSpPr>
        <p:grpSpPr>
          <a:xfrm>
            <a:off x="938983" y="699755"/>
            <a:ext cx="10314037" cy="850502"/>
            <a:chOff x="938983" y="699755"/>
            <a:chExt cx="10314037" cy="850502"/>
          </a:xfrm>
        </p:grpSpPr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AFDF1D3F-B447-42C3-A547-D13D691B7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983" y="699755"/>
              <a:ext cx="10314037" cy="850502"/>
            </a:xfrm>
            <a:prstGeom prst="rect">
              <a:avLst/>
            </a:prstGeom>
          </p:spPr>
        </p:pic>
        <p:pic>
          <p:nvPicPr>
            <p:cNvPr id="84" name="Picture 83" descr="Icon&#10;&#10;Description automatically generated">
              <a:extLst>
                <a:ext uri="{FF2B5EF4-FFF2-40B4-BE49-F238E27FC236}">
                  <a16:creationId xmlns:a16="http://schemas.microsoft.com/office/drawing/2014/main" id="{34FA5FAF-A2E1-4358-B2A9-1E55A7F028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90817" y="875800"/>
              <a:ext cx="480122" cy="498412"/>
            </a:xfrm>
            <a:prstGeom prst="rect">
              <a:avLst/>
            </a:prstGeom>
          </p:spPr>
        </p:pic>
        <p:pic>
          <p:nvPicPr>
            <p:cNvPr id="85" name="Picture 84" descr="Icon&#10;&#10;Description automatically generated">
              <a:extLst>
                <a:ext uri="{FF2B5EF4-FFF2-40B4-BE49-F238E27FC236}">
                  <a16:creationId xmlns:a16="http://schemas.microsoft.com/office/drawing/2014/main" id="{889AAD0E-1B82-4924-8BB5-59312CADB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9297" y="875800"/>
              <a:ext cx="480122" cy="498412"/>
            </a:xfrm>
            <a:prstGeom prst="rect">
              <a:avLst/>
            </a:prstGeom>
          </p:spPr>
        </p:pic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FB4D35C3-A7F1-40F9-8CA5-6F52CEA37A6A}"/>
              </a:ext>
            </a:extLst>
          </p:cNvPr>
          <p:cNvSpPr txBox="1"/>
          <p:nvPr/>
        </p:nvSpPr>
        <p:spPr>
          <a:xfrm>
            <a:off x="561332" y="850694"/>
            <a:ext cx="110693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ธนบัตร 100 บาท 2 ฉบับ แลกธนบัตร 20 บาทได้กี่ฉบับ</a:t>
            </a:r>
          </a:p>
        </p:txBody>
      </p:sp>
    </p:spTree>
    <p:extLst>
      <p:ext uri="{BB962C8B-B14F-4D97-AF65-F5344CB8AC3E}">
        <p14:creationId xmlns:p14="http://schemas.microsoft.com/office/powerpoint/2010/main" val="2206013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77" grpId="0"/>
      <p:bldP spid="78" grpId="0"/>
      <p:bldP spid="79" grpId="0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D9AE07B2-473C-4AAD-99D2-EB117FADDF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7" name="Picture 6" descr="Shape, rectangle&#10;&#10;Description automatically generated">
            <a:extLst>
              <a:ext uri="{FF2B5EF4-FFF2-40B4-BE49-F238E27FC236}">
                <a16:creationId xmlns:a16="http://schemas.microsoft.com/office/drawing/2014/main" id="{452A1DD8-7CEA-473D-848C-3E8EA8C02C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82" y="184497"/>
            <a:ext cx="11737838" cy="643820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997B8B4-8B57-4DF9-9471-BE9B12C4F385}"/>
              </a:ext>
            </a:extLst>
          </p:cNvPr>
          <p:cNvGrpSpPr/>
          <p:nvPr/>
        </p:nvGrpSpPr>
        <p:grpSpPr>
          <a:xfrm>
            <a:off x="2540331" y="1994986"/>
            <a:ext cx="7187540" cy="779770"/>
            <a:chOff x="798879" y="1829617"/>
            <a:chExt cx="7187540" cy="77977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C7C4662D-3EC5-45CD-93F3-7CF123D33F7F}"/>
                </a:ext>
              </a:extLst>
            </p:cNvPr>
            <p:cNvSpPr/>
            <p:nvPr/>
          </p:nvSpPr>
          <p:spPr>
            <a:xfrm>
              <a:off x="798879" y="1829617"/>
              <a:ext cx="7187540" cy="779770"/>
            </a:xfrm>
            <a:prstGeom prst="roundRect">
              <a:avLst>
                <a:gd name="adj" fmla="val 14902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83CAEB3-595E-413E-B779-2FB1E3BCDA2D}"/>
                </a:ext>
              </a:extLst>
            </p:cNvPr>
            <p:cNvSpPr txBox="1"/>
            <p:nvPr/>
          </p:nvSpPr>
          <p:spPr>
            <a:xfrm>
              <a:off x="986972" y="1858506"/>
              <a:ext cx="5729447" cy="6258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6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ธนบัตร 50 บาท 6 ฉบับ เป็นเงิน 50 </a:t>
              </a:r>
              <a:r>
                <a:rPr lang="en-US" sz="26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x </a:t>
              </a:r>
              <a:r>
                <a:rPr lang="th-TH" sz="26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6</a:t>
              </a:r>
              <a:r>
                <a:rPr lang="en-US" sz="26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=</a:t>
              </a:r>
              <a:endParaRPr lang="th-TH" sz="26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6D4B42C4-5EE9-4D0F-865E-C89F9D4B7BEC}"/>
              </a:ext>
            </a:extLst>
          </p:cNvPr>
          <p:cNvSpPr txBox="1"/>
          <p:nvPr/>
        </p:nvSpPr>
        <p:spPr>
          <a:xfrm>
            <a:off x="8016241" y="2126467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300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th-TH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บาท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75DF2D5-BC40-4939-8E1F-DA3C9ABD1C5E}"/>
              </a:ext>
            </a:extLst>
          </p:cNvPr>
          <p:cNvGrpSpPr/>
          <p:nvPr/>
        </p:nvGrpSpPr>
        <p:grpSpPr>
          <a:xfrm>
            <a:off x="1487893" y="3143472"/>
            <a:ext cx="9292416" cy="2342929"/>
            <a:chOff x="1308365" y="3143472"/>
            <a:chExt cx="9292416" cy="2342929"/>
          </a:xfrm>
        </p:grpSpPr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EBAC4CFF-9D41-4F7E-A84F-09F5EDC6F18D}"/>
                </a:ext>
              </a:extLst>
            </p:cNvPr>
            <p:cNvSpPr/>
            <p:nvPr/>
          </p:nvSpPr>
          <p:spPr>
            <a:xfrm>
              <a:off x="1308365" y="3143472"/>
              <a:ext cx="9292416" cy="2342929"/>
            </a:xfrm>
            <a:prstGeom prst="roundRect">
              <a:avLst>
                <a:gd name="adj" fmla="val 12163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2C630E68-0654-4388-B75B-E5059CCD604B}"/>
                </a:ext>
              </a:extLst>
            </p:cNvPr>
            <p:cNvSpPr txBox="1"/>
            <p:nvPr/>
          </p:nvSpPr>
          <p:spPr>
            <a:xfrm>
              <a:off x="2969000" y="3390634"/>
              <a:ext cx="597114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6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ธนบัตร 20 บาทกี่ฉบับ จึงจะเป็นเงิน 300 บาท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407E3A43-400B-4B09-9B71-EDD624B973E9}"/>
              </a:ext>
            </a:extLst>
          </p:cNvPr>
          <p:cNvGrpSpPr/>
          <p:nvPr/>
        </p:nvGrpSpPr>
        <p:grpSpPr>
          <a:xfrm>
            <a:off x="938983" y="699755"/>
            <a:ext cx="10314037" cy="850502"/>
            <a:chOff x="938983" y="699755"/>
            <a:chExt cx="10314037" cy="850502"/>
          </a:xfrm>
        </p:grpSpPr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AFDF1D3F-B447-42C3-A547-D13D691B7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983" y="699755"/>
              <a:ext cx="10314037" cy="850502"/>
            </a:xfrm>
            <a:prstGeom prst="rect">
              <a:avLst/>
            </a:prstGeom>
          </p:spPr>
        </p:pic>
        <p:pic>
          <p:nvPicPr>
            <p:cNvPr id="84" name="Picture 83" descr="Icon&#10;&#10;Description automatically generated">
              <a:extLst>
                <a:ext uri="{FF2B5EF4-FFF2-40B4-BE49-F238E27FC236}">
                  <a16:creationId xmlns:a16="http://schemas.microsoft.com/office/drawing/2014/main" id="{34FA5FAF-A2E1-4358-B2A9-1E55A7F028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90817" y="875800"/>
              <a:ext cx="480122" cy="498412"/>
            </a:xfrm>
            <a:prstGeom prst="rect">
              <a:avLst/>
            </a:prstGeom>
          </p:spPr>
        </p:pic>
        <p:pic>
          <p:nvPicPr>
            <p:cNvPr id="85" name="Picture 84" descr="Icon&#10;&#10;Description automatically generated">
              <a:extLst>
                <a:ext uri="{FF2B5EF4-FFF2-40B4-BE49-F238E27FC236}">
                  <a16:creationId xmlns:a16="http://schemas.microsoft.com/office/drawing/2014/main" id="{889AAD0E-1B82-4924-8BB5-59312CADB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9297" y="875800"/>
              <a:ext cx="480122" cy="498412"/>
            </a:xfrm>
            <a:prstGeom prst="rect">
              <a:avLst/>
            </a:prstGeom>
          </p:spPr>
        </p:pic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FB4D35C3-A7F1-40F9-8CA5-6F52CEA37A6A}"/>
              </a:ext>
            </a:extLst>
          </p:cNvPr>
          <p:cNvSpPr txBox="1"/>
          <p:nvPr/>
        </p:nvSpPr>
        <p:spPr>
          <a:xfrm>
            <a:off x="561332" y="850694"/>
            <a:ext cx="110693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ธนบัตร 50 บาท 6 ฉบับ แลกธนบัตร 20 บาท ได้กี่ฉบับ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72721F7-0A91-4A24-9DF9-80FC5F21B695}"/>
              </a:ext>
            </a:extLst>
          </p:cNvPr>
          <p:cNvGrpSpPr/>
          <p:nvPr/>
        </p:nvGrpSpPr>
        <p:grpSpPr>
          <a:xfrm>
            <a:off x="1753779" y="4055120"/>
            <a:ext cx="3194141" cy="492443"/>
            <a:chOff x="949076" y="4715454"/>
            <a:chExt cx="3194141" cy="492443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9A191B1-84E3-4FC0-AA2B-5361BECCF410}"/>
                </a:ext>
              </a:extLst>
            </p:cNvPr>
            <p:cNvSpPr txBox="1"/>
            <p:nvPr/>
          </p:nvSpPr>
          <p:spPr>
            <a:xfrm>
              <a:off x="949076" y="4715454"/>
              <a:ext cx="319414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6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จะได้         </a:t>
              </a:r>
              <a:r>
                <a:rPr lang="en-US" sz="26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x </a:t>
              </a:r>
              <a:r>
                <a:rPr lang="th-TH" sz="26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20</a:t>
              </a:r>
              <a:r>
                <a:rPr lang="en-US" sz="26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= </a:t>
              </a:r>
              <a:r>
                <a:rPr lang="th-TH" sz="26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300</a:t>
              </a:r>
              <a:r>
                <a:rPr lang="en-US" sz="26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endParaRPr lang="th-TH" sz="26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8B9BAEFA-3F01-49E9-90CD-BFA00FEBC569}"/>
                </a:ext>
              </a:extLst>
            </p:cNvPr>
            <p:cNvSpPr/>
            <p:nvPr/>
          </p:nvSpPr>
          <p:spPr>
            <a:xfrm>
              <a:off x="1828799" y="4758521"/>
              <a:ext cx="388620" cy="38862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0596AF63-3025-4D39-B53E-CD860FFDE7EB}"/>
              </a:ext>
            </a:extLst>
          </p:cNvPr>
          <p:cNvSpPr txBox="1"/>
          <p:nvPr/>
        </p:nvSpPr>
        <p:spPr>
          <a:xfrm>
            <a:off x="4765041" y="4055120"/>
            <a:ext cx="296672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6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หรือ </a:t>
            </a:r>
            <a:r>
              <a:rPr lang="th-TH" sz="26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15</a:t>
            </a:r>
            <a:r>
              <a:rPr lang="th-TH" sz="26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26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x </a:t>
            </a:r>
            <a:r>
              <a:rPr lang="th-TH" sz="26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20</a:t>
            </a:r>
            <a:r>
              <a:rPr lang="en-US" sz="26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 = </a:t>
            </a:r>
            <a:r>
              <a:rPr lang="th-TH" sz="26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300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C818E27-812A-4BC5-B025-1EC4B8133CF5}"/>
              </a:ext>
            </a:extLst>
          </p:cNvPr>
          <p:cNvSpPr txBox="1"/>
          <p:nvPr/>
        </p:nvSpPr>
        <p:spPr>
          <a:xfrm>
            <a:off x="1753779" y="4719607"/>
            <a:ext cx="7664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6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ดังนั้น </a:t>
            </a:r>
            <a:r>
              <a:rPr lang="th-TH" sz="28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ธนบัตร 50 บาท 6 ฉบับ แลกธนบัตร 20 บาทได้ </a:t>
            </a:r>
            <a:endParaRPr lang="th-TH" sz="2600" dirty="0">
              <a:effectLst>
                <a:glow rad="1270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3D6AA96-E692-4768-B4FA-D6AE935931F6}"/>
              </a:ext>
            </a:extLst>
          </p:cNvPr>
          <p:cNvSpPr txBox="1"/>
          <p:nvPr/>
        </p:nvSpPr>
        <p:spPr>
          <a:xfrm>
            <a:off x="9184640" y="4719607"/>
            <a:ext cx="1989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15 ฉบับ</a:t>
            </a:r>
          </a:p>
        </p:txBody>
      </p:sp>
    </p:spTree>
    <p:extLst>
      <p:ext uri="{BB962C8B-B14F-4D97-AF65-F5344CB8AC3E}">
        <p14:creationId xmlns:p14="http://schemas.microsoft.com/office/powerpoint/2010/main" val="13419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8" grpId="0"/>
      <p:bldP spid="49" grpId="0"/>
      <p:bldP spid="50" grpId="0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D9AE07B2-473C-4AAD-99D2-EB117FADDF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7" name="Picture 6" descr="Shape, rectangle&#10;&#10;Description automatically generated">
            <a:extLst>
              <a:ext uri="{FF2B5EF4-FFF2-40B4-BE49-F238E27FC236}">
                <a16:creationId xmlns:a16="http://schemas.microsoft.com/office/drawing/2014/main" id="{452A1DD8-7CEA-473D-848C-3E8EA8C02C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82" y="184497"/>
            <a:ext cx="11737838" cy="643820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997B8B4-8B57-4DF9-9471-BE9B12C4F385}"/>
              </a:ext>
            </a:extLst>
          </p:cNvPr>
          <p:cNvGrpSpPr/>
          <p:nvPr/>
        </p:nvGrpSpPr>
        <p:grpSpPr>
          <a:xfrm>
            <a:off x="1997100" y="1994986"/>
            <a:ext cx="8274002" cy="779770"/>
            <a:chOff x="798879" y="1829617"/>
            <a:chExt cx="8274002" cy="77977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C7C4662D-3EC5-45CD-93F3-7CF123D33F7F}"/>
                </a:ext>
              </a:extLst>
            </p:cNvPr>
            <p:cNvSpPr/>
            <p:nvPr/>
          </p:nvSpPr>
          <p:spPr>
            <a:xfrm>
              <a:off x="798879" y="1829617"/>
              <a:ext cx="8274002" cy="779770"/>
            </a:xfrm>
            <a:prstGeom prst="roundRect">
              <a:avLst>
                <a:gd name="adj" fmla="val 14902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83CAEB3-595E-413E-B779-2FB1E3BCDA2D}"/>
                </a:ext>
              </a:extLst>
            </p:cNvPr>
            <p:cNvSpPr txBox="1"/>
            <p:nvPr/>
          </p:nvSpPr>
          <p:spPr>
            <a:xfrm>
              <a:off x="986972" y="1858506"/>
              <a:ext cx="6552773" cy="6258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6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ธนบัตร 100 บาท 10 ฉบับ เป็นเงิน 100 </a:t>
              </a:r>
              <a:r>
                <a:rPr lang="en-US" sz="26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x </a:t>
              </a:r>
              <a:r>
                <a:rPr lang="th-TH" sz="26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10</a:t>
              </a:r>
              <a:r>
                <a:rPr lang="en-US" sz="26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=</a:t>
              </a:r>
              <a:endParaRPr lang="th-TH" sz="26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6D4B42C4-5EE9-4D0F-865E-C89F9D4B7BEC}"/>
              </a:ext>
            </a:extLst>
          </p:cNvPr>
          <p:cNvSpPr txBox="1"/>
          <p:nvPr/>
        </p:nvSpPr>
        <p:spPr>
          <a:xfrm>
            <a:off x="8219441" y="2126467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1,000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th-TH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บาท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75DF2D5-BC40-4939-8E1F-DA3C9ABD1C5E}"/>
              </a:ext>
            </a:extLst>
          </p:cNvPr>
          <p:cNvGrpSpPr/>
          <p:nvPr/>
        </p:nvGrpSpPr>
        <p:grpSpPr>
          <a:xfrm>
            <a:off x="1308365" y="3143472"/>
            <a:ext cx="9651472" cy="2342929"/>
            <a:chOff x="1308365" y="3143472"/>
            <a:chExt cx="9651472" cy="2342929"/>
          </a:xfrm>
        </p:grpSpPr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EBAC4CFF-9D41-4F7E-A84F-09F5EDC6F18D}"/>
                </a:ext>
              </a:extLst>
            </p:cNvPr>
            <p:cNvSpPr/>
            <p:nvPr/>
          </p:nvSpPr>
          <p:spPr>
            <a:xfrm>
              <a:off x="1308365" y="3143472"/>
              <a:ext cx="9651472" cy="2342929"/>
            </a:xfrm>
            <a:prstGeom prst="roundRect">
              <a:avLst>
                <a:gd name="adj" fmla="val 12163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2C630E68-0654-4388-B75B-E5059CCD604B}"/>
                </a:ext>
              </a:extLst>
            </p:cNvPr>
            <p:cNvSpPr txBox="1"/>
            <p:nvPr/>
          </p:nvSpPr>
          <p:spPr>
            <a:xfrm>
              <a:off x="2648425" y="3390634"/>
              <a:ext cx="679625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6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ธนบัตร 500 บาทกี่ฉบับ จึงจะเป็นเงิน 1,000 บาท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407E3A43-400B-4B09-9B71-EDD624B973E9}"/>
              </a:ext>
            </a:extLst>
          </p:cNvPr>
          <p:cNvGrpSpPr/>
          <p:nvPr/>
        </p:nvGrpSpPr>
        <p:grpSpPr>
          <a:xfrm>
            <a:off x="938983" y="699755"/>
            <a:ext cx="10314037" cy="850502"/>
            <a:chOff x="938983" y="699755"/>
            <a:chExt cx="10314037" cy="850502"/>
          </a:xfrm>
        </p:grpSpPr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AFDF1D3F-B447-42C3-A547-D13D691B7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983" y="699755"/>
              <a:ext cx="10314037" cy="850502"/>
            </a:xfrm>
            <a:prstGeom prst="rect">
              <a:avLst/>
            </a:prstGeom>
          </p:spPr>
        </p:pic>
        <p:pic>
          <p:nvPicPr>
            <p:cNvPr id="84" name="Picture 83" descr="Icon&#10;&#10;Description automatically generated">
              <a:extLst>
                <a:ext uri="{FF2B5EF4-FFF2-40B4-BE49-F238E27FC236}">
                  <a16:creationId xmlns:a16="http://schemas.microsoft.com/office/drawing/2014/main" id="{34FA5FAF-A2E1-4358-B2A9-1E55A7F028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90817" y="875800"/>
              <a:ext cx="480122" cy="498412"/>
            </a:xfrm>
            <a:prstGeom prst="rect">
              <a:avLst/>
            </a:prstGeom>
          </p:spPr>
        </p:pic>
        <p:pic>
          <p:nvPicPr>
            <p:cNvPr id="85" name="Picture 84" descr="Icon&#10;&#10;Description automatically generated">
              <a:extLst>
                <a:ext uri="{FF2B5EF4-FFF2-40B4-BE49-F238E27FC236}">
                  <a16:creationId xmlns:a16="http://schemas.microsoft.com/office/drawing/2014/main" id="{889AAD0E-1B82-4924-8BB5-59312CADB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9297" y="875800"/>
              <a:ext cx="480122" cy="498412"/>
            </a:xfrm>
            <a:prstGeom prst="rect">
              <a:avLst/>
            </a:prstGeom>
          </p:spPr>
        </p:pic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FB4D35C3-A7F1-40F9-8CA5-6F52CEA37A6A}"/>
              </a:ext>
            </a:extLst>
          </p:cNvPr>
          <p:cNvSpPr txBox="1"/>
          <p:nvPr/>
        </p:nvSpPr>
        <p:spPr>
          <a:xfrm>
            <a:off x="561332" y="850694"/>
            <a:ext cx="110693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ธนบัตร 100 บาท 10 ฉบับ แลกธนบัตร 500 บาทได้กี่ฉบับ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72721F7-0A91-4A24-9DF9-80FC5F21B695}"/>
              </a:ext>
            </a:extLst>
          </p:cNvPr>
          <p:cNvGrpSpPr/>
          <p:nvPr/>
        </p:nvGrpSpPr>
        <p:grpSpPr>
          <a:xfrm>
            <a:off x="1591219" y="4055120"/>
            <a:ext cx="3622804" cy="492443"/>
            <a:chOff x="949076" y="4715454"/>
            <a:chExt cx="3622804" cy="492443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9A191B1-84E3-4FC0-AA2B-5361BECCF410}"/>
                </a:ext>
              </a:extLst>
            </p:cNvPr>
            <p:cNvSpPr txBox="1"/>
            <p:nvPr/>
          </p:nvSpPr>
          <p:spPr>
            <a:xfrm>
              <a:off x="949076" y="4715454"/>
              <a:ext cx="362280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6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จะได้         </a:t>
              </a:r>
              <a:r>
                <a:rPr lang="en-US" sz="26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x </a:t>
              </a:r>
              <a:r>
                <a:rPr lang="th-TH" sz="26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500</a:t>
              </a:r>
              <a:r>
                <a:rPr lang="en-US" sz="26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= </a:t>
              </a:r>
              <a:r>
                <a:rPr lang="th-TH" sz="26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1,0</a:t>
              </a:r>
              <a:r>
                <a:rPr lang="en-US" sz="26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00  </a:t>
              </a:r>
              <a:endParaRPr lang="th-TH" sz="26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8B9BAEFA-3F01-49E9-90CD-BFA00FEBC569}"/>
                </a:ext>
              </a:extLst>
            </p:cNvPr>
            <p:cNvSpPr/>
            <p:nvPr/>
          </p:nvSpPr>
          <p:spPr>
            <a:xfrm>
              <a:off x="1828799" y="4758521"/>
              <a:ext cx="388620" cy="38862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0596AF63-3025-4D39-B53E-CD860FFDE7EB}"/>
              </a:ext>
            </a:extLst>
          </p:cNvPr>
          <p:cNvSpPr txBox="1"/>
          <p:nvPr/>
        </p:nvSpPr>
        <p:spPr>
          <a:xfrm>
            <a:off x="5064985" y="4055120"/>
            <a:ext cx="349535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6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หรือ </a:t>
            </a:r>
            <a:r>
              <a:rPr lang="th-TH" sz="26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r>
              <a:rPr lang="th-TH" sz="26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26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x </a:t>
            </a:r>
            <a:r>
              <a:rPr lang="th-TH" sz="26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500</a:t>
            </a:r>
            <a:r>
              <a:rPr lang="en-US" sz="26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 = </a:t>
            </a:r>
            <a:r>
              <a:rPr lang="th-TH" sz="26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1,000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C818E27-812A-4BC5-B025-1EC4B8133CF5}"/>
              </a:ext>
            </a:extLst>
          </p:cNvPr>
          <p:cNvSpPr txBox="1"/>
          <p:nvPr/>
        </p:nvSpPr>
        <p:spPr>
          <a:xfrm>
            <a:off x="1591219" y="4719607"/>
            <a:ext cx="8137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6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ดังนั้น </a:t>
            </a:r>
            <a:r>
              <a:rPr lang="th-TH" sz="28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ธนบัตร 100 บาท 10 ฉบับ แลกธนบัตร 500 บาทได้ </a:t>
            </a:r>
            <a:endParaRPr lang="th-TH" sz="2600" dirty="0">
              <a:effectLst>
                <a:glow rad="1270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3D6AA96-E692-4768-B4FA-D6AE935931F6}"/>
              </a:ext>
            </a:extLst>
          </p:cNvPr>
          <p:cNvSpPr txBox="1"/>
          <p:nvPr/>
        </p:nvSpPr>
        <p:spPr>
          <a:xfrm>
            <a:off x="9630506" y="4719607"/>
            <a:ext cx="1381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2 ฉบับ</a:t>
            </a:r>
          </a:p>
        </p:txBody>
      </p:sp>
    </p:spTree>
    <p:extLst>
      <p:ext uri="{BB962C8B-B14F-4D97-AF65-F5344CB8AC3E}">
        <p14:creationId xmlns:p14="http://schemas.microsoft.com/office/powerpoint/2010/main" val="15447571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8" grpId="0"/>
      <p:bldP spid="49" grpId="0"/>
      <p:bldP spid="50" grpId="0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D9AE07B2-473C-4AAD-99D2-EB117FADDF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7" name="Picture 6" descr="Shape, rectangle&#10;&#10;Description automatically generated">
            <a:extLst>
              <a:ext uri="{FF2B5EF4-FFF2-40B4-BE49-F238E27FC236}">
                <a16:creationId xmlns:a16="http://schemas.microsoft.com/office/drawing/2014/main" id="{452A1DD8-7CEA-473D-848C-3E8EA8C02C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82" y="184497"/>
            <a:ext cx="11737838" cy="643820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997B8B4-8B57-4DF9-9471-BE9B12C4F385}"/>
              </a:ext>
            </a:extLst>
          </p:cNvPr>
          <p:cNvGrpSpPr/>
          <p:nvPr/>
        </p:nvGrpSpPr>
        <p:grpSpPr>
          <a:xfrm>
            <a:off x="1997100" y="1994986"/>
            <a:ext cx="8274002" cy="779770"/>
            <a:chOff x="798879" y="1829617"/>
            <a:chExt cx="8274002" cy="77977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C7C4662D-3EC5-45CD-93F3-7CF123D33F7F}"/>
                </a:ext>
              </a:extLst>
            </p:cNvPr>
            <p:cNvSpPr/>
            <p:nvPr/>
          </p:nvSpPr>
          <p:spPr>
            <a:xfrm>
              <a:off x="798879" y="1829617"/>
              <a:ext cx="8274002" cy="779770"/>
            </a:xfrm>
            <a:prstGeom prst="roundRect">
              <a:avLst>
                <a:gd name="adj" fmla="val 14902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83CAEB3-595E-413E-B779-2FB1E3BCDA2D}"/>
                </a:ext>
              </a:extLst>
            </p:cNvPr>
            <p:cNvSpPr txBox="1"/>
            <p:nvPr/>
          </p:nvSpPr>
          <p:spPr>
            <a:xfrm>
              <a:off x="1190172" y="1858506"/>
              <a:ext cx="6552773" cy="6258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6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ธนบัตร 50 บาท 60 ฉบับ เป็นเงิน 50 </a:t>
              </a:r>
              <a:r>
                <a:rPr lang="en-US" sz="26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x </a:t>
              </a:r>
              <a:r>
                <a:rPr lang="th-TH" sz="26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60</a:t>
              </a:r>
              <a:r>
                <a:rPr lang="en-US" sz="26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=</a:t>
              </a:r>
              <a:endParaRPr lang="th-TH" sz="26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6D4B42C4-5EE9-4D0F-865E-C89F9D4B7BEC}"/>
              </a:ext>
            </a:extLst>
          </p:cNvPr>
          <p:cNvSpPr txBox="1"/>
          <p:nvPr/>
        </p:nvSpPr>
        <p:spPr>
          <a:xfrm>
            <a:off x="8107681" y="2126467"/>
            <a:ext cx="1813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3,000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th-TH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บาท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75DF2D5-BC40-4939-8E1F-DA3C9ABD1C5E}"/>
              </a:ext>
            </a:extLst>
          </p:cNvPr>
          <p:cNvGrpSpPr/>
          <p:nvPr/>
        </p:nvGrpSpPr>
        <p:grpSpPr>
          <a:xfrm>
            <a:off x="1308365" y="3143472"/>
            <a:ext cx="9651472" cy="2342929"/>
            <a:chOff x="1308365" y="3143472"/>
            <a:chExt cx="9651472" cy="2342929"/>
          </a:xfrm>
        </p:grpSpPr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EBAC4CFF-9D41-4F7E-A84F-09F5EDC6F18D}"/>
                </a:ext>
              </a:extLst>
            </p:cNvPr>
            <p:cNvSpPr/>
            <p:nvPr/>
          </p:nvSpPr>
          <p:spPr>
            <a:xfrm>
              <a:off x="1308365" y="3143472"/>
              <a:ext cx="9651472" cy="2342929"/>
            </a:xfrm>
            <a:prstGeom prst="roundRect">
              <a:avLst>
                <a:gd name="adj" fmla="val 12163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2C630E68-0654-4388-B75B-E5059CCD604B}"/>
                </a:ext>
              </a:extLst>
            </p:cNvPr>
            <p:cNvSpPr txBox="1"/>
            <p:nvPr/>
          </p:nvSpPr>
          <p:spPr>
            <a:xfrm>
              <a:off x="2648425" y="3390634"/>
              <a:ext cx="679625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6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ธนบัตร 500 บาทกี่ฉบับ จึงจะเป็นเงิน 3,000 บาท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407E3A43-400B-4B09-9B71-EDD624B973E9}"/>
              </a:ext>
            </a:extLst>
          </p:cNvPr>
          <p:cNvGrpSpPr/>
          <p:nvPr/>
        </p:nvGrpSpPr>
        <p:grpSpPr>
          <a:xfrm>
            <a:off x="938983" y="699755"/>
            <a:ext cx="10314037" cy="850502"/>
            <a:chOff x="938983" y="699755"/>
            <a:chExt cx="10314037" cy="850502"/>
          </a:xfrm>
        </p:grpSpPr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AFDF1D3F-B447-42C3-A547-D13D691B7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983" y="699755"/>
              <a:ext cx="10314037" cy="850502"/>
            </a:xfrm>
            <a:prstGeom prst="rect">
              <a:avLst/>
            </a:prstGeom>
          </p:spPr>
        </p:pic>
        <p:pic>
          <p:nvPicPr>
            <p:cNvPr id="84" name="Picture 83" descr="Icon&#10;&#10;Description automatically generated">
              <a:extLst>
                <a:ext uri="{FF2B5EF4-FFF2-40B4-BE49-F238E27FC236}">
                  <a16:creationId xmlns:a16="http://schemas.microsoft.com/office/drawing/2014/main" id="{34FA5FAF-A2E1-4358-B2A9-1E55A7F028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90817" y="875800"/>
              <a:ext cx="480122" cy="498412"/>
            </a:xfrm>
            <a:prstGeom prst="rect">
              <a:avLst/>
            </a:prstGeom>
          </p:spPr>
        </p:pic>
        <p:pic>
          <p:nvPicPr>
            <p:cNvPr id="85" name="Picture 84" descr="Icon&#10;&#10;Description automatically generated">
              <a:extLst>
                <a:ext uri="{FF2B5EF4-FFF2-40B4-BE49-F238E27FC236}">
                  <a16:creationId xmlns:a16="http://schemas.microsoft.com/office/drawing/2014/main" id="{889AAD0E-1B82-4924-8BB5-59312CADB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9297" y="875800"/>
              <a:ext cx="480122" cy="498412"/>
            </a:xfrm>
            <a:prstGeom prst="rect">
              <a:avLst/>
            </a:prstGeom>
          </p:spPr>
        </p:pic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FB4D35C3-A7F1-40F9-8CA5-6F52CEA37A6A}"/>
              </a:ext>
            </a:extLst>
          </p:cNvPr>
          <p:cNvSpPr txBox="1"/>
          <p:nvPr/>
        </p:nvSpPr>
        <p:spPr>
          <a:xfrm>
            <a:off x="561332" y="850694"/>
            <a:ext cx="110693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ธนบัตร 50 บาท 60 ฉบับ แลกธนบัตร 500 บาทได้กี่ฉบับ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72721F7-0A91-4A24-9DF9-80FC5F21B695}"/>
              </a:ext>
            </a:extLst>
          </p:cNvPr>
          <p:cNvGrpSpPr/>
          <p:nvPr/>
        </p:nvGrpSpPr>
        <p:grpSpPr>
          <a:xfrm>
            <a:off x="1591219" y="4055120"/>
            <a:ext cx="3622804" cy="492443"/>
            <a:chOff x="949076" y="4715454"/>
            <a:chExt cx="3622804" cy="492443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9A191B1-84E3-4FC0-AA2B-5361BECCF410}"/>
                </a:ext>
              </a:extLst>
            </p:cNvPr>
            <p:cNvSpPr txBox="1"/>
            <p:nvPr/>
          </p:nvSpPr>
          <p:spPr>
            <a:xfrm>
              <a:off x="949076" y="4715454"/>
              <a:ext cx="362280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6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จะได้         </a:t>
              </a:r>
              <a:r>
                <a:rPr lang="en-US" sz="26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x </a:t>
              </a:r>
              <a:r>
                <a:rPr lang="th-TH" sz="26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500</a:t>
              </a:r>
              <a:r>
                <a:rPr lang="en-US" sz="26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= </a:t>
              </a:r>
              <a:r>
                <a:rPr lang="th-TH" sz="26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3,0</a:t>
              </a:r>
              <a:r>
                <a:rPr lang="en-US" sz="26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00  </a:t>
              </a:r>
              <a:endParaRPr lang="th-TH" sz="26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8B9BAEFA-3F01-49E9-90CD-BFA00FEBC569}"/>
                </a:ext>
              </a:extLst>
            </p:cNvPr>
            <p:cNvSpPr/>
            <p:nvPr/>
          </p:nvSpPr>
          <p:spPr>
            <a:xfrm>
              <a:off x="1828799" y="4758521"/>
              <a:ext cx="388620" cy="38862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0596AF63-3025-4D39-B53E-CD860FFDE7EB}"/>
              </a:ext>
            </a:extLst>
          </p:cNvPr>
          <p:cNvSpPr txBox="1"/>
          <p:nvPr/>
        </p:nvSpPr>
        <p:spPr>
          <a:xfrm>
            <a:off x="5064985" y="4055120"/>
            <a:ext cx="349535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6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หรือ </a:t>
            </a:r>
            <a:r>
              <a:rPr lang="th-TH" sz="26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6</a:t>
            </a:r>
            <a:r>
              <a:rPr lang="th-TH" sz="26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26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x </a:t>
            </a:r>
            <a:r>
              <a:rPr lang="th-TH" sz="26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500</a:t>
            </a:r>
            <a:r>
              <a:rPr lang="en-US" sz="26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 = </a:t>
            </a:r>
            <a:r>
              <a:rPr lang="th-TH" sz="26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3,000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C818E27-812A-4BC5-B025-1EC4B8133CF5}"/>
              </a:ext>
            </a:extLst>
          </p:cNvPr>
          <p:cNvSpPr txBox="1"/>
          <p:nvPr/>
        </p:nvSpPr>
        <p:spPr>
          <a:xfrm>
            <a:off x="1591219" y="4719607"/>
            <a:ext cx="8137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6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ดังนั้น </a:t>
            </a:r>
            <a:r>
              <a:rPr lang="th-TH" sz="28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ธนบัตร 50 บาท 60 ฉบับ แลกธนบัตร 500 บาทได้ </a:t>
            </a:r>
            <a:endParaRPr lang="th-TH" sz="2600" dirty="0">
              <a:effectLst>
                <a:glow rad="1270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3D6AA96-E692-4768-B4FA-D6AE935931F6}"/>
              </a:ext>
            </a:extLst>
          </p:cNvPr>
          <p:cNvSpPr txBox="1"/>
          <p:nvPr/>
        </p:nvSpPr>
        <p:spPr>
          <a:xfrm>
            <a:off x="9478106" y="4719607"/>
            <a:ext cx="1381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6 ฉบับ</a:t>
            </a:r>
          </a:p>
        </p:txBody>
      </p:sp>
    </p:spTree>
    <p:extLst>
      <p:ext uri="{BB962C8B-B14F-4D97-AF65-F5344CB8AC3E}">
        <p14:creationId xmlns:p14="http://schemas.microsoft.com/office/powerpoint/2010/main" val="2405420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8" grpId="0"/>
      <p:bldP spid="49" grpId="0"/>
      <p:bldP spid="50" grpId="0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2D6EEAF-4474-4EF0-9ECA-C975FF7ADB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7" name="Picture 6" descr="Shape, rectangle&#10;&#10;Description automatically generated">
            <a:extLst>
              <a:ext uri="{FF2B5EF4-FFF2-40B4-BE49-F238E27FC236}">
                <a16:creationId xmlns:a16="http://schemas.microsoft.com/office/drawing/2014/main" id="{22EFDA67-1ADF-4055-856E-330511DE38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99" y="633517"/>
            <a:ext cx="11335450" cy="168728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DE14FB2-672B-4952-A977-7BD399E958A3}"/>
              </a:ext>
            </a:extLst>
          </p:cNvPr>
          <p:cNvSpPr txBox="1"/>
          <p:nvPr/>
        </p:nvSpPr>
        <p:spPr>
          <a:xfrm>
            <a:off x="561330" y="856866"/>
            <a:ext cx="1106933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4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ธนบัตร 1,000 บาท กี่ฉบับ</a:t>
            </a:r>
          </a:p>
          <a:p>
            <a:pPr algn="ctr"/>
            <a:r>
              <a:rPr lang="th-TH" sz="34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แลกธนบัตร 100 บาท ได้ 20 ฉบับ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3B65328-8B76-4976-BE97-51F0E1DF9EF5}"/>
              </a:ext>
            </a:extLst>
          </p:cNvPr>
          <p:cNvGrpSpPr/>
          <p:nvPr/>
        </p:nvGrpSpPr>
        <p:grpSpPr>
          <a:xfrm>
            <a:off x="265224" y="383778"/>
            <a:ext cx="1229333" cy="1235132"/>
            <a:chOff x="265224" y="383778"/>
            <a:chExt cx="1229333" cy="1235132"/>
          </a:xfrm>
        </p:grpSpPr>
        <p:pic>
          <p:nvPicPr>
            <p:cNvPr id="19" name="Picture 18" descr="Icon&#10;&#10;Description automatically generated">
              <a:extLst>
                <a:ext uri="{FF2B5EF4-FFF2-40B4-BE49-F238E27FC236}">
                  <a16:creationId xmlns:a16="http://schemas.microsoft.com/office/drawing/2014/main" id="{B64284ED-90F4-405C-9017-42A42D95D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224" y="383778"/>
              <a:ext cx="1229333" cy="123513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AB8CAA-AA4D-4898-8182-72A683AB22BD}"/>
                </a:ext>
              </a:extLst>
            </p:cNvPr>
            <p:cNvSpPr txBox="1"/>
            <p:nvPr/>
          </p:nvSpPr>
          <p:spPr>
            <a:xfrm>
              <a:off x="327178" y="539545"/>
              <a:ext cx="110542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1</a:t>
              </a:r>
              <a:endParaRPr lang="th-TH" sz="54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35" name="D">
            <a:extLst>
              <a:ext uri="{FF2B5EF4-FFF2-40B4-BE49-F238E27FC236}">
                <a16:creationId xmlns:a16="http://schemas.microsoft.com/office/drawing/2014/main" id="{6820F29D-0789-4270-8DBE-1CDE426C81E7}"/>
              </a:ext>
            </a:extLst>
          </p:cNvPr>
          <p:cNvGrpSpPr/>
          <p:nvPr/>
        </p:nvGrpSpPr>
        <p:grpSpPr>
          <a:xfrm>
            <a:off x="6371056" y="4468168"/>
            <a:ext cx="5084720" cy="1440366"/>
            <a:chOff x="6371056" y="4468168"/>
            <a:chExt cx="5084720" cy="1440366"/>
          </a:xfrm>
        </p:grpSpPr>
        <p:pic>
          <p:nvPicPr>
            <p:cNvPr id="15" name="Picture 14" descr="Shape&#10;&#10;Description automatically generated">
              <a:extLst>
                <a:ext uri="{FF2B5EF4-FFF2-40B4-BE49-F238E27FC236}">
                  <a16:creationId xmlns:a16="http://schemas.microsoft.com/office/drawing/2014/main" id="{ECECA83D-D94F-42A4-BBC8-C98C9BB4E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1056" y="4468168"/>
              <a:ext cx="5084720" cy="1440366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E386AB9-CD6C-4979-9AD4-3C9D7B290DE4}"/>
                </a:ext>
              </a:extLst>
            </p:cNvPr>
            <p:cNvSpPr txBox="1"/>
            <p:nvPr/>
          </p:nvSpPr>
          <p:spPr>
            <a:xfrm>
              <a:off x="7946855" y="4863412"/>
              <a:ext cx="25846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4 ฉบับ</a:t>
              </a:r>
            </a:p>
          </p:txBody>
        </p:sp>
      </p:grpSp>
      <p:grpSp>
        <p:nvGrpSpPr>
          <p:cNvPr id="34" name="C">
            <a:extLst>
              <a:ext uri="{FF2B5EF4-FFF2-40B4-BE49-F238E27FC236}">
                <a16:creationId xmlns:a16="http://schemas.microsoft.com/office/drawing/2014/main" id="{963480E4-C99B-402E-B63C-D75A06AA6262}"/>
              </a:ext>
            </a:extLst>
          </p:cNvPr>
          <p:cNvGrpSpPr/>
          <p:nvPr/>
        </p:nvGrpSpPr>
        <p:grpSpPr>
          <a:xfrm>
            <a:off x="736222" y="4468168"/>
            <a:ext cx="5084720" cy="1440366"/>
            <a:chOff x="736222" y="4468168"/>
            <a:chExt cx="5084720" cy="1440366"/>
          </a:xfrm>
        </p:grpSpPr>
        <p:pic>
          <p:nvPicPr>
            <p:cNvPr id="13" name="Picture 12" descr="Shape&#10;&#10;Description automatically generated">
              <a:extLst>
                <a:ext uri="{FF2B5EF4-FFF2-40B4-BE49-F238E27FC236}">
                  <a16:creationId xmlns:a16="http://schemas.microsoft.com/office/drawing/2014/main" id="{23F71292-3A9B-4131-BF11-C6EDE859A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222" y="4468168"/>
              <a:ext cx="5084720" cy="1440366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22727D5-6B5A-483B-987A-92677F91DB36}"/>
                </a:ext>
              </a:extLst>
            </p:cNvPr>
            <p:cNvSpPr txBox="1"/>
            <p:nvPr/>
          </p:nvSpPr>
          <p:spPr>
            <a:xfrm>
              <a:off x="2448259" y="4863412"/>
              <a:ext cx="25846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3 ฉบับ</a:t>
              </a:r>
            </a:p>
          </p:txBody>
        </p:sp>
      </p:grpSp>
      <p:grpSp>
        <p:nvGrpSpPr>
          <p:cNvPr id="32" name="B">
            <a:extLst>
              <a:ext uri="{FF2B5EF4-FFF2-40B4-BE49-F238E27FC236}">
                <a16:creationId xmlns:a16="http://schemas.microsoft.com/office/drawing/2014/main" id="{768CAECF-3FB0-4D2B-8DB4-D49C633E2A77}"/>
              </a:ext>
            </a:extLst>
          </p:cNvPr>
          <p:cNvGrpSpPr/>
          <p:nvPr/>
        </p:nvGrpSpPr>
        <p:grpSpPr>
          <a:xfrm>
            <a:off x="6371056" y="2681095"/>
            <a:ext cx="5084720" cy="1444938"/>
            <a:chOff x="6371056" y="2681095"/>
            <a:chExt cx="5084720" cy="1444938"/>
          </a:xfrm>
        </p:grpSpPr>
        <p:pic>
          <p:nvPicPr>
            <p:cNvPr id="11" name="Picture 10" descr="Shape, rectangle&#10;&#10;Description automatically generated">
              <a:extLst>
                <a:ext uri="{FF2B5EF4-FFF2-40B4-BE49-F238E27FC236}">
                  <a16:creationId xmlns:a16="http://schemas.microsoft.com/office/drawing/2014/main" id="{96D294D1-8526-42B2-8971-0AC328CD4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1056" y="2681095"/>
              <a:ext cx="5084720" cy="1444938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932FF8F-168D-4621-B7DC-5425AF2AE807}"/>
                </a:ext>
              </a:extLst>
            </p:cNvPr>
            <p:cNvSpPr txBox="1"/>
            <p:nvPr/>
          </p:nvSpPr>
          <p:spPr>
            <a:xfrm>
              <a:off x="7946855" y="3080777"/>
              <a:ext cx="25846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2 ฉบับ</a:t>
              </a:r>
            </a:p>
          </p:txBody>
        </p:sp>
      </p:grpSp>
      <p:grpSp>
        <p:nvGrpSpPr>
          <p:cNvPr id="33" name="A">
            <a:extLst>
              <a:ext uri="{FF2B5EF4-FFF2-40B4-BE49-F238E27FC236}">
                <a16:creationId xmlns:a16="http://schemas.microsoft.com/office/drawing/2014/main" id="{9FC85EB1-A60C-4B82-9B5F-A62A2010327A}"/>
              </a:ext>
            </a:extLst>
          </p:cNvPr>
          <p:cNvGrpSpPr/>
          <p:nvPr/>
        </p:nvGrpSpPr>
        <p:grpSpPr>
          <a:xfrm>
            <a:off x="736222" y="2681095"/>
            <a:ext cx="5084720" cy="1440366"/>
            <a:chOff x="736222" y="2681095"/>
            <a:chExt cx="5084720" cy="1440366"/>
          </a:xfrm>
        </p:grpSpPr>
        <p:pic>
          <p:nvPicPr>
            <p:cNvPr id="9" name="Picture 8" descr="Shape&#10;&#10;Description automatically generated">
              <a:extLst>
                <a:ext uri="{FF2B5EF4-FFF2-40B4-BE49-F238E27FC236}">
                  <a16:creationId xmlns:a16="http://schemas.microsoft.com/office/drawing/2014/main" id="{62EEA2FE-FD6C-4259-AEFE-660A895F5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222" y="2681095"/>
              <a:ext cx="5084720" cy="1440366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F4FB1F6-31BF-4DC4-8B43-31F25660AF06}"/>
                </a:ext>
              </a:extLst>
            </p:cNvPr>
            <p:cNvSpPr txBox="1"/>
            <p:nvPr/>
          </p:nvSpPr>
          <p:spPr>
            <a:xfrm>
              <a:off x="2448259" y="3080777"/>
              <a:ext cx="25846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1 ฉบับ</a:t>
              </a:r>
            </a:p>
          </p:txBody>
        </p:sp>
      </p:grpSp>
      <p:pic>
        <p:nvPicPr>
          <p:cNvPr id="36" name="Picture 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FD8BFEE-9360-4437-999B-C75885715C0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31543" y="6049352"/>
            <a:ext cx="1395736" cy="55515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2D93ED9-690E-4683-80F9-3B3D1C4179C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4661" y="2812678"/>
            <a:ext cx="1061720" cy="106172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17E5E1A-A517-4D58-BF95-78613AA978F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4661" y="4613587"/>
            <a:ext cx="1061720" cy="106172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2830360-433F-4EED-BC7F-D14F43BB295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51429" y="2849034"/>
            <a:ext cx="1061720" cy="106172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8ADBDD2-BD00-458F-B1CE-E960EC717AB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34790" y="4613587"/>
            <a:ext cx="1061720" cy="106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236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Click="0">
        <p15:prstTrans prst="crush"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8C3EB96E-A54A-4AE4-9210-FFC39D00D2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84" r="5043" b="23435"/>
          <a:stretch/>
        </p:blipFill>
        <p:spPr>
          <a:xfrm>
            <a:off x="0" y="-11575"/>
            <a:ext cx="12192000" cy="6869575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83FB81A7-FE58-41C1-8E3D-98A31346AA16}"/>
              </a:ext>
            </a:extLst>
          </p:cNvPr>
          <p:cNvGrpSpPr/>
          <p:nvPr/>
        </p:nvGrpSpPr>
        <p:grpSpPr>
          <a:xfrm>
            <a:off x="401256" y="280156"/>
            <a:ext cx="11389489" cy="3060000"/>
            <a:chOff x="401256" y="280156"/>
            <a:chExt cx="11389489" cy="306000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65F4E92D-0F03-44DA-B9B8-228BA8DC2FF5}"/>
                </a:ext>
              </a:extLst>
            </p:cNvPr>
            <p:cNvSpPr/>
            <p:nvPr/>
          </p:nvSpPr>
          <p:spPr>
            <a:xfrm>
              <a:off x="401256" y="280156"/>
              <a:ext cx="11389489" cy="3060000"/>
            </a:xfrm>
            <a:prstGeom prst="roundRect">
              <a:avLst>
                <a:gd name="adj" fmla="val 1461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2829FCC-1201-4F17-BDDF-491C70F23BE9}"/>
                </a:ext>
              </a:extLst>
            </p:cNvPr>
            <p:cNvSpPr txBox="1"/>
            <p:nvPr/>
          </p:nvSpPr>
          <p:spPr>
            <a:xfrm>
              <a:off x="2721757" y="424114"/>
              <a:ext cx="674848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เงินเหรียญชนิดราคา 10 บาท มีค่า 10 บาท</a:t>
              </a:r>
            </a:p>
          </p:txBody>
        </p:sp>
        <p:pic>
          <p:nvPicPr>
            <p:cNvPr id="11" name="Picture 10" descr="A picture containing coin&#10;&#10;Description automatically generated">
              <a:extLst>
                <a:ext uri="{FF2B5EF4-FFF2-40B4-BE49-F238E27FC236}">
                  <a16:creationId xmlns:a16="http://schemas.microsoft.com/office/drawing/2014/main" id="{0630DB16-83DA-485F-B838-D180D03CC4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1" t="7103" r="50672" b="6417"/>
            <a:stretch/>
          </p:blipFill>
          <p:spPr>
            <a:xfrm>
              <a:off x="2034869" y="1076157"/>
              <a:ext cx="1621884" cy="1665868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E305B7F-B145-4917-831E-D6F3859D3378}"/>
                </a:ext>
              </a:extLst>
            </p:cNvPr>
            <p:cNvSpPr txBox="1"/>
            <p:nvPr/>
          </p:nvSpPr>
          <p:spPr>
            <a:xfrm>
              <a:off x="2002037" y="2653956"/>
              <a:ext cx="1687548" cy="531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ด้านหน้า</a:t>
              </a:r>
            </a:p>
          </p:txBody>
        </p:sp>
        <p:pic>
          <p:nvPicPr>
            <p:cNvPr id="12" name="Picture 11" descr="A picture containing coin&#10;&#10;Description automatically generated">
              <a:extLst>
                <a:ext uri="{FF2B5EF4-FFF2-40B4-BE49-F238E27FC236}">
                  <a16:creationId xmlns:a16="http://schemas.microsoft.com/office/drawing/2014/main" id="{882827A9-C569-4B3E-9232-68B1EE5ABF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69" t="7103" r="3193" b="6417"/>
            <a:stretch/>
          </p:blipFill>
          <p:spPr>
            <a:xfrm>
              <a:off x="3838638" y="1076157"/>
              <a:ext cx="1621884" cy="166586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466F318-520B-4F07-A70A-1FB8BEF98D77}"/>
                </a:ext>
              </a:extLst>
            </p:cNvPr>
            <p:cNvSpPr txBox="1"/>
            <p:nvPr/>
          </p:nvSpPr>
          <p:spPr>
            <a:xfrm>
              <a:off x="3805806" y="2653956"/>
              <a:ext cx="1687548" cy="531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ด้านหลัง</a:t>
              </a:r>
            </a:p>
          </p:txBody>
        </p:sp>
        <p:pic>
          <p:nvPicPr>
            <p:cNvPr id="17" name="Picture 16" descr="A coin with a lion on it&#10;&#10;Description automatically generated with low confidence">
              <a:extLst>
                <a:ext uri="{FF2B5EF4-FFF2-40B4-BE49-F238E27FC236}">
                  <a16:creationId xmlns:a16="http://schemas.microsoft.com/office/drawing/2014/main" id="{5F3DFC47-E525-4E03-B29C-71ABF98AF1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4485" y="1061109"/>
              <a:ext cx="1540421" cy="151200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B03E604-5516-4391-8B63-666D3483A2DF}"/>
                </a:ext>
              </a:extLst>
            </p:cNvPr>
            <p:cNvSpPr txBox="1"/>
            <p:nvPr/>
          </p:nvSpPr>
          <p:spPr>
            <a:xfrm>
              <a:off x="6560921" y="2653956"/>
              <a:ext cx="1687548" cy="531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ด้านหน้า</a:t>
              </a:r>
            </a:p>
          </p:txBody>
        </p:sp>
        <p:pic>
          <p:nvPicPr>
            <p:cNvPr id="19" name="Picture 18" descr="A picture containing coin, close&#10;&#10;Description automatically generated">
              <a:extLst>
                <a:ext uri="{FF2B5EF4-FFF2-40B4-BE49-F238E27FC236}">
                  <a16:creationId xmlns:a16="http://schemas.microsoft.com/office/drawing/2014/main" id="{5497B5FE-2505-49AC-BA43-1A049A47FB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4993" y="1061109"/>
              <a:ext cx="1582394" cy="1553198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18B6688-FFC1-4194-8DEF-5571CB7C45A2}"/>
                </a:ext>
              </a:extLst>
            </p:cNvPr>
            <p:cNvSpPr txBox="1"/>
            <p:nvPr/>
          </p:nvSpPr>
          <p:spPr>
            <a:xfrm>
              <a:off x="8502416" y="2653956"/>
              <a:ext cx="1687548" cy="531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ด้านหลัง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63FDE8DF-6F8A-4439-B6E6-F946BF71A68E}"/>
              </a:ext>
            </a:extLst>
          </p:cNvPr>
          <p:cNvGrpSpPr/>
          <p:nvPr/>
        </p:nvGrpSpPr>
        <p:grpSpPr>
          <a:xfrm>
            <a:off x="401256" y="3540917"/>
            <a:ext cx="11389489" cy="3060000"/>
            <a:chOff x="401256" y="3540917"/>
            <a:chExt cx="11389489" cy="3060000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33E7DF09-253B-46DC-9706-E65049138099}"/>
                </a:ext>
              </a:extLst>
            </p:cNvPr>
            <p:cNvSpPr/>
            <p:nvPr/>
          </p:nvSpPr>
          <p:spPr>
            <a:xfrm>
              <a:off x="401256" y="3540917"/>
              <a:ext cx="11389489" cy="3060000"/>
            </a:xfrm>
            <a:prstGeom prst="roundRect">
              <a:avLst>
                <a:gd name="adj" fmla="val 1461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E9D4438-7D56-40FC-A1E3-DA93E4D77B12}"/>
                </a:ext>
              </a:extLst>
            </p:cNvPr>
            <p:cNvSpPr txBox="1"/>
            <p:nvPr/>
          </p:nvSpPr>
          <p:spPr>
            <a:xfrm>
              <a:off x="2721757" y="3684875"/>
              <a:ext cx="674848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เงินเหรียญชนิดราคา 5 บาท มีค่า 5 บาท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BDD21BD-85F0-499A-9DAA-B844905D25EB}"/>
                </a:ext>
              </a:extLst>
            </p:cNvPr>
            <p:cNvSpPr txBox="1"/>
            <p:nvPr/>
          </p:nvSpPr>
          <p:spPr>
            <a:xfrm>
              <a:off x="2002037" y="5914717"/>
              <a:ext cx="1687548" cy="531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ด้านหน้า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E1634E8-1171-41A7-BAD1-BB326CC45F50}"/>
                </a:ext>
              </a:extLst>
            </p:cNvPr>
            <p:cNvSpPr txBox="1"/>
            <p:nvPr/>
          </p:nvSpPr>
          <p:spPr>
            <a:xfrm>
              <a:off x="3805806" y="5914717"/>
              <a:ext cx="1687548" cy="531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ด้านหลัง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4118AB5-2A33-4739-9BB4-D1A85FDE4974}"/>
                </a:ext>
              </a:extLst>
            </p:cNvPr>
            <p:cNvSpPr txBox="1"/>
            <p:nvPr/>
          </p:nvSpPr>
          <p:spPr>
            <a:xfrm>
              <a:off x="6560921" y="5914717"/>
              <a:ext cx="1687548" cy="531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ด้านหน้า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EADB3EB-8C42-4C69-8EA3-2FEBC1957EF9}"/>
                </a:ext>
              </a:extLst>
            </p:cNvPr>
            <p:cNvSpPr txBox="1"/>
            <p:nvPr/>
          </p:nvSpPr>
          <p:spPr>
            <a:xfrm>
              <a:off x="8502416" y="5914717"/>
              <a:ext cx="1687548" cy="531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ด้านหลัง</a:t>
              </a:r>
            </a:p>
          </p:txBody>
        </p:sp>
        <p:pic>
          <p:nvPicPr>
            <p:cNvPr id="46" name="Picture 45" descr="A close-up of the front and the back of a coin&#10;&#10;Description automatically generated">
              <a:extLst>
                <a:ext uri="{FF2B5EF4-FFF2-40B4-BE49-F238E27FC236}">
                  <a16:creationId xmlns:a16="http://schemas.microsoft.com/office/drawing/2014/main" id="{6CE740AD-29D8-4C79-A455-B8BBA207D7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90" t="4546" r="2356" b="15320"/>
            <a:stretch/>
          </p:blipFill>
          <p:spPr>
            <a:xfrm>
              <a:off x="3858383" y="4351050"/>
              <a:ext cx="1582395" cy="1548000"/>
            </a:xfrm>
            <a:prstGeom prst="rect">
              <a:avLst/>
            </a:prstGeom>
          </p:spPr>
        </p:pic>
        <p:pic>
          <p:nvPicPr>
            <p:cNvPr id="47" name="Picture 46" descr="A close-up of the front and the back of a coin&#10;&#10;Description automatically generated">
              <a:extLst>
                <a:ext uri="{FF2B5EF4-FFF2-40B4-BE49-F238E27FC236}">
                  <a16:creationId xmlns:a16="http://schemas.microsoft.com/office/drawing/2014/main" id="{E9C5FFB1-8A73-4DC8-8357-479D74EFA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5" t="4546" r="52300" b="15320"/>
            <a:stretch/>
          </p:blipFill>
          <p:spPr>
            <a:xfrm>
              <a:off x="2054614" y="4351050"/>
              <a:ext cx="1582394" cy="1548000"/>
            </a:xfrm>
            <a:prstGeom prst="rect">
              <a:avLst/>
            </a:prstGeom>
          </p:spPr>
        </p:pic>
        <p:pic>
          <p:nvPicPr>
            <p:cNvPr id="49" name="Picture 48" descr="A close-up of a coin&#10;&#10;Description automatically generated with medium confidence">
              <a:extLst>
                <a:ext uri="{FF2B5EF4-FFF2-40B4-BE49-F238E27FC236}">
                  <a16:creationId xmlns:a16="http://schemas.microsoft.com/office/drawing/2014/main" id="{B97F78E7-C8E7-457C-8925-F161E718E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0951" y="4339459"/>
              <a:ext cx="1530478" cy="1571182"/>
            </a:xfrm>
            <a:prstGeom prst="rect">
              <a:avLst/>
            </a:prstGeom>
          </p:spPr>
        </p:pic>
        <p:pic>
          <p:nvPicPr>
            <p:cNvPr id="51" name="Picture 50" descr="A silver coin with a person's face on it&#10;&#10;Description automatically generated with low confidence">
              <a:extLst>
                <a:ext uri="{FF2B5EF4-FFF2-40B4-BE49-F238E27FC236}">
                  <a16:creationId xmlns:a16="http://schemas.microsoft.com/office/drawing/2014/main" id="{C127F80F-BAC2-49F1-BA32-5C086D3AF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2094" y="4340250"/>
              <a:ext cx="1545202" cy="1569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8753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2D6EEAF-4474-4EF0-9ECA-C975FF7ADB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7" name="Picture 6" descr="Shape, rectangle&#10;&#10;Description automatically generated">
            <a:extLst>
              <a:ext uri="{FF2B5EF4-FFF2-40B4-BE49-F238E27FC236}">
                <a16:creationId xmlns:a16="http://schemas.microsoft.com/office/drawing/2014/main" id="{22EFDA67-1ADF-4055-856E-330511DE38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99" y="633517"/>
            <a:ext cx="11335450" cy="168728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DE14FB2-672B-4952-A977-7BD399E958A3}"/>
              </a:ext>
            </a:extLst>
          </p:cNvPr>
          <p:cNvSpPr txBox="1"/>
          <p:nvPr/>
        </p:nvSpPr>
        <p:spPr>
          <a:xfrm>
            <a:off x="561330" y="856866"/>
            <a:ext cx="1106933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4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ธนบัตร 500 บาท 18 ฉบับ </a:t>
            </a:r>
          </a:p>
          <a:p>
            <a:pPr algn="ctr"/>
            <a:r>
              <a:rPr lang="th-TH" sz="34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แลกธนบัตร 1,000 บาท ได้กี่ฉบับ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3B65328-8B76-4976-BE97-51F0E1DF9EF5}"/>
              </a:ext>
            </a:extLst>
          </p:cNvPr>
          <p:cNvGrpSpPr/>
          <p:nvPr/>
        </p:nvGrpSpPr>
        <p:grpSpPr>
          <a:xfrm>
            <a:off x="265224" y="383778"/>
            <a:ext cx="1229333" cy="1235132"/>
            <a:chOff x="265224" y="383778"/>
            <a:chExt cx="1229333" cy="1235132"/>
          </a:xfrm>
        </p:grpSpPr>
        <p:pic>
          <p:nvPicPr>
            <p:cNvPr id="19" name="Picture 18" descr="Icon&#10;&#10;Description automatically generated">
              <a:extLst>
                <a:ext uri="{FF2B5EF4-FFF2-40B4-BE49-F238E27FC236}">
                  <a16:creationId xmlns:a16="http://schemas.microsoft.com/office/drawing/2014/main" id="{B64284ED-90F4-405C-9017-42A42D95D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224" y="383778"/>
              <a:ext cx="1229333" cy="123513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AB8CAA-AA4D-4898-8182-72A683AB22BD}"/>
                </a:ext>
              </a:extLst>
            </p:cNvPr>
            <p:cNvSpPr txBox="1"/>
            <p:nvPr/>
          </p:nvSpPr>
          <p:spPr>
            <a:xfrm>
              <a:off x="327178" y="539545"/>
              <a:ext cx="110542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54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2</a:t>
              </a:r>
            </a:p>
          </p:txBody>
        </p:sp>
      </p:grpSp>
      <p:grpSp>
        <p:nvGrpSpPr>
          <p:cNvPr id="35" name="D">
            <a:extLst>
              <a:ext uri="{FF2B5EF4-FFF2-40B4-BE49-F238E27FC236}">
                <a16:creationId xmlns:a16="http://schemas.microsoft.com/office/drawing/2014/main" id="{6820F29D-0789-4270-8DBE-1CDE426C81E7}"/>
              </a:ext>
            </a:extLst>
          </p:cNvPr>
          <p:cNvGrpSpPr/>
          <p:nvPr/>
        </p:nvGrpSpPr>
        <p:grpSpPr>
          <a:xfrm>
            <a:off x="6371056" y="4468168"/>
            <a:ext cx="5084720" cy="1440366"/>
            <a:chOff x="6371056" y="4468168"/>
            <a:chExt cx="5084720" cy="1440366"/>
          </a:xfrm>
        </p:grpSpPr>
        <p:pic>
          <p:nvPicPr>
            <p:cNvPr id="15" name="Picture 14" descr="Shape&#10;&#10;Description automatically generated">
              <a:extLst>
                <a:ext uri="{FF2B5EF4-FFF2-40B4-BE49-F238E27FC236}">
                  <a16:creationId xmlns:a16="http://schemas.microsoft.com/office/drawing/2014/main" id="{ECECA83D-D94F-42A4-BBC8-C98C9BB4E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1056" y="4468168"/>
              <a:ext cx="5084720" cy="1440366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E386AB9-CD6C-4979-9AD4-3C9D7B290DE4}"/>
                </a:ext>
              </a:extLst>
            </p:cNvPr>
            <p:cNvSpPr txBox="1"/>
            <p:nvPr/>
          </p:nvSpPr>
          <p:spPr>
            <a:xfrm>
              <a:off x="7946855" y="4863412"/>
              <a:ext cx="25846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20 ฉบับ</a:t>
              </a:r>
            </a:p>
          </p:txBody>
        </p:sp>
      </p:grpSp>
      <p:grpSp>
        <p:nvGrpSpPr>
          <p:cNvPr id="34" name="C">
            <a:extLst>
              <a:ext uri="{FF2B5EF4-FFF2-40B4-BE49-F238E27FC236}">
                <a16:creationId xmlns:a16="http://schemas.microsoft.com/office/drawing/2014/main" id="{963480E4-C99B-402E-B63C-D75A06AA6262}"/>
              </a:ext>
            </a:extLst>
          </p:cNvPr>
          <p:cNvGrpSpPr/>
          <p:nvPr/>
        </p:nvGrpSpPr>
        <p:grpSpPr>
          <a:xfrm>
            <a:off x="736222" y="4468168"/>
            <a:ext cx="5084720" cy="1440366"/>
            <a:chOff x="736222" y="4468168"/>
            <a:chExt cx="5084720" cy="1440366"/>
          </a:xfrm>
        </p:grpSpPr>
        <p:pic>
          <p:nvPicPr>
            <p:cNvPr id="13" name="Picture 12" descr="Shape&#10;&#10;Description automatically generated">
              <a:extLst>
                <a:ext uri="{FF2B5EF4-FFF2-40B4-BE49-F238E27FC236}">
                  <a16:creationId xmlns:a16="http://schemas.microsoft.com/office/drawing/2014/main" id="{23F71292-3A9B-4131-BF11-C6EDE859A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222" y="4468168"/>
              <a:ext cx="5084720" cy="1440366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22727D5-6B5A-483B-987A-92677F91DB36}"/>
                </a:ext>
              </a:extLst>
            </p:cNvPr>
            <p:cNvSpPr txBox="1"/>
            <p:nvPr/>
          </p:nvSpPr>
          <p:spPr>
            <a:xfrm>
              <a:off x="2448259" y="4863412"/>
              <a:ext cx="25846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10 ฉบับ</a:t>
              </a:r>
            </a:p>
          </p:txBody>
        </p:sp>
      </p:grpSp>
      <p:grpSp>
        <p:nvGrpSpPr>
          <p:cNvPr id="32" name="B">
            <a:extLst>
              <a:ext uri="{FF2B5EF4-FFF2-40B4-BE49-F238E27FC236}">
                <a16:creationId xmlns:a16="http://schemas.microsoft.com/office/drawing/2014/main" id="{768CAECF-3FB0-4D2B-8DB4-D49C633E2A77}"/>
              </a:ext>
            </a:extLst>
          </p:cNvPr>
          <p:cNvGrpSpPr/>
          <p:nvPr/>
        </p:nvGrpSpPr>
        <p:grpSpPr>
          <a:xfrm>
            <a:off x="6371056" y="2681095"/>
            <a:ext cx="5084720" cy="1444938"/>
            <a:chOff x="6371056" y="2681095"/>
            <a:chExt cx="5084720" cy="1444938"/>
          </a:xfrm>
        </p:grpSpPr>
        <p:pic>
          <p:nvPicPr>
            <p:cNvPr id="11" name="Picture 10" descr="Shape, rectangle&#10;&#10;Description automatically generated">
              <a:extLst>
                <a:ext uri="{FF2B5EF4-FFF2-40B4-BE49-F238E27FC236}">
                  <a16:creationId xmlns:a16="http://schemas.microsoft.com/office/drawing/2014/main" id="{96D294D1-8526-42B2-8971-0AC328CD4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1056" y="2681095"/>
              <a:ext cx="5084720" cy="1444938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932FF8F-168D-4621-B7DC-5425AF2AE807}"/>
                </a:ext>
              </a:extLst>
            </p:cNvPr>
            <p:cNvSpPr txBox="1"/>
            <p:nvPr/>
          </p:nvSpPr>
          <p:spPr>
            <a:xfrm>
              <a:off x="7946855" y="3080777"/>
              <a:ext cx="25846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18 ฉบับ</a:t>
              </a:r>
            </a:p>
          </p:txBody>
        </p:sp>
      </p:grpSp>
      <p:grpSp>
        <p:nvGrpSpPr>
          <p:cNvPr id="33" name="A">
            <a:extLst>
              <a:ext uri="{FF2B5EF4-FFF2-40B4-BE49-F238E27FC236}">
                <a16:creationId xmlns:a16="http://schemas.microsoft.com/office/drawing/2014/main" id="{9FC85EB1-A60C-4B82-9B5F-A62A2010327A}"/>
              </a:ext>
            </a:extLst>
          </p:cNvPr>
          <p:cNvGrpSpPr/>
          <p:nvPr/>
        </p:nvGrpSpPr>
        <p:grpSpPr>
          <a:xfrm>
            <a:off x="736222" y="2681095"/>
            <a:ext cx="5084720" cy="1440366"/>
            <a:chOff x="736222" y="2681095"/>
            <a:chExt cx="5084720" cy="1440366"/>
          </a:xfrm>
        </p:grpSpPr>
        <p:pic>
          <p:nvPicPr>
            <p:cNvPr id="9" name="Picture 8" descr="Shape&#10;&#10;Description automatically generated">
              <a:extLst>
                <a:ext uri="{FF2B5EF4-FFF2-40B4-BE49-F238E27FC236}">
                  <a16:creationId xmlns:a16="http://schemas.microsoft.com/office/drawing/2014/main" id="{62EEA2FE-FD6C-4259-AEFE-660A895F5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222" y="2681095"/>
              <a:ext cx="5084720" cy="1440366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F4FB1F6-31BF-4DC4-8B43-31F25660AF06}"/>
                </a:ext>
              </a:extLst>
            </p:cNvPr>
            <p:cNvSpPr txBox="1"/>
            <p:nvPr/>
          </p:nvSpPr>
          <p:spPr>
            <a:xfrm>
              <a:off x="2448259" y="3080777"/>
              <a:ext cx="25846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9 ฉบับ</a:t>
              </a:r>
            </a:p>
          </p:txBody>
        </p:sp>
      </p:grpSp>
      <p:pic>
        <p:nvPicPr>
          <p:cNvPr id="36" name="Picture 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FD8BFEE-9360-4437-999B-C75885715C0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31543" y="6049352"/>
            <a:ext cx="1395736" cy="5551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9E91B34-54E8-4F1D-B49F-ADBBF9718BE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4117" y="2854839"/>
            <a:ext cx="1061720" cy="106172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17E5E1A-A517-4D58-BF95-78613AA978F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4661" y="4613587"/>
            <a:ext cx="1061720" cy="106172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FC7E24A-7A9E-4A1B-8BC0-86498C6CF76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34790" y="2812678"/>
            <a:ext cx="1061720" cy="106172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8ADBDD2-BD00-458F-B1CE-E960EC717AB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34790" y="4613587"/>
            <a:ext cx="1061720" cy="106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15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Click="0">
        <p15:prstTrans prst="crush"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2D6EEAF-4474-4EF0-9ECA-C975FF7ADB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7" name="Picture 6" descr="Shape, rectangle&#10;&#10;Description automatically generated">
            <a:extLst>
              <a:ext uri="{FF2B5EF4-FFF2-40B4-BE49-F238E27FC236}">
                <a16:creationId xmlns:a16="http://schemas.microsoft.com/office/drawing/2014/main" id="{22EFDA67-1ADF-4055-856E-330511DE38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99" y="633517"/>
            <a:ext cx="11335450" cy="168728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DE14FB2-672B-4952-A977-7BD399E958A3}"/>
              </a:ext>
            </a:extLst>
          </p:cNvPr>
          <p:cNvSpPr txBox="1"/>
          <p:nvPr/>
        </p:nvSpPr>
        <p:spPr>
          <a:xfrm>
            <a:off x="561330" y="856866"/>
            <a:ext cx="1106933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4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ธนบัตร 100 บาท 2 ฉบับ </a:t>
            </a:r>
          </a:p>
          <a:p>
            <a:pPr algn="ctr"/>
            <a:r>
              <a:rPr lang="th-TH" sz="34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แลกเหรียญ 10 บาท ได้กี่เหรียญ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3B65328-8B76-4976-BE97-51F0E1DF9EF5}"/>
              </a:ext>
            </a:extLst>
          </p:cNvPr>
          <p:cNvGrpSpPr/>
          <p:nvPr/>
        </p:nvGrpSpPr>
        <p:grpSpPr>
          <a:xfrm>
            <a:off x="265224" y="383778"/>
            <a:ext cx="1229333" cy="1235132"/>
            <a:chOff x="265224" y="383778"/>
            <a:chExt cx="1229333" cy="1235132"/>
          </a:xfrm>
        </p:grpSpPr>
        <p:pic>
          <p:nvPicPr>
            <p:cNvPr id="19" name="Picture 18" descr="Icon&#10;&#10;Description automatically generated">
              <a:extLst>
                <a:ext uri="{FF2B5EF4-FFF2-40B4-BE49-F238E27FC236}">
                  <a16:creationId xmlns:a16="http://schemas.microsoft.com/office/drawing/2014/main" id="{B64284ED-90F4-405C-9017-42A42D95D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224" y="383778"/>
              <a:ext cx="1229333" cy="123513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AB8CAA-AA4D-4898-8182-72A683AB22BD}"/>
                </a:ext>
              </a:extLst>
            </p:cNvPr>
            <p:cNvSpPr txBox="1"/>
            <p:nvPr/>
          </p:nvSpPr>
          <p:spPr>
            <a:xfrm>
              <a:off x="327178" y="539545"/>
              <a:ext cx="110542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54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3</a:t>
              </a:r>
            </a:p>
          </p:txBody>
        </p:sp>
      </p:grpSp>
      <p:grpSp>
        <p:nvGrpSpPr>
          <p:cNvPr id="35" name="D">
            <a:extLst>
              <a:ext uri="{FF2B5EF4-FFF2-40B4-BE49-F238E27FC236}">
                <a16:creationId xmlns:a16="http://schemas.microsoft.com/office/drawing/2014/main" id="{6820F29D-0789-4270-8DBE-1CDE426C81E7}"/>
              </a:ext>
            </a:extLst>
          </p:cNvPr>
          <p:cNvGrpSpPr/>
          <p:nvPr/>
        </p:nvGrpSpPr>
        <p:grpSpPr>
          <a:xfrm>
            <a:off x="6371056" y="4468168"/>
            <a:ext cx="5084720" cy="1440366"/>
            <a:chOff x="6371056" y="4468168"/>
            <a:chExt cx="5084720" cy="1440366"/>
          </a:xfrm>
        </p:grpSpPr>
        <p:pic>
          <p:nvPicPr>
            <p:cNvPr id="15" name="Picture 14" descr="Shape&#10;&#10;Description automatically generated">
              <a:extLst>
                <a:ext uri="{FF2B5EF4-FFF2-40B4-BE49-F238E27FC236}">
                  <a16:creationId xmlns:a16="http://schemas.microsoft.com/office/drawing/2014/main" id="{ECECA83D-D94F-42A4-BBC8-C98C9BB4E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1056" y="4468168"/>
              <a:ext cx="5084720" cy="1440366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E386AB9-CD6C-4979-9AD4-3C9D7B290DE4}"/>
                </a:ext>
              </a:extLst>
            </p:cNvPr>
            <p:cNvSpPr txBox="1"/>
            <p:nvPr/>
          </p:nvSpPr>
          <p:spPr>
            <a:xfrm>
              <a:off x="7946855" y="4863412"/>
              <a:ext cx="25846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20 เหรียญ</a:t>
              </a:r>
            </a:p>
          </p:txBody>
        </p:sp>
      </p:grpSp>
      <p:grpSp>
        <p:nvGrpSpPr>
          <p:cNvPr id="34" name="C">
            <a:extLst>
              <a:ext uri="{FF2B5EF4-FFF2-40B4-BE49-F238E27FC236}">
                <a16:creationId xmlns:a16="http://schemas.microsoft.com/office/drawing/2014/main" id="{963480E4-C99B-402E-B63C-D75A06AA6262}"/>
              </a:ext>
            </a:extLst>
          </p:cNvPr>
          <p:cNvGrpSpPr/>
          <p:nvPr/>
        </p:nvGrpSpPr>
        <p:grpSpPr>
          <a:xfrm>
            <a:off x="736222" y="4468168"/>
            <a:ext cx="5084720" cy="1440366"/>
            <a:chOff x="736222" y="4468168"/>
            <a:chExt cx="5084720" cy="1440366"/>
          </a:xfrm>
        </p:grpSpPr>
        <p:pic>
          <p:nvPicPr>
            <p:cNvPr id="13" name="Picture 12" descr="Shape&#10;&#10;Description automatically generated">
              <a:extLst>
                <a:ext uri="{FF2B5EF4-FFF2-40B4-BE49-F238E27FC236}">
                  <a16:creationId xmlns:a16="http://schemas.microsoft.com/office/drawing/2014/main" id="{23F71292-3A9B-4131-BF11-C6EDE859A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222" y="4468168"/>
              <a:ext cx="5084720" cy="1440366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22727D5-6B5A-483B-987A-92677F91DB36}"/>
                </a:ext>
              </a:extLst>
            </p:cNvPr>
            <p:cNvSpPr txBox="1"/>
            <p:nvPr/>
          </p:nvSpPr>
          <p:spPr>
            <a:xfrm>
              <a:off x="2448259" y="4863412"/>
              <a:ext cx="25846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5 เหรียญ</a:t>
              </a:r>
            </a:p>
          </p:txBody>
        </p:sp>
      </p:grpSp>
      <p:grpSp>
        <p:nvGrpSpPr>
          <p:cNvPr id="32" name="B">
            <a:extLst>
              <a:ext uri="{FF2B5EF4-FFF2-40B4-BE49-F238E27FC236}">
                <a16:creationId xmlns:a16="http://schemas.microsoft.com/office/drawing/2014/main" id="{768CAECF-3FB0-4D2B-8DB4-D49C633E2A77}"/>
              </a:ext>
            </a:extLst>
          </p:cNvPr>
          <p:cNvGrpSpPr/>
          <p:nvPr/>
        </p:nvGrpSpPr>
        <p:grpSpPr>
          <a:xfrm>
            <a:off x="6371056" y="2681095"/>
            <a:ext cx="5084720" cy="1444938"/>
            <a:chOff x="6371056" y="2681095"/>
            <a:chExt cx="5084720" cy="1444938"/>
          </a:xfrm>
        </p:grpSpPr>
        <p:pic>
          <p:nvPicPr>
            <p:cNvPr id="11" name="Picture 10" descr="Shape, rectangle&#10;&#10;Description automatically generated">
              <a:extLst>
                <a:ext uri="{FF2B5EF4-FFF2-40B4-BE49-F238E27FC236}">
                  <a16:creationId xmlns:a16="http://schemas.microsoft.com/office/drawing/2014/main" id="{96D294D1-8526-42B2-8971-0AC328CD4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1056" y="2681095"/>
              <a:ext cx="5084720" cy="1444938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932FF8F-168D-4621-B7DC-5425AF2AE807}"/>
                </a:ext>
              </a:extLst>
            </p:cNvPr>
            <p:cNvSpPr txBox="1"/>
            <p:nvPr/>
          </p:nvSpPr>
          <p:spPr>
            <a:xfrm>
              <a:off x="7946855" y="3080777"/>
              <a:ext cx="25846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10 เหรียญ</a:t>
              </a:r>
              <a:r>
                <a:rPr lang="en-US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endParaRPr lang="th-TH" sz="4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33" name="A">
            <a:extLst>
              <a:ext uri="{FF2B5EF4-FFF2-40B4-BE49-F238E27FC236}">
                <a16:creationId xmlns:a16="http://schemas.microsoft.com/office/drawing/2014/main" id="{9FC85EB1-A60C-4B82-9B5F-A62A2010327A}"/>
              </a:ext>
            </a:extLst>
          </p:cNvPr>
          <p:cNvGrpSpPr/>
          <p:nvPr/>
        </p:nvGrpSpPr>
        <p:grpSpPr>
          <a:xfrm>
            <a:off x="736222" y="2681095"/>
            <a:ext cx="5084720" cy="1440366"/>
            <a:chOff x="736222" y="2681095"/>
            <a:chExt cx="5084720" cy="1440366"/>
          </a:xfrm>
        </p:grpSpPr>
        <p:pic>
          <p:nvPicPr>
            <p:cNvPr id="9" name="Picture 8" descr="Shape&#10;&#10;Description automatically generated">
              <a:extLst>
                <a:ext uri="{FF2B5EF4-FFF2-40B4-BE49-F238E27FC236}">
                  <a16:creationId xmlns:a16="http://schemas.microsoft.com/office/drawing/2014/main" id="{62EEA2FE-FD6C-4259-AEFE-660A895F5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222" y="2681095"/>
              <a:ext cx="5084720" cy="1440366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F4FB1F6-31BF-4DC4-8B43-31F25660AF06}"/>
                </a:ext>
              </a:extLst>
            </p:cNvPr>
            <p:cNvSpPr txBox="1"/>
            <p:nvPr/>
          </p:nvSpPr>
          <p:spPr>
            <a:xfrm>
              <a:off x="2448259" y="3080777"/>
              <a:ext cx="25846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40 เหรียญ</a:t>
              </a:r>
              <a:r>
                <a:rPr lang="en-US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endParaRPr lang="th-TH" sz="4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36" name="Picture 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FD8BFEE-9360-4437-999B-C75885715C0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31543" y="6049352"/>
            <a:ext cx="1395736" cy="55515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2D93ED9-690E-4683-80F9-3B3D1C4179C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4661" y="2812678"/>
            <a:ext cx="1061720" cy="106172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17E5E1A-A517-4D58-BF95-78613AA978F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4661" y="4613587"/>
            <a:ext cx="1061720" cy="106172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FC7E24A-7A9E-4A1B-8BC0-86498C6CF76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34790" y="2812678"/>
            <a:ext cx="1061720" cy="106172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503A8C1-CED4-40E6-8C22-AC8644F9736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51429" y="4613587"/>
            <a:ext cx="1061720" cy="106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616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Click="0">
        <p15:prstTrans prst="crush"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2D6EEAF-4474-4EF0-9ECA-C975FF7ADB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7" name="Picture 6" descr="Shape, rectangle&#10;&#10;Description automatically generated">
            <a:extLst>
              <a:ext uri="{FF2B5EF4-FFF2-40B4-BE49-F238E27FC236}">
                <a16:creationId xmlns:a16="http://schemas.microsoft.com/office/drawing/2014/main" id="{22EFDA67-1ADF-4055-856E-330511DE38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99" y="633517"/>
            <a:ext cx="11335450" cy="168728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DE14FB2-672B-4952-A977-7BD399E958A3}"/>
              </a:ext>
            </a:extLst>
          </p:cNvPr>
          <p:cNvSpPr txBox="1"/>
          <p:nvPr/>
        </p:nvSpPr>
        <p:spPr>
          <a:xfrm>
            <a:off x="561330" y="856866"/>
            <a:ext cx="1106933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4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ธนบัตร 50 บาท กี่ฉบับ</a:t>
            </a:r>
          </a:p>
          <a:p>
            <a:pPr algn="ctr"/>
            <a:r>
              <a:rPr lang="th-TH" sz="34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แลกธนบัตร 500 บาท ได้ 3 ฉบับ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3B65328-8B76-4976-BE97-51F0E1DF9EF5}"/>
              </a:ext>
            </a:extLst>
          </p:cNvPr>
          <p:cNvGrpSpPr/>
          <p:nvPr/>
        </p:nvGrpSpPr>
        <p:grpSpPr>
          <a:xfrm>
            <a:off x="265224" y="383778"/>
            <a:ext cx="1229333" cy="1235132"/>
            <a:chOff x="265224" y="383778"/>
            <a:chExt cx="1229333" cy="1235132"/>
          </a:xfrm>
        </p:grpSpPr>
        <p:pic>
          <p:nvPicPr>
            <p:cNvPr id="19" name="Picture 18" descr="Icon&#10;&#10;Description automatically generated">
              <a:extLst>
                <a:ext uri="{FF2B5EF4-FFF2-40B4-BE49-F238E27FC236}">
                  <a16:creationId xmlns:a16="http://schemas.microsoft.com/office/drawing/2014/main" id="{B64284ED-90F4-405C-9017-42A42D95D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224" y="383778"/>
              <a:ext cx="1229333" cy="123513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AB8CAA-AA4D-4898-8182-72A683AB22BD}"/>
                </a:ext>
              </a:extLst>
            </p:cNvPr>
            <p:cNvSpPr txBox="1"/>
            <p:nvPr/>
          </p:nvSpPr>
          <p:spPr>
            <a:xfrm>
              <a:off x="327178" y="539545"/>
              <a:ext cx="110542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54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4</a:t>
              </a:r>
            </a:p>
          </p:txBody>
        </p:sp>
      </p:grpSp>
      <p:grpSp>
        <p:nvGrpSpPr>
          <p:cNvPr id="35" name="D">
            <a:extLst>
              <a:ext uri="{FF2B5EF4-FFF2-40B4-BE49-F238E27FC236}">
                <a16:creationId xmlns:a16="http://schemas.microsoft.com/office/drawing/2014/main" id="{6820F29D-0789-4270-8DBE-1CDE426C81E7}"/>
              </a:ext>
            </a:extLst>
          </p:cNvPr>
          <p:cNvGrpSpPr/>
          <p:nvPr/>
        </p:nvGrpSpPr>
        <p:grpSpPr>
          <a:xfrm>
            <a:off x="6371056" y="4468168"/>
            <a:ext cx="5084720" cy="1440366"/>
            <a:chOff x="6371056" y="4468168"/>
            <a:chExt cx="5084720" cy="1440366"/>
          </a:xfrm>
        </p:grpSpPr>
        <p:pic>
          <p:nvPicPr>
            <p:cNvPr id="15" name="Picture 14" descr="Shape&#10;&#10;Description automatically generated">
              <a:extLst>
                <a:ext uri="{FF2B5EF4-FFF2-40B4-BE49-F238E27FC236}">
                  <a16:creationId xmlns:a16="http://schemas.microsoft.com/office/drawing/2014/main" id="{ECECA83D-D94F-42A4-BBC8-C98C9BB4E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1056" y="4468168"/>
              <a:ext cx="5084720" cy="1440366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E386AB9-CD6C-4979-9AD4-3C9D7B290DE4}"/>
                </a:ext>
              </a:extLst>
            </p:cNvPr>
            <p:cNvSpPr txBox="1"/>
            <p:nvPr/>
          </p:nvSpPr>
          <p:spPr>
            <a:xfrm>
              <a:off x="7946855" y="4863412"/>
              <a:ext cx="25846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60 ฉบับ</a:t>
              </a:r>
            </a:p>
          </p:txBody>
        </p:sp>
      </p:grpSp>
      <p:grpSp>
        <p:nvGrpSpPr>
          <p:cNvPr id="34" name="C">
            <a:extLst>
              <a:ext uri="{FF2B5EF4-FFF2-40B4-BE49-F238E27FC236}">
                <a16:creationId xmlns:a16="http://schemas.microsoft.com/office/drawing/2014/main" id="{963480E4-C99B-402E-B63C-D75A06AA6262}"/>
              </a:ext>
            </a:extLst>
          </p:cNvPr>
          <p:cNvGrpSpPr/>
          <p:nvPr/>
        </p:nvGrpSpPr>
        <p:grpSpPr>
          <a:xfrm>
            <a:off x="736222" y="4468168"/>
            <a:ext cx="5084720" cy="1440366"/>
            <a:chOff x="736222" y="4468168"/>
            <a:chExt cx="5084720" cy="1440366"/>
          </a:xfrm>
        </p:grpSpPr>
        <p:pic>
          <p:nvPicPr>
            <p:cNvPr id="13" name="Picture 12" descr="Shape&#10;&#10;Description automatically generated">
              <a:extLst>
                <a:ext uri="{FF2B5EF4-FFF2-40B4-BE49-F238E27FC236}">
                  <a16:creationId xmlns:a16="http://schemas.microsoft.com/office/drawing/2014/main" id="{23F71292-3A9B-4131-BF11-C6EDE859A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222" y="4468168"/>
              <a:ext cx="5084720" cy="1440366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22727D5-6B5A-483B-987A-92677F91DB36}"/>
                </a:ext>
              </a:extLst>
            </p:cNvPr>
            <p:cNvSpPr txBox="1"/>
            <p:nvPr/>
          </p:nvSpPr>
          <p:spPr>
            <a:xfrm>
              <a:off x="2448259" y="4863412"/>
              <a:ext cx="25846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30 ฉบับ</a:t>
              </a:r>
            </a:p>
          </p:txBody>
        </p:sp>
      </p:grpSp>
      <p:grpSp>
        <p:nvGrpSpPr>
          <p:cNvPr id="32" name="B">
            <a:extLst>
              <a:ext uri="{FF2B5EF4-FFF2-40B4-BE49-F238E27FC236}">
                <a16:creationId xmlns:a16="http://schemas.microsoft.com/office/drawing/2014/main" id="{768CAECF-3FB0-4D2B-8DB4-D49C633E2A77}"/>
              </a:ext>
            </a:extLst>
          </p:cNvPr>
          <p:cNvGrpSpPr/>
          <p:nvPr/>
        </p:nvGrpSpPr>
        <p:grpSpPr>
          <a:xfrm>
            <a:off x="6371056" y="2681095"/>
            <a:ext cx="5084720" cy="1444938"/>
            <a:chOff x="6371056" y="2681095"/>
            <a:chExt cx="5084720" cy="1444938"/>
          </a:xfrm>
        </p:grpSpPr>
        <p:pic>
          <p:nvPicPr>
            <p:cNvPr id="11" name="Picture 10" descr="Shape, rectangle&#10;&#10;Description automatically generated">
              <a:extLst>
                <a:ext uri="{FF2B5EF4-FFF2-40B4-BE49-F238E27FC236}">
                  <a16:creationId xmlns:a16="http://schemas.microsoft.com/office/drawing/2014/main" id="{96D294D1-8526-42B2-8971-0AC328CD4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1056" y="2681095"/>
              <a:ext cx="5084720" cy="1444938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932FF8F-168D-4621-B7DC-5425AF2AE807}"/>
                </a:ext>
              </a:extLst>
            </p:cNvPr>
            <p:cNvSpPr txBox="1"/>
            <p:nvPr/>
          </p:nvSpPr>
          <p:spPr>
            <a:xfrm>
              <a:off x="7946855" y="3080777"/>
              <a:ext cx="25846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25 ฉบับ</a:t>
              </a:r>
            </a:p>
          </p:txBody>
        </p:sp>
      </p:grpSp>
      <p:grpSp>
        <p:nvGrpSpPr>
          <p:cNvPr id="33" name="A">
            <a:extLst>
              <a:ext uri="{FF2B5EF4-FFF2-40B4-BE49-F238E27FC236}">
                <a16:creationId xmlns:a16="http://schemas.microsoft.com/office/drawing/2014/main" id="{9FC85EB1-A60C-4B82-9B5F-A62A2010327A}"/>
              </a:ext>
            </a:extLst>
          </p:cNvPr>
          <p:cNvGrpSpPr/>
          <p:nvPr/>
        </p:nvGrpSpPr>
        <p:grpSpPr>
          <a:xfrm>
            <a:off x="736222" y="2681095"/>
            <a:ext cx="5084720" cy="1440366"/>
            <a:chOff x="736222" y="2681095"/>
            <a:chExt cx="5084720" cy="1440366"/>
          </a:xfrm>
        </p:grpSpPr>
        <p:pic>
          <p:nvPicPr>
            <p:cNvPr id="9" name="Picture 8" descr="Shape&#10;&#10;Description automatically generated">
              <a:extLst>
                <a:ext uri="{FF2B5EF4-FFF2-40B4-BE49-F238E27FC236}">
                  <a16:creationId xmlns:a16="http://schemas.microsoft.com/office/drawing/2014/main" id="{62EEA2FE-FD6C-4259-AEFE-660A895F5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222" y="2681095"/>
              <a:ext cx="5084720" cy="1440366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F4FB1F6-31BF-4DC4-8B43-31F25660AF06}"/>
                </a:ext>
              </a:extLst>
            </p:cNvPr>
            <p:cNvSpPr txBox="1"/>
            <p:nvPr/>
          </p:nvSpPr>
          <p:spPr>
            <a:xfrm>
              <a:off x="2448259" y="3080777"/>
              <a:ext cx="25846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15 ฉบับ</a:t>
              </a:r>
            </a:p>
          </p:txBody>
        </p:sp>
      </p:grpSp>
      <p:pic>
        <p:nvPicPr>
          <p:cNvPr id="36" name="Picture 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FD8BFEE-9360-4437-999B-C75885715C0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31543" y="6049352"/>
            <a:ext cx="1395736" cy="55515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2D93ED9-690E-4683-80F9-3B3D1C4179C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4661" y="2812678"/>
            <a:ext cx="1061720" cy="106172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E5B58AA-A07F-40FB-951A-C24E0ECC70E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8092" y="4613587"/>
            <a:ext cx="1061720" cy="106172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FC7E24A-7A9E-4A1B-8BC0-86498C6CF76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34790" y="2812678"/>
            <a:ext cx="1061720" cy="106172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8ADBDD2-BD00-458F-B1CE-E960EC717AB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34790" y="4613587"/>
            <a:ext cx="1061720" cy="106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91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Click="0">
        <p15:prstTrans prst="crush"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2D6EEAF-4474-4EF0-9ECA-C975FF7ADB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7" name="Picture 6" descr="Shape, rectangle&#10;&#10;Description automatically generated">
            <a:extLst>
              <a:ext uri="{FF2B5EF4-FFF2-40B4-BE49-F238E27FC236}">
                <a16:creationId xmlns:a16="http://schemas.microsoft.com/office/drawing/2014/main" id="{22EFDA67-1ADF-4055-856E-330511DE38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99" y="633517"/>
            <a:ext cx="11335450" cy="168728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DE14FB2-672B-4952-A977-7BD399E958A3}"/>
              </a:ext>
            </a:extLst>
          </p:cNvPr>
          <p:cNvSpPr txBox="1"/>
          <p:nvPr/>
        </p:nvSpPr>
        <p:spPr>
          <a:xfrm>
            <a:off x="561330" y="856866"/>
            <a:ext cx="1106933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4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ธนบัตร 20 บาท 6 ฉบับ </a:t>
            </a:r>
          </a:p>
          <a:p>
            <a:pPr algn="ctr"/>
            <a:r>
              <a:rPr lang="th-TH" sz="34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แลกเหรียญ 5 บาท ได้กี่เหรียญ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3B65328-8B76-4976-BE97-51F0E1DF9EF5}"/>
              </a:ext>
            </a:extLst>
          </p:cNvPr>
          <p:cNvGrpSpPr/>
          <p:nvPr/>
        </p:nvGrpSpPr>
        <p:grpSpPr>
          <a:xfrm>
            <a:off x="265224" y="383778"/>
            <a:ext cx="1229333" cy="1235132"/>
            <a:chOff x="265224" y="383778"/>
            <a:chExt cx="1229333" cy="1235132"/>
          </a:xfrm>
        </p:grpSpPr>
        <p:pic>
          <p:nvPicPr>
            <p:cNvPr id="19" name="Picture 18" descr="Icon&#10;&#10;Description automatically generated">
              <a:extLst>
                <a:ext uri="{FF2B5EF4-FFF2-40B4-BE49-F238E27FC236}">
                  <a16:creationId xmlns:a16="http://schemas.microsoft.com/office/drawing/2014/main" id="{B64284ED-90F4-405C-9017-42A42D95D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224" y="383778"/>
              <a:ext cx="1229333" cy="123513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AB8CAA-AA4D-4898-8182-72A683AB22BD}"/>
                </a:ext>
              </a:extLst>
            </p:cNvPr>
            <p:cNvSpPr txBox="1"/>
            <p:nvPr/>
          </p:nvSpPr>
          <p:spPr>
            <a:xfrm>
              <a:off x="327178" y="539545"/>
              <a:ext cx="110542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54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5</a:t>
              </a:r>
            </a:p>
          </p:txBody>
        </p:sp>
      </p:grpSp>
      <p:grpSp>
        <p:nvGrpSpPr>
          <p:cNvPr id="35" name="D">
            <a:extLst>
              <a:ext uri="{FF2B5EF4-FFF2-40B4-BE49-F238E27FC236}">
                <a16:creationId xmlns:a16="http://schemas.microsoft.com/office/drawing/2014/main" id="{6820F29D-0789-4270-8DBE-1CDE426C81E7}"/>
              </a:ext>
            </a:extLst>
          </p:cNvPr>
          <p:cNvGrpSpPr/>
          <p:nvPr/>
        </p:nvGrpSpPr>
        <p:grpSpPr>
          <a:xfrm>
            <a:off x="6371056" y="4468168"/>
            <a:ext cx="5084720" cy="1440366"/>
            <a:chOff x="6371056" y="4468168"/>
            <a:chExt cx="5084720" cy="1440366"/>
          </a:xfrm>
        </p:grpSpPr>
        <p:pic>
          <p:nvPicPr>
            <p:cNvPr id="15" name="Picture 14" descr="Shape&#10;&#10;Description automatically generated">
              <a:extLst>
                <a:ext uri="{FF2B5EF4-FFF2-40B4-BE49-F238E27FC236}">
                  <a16:creationId xmlns:a16="http://schemas.microsoft.com/office/drawing/2014/main" id="{ECECA83D-D94F-42A4-BBC8-C98C9BB4E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1056" y="4468168"/>
              <a:ext cx="5084720" cy="1440366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E386AB9-CD6C-4979-9AD4-3C9D7B290DE4}"/>
                </a:ext>
              </a:extLst>
            </p:cNvPr>
            <p:cNvSpPr txBox="1"/>
            <p:nvPr/>
          </p:nvSpPr>
          <p:spPr>
            <a:xfrm>
              <a:off x="7946855" y="4863412"/>
              <a:ext cx="25846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10 เหรียญ</a:t>
              </a:r>
            </a:p>
          </p:txBody>
        </p:sp>
      </p:grpSp>
      <p:grpSp>
        <p:nvGrpSpPr>
          <p:cNvPr id="34" name="C">
            <a:extLst>
              <a:ext uri="{FF2B5EF4-FFF2-40B4-BE49-F238E27FC236}">
                <a16:creationId xmlns:a16="http://schemas.microsoft.com/office/drawing/2014/main" id="{963480E4-C99B-402E-B63C-D75A06AA6262}"/>
              </a:ext>
            </a:extLst>
          </p:cNvPr>
          <p:cNvGrpSpPr/>
          <p:nvPr/>
        </p:nvGrpSpPr>
        <p:grpSpPr>
          <a:xfrm>
            <a:off x="736222" y="4468168"/>
            <a:ext cx="5084720" cy="1440366"/>
            <a:chOff x="736222" y="4468168"/>
            <a:chExt cx="5084720" cy="1440366"/>
          </a:xfrm>
        </p:grpSpPr>
        <p:pic>
          <p:nvPicPr>
            <p:cNvPr id="13" name="Picture 12" descr="Shape&#10;&#10;Description automatically generated">
              <a:extLst>
                <a:ext uri="{FF2B5EF4-FFF2-40B4-BE49-F238E27FC236}">
                  <a16:creationId xmlns:a16="http://schemas.microsoft.com/office/drawing/2014/main" id="{23F71292-3A9B-4131-BF11-C6EDE859A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222" y="4468168"/>
              <a:ext cx="5084720" cy="1440366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22727D5-6B5A-483B-987A-92677F91DB36}"/>
                </a:ext>
              </a:extLst>
            </p:cNvPr>
            <p:cNvSpPr txBox="1"/>
            <p:nvPr/>
          </p:nvSpPr>
          <p:spPr>
            <a:xfrm>
              <a:off x="2448259" y="4863412"/>
              <a:ext cx="25846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12 เหรียญ</a:t>
              </a:r>
            </a:p>
          </p:txBody>
        </p:sp>
      </p:grpSp>
      <p:grpSp>
        <p:nvGrpSpPr>
          <p:cNvPr id="32" name="B">
            <a:extLst>
              <a:ext uri="{FF2B5EF4-FFF2-40B4-BE49-F238E27FC236}">
                <a16:creationId xmlns:a16="http://schemas.microsoft.com/office/drawing/2014/main" id="{768CAECF-3FB0-4D2B-8DB4-D49C633E2A77}"/>
              </a:ext>
            </a:extLst>
          </p:cNvPr>
          <p:cNvGrpSpPr/>
          <p:nvPr/>
        </p:nvGrpSpPr>
        <p:grpSpPr>
          <a:xfrm>
            <a:off x="6371056" y="2681095"/>
            <a:ext cx="5084720" cy="1444938"/>
            <a:chOff x="6371056" y="2681095"/>
            <a:chExt cx="5084720" cy="1444938"/>
          </a:xfrm>
        </p:grpSpPr>
        <p:pic>
          <p:nvPicPr>
            <p:cNvPr id="11" name="Picture 10" descr="Shape, rectangle&#10;&#10;Description automatically generated">
              <a:extLst>
                <a:ext uri="{FF2B5EF4-FFF2-40B4-BE49-F238E27FC236}">
                  <a16:creationId xmlns:a16="http://schemas.microsoft.com/office/drawing/2014/main" id="{96D294D1-8526-42B2-8971-0AC328CD4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1056" y="2681095"/>
              <a:ext cx="5084720" cy="1444938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932FF8F-168D-4621-B7DC-5425AF2AE807}"/>
                </a:ext>
              </a:extLst>
            </p:cNvPr>
            <p:cNvSpPr txBox="1"/>
            <p:nvPr/>
          </p:nvSpPr>
          <p:spPr>
            <a:xfrm>
              <a:off x="7946855" y="3080777"/>
              <a:ext cx="25846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48 เหรียญ</a:t>
              </a:r>
              <a:r>
                <a:rPr lang="en-US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endParaRPr lang="th-TH" sz="4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33" name="A">
            <a:extLst>
              <a:ext uri="{FF2B5EF4-FFF2-40B4-BE49-F238E27FC236}">
                <a16:creationId xmlns:a16="http://schemas.microsoft.com/office/drawing/2014/main" id="{9FC85EB1-A60C-4B82-9B5F-A62A2010327A}"/>
              </a:ext>
            </a:extLst>
          </p:cNvPr>
          <p:cNvGrpSpPr/>
          <p:nvPr/>
        </p:nvGrpSpPr>
        <p:grpSpPr>
          <a:xfrm>
            <a:off x="736222" y="2681095"/>
            <a:ext cx="5084720" cy="1440366"/>
            <a:chOff x="736222" y="2681095"/>
            <a:chExt cx="5084720" cy="1440366"/>
          </a:xfrm>
        </p:grpSpPr>
        <p:pic>
          <p:nvPicPr>
            <p:cNvPr id="9" name="Picture 8" descr="Shape&#10;&#10;Description automatically generated">
              <a:extLst>
                <a:ext uri="{FF2B5EF4-FFF2-40B4-BE49-F238E27FC236}">
                  <a16:creationId xmlns:a16="http://schemas.microsoft.com/office/drawing/2014/main" id="{62EEA2FE-FD6C-4259-AEFE-660A895F5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222" y="2681095"/>
              <a:ext cx="5084720" cy="1440366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F4FB1F6-31BF-4DC4-8B43-31F25660AF06}"/>
                </a:ext>
              </a:extLst>
            </p:cNvPr>
            <p:cNvSpPr txBox="1"/>
            <p:nvPr/>
          </p:nvSpPr>
          <p:spPr>
            <a:xfrm>
              <a:off x="2448259" y="3080777"/>
              <a:ext cx="25846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24 เหรียญ</a:t>
              </a:r>
              <a:r>
                <a:rPr lang="en-US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endParaRPr lang="th-TH" sz="4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36" name="Picture 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FD8BFEE-9360-4437-999B-C75885715C0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31543" y="6049352"/>
            <a:ext cx="1395736" cy="5551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9E91B34-54E8-4F1D-B49F-ADBBF9718BE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4117" y="2854839"/>
            <a:ext cx="1061720" cy="106172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17E5E1A-A517-4D58-BF95-78613AA978F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4661" y="4613587"/>
            <a:ext cx="1061720" cy="106172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FC7E24A-7A9E-4A1B-8BC0-86498C6CF76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34790" y="2812678"/>
            <a:ext cx="1061720" cy="106172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8ADBDD2-BD00-458F-B1CE-E960EC717AB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34790" y="4613587"/>
            <a:ext cx="1061720" cy="106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4484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Click="0">
        <p15:prstTrans prst="crush"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white rectangle&#10;&#10;Description automatically generated with low confidence">
            <a:extLst>
              <a:ext uri="{FF2B5EF4-FFF2-40B4-BE49-F238E27FC236}">
                <a16:creationId xmlns:a16="http://schemas.microsoft.com/office/drawing/2014/main" id="{F882B6CD-C0C6-487F-9A91-6E8C399197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597" y="0"/>
            <a:ext cx="12284597" cy="6839477"/>
          </a:xfrm>
          <a:prstGeom prst="rect">
            <a:avLst/>
          </a:prstGeom>
        </p:spPr>
      </p:pic>
      <p:pic>
        <p:nvPicPr>
          <p:cNvPr id="7" name="Picture 6" descr="Shape, rectangle&#10;&#10;Description automatically generated">
            <a:extLst>
              <a:ext uri="{FF2B5EF4-FFF2-40B4-BE49-F238E27FC236}">
                <a16:creationId xmlns:a16="http://schemas.microsoft.com/office/drawing/2014/main" id="{4A367572-A40C-4FCA-8C95-6276A1C240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" r="1646"/>
          <a:stretch/>
        </p:blipFill>
        <p:spPr>
          <a:xfrm>
            <a:off x="-92597" y="4947547"/>
            <a:ext cx="12284597" cy="1910453"/>
          </a:xfrm>
          <a:prstGeom prst="rect">
            <a:avLst/>
          </a:prstGeom>
        </p:spPr>
      </p:pic>
      <p:pic>
        <p:nvPicPr>
          <p:cNvPr id="14" name="1" descr="Icon&#10;&#10;Description automatically generated">
            <a:extLst>
              <a:ext uri="{FF2B5EF4-FFF2-40B4-BE49-F238E27FC236}">
                <a16:creationId xmlns:a16="http://schemas.microsoft.com/office/drawing/2014/main" id="{FDAE82D0-AA2D-46CD-9891-20EDED9232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662" y="1936911"/>
            <a:ext cx="1225454" cy="951099"/>
          </a:xfrm>
          <a:prstGeom prst="rect">
            <a:avLst/>
          </a:prstGeom>
        </p:spPr>
      </p:pic>
      <p:pic>
        <p:nvPicPr>
          <p:cNvPr id="16" name="2" descr="Icon&#10;&#10;Description automatically generated">
            <a:extLst>
              <a:ext uri="{FF2B5EF4-FFF2-40B4-BE49-F238E27FC236}">
                <a16:creationId xmlns:a16="http://schemas.microsoft.com/office/drawing/2014/main" id="{FA8486B1-8C54-4E97-983B-182FEFFF4E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170" y="1936911"/>
            <a:ext cx="1230027" cy="95109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8B31932-51ED-4BAF-A4E9-976EF3E052BF}"/>
              </a:ext>
            </a:extLst>
          </p:cNvPr>
          <p:cNvGrpSpPr/>
          <p:nvPr/>
        </p:nvGrpSpPr>
        <p:grpSpPr>
          <a:xfrm>
            <a:off x="691205" y="1304225"/>
            <a:ext cx="7539404" cy="1776635"/>
            <a:chOff x="497156" y="530793"/>
            <a:chExt cx="7539404" cy="1776635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E013BDD-E715-4D6B-8225-83188BF29C07}"/>
                </a:ext>
              </a:extLst>
            </p:cNvPr>
            <p:cNvGrpSpPr/>
            <p:nvPr/>
          </p:nvGrpSpPr>
          <p:grpSpPr>
            <a:xfrm>
              <a:off x="497156" y="530793"/>
              <a:ext cx="7539404" cy="1776635"/>
              <a:chOff x="497156" y="530793"/>
              <a:chExt cx="7539404" cy="1776635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C97C3383-E463-44AB-BA9A-60597B30F9D6}"/>
                  </a:ext>
                </a:extLst>
              </p:cNvPr>
              <p:cNvGrpSpPr/>
              <p:nvPr/>
            </p:nvGrpSpPr>
            <p:grpSpPr>
              <a:xfrm>
                <a:off x="497156" y="530793"/>
                <a:ext cx="7539404" cy="1776635"/>
                <a:chOff x="497156" y="530793"/>
                <a:chExt cx="7539404" cy="1776635"/>
              </a:xfrm>
            </p:grpSpPr>
            <p:pic>
              <p:nvPicPr>
                <p:cNvPr id="9" name="Picture 8" descr="A picture containing text, kitchen appliance&#10;&#10;Description automatically generated">
                  <a:extLst>
                    <a:ext uri="{FF2B5EF4-FFF2-40B4-BE49-F238E27FC236}">
                      <a16:creationId xmlns:a16="http://schemas.microsoft.com/office/drawing/2014/main" id="{3508F8E0-5BE0-48FB-BA79-0AE5BA12F1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1464" y="862490"/>
                  <a:ext cx="7435096" cy="1444938"/>
                </a:xfrm>
                <a:prstGeom prst="rect">
                  <a:avLst/>
                </a:prstGeom>
              </p:spPr>
            </p:pic>
            <p:pic>
              <p:nvPicPr>
                <p:cNvPr id="12" name="Picture 11" descr="Icon&#10;&#10;Description automatically generated">
                  <a:extLst>
                    <a:ext uri="{FF2B5EF4-FFF2-40B4-BE49-F238E27FC236}">
                      <a16:creationId xmlns:a16="http://schemas.microsoft.com/office/drawing/2014/main" id="{8F3058B8-9810-400A-A37D-65869A9C38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7156" y="530793"/>
                  <a:ext cx="937381" cy="928236"/>
                </a:xfrm>
                <a:prstGeom prst="rect">
                  <a:avLst/>
                </a:prstGeom>
              </p:spPr>
            </p:pic>
          </p:grp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014205E-3C68-48F2-B8C8-254B605C2621}"/>
                  </a:ext>
                </a:extLst>
              </p:cNvPr>
              <p:cNvSpPr txBox="1"/>
              <p:nvPr/>
            </p:nvSpPr>
            <p:spPr>
              <a:xfrm>
                <a:off x="1404056" y="1046052"/>
                <a:ext cx="6327703" cy="10797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500"/>
                  </a:spcBef>
                </a:pPr>
                <a:r>
                  <a:rPr lang="th-TH" sz="30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ธนบัตร 500 บาท 30 ฉบับ </a:t>
                </a:r>
                <a:endParaRPr lang="en-US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endParaRPr>
              </a:p>
              <a:p>
                <a:pPr algn="ctr">
                  <a:spcBef>
                    <a:spcPts val="500"/>
                  </a:spcBef>
                </a:pPr>
                <a:r>
                  <a:rPr lang="th-TH" sz="30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แลกธนบัตร 1</a:t>
                </a:r>
                <a:r>
                  <a:rPr lang="en-US" sz="30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,</a:t>
                </a:r>
                <a:r>
                  <a:rPr lang="th-TH" sz="30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000 บาท ได้ 15 ฉบับ</a:t>
                </a: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D4AE53E-BBC6-4D27-8CC5-6FBF37342D7D}"/>
                </a:ext>
              </a:extLst>
            </p:cNvPr>
            <p:cNvSpPr txBox="1"/>
            <p:nvPr/>
          </p:nvSpPr>
          <p:spPr>
            <a:xfrm>
              <a:off x="591878" y="618108"/>
              <a:ext cx="7397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500"/>
                </a:spcBef>
              </a:pPr>
              <a:r>
                <a:rPr lang="th-TH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1</a:t>
              </a:r>
            </a:p>
          </p:txBody>
        </p:sp>
      </p:grpSp>
      <p:pic>
        <p:nvPicPr>
          <p:cNvPr id="18" name="3" descr="Icon&#10;&#10;Description automatically generated">
            <a:extLst>
              <a:ext uri="{FF2B5EF4-FFF2-40B4-BE49-F238E27FC236}">
                <a16:creationId xmlns:a16="http://schemas.microsoft.com/office/drawing/2014/main" id="{B581A842-BEDE-4E11-96D3-38482CC6E2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662" y="4032333"/>
            <a:ext cx="1225454" cy="951099"/>
          </a:xfrm>
          <a:prstGeom prst="rect">
            <a:avLst/>
          </a:prstGeom>
        </p:spPr>
      </p:pic>
      <p:pic>
        <p:nvPicPr>
          <p:cNvPr id="19" name="4" descr="Icon&#10;&#10;Description automatically generated">
            <a:extLst>
              <a:ext uri="{FF2B5EF4-FFF2-40B4-BE49-F238E27FC236}">
                <a16:creationId xmlns:a16="http://schemas.microsoft.com/office/drawing/2014/main" id="{7E331E64-2FC1-478B-878F-1CFBC38E04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170" y="4032333"/>
            <a:ext cx="1230027" cy="951099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38847866-2DDE-45F6-ADBB-76E4FA9DC8FB}"/>
              </a:ext>
            </a:extLst>
          </p:cNvPr>
          <p:cNvGrpSpPr/>
          <p:nvPr/>
        </p:nvGrpSpPr>
        <p:grpSpPr>
          <a:xfrm>
            <a:off x="691205" y="3399647"/>
            <a:ext cx="7539404" cy="1776635"/>
            <a:chOff x="497156" y="530793"/>
            <a:chExt cx="7539404" cy="177663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C156995-4114-48AF-9C62-50BE8654F4D9}"/>
                </a:ext>
              </a:extLst>
            </p:cNvPr>
            <p:cNvGrpSpPr/>
            <p:nvPr/>
          </p:nvGrpSpPr>
          <p:grpSpPr>
            <a:xfrm>
              <a:off x="497156" y="530793"/>
              <a:ext cx="7539404" cy="1776635"/>
              <a:chOff x="497156" y="530793"/>
              <a:chExt cx="7539404" cy="1776635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A029C530-BB9C-4AD3-823B-BFA997A1204B}"/>
                  </a:ext>
                </a:extLst>
              </p:cNvPr>
              <p:cNvGrpSpPr/>
              <p:nvPr/>
            </p:nvGrpSpPr>
            <p:grpSpPr>
              <a:xfrm>
                <a:off x="497156" y="530793"/>
                <a:ext cx="7539404" cy="1776635"/>
                <a:chOff x="497156" y="530793"/>
                <a:chExt cx="7539404" cy="1776635"/>
              </a:xfrm>
            </p:grpSpPr>
            <p:pic>
              <p:nvPicPr>
                <p:cNvPr id="25" name="Picture 24" descr="A picture containing text, kitchen appliance&#10;&#10;Description automatically generated">
                  <a:extLst>
                    <a:ext uri="{FF2B5EF4-FFF2-40B4-BE49-F238E27FC236}">
                      <a16:creationId xmlns:a16="http://schemas.microsoft.com/office/drawing/2014/main" id="{FC569B8C-E8C5-49C3-9DBD-359F4591BD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1464" y="862490"/>
                  <a:ext cx="7435096" cy="1444938"/>
                </a:xfrm>
                <a:prstGeom prst="rect">
                  <a:avLst/>
                </a:prstGeom>
              </p:spPr>
            </p:pic>
            <p:pic>
              <p:nvPicPr>
                <p:cNvPr id="26" name="Picture 25" descr="Icon&#10;&#10;Description automatically generated">
                  <a:extLst>
                    <a:ext uri="{FF2B5EF4-FFF2-40B4-BE49-F238E27FC236}">
                      <a16:creationId xmlns:a16="http://schemas.microsoft.com/office/drawing/2014/main" id="{DCCE3A46-C308-49CE-AF69-549A500BE2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7156" y="530793"/>
                  <a:ext cx="937381" cy="928236"/>
                </a:xfrm>
                <a:prstGeom prst="rect">
                  <a:avLst/>
                </a:prstGeom>
              </p:spPr>
            </p:pic>
          </p:grp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C5C03A7-D5E1-48BF-B237-C6EE19322535}"/>
                  </a:ext>
                </a:extLst>
              </p:cNvPr>
              <p:cNvSpPr txBox="1"/>
              <p:nvPr/>
            </p:nvSpPr>
            <p:spPr>
              <a:xfrm>
                <a:off x="1404056" y="1046052"/>
                <a:ext cx="6327703" cy="10797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500"/>
                  </a:spcBef>
                </a:pPr>
                <a:r>
                  <a:rPr lang="th-TH" sz="30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เหรียญ 5 บาท 1 เหรียญ </a:t>
                </a:r>
                <a:endParaRPr lang="en-US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endParaRPr>
              </a:p>
              <a:p>
                <a:pPr algn="ctr">
                  <a:spcBef>
                    <a:spcPts val="500"/>
                  </a:spcBef>
                </a:pPr>
                <a:r>
                  <a:rPr lang="th-TH" sz="30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แลกเหรียญ 50 สตางค์ ได้ </a:t>
                </a:r>
                <a:r>
                  <a:rPr lang="en-US" sz="30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20</a:t>
                </a:r>
                <a:r>
                  <a:rPr lang="th-TH" sz="30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 เหรียญ</a:t>
                </a: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99FEB42-2C99-43A6-8607-7244A2C69278}"/>
                </a:ext>
              </a:extLst>
            </p:cNvPr>
            <p:cNvSpPr txBox="1"/>
            <p:nvPr/>
          </p:nvSpPr>
          <p:spPr>
            <a:xfrm>
              <a:off x="591878" y="618108"/>
              <a:ext cx="7397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500"/>
                </a:spcBef>
              </a:pPr>
              <a:r>
                <a:rPr lang="th-TH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2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D5765A12-81B2-432D-8981-5CECA47350B7}"/>
              </a:ext>
            </a:extLst>
          </p:cNvPr>
          <p:cNvSpPr txBox="1"/>
          <p:nvPr/>
        </p:nvSpPr>
        <p:spPr>
          <a:xfrm>
            <a:off x="-92597" y="410768"/>
            <a:ext cx="122845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th-TH" sz="48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ถูกหรือผิดกันนะ</a:t>
            </a:r>
          </a:p>
        </p:txBody>
      </p:sp>
      <p:pic>
        <p:nvPicPr>
          <p:cNvPr id="29" name="Picture 2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BD9E50E0-0A34-4F8C-95AE-974F65FCA39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482" y="286939"/>
            <a:ext cx="1128092" cy="1078654"/>
          </a:xfrm>
          <a:prstGeom prst="rect">
            <a:avLst/>
          </a:prstGeom>
        </p:spPr>
      </p:pic>
      <p:pic>
        <p:nvPicPr>
          <p:cNvPr id="8" name="Picture 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D39C83CF-3A30-40CF-A0E9-57344469CA8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882" y="5393836"/>
            <a:ext cx="1225454" cy="124447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8F2713B-9559-4AD6-9ABC-2A5BBC19037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334" y="5523391"/>
            <a:ext cx="1225454" cy="1136209"/>
          </a:xfrm>
          <a:prstGeom prst="rect">
            <a:avLst/>
          </a:prstGeom>
        </p:spPr>
      </p:pic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63104224-6C44-441C-9924-D39D48E5ED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266" y="5387025"/>
            <a:ext cx="1225453" cy="122719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2DFAABE-B078-4052-832F-B547A57F514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22504" y="1901994"/>
            <a:ext cx="1061720" cy="106172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26E452E-27BC-4BE1-89A9-EF9D8FABBFA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267275" y="1901994"/>
            <a:ext cx="1061720" cy="106172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782A890-DFEF-4580-BBB1-BD99283D52E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680768" y="3992160"/>
            <a:ext cx="1061720" cy="106172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4786538-10E5-4A9D-ACD9-2200B3BB924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67275" y="3992160"/>
            <a:ext cx="1061720" cy="1061720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28CCC60-B9A8-4533-B6B8-1864C701283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416310" y="5829050"/>
            <a:ext cx="1395736" cy="55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3645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white rectangle&#10;&#10;Description automatically generated with low confidence">
            <a:extLst>
              <a:ext uri="{FF2B5EF4-FFF2-40B4-BE49-F238E27FC236}">
                <a16:creationId xmlns:a16="http://schemas.microsoft.com/office/drawing/2014/main" id="{F882B6CD-C0C6-487F-9A91-6E8C399197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597" y="0"/>
            <a:ext cx="12284597" cy="6839477"/>
          </a:xfrm>
          <a:prstGeom prst="rect">
            <a:avLst/>
          </a:prstGeom>
        </p:spPr>
      </p:pic>
      <p:pic>
        <p:nvPicPr>
          <p:cNvPr id="7" name="Picture 6" descr="Shape, rectangle&#10;&#10;Description automatically generated">
            <a:extLst>
              <a:ext uri="{FF2B5EF4-FFF2-40B4-BE49-F238E27FC236}">
                <a16:creationId xmlns:a16="http://schemas.microsoft.com/office/drawing/2014/main" id="{4A367572-A40C-4FCA-8C95-6276A1C240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" r="1646"/>
          <a:stretch/>
        </p:blipFill>
        <p:spPr>
          <a:xfrm>
            <a:off x="-92597" y="4947547"/>
            <a:ext cx="12284597" cy="1910453"/>
          </a:xfrm>
          <a:prstGeom prst="rect">
            <a:avLst/>
          </a:prstGeom>
        </p:spPr>
      </p:pic>
      <p:pic>
        <p:nvPicPr>
          <p:cNvPr id="14" name="1" descr="Icon&#10;&#10;Description automatically generated">
            <a:extLst>
              <a:ext uri="{FF2B5EF4-FFF2-40B4-BE49-F238E27FC236}">
                <a16:creationId xmlns:a16="http://schemas.microsoft.com/office/drawing/2014/main" id="{FDAE82D0-AA2D-46CD-9891-20EDED9232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662" y="1936911"/>
            <a:ext cx="1225454" cy="951099"/>
          </a:xfrm>
          <a:prstGeom prst="rect">
            <a:avLst/>
          </a:prstGeom>
        </p:spPr>
      </p:pic>
      <p:pic>
        <p:nvPicPr>
          <p:cNvPr id="16" name="2" descr="Icon&#10;&#10;Description automatically generated">
            <a:extLst>
              <a:ext uri="{FF2B5EF4-FFF2-40B4-BE49-F238E27FC236}">
                <a16:creationId xmlns:a16="http://schemas.microsoft.com/office/drawing/2014/main" id="{FA8486B1-8C54-4E97-983B-182FEFFF4E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170" y="1936911"/>
            <a:ext cx="1230027" cy="95109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8B31932-51ED-4BAF-A4E9-976EF3E052BF}"/>
              </a:ext>
            </a:extLst>
          </p:cNvPr>
          <p:cNvGrpSpPr/>
          <p:nvPr/>
        </p:nvGrpSpPr>
        <p:grpSpPr>
          <a:xfrm>
            <a:off x="691205" y="1304225"/>
            <a:ext cx="7539404" cy="1776635"/>
            <a:chOff x="497156" y="530793"/>
            <a:chExt cx="7539404" cy="1776635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E013BDD-E715-4D6B-8225-83188BF29C07}"/>
                </a:ext>
              </a:extLst>
            </p:cNvPr>
            <p:cNvGrpSpPr/>
            <p:nvPr/>
          </p:nvGrpSpPr>
          <p:grpSpPr>
            <a:xfrm>
              <a:off x="497156" y="530793"/>
              <a:ext cx="7539404" cy="1776635"/>
              <a:chOff x="497156" y="530793"/>
              <a:chExt cx="7539404" cy="1776635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C97C3383-E463-44AB-BA9A-60597B30F9D6}"/>
                  </a:ext>
                </a:extLst>
              </p:cNvPr>
              <p:cNvGrpSpPr/>
              <p:nvPr/>
            </p:nvGrpSpPr>
            <p:grpSpPr>
              <a:xfrm>
                <a:off x="497156" y="530793"/>
                <a:ext cx="7539404" cy="1776635"/>
                <a:chOff x="497156" y="530793"/>
                <a:chExt cx="7539404" cy="1776635"/>
              </a:xfrm>
            </p:grpSpPr>
            <p:pic>
              <p:nvPicPr>
                <p:cNvPr id="9" name="Picture 8" descr="A picture containing text, kitchen appliance&#10;&#10;Description automatically generated">
                  <a:extLst>
                    <a:ext uri="{FF2B5EF4-FFF2-40B4-BE49-F238E27FC236}">
                      <a16:creationId xmlns:a16="http://schemas.microsoft.com/office/drawing/2014/main" id="{3508F8E0-5BE0-48FB-BA79-0AE5BA12F1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1464" y="862490"/>
                  <a:ext cx="7435096" cy="1444938"/>
                </a:xfrm>
                <a:prstGeom prst="rect">
                  <a:avLst/>
                </a:prstGeom>
              </p:spPr>
            </p:pic>
            <p:pic>
              <p:nvPicPr>
                <p:cNvPr id="12" name="Picture 11" descr="Icon&#10;&#10;Description automatically generated">
                  <a:extLst>
                    <a:ext uri="{FF2B5EF4-FFF2-40B4-BE49-F238E27FC236}">
                      <a16:creationId xmlns:a16="http://schemas.microsoft.com/office/drawing/2014/main" id="{8F3058B8-9810-400A-A37D-65869A9C38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7156" y="530793"/>
                  <a:ext cx="937381" cy="928236"/>
                </a:xfrm>
                <a:prstGeom prst="rect">
                  <a:avLst/>
                </a:prstGeom>
              </p:spPr>
            </p:pic>
          </p:grp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014205E-3C68-48F2-B8C8-254B605C2621}"/>
                  </a:ext>
                </a:extLst>
              </p:cNvPr>
              <p:cNvSpPr txBox="1"/>
              <p:nvPr/>
            </p:nvSpPr>
            <p:spPr>
              <a:xfrm>
                <a:off x="1404056" y="1046052"/>
                <a:ext cx="6327703" cy="10797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500"/>
                  </a:spcBef>
                </a:pPr>
                <a:r>
                  <a:rPr lang="th-TH" sz="30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ธนบัตร 100 บาท 5 ฉบับ </a:t>
                </a:r>
                <a:endParaRPr lang="en-US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endParaRPr>
              </a:p>
              <a:p>
                <a:pPr algn="ctr">
                  <a:spcBef>
                    <a:spcPts val="500"/>
                  </a:spcBef>
                </a:pPr>
                <a:r>
                  <a:rPr lang="th-TH" sz="30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แลกธนบัตร 20 บาท ได้ 2</a:t>
                </a:r>
                <a:r>
                  <a:rPr lang="en-US" sz="30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6</a:t>
                </a:r>
                <a:r>
                  <a:rPr lang="th-TH" sz="30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 ฉบับ</a:t>
                </a: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D4AE53E-BBC6-4D27-8CC5-6FBF37342D7D}"/>
                </a:ext>
              </a:extLst>
            </p:cNvPr>
            <p:cNvSpPr txBox="1"/>
            <p:nvPr/>
          </p:nvSpPr>
          <p:spPr>
            <a:xfrm>
              <a:off x="591878" y="618108"/>
              <a:ext cx="7397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500"/>
                </a:spcBef>
              </a:pPr>
              <a:r>
                <a:rPr lang="en-US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3</a:t>
              </a:r>
              <a:endParaRPr lang="th-TH" sz="4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18" name="3" descr="Icon&#10;&#10;Description automatically generated">
            <a:extLst>
              <a:ext uri="{FF2B5EF4-FFF2-40B4-BE49-F238E27FC236}">
                <a16:creationId xmlns:a16="http://schemas.microsoft.com/office/drawing/2014/main" id="{B581A842-BEDE-4E11-96D3-38482CC6E2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662" y="4032333"/>
            <a:ext cx="1225454" cy="951099"/>
          </a:xfrm>
          <a:prstGeom prst="rect">
            <a:avLst/>
          </a:prstGeom>
        </p:spPr>
      </p:pic>
      <p:pic>
        <p:nvPicPr>
          <p:cNvPr id="19" name="4" descr="Icon&#10;&#10;Description automatically generated">
            <a:extLst>
              <a:ext uri="{FF2B5EF4-FFF2-40B4-BE49-F238E27FC236}">
                <a16:creationId xmlns:a16="http://schemas.microsoft.com/office/drawing/2014/main" id="{7E331E64-2FC1-478B-878F-1CFBC38E04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170" y="4032333"/>
            <a:ext cx="1230027" cy="951099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38847866-2DDE-45F6-ADBB-76E4FA9DC8FB}"/>
              </a:ext>
            </a:extLst>
          </p:cNvPr>
          <p:cNvGrpSpPr/>
          <p:nvPr/>
        </p:nvGrpSpPr>
        <p:grpSpPr>
          <a:xfrm>
            <a:off x="691205" y="3399647"/>
            <a:ext cx="7539404" cy="1776635"/>
            <a:chOff x="497156" y="530793"/>
            <a:chExt cx="7539404" cy="177663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C156995-4114-48AF-9C62-50BE8654F4D9}"/>
                </a:ext>
              </a:extLst>
            </p:cNvPr>
            <p:cNvGrpSpPr/>
            <p:nvPr/>
          </p:nvGrpSpPr>
          <p:grpSpPr>
            <a:xfrm>
              <a:off x="497156" y="530793"/>
              <a:ext cx="7539404" cy="1776635"/>
              <a:chOff x="497156" y="530793"/>
              <a:chExt cx="7539404" cy="1776635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A029C530-BB9C-4AD3-823B-BFA997A1204B}"/>
                  </a:ext>
                </a:extLst>
              </p:cNvPr>
              <p:cNvGrpSpPr/>
              <p:nvPr/>
            </p:nvGrpSpPr>
            <p:grpSpPr>
              <a:xfrm>
                <a:off x="497156" y="530793"/>
                <a:ext cx="7539404" cy="1776635"/>
                <a:chOff x="497156" y="530793"/>
                <a:chExt cx="7539404" cy="1776635"/>
              </a:xfrm>
            </p:grpSpPr>
            <p:pic>
              <p:nvPicPr>
                <p:cNvPr id="25" name="Picture 24" descr="A picture containing text, kitchen appliance&#10;&#10;Description automatically generated">
                  <a:extLst>
                    <a:ext uri="{FF2B5EF4-FFF2-40B4-BE49-F238E27FC236}">
                      <a16:creationId xmlns:a16="http://schemas.microsoft.com/office/drawing/2014/main" id="{FC569B8C-E8C5-49C3-9DBD-359F4591BD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1464" y="862490"/>
                  <a:ext cx="7435096" cy="1444938"/>
                </a:xfrm>
                <a:prstGeom prst="rect">
                  <a:avLst/>
                </a:prstGeom>
              </p:spPr>
            </p:pic>
            <p:pic>
              <p:nvPicPr>
                <p:cNvPr id="26" name="Picture 25" descr="Icon&#10;&#10;Description automatically generated">
                  <a:extLst>
                    <a:ext uri="{FF2B5EF4-FFF2-40B4-BE49-F238E27FC236}">
                      <a16:creationId xmlns:a16="http://schemas.microsoft.com/office/drawing/2014/main" id="{DCCE3A46-C308-49CE-AF69-549A500BE2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7156" y="530793"/>
                  <a:ext cx="937381" cy="928236"/>
                </a:xfrm>
                <a:prstGeom prst="rect">
                  <a:avLst/>
                </a:prstGeom>
              </p:spPr>
            </p:pic>
          </p:grp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C5C03A7-D5E1-48BF-B237-C6EE19322535}"/>
                  </a:ext>
                </a:extLst>
              </p:cNvPr>
              <p:cNvSpPr txBox="1"/>
              <p:nvPr/>
            </p:nvSpPr>
            <p:spPr>
              <a:xfrm>
                <a:off x="1404056" y="1046052"/>
                <a:ext cx="6327703" cy="10797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500"/>
                  </a:spcBef>
                </a:pPr>
                <a:r>
                  <a:rPr lang="th-TH" sz="30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ธนบัตร 1</a:t>
                </a:r>
                <a:r>
                  <a:rPr lang="en-US" sz="30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,</a:t>
                </a:r>
                <a:r>
                  <a:rPr lang="th-TH" sz="30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000 บาท 9 ฉบับ </a:t>
                </a:r>
                <a:endParaRPr lang="en-US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endParaRPr>
              </a:p>
              <a:p>
                <a:pPr algn="ctr">
                  <a:spcBef>
                    <a:spcPts val="500"/>
                  </a:spcBef>
                </a:pPr>
                <a:r>
                  <a:rPr lang="th-TH" sz="30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แลกธนบัตร 500 บาท ได้ 18 ฉบับ</a:t>
                </a: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99FEB42-2C99-43A6-8607-7244A2C69278}"/>
                </a:ext>
              </a:extLst>
            </p:cNvPr>
            <p:cNvSpPr txBox="1"/>
            <p:nvPr/>
          </p:nvSpPr>
          <p:spPr>
            <a:xfrm>
              <a:off x="591878" y="618108"/>
              <a:ext cx="7397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500"/>
                </a:spcBef>
              </a:pPr>
              <a:r>
                <a:rPr lang="en-US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4</a:t>
              </a:r>
              <a:endParaRPr lang="th-TH" sz="4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D5765A12-81B2-432D-8981-5CECA47350B7}"/>
              </a:ext>
            </a:extLst>
          </p:cNvPr>
          <p:cNvSpPr txBox="1"/>
          <p:nvPr/>
        </p:nvSpPr>
        <p:spPr>
          <a:xfrm>
            <a:off x="-92597" y="410768"/>
            <a:ext cx="122845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th-TH" sz="48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ถูกหรือผิดกันนะ</a:t>
            </a:r>
          </a:p>
        </p:txBody>
      </p:sp>
      <p:pic>
        <p:nvPicPr>
          <p:cNvPr id="29" name="Picture 2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BD9E50E0-0A34-4F8C-95AE-974F65FCA39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482" y="286939"/>
            <a:ext cx="1128092" cy="1078654"/>
          </a:xfrm>
          <a:prstGeom prst="rect">
            <a:avLst/>
          </a:prstGeom>
        </p:spPr>
      </p:pic>
      <p:pic>
        <p:nvPicPr>
          <p:cNvPr id="8" name="Picture 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D39C83CF-3A30-40CF-A0E9-57344469CA8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882" y="5393836"/>
            <a:ext cx="1225454" cy="1244474"/>
          </a:xfrm>
          <a:prstGeom prst="rect">
            <a:avLst/>
          </a:prstGeom>
        </p:spPr>
      </p:pic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63104224-6C44-441C-9924-D39D48E5EDF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266" y="5387025"/>
            <a:ext cx="1225453" cy="1227196"/>
          </a:xfrm>
          <a:prstGeom prst="rect">
            <a:avLst/>
          </a:prstGeom>
        </p:spPr>
      </p:pic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23F716E8-52F3-4FC5-A1BD-93EB643718E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772" y="5585200"/>
            <a:ext cx="1225453" cy="100251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7BF2D83-8A9C-4286-8F27-3A8738DE378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22504" y="1901994"/>
            <a:ext cx="1061720" cy="106172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7879E79-022B-4191-89AD-D1FD2A499E4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267275" y="1901994"/>
            <a:ext cx="1061720" cy="106172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8020182-FD59-468C-B75C-F5BB43D466E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22504" y="3992160"/>
            <a:ext cx="1061720" cy="106172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499AE82-F1C7-41CD-8165-B7D19F8EE67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67275" y="3992160"/>
            <a:ext cx="1061720" cy="1061720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CBB3797-13AF-473F-BD3E-A3389547083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416310" y="5829050"/>
            <a:ext cx="1395736" cy="55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6348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white rectangle&#10;&#10;Description automatically generated with low confidence">
            <a:extLst>
              <a:ext uri="{FF2B5EF4-FFF2-40B4-BE49-F238E27FC236}">
                <a16:creationId xmlns:a16="http://schemas.microsoft.com/office/drawing/2014/main" id="{F882B6CD-C0C6-487F-9A91-6E8C399197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597" y="0"/>
            <a:ext cx="12284597" cy="6839477"/>
          </a:xfrm>
          <a:prstGeom prst="rect">
            <a:avLst/>
          </a:prstGeom>
        </p:spPr>
      </p:pic>
      <p:pic>
        <p:nvPicPr>
          <p:cNvPr id="7" name="Picture 6" descr="Shape, rectangle&#10;&#10;Description automatically generated">
            <a:extLst>
              <a:ext uri="{FF2B5EF4-FFF2-40B4-BE49-F238E27FC236}">
                <a16:creationId xmlns:a16="http://schemas.microsoft.com/office/drawing/2014/main" id="{4A367572-A40C-4FCA-8C95-6276A1C240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" r="1646"/>
          <a:stretch/>
        </p:blipFill>
        <p:spPr>
          <a:xfrm>
            <a:off x="-92597" y="4947547"/>
            <a:ext cx="12284597" cy="1910453"/>
          </a:xfrm>
          <a:prstGeom prst="rect">
            <a:avLst/>
          </a:prstGeom>
        </p:spPr>
      </p:pic>
      <p:pic>
        <p:nvPicPr>
          <p:cNvPr id="14" name="1" descr="Icon&#10;&#10;Description automatically generated">
            <a:extLst>
              <a:ext uri="{FF2B5EF4-FFF2-40B4-BE49-F238E27FC236}">
                <a16:creationId xmlns:a16="http://schemas.microsoft.com/office/drawing/2014/main" id="{FDAE82D0-AA2D-46CD-9891-20EDED9232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662" y="1936911"/>
            <a:ext cx="1225454" cy="951099"/>
          </a:xfrm>
          <a:prstGeom prst="rect">
            <a:avLst/>
          </a:prstGeom>
        </p:spPr>
      </p:pic>
      <p:pic>
        <p:nvPicPr>
          <p:cNvPr id="16" name="2" descr="Icon&#10;&#10;Description automatically generated">
            <a:extLst>
              <a:ext uri="{FF2B5EF4-FFF2-40B4-BE49-F238E27FC236}">
                <a16:creationId xmlns:a16="http://schemas.microsoft.com/office/drawing/2014/main" id="{FA8486B1-8C54-4E97-983B-182FEFFF4E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170" y="1936911"/>
            <a:ext cx="1230027" cy="95109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8B31932-51ED-4BAF-A4E9-976EF3E052BF}"/>
              </a:ext>
            </a:extLst>
          </p:cNvPr>
          <p:cNvGrpSpPr/>
          <p:nvPr/>
        </p:nvGrpSpPr>
        <p:grpSpPr>
          <a:xfrm>
            <a:off x="691205" y="1304225"/>
            <a:ext cx="7539404" cy="1776635"/>
            <a:chOff x="497156" y="530793"/>
            <a:chExt cx="7539404" cy="1776635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E013BDD-E715-4D6B-8225-83188BF29C07}"/>
                </a:ext>
              </a:extLst>
            </p:cNvPr>
            <p:cNvGrpSpPr/>
            <p:nvPr/>
          </p:nvGrpSpPr>
          <p:grpSpPr>
            <a:xfrm>
              <a:off x="497156" y="530793"/>
              <a:ext cx="7539404" cy="1776635"/>
              <a:chOff x="497156" y="530793"/>
              <a:chExt cx="7539404" cy="1776635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C97C3383-E463-44AB-BA9A-60597B30F9D6}"/>
                  </a:ext>
                </a:extLst>
              </p:cNvPr>
              <p:cNvGrpSpPr/>
              <p:nvPr/>
            </p:nvGrpSpPr>
            <p:grpSpPr>
              <a:xfrm>
                <a:off x="497156" y="530793"/>
                <a:ext cx="7539404" cy="1776635"/>
                <a:chOff x="497156" y="530793"/>
                <a:chExt cx="7539404" cy="1776635"/>
              </a:xfrm>
            </p:grpSpPr>
            <p:pic>
              <p:nvPicPr>
                <p:cNvPr id="9" name="Picture 8" descr="A picture containing text, kitchen appliance&#10;&#10;Description automatically generated">
                  <a:extLst>
                    <a:ext uri="{FF2B5EF4-FFF2-40B4-BE49-F238E27FC236}">
                      <a16:creationId xmlns:a16="http://schemas.microsoft.com/office/drawing/2014/main" id="{3508F8E0-5BE0-48FB-BA79-0AE5BA12F1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1464" y="862490"/>
                  <a:ext cx="7435096" cy="1444938"/>
                </a:xfrm>
                <a:prstGeom prst="rect">
                  <a:avLst/>
                </a:prstGeom>
              </p:spPr>
            </p:pic>
            <p:pic>
              <p:nvPicPr>
                <p:cNvPr id="12" name="Picture 11" descr="Icon&#10;&#10;Description automatically generated">
                  <a:extLst>
                    <a:ext uri="{FF2B5EF4-FFF2-40B4-BE49-F238E27FC236}">
                      <a16:creationId xmlns:a16="http://schemas.microsoft.com/office/drawing/2014/main" id="{8F3058B8-9810-400A-A37D-65869A9C38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7156" y="530793"/>
                  <a:ext cx="937381" cy="928236"/>
                </a:xfrm>
                <a:prstGeom prst="rect">
                  <a:avLst/>
                </a:prstGeom>
              </p:spPr>
            </p:pic>
          </p:grp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014205E-3C68-48F2-B8C8-254B605C2621}"/>
                  </a:ext>
                </a:extLst>
              </p:cNvPr>
              <p:cNvSpPr txBox="1"/>
              <p:nvPr/>
            </p:nvSpPr>
            <p:spPr>
              <a:xfrm>
                <a:off x="1404056" y="1046052"/>
                <a:ext cx="6327703" cy="10797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500"/>
                  </a:spcBef>
                </a:pPr>
                <a:r>
                  <a:rPr lang="th-TH" sz="30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ธนบัตร 20 บาท 50 ฉบับ </a:t>
                </a:r>
                <a:endParaRPr lang="en-US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endParaRPr>
              </a:p>
              <a:p>
                <a:pPr algn="ctr">
                  <a:spcBef>
                    <a:spcPts val="500"/>
                  </a:spcBef>
                </a:pPr>
                <a:r>
                  <a:rPr lang="th-TH" sz="30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แลกธนบัตร 50 บาท ได้ 2</a:t>
                </a:r>
                <a:r>
                  <a:rPr lang="en-US" sz="30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2</a:t>
                </a:r>
                <a:r>
                  <a:rPr lang="th-TH" sz="30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 ฉบับ</a:t>
                </a: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D4AE53E-BBC6-4D27-8CC5-6FBF37342D7D}"/>
                </a:ext>
              </a:extLst>
            </p:cNvPr>
            <p:cNvSpPr txBox="1"/>
            <p:nvPr/>
          </p:nvSpPr>
          <p:spPr>
            <a:xfrm>
              <a:off x="591878" y="618108"/>
              <a:ext cx="7397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500"/>
                </a:spcBef>
              </a:pPr>
              <a:r>
                <a:rPr lang="en-US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5</a:t>
              </a:r>
              <a:endParaRPr lang="th-TH" sz="4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18" name="3" descr="Icon&#10;&#10;Description automatically generated">
            <a:extLst>
              <a:ext uri="{FF2B5EF4-FFF2-40B4-BE49-F238E27FC236}">
                <a16:creationId xmlns:a16="http://schemas.microsoft.com/office/drawing/2014/main" id="{B581A842-BEDE-4E11-96D3-38482CC6E2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662" y="4032333"/>
            <a:ext cx="1225454" cy="951099"/>
          </a:xfrm>
          <a:prstGeom prst="rect">
            <a:avLst/>
          </a:prstGeom>
        </p:spPr>
      </p:pic>
      <p:pic>
        <p:nvPicPr>
          <p:cNvPr id="19" name="4" descr="Icon&#10;&#10;Description automatically generated">
            <a:extLst>
              <a:ext uri="{FF2B5EF4-FFF2-40B4-BE49-F238E27FC236}">
                <a16:creationId xmlns:a16="http://schemas.microsoft.com/office/drawing/2014/main" id="{7E331E64-2FC1-478B-878F-1CFBC38E04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170" y="4032333"/>
            <a:ext cx="1230027" cy="951099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38847866-2DDE-45F6-ADBB-76E4FA9DC8FB}"/>
              </a:ext>
            </a:extLst>
          </p:cNvPr>
          <p:cNvGrpSpPr/>
          <p:nvPr/>
        </p:nvGrpSpPr>
        <p:grpSpPr>
          <a:xfrm>
            <a:off x="691205" y="3399647"/>
            <a:ext cx="7539404" cy="1776635"/>
            <a:chOff x="497156" y="530793"/>
            <a:chExt cx="7539404" cy="177663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C156995-4114-48AF-9C62-50BE8654F4D9}"/>
                </a:ext>
              </a:extLst>
            </p:cNvPr>
            <p:cNvGrpSpPr/>
            <p:nvPr/>
          </p:nvGrpSpPr>
          <p:grpSpPr>
            <a:xfrm>
              <a:off x="497156" y="530793"/>
              <a:ext cx="7539404" cy="1776635"/>
              <a:chOff x="497156" y="530793"/>
              <a:chExt cx="7539404" cy="1776635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A029C530-BB9C-4AD3-823B-BFA997A1204B}"/>
                  </a:ext>
                </a:extLst>
              </p:cNvPr>
              <p:cNvGrpSpPr/>
              <p:nvPr/>
            </p:nvGrpSpPr>
            <p:grpSpPr>
              <a:xfrm>
                <a:off x="497156" y="530793"/>
                <a:ext cx="7539404" cy="1776635"/>
                <a:chOff x="497156" y="530793"/>
                <a:chExt cx="7539404" cy="1776635"/>
              </a:xfrm>
            </p:grpSpPr>
            <p:pic>
              <p:nvPicPr>
                <p:cNvPr id="25" name="Picture 24" descr="A picture containing text, kitchen appliance&#10;&#10;Description automatically generated">
                  <a:extLst>
                    <a:ext uri="{FF2B5EF4-FFF2-40B4-BE49-F238E27FC236}">
                      <a16:creationId xmlns:a16="http://schemas.microsoft.com/office/drawing/2014/main" id="{FC569B8C-E8C5-49C3-9DBD-359F4591BD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1464" y="862490"/>
                  <a:ext cx="7435096" cy="1444938"/>
                </a:xfrm>
                <a:prstGeom prst="rect">
                  <a:avLst/>
                </a:prstGeom>
              </p:spPr>
            </p:pic>
            <p:pic>
              <p:nvPicPr>
                <p:cNvPr id="26" name="Picture 25" descr="Icon&#10;&#10;Description automatically generated">
                  <a:extLst>
                    <a:ext uri="{FF2B5EF4-FFF2-40B4-BE49-F238E27FC236}">
                      <a16:creationId xmlns:a16="http://schemas.microsoft.com/office/drawing/2014/main" id="{DCCE3A46-C308-49CE-AF69-549A500BE2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7156" y="530793"/>
                  <a:ext cx="937381" cy="928236"/>
                </a:xfrm>
                <a:prstGeom prst="rect">
                  <a:avLst/>
                </a:prstGeom>
              </p:spPr>
            </p:pic>
          </p:grp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C5C03A7-D5E1-48BF-B237-C6EE19322535}"/>
                  </a:ext>
                </a:extLst>
              </p:cNvPr>
              <p:cNvSpPr txBox="1"/>
              <p:nvPr/>
            </p:nvSpPr>
            <p:spPr>
              <a:xfrm>
                <a:off x="1404056" y="1046052"/>
                <a:ext cx="6327703" cy="10797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500"/>
                  </a:spcBef>
                </a:pPr>
                <a:r>
                  <a:rPr lang="th-TH" sz="30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เหรียญ 25 สตางค์ 2</a:t>
                </a:r>
                <a:r>
                  <a:rPr lang="en-US" sz="30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2</a:t>
                </a:r>
                <a:r>
                  <a:rPr lang="th-TH" sz="30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 เหรียญ </a:t>
                </a:r>
                <a:endParaRPr lang="en-US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endParaRPr>
              </a:p>
              <a:p>
                <a:pPr algn="ctr">
                  <a:spcBef>
                    <a:spcPts val="500"/>
                  </a:spcBef>
                </a:pPr>
                <a:r>
                  <a:rPr lang="th-TH" sz="30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แลกเหรียญ 2 บาท ได้ 3 เหรียญ</a:t>
                </a: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99FEB42-2C99-43A6-8607-7244A2C69278}"/>
                </a:ext>
              </a:extLst>
            </p:cNvPr>
            <p:cNvSpPr txBox="1"/>
            <p:nvPr/>
          </p:nvSpPr>
          <p:spPr>
            <a:xfrm>
              <a:off x="591878" y="618108"/>
              <a:ext cx="7397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500"/>
                </a:spcBef>
              </a:pPr>
              <a:r>
                <a:rPr lang="en-US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6</a:t>
              </a:r>
              <a:endParaRPr lang="th-TH" sz="4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D5765A12-81B2-432D-8981-5CECA47350B7}"/>
              </a:ext>
            </a:extLst>
          </p:cNvPr>
          <p:cNvSpPr txBox="1"/>
          <p:nvPr/>
        </p:nvSpPr>
        <p:spPr>
          <a:xfrm>
            <a:off x="-92597" y="410768"/>
            <a:ext cx="122845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th-TH" sz="48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ถูกหรือผิดกันนะ</a:t>
            </a:r>
          </a:p>
        </p:txBody>
      </p:sp>
      <p:pic>
        <p:nvPicPr>
          <p:cNvPr id="29" name="Picture 2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BD9E50E0-0A34-4F8C-95AE-974F65FCA39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482" y="286939"/>
            <a:ext cx="1128092" cy="1078654"/>
          </a:xfrm>
          <a:prstGeom prst="rect">
            <a:avLst/>
          </a:prstGeom>
        </p:spPr>
      </p:pic>
      <p:pic>
        <p:nvPicPr>
          <p:cNvPr id="8" name="Picture 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D39C83CF-3A30-40CF-A0E9-57344469CA8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882" y="5393836"/>
            <a:ext cx="1225454" cy="124447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8F2713B-9559-4AD6-9ABC-2A5BBC19037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334" y="5523391"/>
            <a:ext cx="1225454" cy="1136209"/>
          </a:xfrm>
          <a:prstGeom prst="rect">
            <a:avLst/>
          </a:prstGeom>
        </p:spPr>
      </p:pic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63104224-6C44-441C-9924-D39D48E5ED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266" y="5387025"/>
            <a:ext cx="1225453" cy="122719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2DFAABE-B078-4052-832F-B547A57F514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22504" y="1901994"/>
            <a:ext cx="1061720" cy="106172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26E452E-27BC-4BE1-89A9-EF9D8FABBFA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267275" y="1901994"/>
            <a:ext cx="1061720" cy="106172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782A890-DFEF-4580-BBB1-BD99283D52E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22504" y="3992160"/>
            <a:ext cx="1061720" cy="106172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4786538-10E5-4A9D-ACD9-2200B3BB924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67275" y="3992160"/>
            <a:ext cx="1061720" cy="1061720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0F7495D-23B8-410D-858B-C1212B64A1C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416310" y="5829050"/>
            <a:ext cx="1395736" cy="55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8441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20ED18C9-D0AF-406D-83EB-8AEA780B19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75" y="0"/>
            <a:ext cx="12203575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61275D2-F30A-47E8-8409-1CDEDBB1516D}"/>
              </a:ext>
            </a:extLst>
          </p:cNvPr>
          <p:cNvSpPr txBox="1"/>
          <p:nvPr/>
        </p:nvSpPr>
        <p:spPr>
          <a:xfrm>
            <a:off x="2536521" y="799822"/>
            <a:ext cx="71073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8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สิ่งที่ได้เรียนรู้</a:t>
            </a:r>
          </a:p>
        </p:txBody>
      </p:sp>
      <p:pic>
        <p:nvPicPr>
          <p:cNvPr id="16" name="Picture 15" descr="A picture containing text, light&#10;&#10;Description automatically generated">
            <a:extLst>
              <a:ext uri="{FF2B5EF4-FFF2-40B4-BE49-F238E27FC236}">
                <a16:creationId xmlns:a16="http://schemas.microsoft.com/office/drawing/2014/main" id="{4D16771A-28CC-402C-A7D8-DAFFACE4C9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438" y="136447"/>
            <a:ext cx="2310562" cy="3060000"/>
          </a:xfrm>
          <a:prstGeom prst="rect">
            <a:avLst/>
          </a:prstGeom>
        </p:spPr>
      </p:pic>
      <p:pic>
        <p:nvPicPr>
          <p:cNvPr id="17" name="Picture 16" descr="A picture containing text, light&#10;&#10;Description automatically generated">
            <a:extLst>
              <a:ext uri="{FF2B5EF4-FFF2-40B4-BE49-F238E27FC236}">
                <a16:creationId xmlns:a16="http://schemas.microsoft.com/office/drawing/2014/main" id="{17EC41B3-A943-4883-BFE0-E0048D1F59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" y="136447"/>
            <a:ext cx="2310562" cy="3060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0EDC935-FBFD-4BBC-8D12-886A80B7A264}"/>
              </a:ext>
            </a:extLst>
          </p:cNvPr>
          <p:cNvSpPr txBox="1"/>
          <p:nvPr/>
        </p:nvSpPr>
        <p:spPr>
          <a:xfrm>
            <a:off x="1529787" y="2063150"/>
            <a:ext cx="912085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400" dirty="0">
                <a:latin typeface="Itim" panose="00000500000000000000" pitchFamily="2" charset="-34"/>
                <a:cs typeface="Itim" panose="00000500000000000000" pitchFamily="2" charset="-34"/>
              </a:rPr>
              <a:t>       เงินเหรียญและธนบัตรสามารถแลกเปลี่ยนได้โดย</a:t>
            </a:r>
          </a:p>
          <a:p>
            <a:r>
              <a:rPr lang="th-TH" sz="3400" dirty="0">
                <a:latin typeface="Itim" panose="00000500000000000000" pitchFamily="2" charset="-34"/>
                <a:cs typeface="Itim" panose="00000500000000000000" pitchFamily="2" charset="-34"/>
              </a:rPr>
              <a:t>จำนวนเงินที่นำไปแลกกับจำนวนเงินที่ได้รับต้องเท่ากัน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DD6F3C6-2810-4C22-A0A4-CDEE2B9687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521" y="4055264"/>
            <a:ext cx="1635760" cy="2666289"/>
          </a:xfrm>
          <a:prstGeom prst="rect">
            <a:avLst/>
          </a:prstGeom>
        </p:spPr>
      </p:pic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01048541-9DB6-4CE3-BEF6-847F8054DE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26" y="4403596"/>
            <a:ext cx="1745754" cy="231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3113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8C3EB96E-A54A-4AE4-9210-FFC39D00D2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84" r="5043" b="23435"/>
          <a:stretch/>
        </p:blipFill>
        <p:spPr>
          <a:xfrm>
            <a:off x="0" y="-11575"/>
            <a:ext cx="12192000" cy="686957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5395248-AF63-4D00-AFC5-563A062AAF8E}"/>
              </a:ext>
            </a:extLst>
          </p:cNvPr>
          <p:cNvGrpSpPr/>
          <p:nvPr/>
        </p:nvGrpSpPr>
        <p:grpSpPr>
          <a:xfrm>
            <a:off x="401256" y="3540917"/>
            <a:ext cx="11389489" cy="3060000"/>
            <a:chOff x="401256" y="3540917"/>
            <a:chExt cx="11389489" cy="3060000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33E7DF09-253B-46DC-9706-E65049138099}"/>
                </a:ext>
              </a:extLst>
            </p:cNvPr>
            <p:cNvSpPr/>
            <p:nvPr/>
          </p:nvSpPr>
          <p:spPr>
            <a:xfrm>
              <a:off x="401256" y="3540917"/>
              <a:ext cx="11389489" cy="3060000"/>
            </a:xfrm>
            <a:prstGeom prst="roundRect">
              <a:avLst>
                <a:gd name="adj" fmla="val 1461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E9D4438-7D56-40FC-A1E3-DA93E4D77B12}"/>
                </a:ext>
              </a:extLst>
            </p:cNvPr>
            <p:cNvSpPr txBox="1"/>
            <p:nvPr/>
          </p:nvSpPr>
          <p:spPr>
            <a:xfrm>
              <a:off x="2721757" y="3684875"/>
              <a:ext cx="674848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เงินเหรียญชนิดราคา 1 บาท มีค่า 1 บาท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BDD21BD-85F0-499A-9DAA-B844905D25EB}"/>
                </a:ext>
              </a:extLst>
            </p:cNvPr>
            <p:cNvSpPr txBox="1"/>
            <p:nvPr/>
          </p:nvSpPr>
          <p:spPr>
            <a:xfrm>
              <a:off x="2002037" y="5914717"/>
              <a:ext cx="1687548" cy="531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ด้านหน้า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E1634E8-1171-41A7-BAD1-BB326CC45F50}"/>
                </a:ext>
              </a:extLst>
            </p:cNvPr>
            <p:cNvSpPr txBox="1"/>
            <p:nvPr/>
          </p:nvSpPr>
          <p:spPr>
            <a:xfrm>
              <a:off x="3805806" y="5914717"/>
              <a:ext cx="1687548" cy="531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ด้านหลัง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4118AB5-2A33-4739-9BB4-D1A85FDE4974}"/>
                </a:ext>
              </a:extLst>
            </p:cNvPr>
            <p:cNvSpPr txBox="1"/>
            <p:nvPr/>
          </p:nvSpPr>
          <p:spPr>
            <a:xfrm>
              <a:off x="6560921" y="5914717"/>
              <a:ext cx="1687548" cy="531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ด้านหน้า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EADB3EB-8C42-4C69-8EA3-2FEBC1957EF9}"/>
                </a:ext>
              </a:extLst>
            </p:cNvPr>
            <p:cNvSpPr txBox="1"/>
            <p:nvPr/>
          </p:nvSpPr>
          <p:spPr>
            <a:xfrm>
              <a:off x="8502416" y="5914717"/>
              <a:ext cx="1687548" cy="531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ด้านหลัง</a:t>
              </a: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6CE740AD-29D8-4C79-A455-B8BBA207D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87" b="1087"/>
            <a:stretch/>
          </p:blipFill>
          <p:spPr>
            <a:xfrm>
              <a:off x="3858383" y="4351050"/>
              <a:ext cx="1582395" cy="1548000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E9C5FFB1-8A73-4DC8-8357-479D74EFA7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87" b="1087"/>
            <a:stretch/>
          </p:blipFill>
          <p:spPr>
            <a:xfrm>
              <a:off x="2054614" y="4351050"/>
              <a:ext cx="1582394" cy="1548000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B97F78E7-C8E7-457C-8925-F161E718E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580951" y="4340438"/>
              <a:ext cx="1530478" cy="1569224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C127F80F-BAC2-49F1-BA32-5C086D3AF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39037" y="4340250"/>
              <a:ext cx="1531316" cy="156960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5126B42-2CA1-4EE4-ADC9-01DCD4BDFFB5}"/>
              </a:ext>
            </a:extLst>
          </p:cNvPr>
          <p:cNvGrpSpPr/>
          <p:nvPr/>
        </p:nvGrpSpPr>
        <p:grpSpPr>
          <a:xfrm>
            <a:off x="401256" y="280156"/>
            <a:ext cx="11389489" cy="3060000"/>
            <a:chOff x="401256" y="280156"/>
            <a:chExt cx="11389489" cy="306000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65F4E92D-0F03-44DA-B9B8-228BA8DC2FF5}"/>
                </a:ext>
              </a:extLst>
            </p:cNvPr>
            <p:cNvSpPr/>
            <p:nvPr/>
          </p:nvSpPr>
          <p:spPr>
            <a:xfrm>
              <a:off x="401256" y="280156"/>
              <a:ext cx="11389489" cy="3060000"/>
            </a:xfrm>
            <a:prstGeom prst="roundRect">
              <a:avLst>
                <a:gd name="adj" fmla="val 1461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2829FCC-1201-4F17-BDDF-491C70F23BE9}"/>
                </a:ext>
              </a:extLst>
            </p:cNvPr>
            <p:cNvSpPr txBox="1"/>
            <p:nvPr/>
          </p:nvSpPr>
          <p:spPr>
            <a:xfrm>
              <a:off x="2721757" y="424114"/>
              <a:ext cx="674848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เงินเหรียญชนิดราคา 2 บาท มีค่า 2 บาท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E305B7F-B145-4917-831E-D6F3859D3378}"/>
                </a:ext>
              </a:extLst>
            </p:cNvPr>
            <p:cNvSpPr txBox="1"/>
            <p:nvPr/>
          </p:nvSpPr>
          <p:spPr>
            <a:xfrm>
              <a:off x="2002037" y="2653956"/>
              <a:ext cx="1687548" cy="531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ด้านหน้า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466F318-520B-4F07-A70A-1FB8BEF98D77}"/>
                </a:ext>
              </a:extLst>
            </p:cNvPr>
            <p:cNvSpPr txBox="1"/>
            <p:nvPr/>
          </p:nvSpPr>
          <p:spPr>
            <a:xfrm>
              <a:off x="3805806" y="2653956"/>
              <a:ext cx="1687548" cy="531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ด้านหลัง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F3DFC47-E525-4E03-B29C-71ABF98AF1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48695" y="1136035"/>
              <a:ext cx="1512000" cy="151200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B03E604-5516-4391-8B63-666D3483A2DF}"/>
                </a:ext>
              </a:extLst>
            </p:cNvPr>
            <p:cNvSpPr txBox="1"/>
            <p:nvPr/>
          </p:nvSpPr>
          <p:spPr>
            <a:xfrm>
              <a:off x="6560921" y="2653956"/>
              <a:ext cx="1687548" cy="531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ด้านหน้า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497B5FE-2505-49AC-BA43-1A049A47FB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564024" y="1115436"/>
              <a:ext cx="1564332" cy="1553198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18B6688-FFC1-4194-8DEF-5571CB7C45A2}"/>
                </a:ext>
              </a:extLst>
            </p:cNvPr>
            <p:cNvSpPr txBox="1"/>
            <p:nvPr/>
          </p:nvSpPr>
          <p:spPr>
            <a:xfrm>
              <a:off x="8502416" y="2653956"/>
              <a:ext cx="1687548" cy="531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ด้านหลัง</a:t>
              </a:r>
            </a:p>
          </p:txBody>
        </p:sp>
        <p:pic>
          <p:nvPicPr>
            <p:cNvPr id="3" name="Picture 2" descr="A couple of gold coins&#10;&#10;Description automatically generated with low confidence">
              <a:extLst>
                <a:ext uri="{FF2B5EF4-FFF2-40B4-BE49-F238E27FC236}">
                  <a16:creationId xmlns:a16="http://schemas.microsoft.com/office/drawing/2014/main" id="{EE879597-1964-4A26-B7D2-1404ED01CB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21" t="11382" r="6827" b="10059"/>
            <a:stretch/>
          </p:blipFill>
          <p:spPr>
            <a:xfrm>
              <a:off x="3840872" y="1082035"/>
              <a:ext cx="1652482" cy="1620000"/>
            </a:xfrm>
            <a:prstGeom prst="rect">
              <a:avLst/>
            </a:prstGeom>
          </p:spPr>
        </p:pic>
        <p:pic>
          <p:nvPicPr>
            <p:cNvPr id="25" name="Picture 24" descr="A couple of gold coins&#10;&#10;Description automatically generated with low confidence">
              <a:extLst>
                <a:ext uri="{FF2B5EF4-FFF2-40B4-BE49-F238E27FC236}">
                  <a16:creationId xmlns:a16="http://schemas.microsoft.com/office/drawing/2014/main" id="{0647C694-742C-47A2-A5DC-585AE8AF29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8" t="11382" r="50280" b="10059"/>
            <a:stretch/>
          </p:blipFill>
          <p:spPr>
            <a:xfrm>
              <a:off x="2054613" y="1082035"/>
              <a:ext cx="1652482" cy="16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61629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8C3EB96E-A54A-4AE4-9210-FFC39D00D2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84" r="5043" b="23435"/>
          <a:stretch/>
        </p:blipFill>
        <p:spPr>
          <a:xfrm>
            <a:off x="0" y="-11575"/>
            <a:ext cx="12192000" cy="686957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637D147-526C-46EE-8BB9-97BFE50236BE}"/>
              </a:ext>
            </a:extLst>
          </p:cNvPr>
          <p:cNvGrpSpPr/>
          <p:nvPr/>
        </p:nvGrpSpPr>
        <p:grpSpPr>
          <a:xfrm>
            <a:off x="401256" y="3540917"/>
            <a:ext cx="11389489" cy="3060000"/>
            <a:chOff x="401256" y="3540917"/>
            <a:chExt cx="11389489" cy="3060000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33E7DF09-253B-46DC-9706-E65049138099}"/>
                </a:ext>
              </a:extLst>
            </p:cNvPr>
            <p:cNvSpPr/>
            <p:nvPr/>
          </p:nvSpPr>
          <p:spPr>
            <a:xfrm>
              <a:off x="401256" y="3540917"/>
              <a:ext cx="11389489" cy="3060000"/>
            </a:xfrm>
            <a:prstGeom prst="roundRect">
              <a:avLst>
                <a:gd name="adj" fmla="val 1461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E9D4438-7D56-40FC-A1E3-DA93E4D77B12}"/>
                </a:ext>
              </a:extLst>
            </p:cNvPr>
            <p:cNvSpPr txBox="1"/>
            <p:nvPr/>
          </p:nvSpPr>
          <p:spPr>
            <a:xfrm>
              <a:off x="2401164" y="3684875"/>
              <a:ext cx="738967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เงินเหรียญชนิดราคา 25 สตางค์ มีค่า 25 สตางค์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BDD21BD-85F0-499A-9DAA-B844905D25EB}"/>
                </a:ext>
              </a:extLst>
            </p:cNvPr>
            <p:cNvSpPr txBox="1"/>
            <p:nvPr/>
          </p:nvSpPr>
          <p:spPr>
            <a:xfrm>
              <a:off x="2002037" y="5914717"/>
              <a:ext cx="1687548" cy="531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ด้านหน้า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E1634E8-1171-41A7-BAD1-BB326CC45F50}"/>
                </a:ext>
              </a:extLst>
            </p:cNvPr>
            <p:cNvSpPr txBox="1"/>
            <p:nvPr/>
          </p:nvSpPr>
          <p:spPr>
            <a:xfrm>
              <a:off x="3805806" y="5914717"/>
              <a:ext cx="1687548" cy="531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ด้านหลัง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4118AB5-2A33-4739-9BB4-D1A85FDE4974}"/>
                </a:ext>
              </a:extLst>
            </p:cNvPr>
            <p:cNvSpPr txBox="1"/>
            <p:nvPr/>
          </p:nvSpPr>
          <p:spPr>
            <a:xfrm>
              <a:off x="6560921" y="5914717"/>
              <a:ext cx="1687548" cy="531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ด้านหน้า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EADB3EB-8C42-4C69-8EA3-2FEBC1957EF9}"/>
                </a:ext>
              </a:extLst>
            </p:cNvPr>
            <p:cNvSpPr txBox="1"/>
            <p:nvPr/>
          </p:nvSpPr>
          <p:spPr>
            <a:xfrm>
              <a:off x="8502416" y="5914717"/>
              <a:ext cx="1687548" cy="531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ด้านหลัง</a:t>
              </a: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6CE740AD-29D8-4C79-A455-B8BBA207D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10" b="1410"/>
            <a:stretch/>
          </p:blipFill>
          <p:spPr>
            <a:xfrm>
              <a:off x="3858383" y="4351050"/>
              <a:ext cx="1582395" cy="1548000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E9C5FFB1-8A73-4DC8-8357-479D74EFA7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6" b="2206"/>
            <a:stretch/>
          </p:blipFill>
          <p:spPr>
            <a:xfrm>
              <a:off x="2054614" y="4351050"/>
              <a:ext cx="1582394" cy="1548000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B97F78E7-C8E7-457C-8925-F161E718E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596193" y="4340438"/>
              <a:ext cx="1499993" cy="1569224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C127F80F-BAC2-49F1-BA32-5C086D3AF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59135" y="4340250"/>
              <a:ext cx="1491119" cy="156960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98D7855-3919-4041-BBF8-EB03AAE6A9CE}"/>
              </a:ext>
            </a:extLst>
          </p:cNvPr>
          <p:cNvGrpSpPr/>
          <p:nvPr/>
        </p:nvGrpSpPr>
        <p:grpSpPr>
          <a:xfrm>
            <a:off x="401256" y="280156"/>
            <a:ext cx="11389489" cy="3060000"/>
            <a:chOff x="401256" y="280156"/>
            <a:chExt cx="11389489" cy="306000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65F4E92D-0F03-44DA-B9B8-228BA8DC2FF5}"/>
                </a:ext>
              </a:extLst>
            </p:cNvPr>
            <p:cNvSpPr/>
            <p:nvPr/>
          </p:nvSpPr>
          <p:spPr>
            <a:xfrm>
              <a:off x="401256" y="280156"/>
              <a:ext cx="11389489" cy="3060000"/>
            </a:xfrm>
            <a:prstGeom prst="roundRect">
              <a:avLst>
                <a:gd name="adj" fmla="val 1461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2829FCC-1201-4F17-BDDF-491C70F23BE9}"/>
                </a:ext>
              </a:extLst>
            </p:cNvPr>
            <p:cNvSpPr txBox="1"/>
            <p:nvPr/>
          </p:nvSpPr>
          <p:spPr>
            <a:xfrm>
              <a:off x="2294570" y="424114"/>
              <a:ext cx="760286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เงินเหรียญชนิดราคา </a:t>
              </a:r>
              <a:r>
                <a:rPr lang="en-US" sz="3000" dirty="0">
                  <a:latin typeface="Itim" panose="00000500000000000000" pitchFamily="2" charset="-34"/>
                  <a:cs typeface="Itim" panose="00000500000000000000" pitchFamily="2" charset="-34"/>
                </a:rPr>
                <a:t>50</a:t>
              </a: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 สตางค์ มีค่า 50 สตางค์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E305B7F-B145-4917-831E-D6F3859D3378}"/>
                </a:ext>
              </a:extLst>
            </p:cNvPr>
            <p:cNvSpPr txBox="1"/>
            <p:nvPr/>
          </p:nvSpPr>
          <p:spPr>
            <a:xfrm>
              <a:off x="2002037" y="2653956"/>
              <a:ext cx="1687548" cy="531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ด้านหน้า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466F318-520B-4F07-A70A-1FB8BEF98D77}"/>
                </a:ext>
              </a:extLst>
            </p:cNvPr>
            <p:cNvSpPr txBox="1"/>
            <p:nvPr/>
          </p:nvSpPr>
          <p:spPr>
            <a:xfrm>
              <a:off x="3805806" y="2653956"/>
              <a:ext cx="1687548" cy="531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ด้านหลัง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F3DFC47-E525-4E03-B29C-71ABF98AF1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67022" y="1136035"/>
              <a:ext cx="1475345" cy="151200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B03E604-5516-4391-8B63-666D3483A2DF}"/>
                </a:ext>
              </a:extLst>
            </p:cNvPr>
            <p:cNvSpPr txBox="1"/>
            <p:nvPr/>
          </p:nvSpPr>
          <p:spPr>
            <a:xfrm>
              <a:off x="6560921" y="2653956"/>
              <a:ext cx="1687548" cy="531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ด้านหน้า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497B5FE-2505-49AC-BA43-1A049A47FB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579238" y="1115436"/>
              <a:ext cx="1533903" cy="1553198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18B6688-FFC1-4194-8DEF-5571CB7C45A2}"/>
                </a:ext>
              </a:extLst>
            </p:cNvPr>
            <p:cNvSpPr txBox="1"/>
            <p:nvPr/>
          </p:nvSpPr>
          <p:spPr>
            <a:xfrm>
              <a:off x="8502416" y="2653956"/>
              <a:ext cx="1687548" cy="531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ด้านหลัง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E879597-1964-4A26-B7D2-1404ED01C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27" b="1127"/>
            <a:stretch/>
          </p:blipFill>
          <p:spPr>
            <a:xfrm>
              <a:off x="3840872" y="1082035"/>
              <a:ext cx="1652482" cy="162000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647C694-742C-47A2-A5DC-585AE8AF29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1" b="691"/>
            <a:stretch/>
          </p:blipFill>
          <p:spPr>
            <a:xfrm>
              <a:off x="2054613" y="1082035"/>
              <a:ext cx="1652482" cy="16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0291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nature&#10;&#10;Description automatically generated">
            <a:extLst>
              <a:ext uri="{FF2B5EF4-FFF2-40B4-BE49-F238E27FC236}">
                <a16:creationId xmlns:a16="http://schemas.microsoft.com/office/drawing/2014/main" id="{0EAF35A7-A101-4997-BCA9-5E8F0DC8B4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" r="954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63CBA346-CCF2-48AC-B0A9-F5F99BE08D66}"/>
              </a:ext>
            </a:extLst>
          </p:cNvPr>
          <p:cNvGrpSpPr/>
          <p:nvPr/>
        </p:nvGrpSpPr>
        <p:grpSpPr>
          <a:xfrm>
            <a:off x="418774" y="1588434"/>
            <a:ext cx="5393802" cy="2881067"/>
            <a:chOff x="486137" y="1930399"/>
            <a:chExt cx="5393802" cy="2881067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E159C3E2-D6D2-49EE-948B-48B705241466}"/>
                </a:ext>
              </a:extLst>
            </p:cNvPr>
            <p:cNvSpPr/>
            <p:nvPr/>
          </p:nvSpPr>
          <p:spPr>
            <a:xfrm>
              <a:off x="486137" y="1930399"/>
              <a:ext cx="5393802" cy="2881067"/>
            </a:xfrm>
            <a:prstGeom prst="roundRect">
              <a:avLst>
                <a:gd name="adj" fmla="val 9037"/>
              </a:avLst>
            </a:prstGeom>
            <a:solidFill>
              <a:schemeClr val="bg1"/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13FE759-D7DF-4CE6-A0A3-29FC0FB5A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7928" y="2114401"/>
              <a:ext cx="5010221" cy="2513063"/>
            </a:xfrm>
            <a:prstGeom prst="rect">
              <a:avLst/>
            </a:prstGeom>
          </p:spPr>
        </p:pic>
      </p:grpSp>
      <p:grpSp>
        <p:nvGrpSpPr>
          <p:cNvPr id="26" name="C">
            <a:extLst>
              <a:ext uri="{FF2B5EF4-FFF2-40B4-BE49-F238E27FC236}">
                <a16:creationId xmlns:a16="http://schemas.microsoft.com/office/drawing/2014/main" id="{81369D6B-C1DD-4104-96F5-09445BC26929}"/>
              </a:ext>
            </a:extLst>
          </p:cNvPr>
          <p:cNvGrpSpPr/>
          <p:nvPr/>
        </p:nvGrpSpPr>
        <p:grpSpPr>
          <a:xfrm>
            <a:off x="6157605" y="4327253"/>
            <a:ext cx="5546552" cy="1668995"/>
            <a:chOff x="6350645" y="1878147"/>
            <a:chExt cx="5546552" cy="166899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B6DF747-D7C5-4530-85A8-CC87869EB0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50645" y="1878147"/>
              <a:ext cx="5546552" cy="1668995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4DF5EDF-9932-4A03-8525-6B33BC02DD52}"/>
                </a:ext>
              </a:extLst>
            </p:cNvPr>
            <p:cNvSpPr txBox="1"/>
            <p:nvPr/>
          </p:nvSpPr>
          <p:spPr>
            <a:xfrm>
              <a:off x="7229860" y="1996600"/>
              <a:ext cx="457887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เงินเหรียญชนิดราคา 50 บาท</a:t>
              </a:r>
            </a:p>
          </p:txBody>
        </p:sp>
      </p:grpSp>
      <p:grpSp>
        <p:nvGrpSpPr>
          <p:cNvPr id="23" name="B">
            <a:extLst>
              <a:ext uri="{FF2B5EF4-FFF2-40B4-BE49-F238E27FC236}">
                <a16:creationId xmlns:a16="http://schemas.microsoft.com/office/drawing/2014/main" id="{3C2C21C9-4CD9-48AD-BA6C-763587C33EDF}"/>
              </a:ext>
            </a:extLst>
          </p:cNvPr>
          <p:cNvGrpSpPr/>
          <p:nvPr/>
        </p:nvGrpSpPr>
        <p:grpSpPr>
          <a:xfrm>
            <a:off x="6157605" y="2374101"/>
            <a:ext cx="5546552" cy="1668995"/>
            <a:chOff x="6350645" y="1878147"/>
            <a:chExt cx="5546552" cy="166899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6052F15-53F8-4EAC-98FA-66D19BE3C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50645" y="1878147"/>
              <a:ext cx="5546552" cy="166899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84B4AEB-E5B8-4F42-A39F-DA88513961E1}"/>
                </a:ext>
              </a:extLst>
            </p:cNvPr>
            <p:cNvSpPr txBox="1"/>
            <p:nvPr/>
          </p:nvSpPr>
          <p:spPr>
            <a:xfrm>
              <a:off x="7229860" y="1996600"/>
              <a:ext cx="457887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ธนบัตรชนิดราคา 500 บาท</a:t>
              </a:r>
            </a:p>
          </p:txBody>
        </p:sp>
      </p:grpSp>
      <p:grpSp>
        <p:nvGrpSpPr>
          <p:cNvPr id="22" name="A">
            <a:extLst>
              <a:ext uri="{FF2B5EF4-FFF2-40B4-BE49-F238E27FC236}">
                <a16:creationId xmlns:a16="http://schemas.microsoft.com/office/drawing/2014/main" id="{50F5ACBB-6CB5-40AD-A196-89A91B550B0D}"/>
              </a:ext>
            </a:extLst>
          </p:cNvPr>
          <p:cNvGrpSpPr/>
          <p:nvPr/>
        </p:nvGrpSpPr>
        <p:grpSpPr>
          <a:xfrm>
            <a:off x="6157605" y="420949"/>
            <a:ext cx="5546552" cy="1668995"/>
            <a:chOff x="6350645" y="1878147"/>
            <a:chExt cx="5546552" cy="1668995"/>
          </a:xfrm>
        </p:grpSpPr>
        <p:pic>
          <p:nvPicPr>
            <p:cNvPr id="21" name="Picture 2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FD90B9B-1D3C-4BC2-A3DC-9482D90C2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0645" y="1878147"/>
              <a:ext cx="5546552" cy="166899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C8FFF12-7724-48A1-B163-AAFCF84A663B}"/>
                </a:ext>
              </a:extLst>
            </p:cNvPr>
            <p:cNvSpPr txBox="1"/>
            <p:nvPr/>
          </p:nvSpPr>
          <p:spPr>
            <a:xfrm>
              <a:off x="7229860" y="1996600"/>
              <a:ext cx="457887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ธนบัตรชนิดราคา 50 บาท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F9DE05DD-26EA-4C7D-B8DD-1302CAE5099B}"/>
              </a:ext>
            </a:extLst>
          </p:cNvPr>
          <p:cNvSpPr txBox="1"/>
          <p:nvPr/>
        </p:nvSpPr>
        <p:spPr>
          <a:xfrm>
            <a:off x="610565" y="850102"/>
            <a:ext cx="5010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จงคลิกเลือกชนิดของเงิน</a:t>
            </a:r>
          </a:p>
        </p:txBody>
      </p:sp>
      <p:pic>
        <p:nvPicPr>
          <p:cNvPr id="46" name="Picture 45" descr="Icon&#10;&#10;Description automatically generated">
            <a:extLst>
              <a:ext uri="{FF2B5EF4-FFF2-40B4-BE49-F238E27FC236}">
                <a16:creationId xmlns:a16="http://schemas.microsoft.com/office/drawing/2014/main" id="{4D37FD73-7DCA-40D6-9B7E-C210D3924A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50310">
            <a:off x="11529000" y="293234"/>
            <a:ext cx="324886" cy="324000"/>
          </a:xfrm>
          <a:prstGeom prst="rect">
            <a:avLst/>
          </a:prstGeom>
        </p:spPr>
      </p:pic>
      <p:pic>
        <p:nvPicPr>
          <p:cNvPr id="47" name="Picture 46" descr="Icon&#10;&#10;Description automatically generated">
            <a:extLst>
              <a:ext uri="{FF2B5EF4-FFF2-40B4-BE49-F238E27FC236}">
                <a16:creationId xmlns:a16="http://schemas.microsoft.com/office/drawing/2014/main" id="{F4280FA2-56C5-4901-9A26-48AF972292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7127">
            <a:off x="2033814" y="4926465"/>
            <a:ext cx="324886" cy="324000"/>
          </a:xfrm>
          <a:prstGeom prst="rect">
            <a:avLst/>
          </a:prstGeom>
        </p:spPr>
      </p:pic>
      <p:pic>
        <p:nvPicPr>
          <p:cNvPr id="49" name="Picture 48" descr="Icon&#10;&#10;Description automatically generated">
            <a:extLst>
              <a:ext uri="{FF2B5EF4-FFF2-40B4-BE49-F238E27FC236}">
                <a16:creationId xmlns:a16="http://schemas.microsoft.com/office/drawing/2014/main" id="{4C17FFE1-9495-495F-93F6-F900D5B438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8401">
            <a:off x="324853" y="381745"/>
            <a:ext cx="324886" cy="32400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6821A1D9-B19B-4D37-A7F9-BC6D8FBEF8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0228">
            <a:off x="6086561" y="1148743"/>
            <a:ext cx="216591" cy="216000"/>
          </a:xfrm>
          <a:prstGeom prst="rect">
            <a:avLst/>
          </a:prstGeom>
        </p:spPr>
      </p:pic>
      <p:pic>
        <p:nvPicPr>
          <p:cNvPr id="51" name="Picture 50" descr="Icon&#10;&#10;Description automatically generated">
            <a:extLst>
              <a:ext uri="{FF2B5EF4-FFF2-40B4-BE49-F238E27FC236}">
                <a16:creationId xmlns:a16="http://schemas.microsoft.com/office/drawing/2014/main" id="{223C0DFC-CDB2-4B2B-A963-A564A8715C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0228">
            <a:off x="1892489" y="488419"/>
            <a:ext cx="216591" cy="216000"/>
          </a:xfrm>
          <a:prstGeom prst="rect">
            <a:avLst/>
          </a:prstGeom>
        </p:spPr>
      </p:pic>
      <p:pic>
        <p:nvPicPr>
          <p:cNvPr id="52" name="Picture 51" descr="Icon&#10;&#10;Description automatically generated">
            <a:extLst>
              <a:ext uri="{FF2B5EF4-FFF2-40B4-BE49-F238E27FC236}">
                <a16:creationId xmlns:a16="http://schemas.microsoft.com/office/drawing/2014/main" id="{5FC765AC-2262-41CB-BAFF-74ED2CA719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3938">
            <a:off x="210933" y="4503601"/>
            <a:ext cx="216591" cy="216000"/>
          </a:xfrm>
          <a:prstGeom prst="rect">
            <a:avLst/>
          </a:prstGeom>
        </p:spPr>
      </p:pic>
      <p:pic>
        <p:nvPicPr>
          <p:cNvPr id="53" name="Picture 52" descr="Icon&#10;&#10;Description automatically generated">
            <a:extLst>
              <a:ext uri="{FF2B5EF4-FFF2-40B4-BE49-F238E27FC236}">
                <a16:creationId xmlns:a16="http://schemas.microsoft.com/office/drawing/2014/main" id="{ADDEA15B-7E71-40F2-AAB8-BE84A9AA4B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3938">
            <a:off x="3630286" y="303191"/>
            <a:ext cx="216591" cy="216000"/>
          </a:xfrm>
          <a:prstGeom prst="rect">
            <a:avLst/>
          </a:prstGeom>
        </p:spPr>
      </p:pic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DA929226-0639-4EE0-BDFB-8101EDCD3F6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3938">
            <a:off x="9726285" y="5372164"/>
            <a:ext cx="216591" cy="216000"/>
          </a:xfrm>
          <a:prstGeom prst="rect">
            <a:avLst/>
          </a:prstGeom>
        </p:spPr>
      </p:pic>
      <p:pic>
        <p:nvPicPr>
          <p:cNvPr id="55" name="Picture 54" descr="Icon&#10;&#10;Description automatically generated">
            <a:extLst>
              <a:ext uri="{FF2B5EF4-FFF2-40B4-BE49-F238E27FC236}">
                <a16:creationId xmlns:a16="http://schemas.microsoft.com/office/drawing/2014/main" id="{EEE699DE-533D-453E-84AA-14D466E13D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3938">
            <a:off x="6446028" y="6220639"/>
            <a:ext cx="216591" cy="216000"/>
          </a:xfrm>
          <a:prstGeom prst="rect">
            <a:avLst/>
          </a:prstGeom>
        </p:spPr>
      </p:pic>
      <p:pic>
        <p:nvPicPr>
          <p:cNvPr id="56" name="Picture 55" descr="Icon&#10;&#10;Description automatically generated">
            <a:extLst>
              <a:ext uri="{FF2B5EF4-FFF2-40B4-BE49-F238E27FC236}">
                <a16:creationId xmlns:a16="http://schemas.microsoft.com/office/drawing/2014/main" id="{4FA97602-AF27-45C5-B08D-8728B1FD30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7945">
            <a:off x="11601652" y="4412615"/>
            <a:ext cx="216591" cy="216000"/>
          </a:xfrm>
          <a:prstGeom prst="rect">
            <a:avLst/>
          </a:prstGeom>
        </p:spPr>
      </p:pic>
      <p:pic>
        <p:nvPicPr>
          <p:cNvPr id="57" name="Picture 56" descr="Icon&#10;&#10;Description automatically generated">
            <a:extLst>
              <a:ext uri="{FF2B5EF4-FFF2-40B4-BE49-F238E27FC236}">
                <a16:creationId xmlns:a16="http://schemas.microsoft.com/office/drawing/2014/main" id="{079CFBEA-E808-4F24-B3AA-C37CBA8EDC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7945">
            <a:off x="7914581" y="3388074"/>
            <a:ext cx="216591" cy="216000"/>
          </a:xfrm>
          <a:prstGeom prst="rect">
            <a:avLst/>
          </a:prstGeom>
        </p:spPr>
      </p:pic>
      <p:sp>
        <p:nvSpPr>
          <p:cNvPr id="64" name="Oval 63">
            <a:extLst>
              <a:ext uri="{FF2B5EF4-FFF2-40B4-BE49-F238E27FC236}">
                <a16:creationId xmlns:a16="http://schemas.microsoft.com/office/drawing/2014/main" id="{A5C51AAE-5D7F-42AE-A285-20E163FF241C}"/>
              </a:ext>
            </a:extLst>
          </p:cNvPr>
          <p:cNvSpPr/>
          <p:nvPr/>
        </p:nvSpPr>
        <p:spPr>
          <a:xfrm>
            <a:off x="-464692" y="-547621"/>
            <a:ext cx="1458410" cy="14584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8CB6CF2-F6C9-4114-9DBE-DD18CADE67B9}"/>
              </a:ext>
            </a:extLst>
          </p:cNvPr>
          <p:cNvSpPr txBox="1"/>
          <p:nvPr/>
        </p:nvSpPr>
        <p:spPr>
          <a:xfrm>
            <a:off x="70166" y="-168339"/>
            <a:ext cx="7371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6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</a:p>
        </p:txBody>
      </p:sp>
      <p:pic>
        <p:nvPicPr>
          <p:cNvPr id="67" name="Picture 66" descr="A picture containing icon&#10;&#10;Description automatically generated">
            <a:extLst>
              <a:ext uri="{FF2B5EF4-FFF2-40B4-BE49-F238E27FC236}">
                <a16:creationId xmlns:a16="http://schemas.microsoft.com/office/drawing/2014/main" id="{6A5EFFA9-31C5-4F77-AF5B-801973650B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701" y="4741807"/>
            <a:ext cx="1488305" cy="190800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3C24E3EC-8890-4D0F-B85E-CDC0EF2AF4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56651">
            <a:off x="723797" y="4712361"/>
            <a:ext cx="1386247" cy="1944000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B348737B-04D0-4A11-A500-1170DEAE0B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43349" flipH="1">
            <a:off x="4140933" y="4838493"/>
            <a:ext cx="1309234" cy="1836000"/>
          </a:xfrm>
          <a:prstGeom prst="rect">
            <a:avLst/>
          </a:prstGeom>
        </p:spPr>
      </p:pic>
      <p:pic>
        <p:nvPicPr>
          <p:cNvPr id="71" name="Picture 70" descr="Icon&#10;&#10;Description automatically generated">
            <a:extLst>
              <a:ext uri="{FF2B5EF4-FFF2-40B4-BE49-F238E27FC236}">
                <a16:creationId xmlns:a16="http://schemas.microsoft.com/office/drawing/2014/main" id="{301716B6-1FCE-4355-8ECA-C2261BFCF6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5860">
            <a:off x="4914871" y="4850033"/>
            <a:ext cx="216591" cy="216000"/>
          </a:xfrm>
          <a:prstGeom prst="rect">
            <a:avLst/>
          </a:prstGeom>
        </p:spPr>
      </p:pic>
      <p:pic>
        <p:nvPicPr>
          <p:cNvPr id="72" name="ถูก1">
            <a:extLst>
              <a:ext uri="{FF2B5EF4-FFF2-40B4-BE49-F238E27FC236}">
                <a16:creationId xmlns:a16="http://schemas.microsoft.com/office/drawing/2014/main" id="{503B1EF3-25C9-45F2-9B73-943865234D95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859" y="346315"/>
            <a:ext cx="936000" cy="936000"/>
          </a:xfrm>
          <a:prstGeom prst="rect">
            <a:avLst/>
          </a:prstGeom>
        </p:spPr>
      </p:pic>
      <p:pic>
        <p:nvPicPr>
          <p:cNvPr id="75" name="ผิด2">
            <a:extLst>
              <a:ext uri="{FF2B5EF4-FFF2-40B4-BE49-F238E27FC236}">
                <a16:creationId xmlns:a16="http://schemas.microsoft.com/office/drawing/2014/main" id="{D4680530-AE40-4498-9842-BEA6BC652F63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149" y="2339967"/>
            <a:ext cx="936000" cy="936000"/>
          </a:xfrm>
          <a:prstGeom prst="rect">
            <a:avLst/>
          </a:prstGeom>
        </p:spPr>
      </p:pic>
      <p:pic>
        <p:nvPicPr>
          <p:cNvPr id="77" name="ผิด2">
            <a:extLst>
              <a:ext uri="{FF2B5EF4-FFF2-40B4-BE49-F238E27FC236}">
                <a16:creationId xmlns:a16="http://schemas.microsoft.com/office/drawing/2014/main" id="{C636E22E-B83A-4815-8AAF-42E9EC6ED57F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042" y="4300571"/>
            <a:ext cx="936000" cy="936000"/>
          </a:xfrm>
          <a:prstGeom prst="rect">
            <a:avLst/>
          </a:prstGeom>
        </p:spPr>
      </p:pic>
      <p:pic>
        <p:nvPicPr>
          <p:cNvPr id="79" name="Picture 78" descr="Logo, ico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1345FFD-9998-41A9-AA3D-BD91E86374F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184" y="6014408"/>
            <a:ext cx="634492" cy="634492"/>
          </a:xfrm>
          <a:prstGeom prst="rect">
            <a:avLst/>
          </a:prstGeom>
        </p:spPr>
      </p:pic>
      <p:pic>
        <p:nvPicPr>
          <p:cNvPr id="80" name="Picture 79" descr="Icon&#10;&#10;Description automatically generated">
            <a:extLst>
              <a:ext uri="{FF2B5EF4-FFF2-40B4-BE49-F238E27FC236}">
                <a16:creationId xmlns:a16="http://schemas.microsoft.com/office/drawing/2014/main" id="{3B7455A9-75C6-4EE5-A491-0A2FC5427E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31467">
            <a:off x="9051322" y="2139150"/>
            <a:ext cx="216591" cy="216000"/>
          </a:xfrm>
          <a:prstGeom prst="rect">
            <a:avLst/>
          </a:prstGeom>
        </p:spPr>
      </p:pic>
      <p:pic>
        <p:nvPicPr>
          <p:cNvPr id="81" name="Picture 80" descr="Icon&#10;&#10;Description automatically generated">
            <a:extLst>
              <a:ext uri="{FF2B5EF4-FFF2-40B4-BE49-F238E27FC236}">
                <a16:creationId xmlns:a16="http://schemas.microsoft.com/office/drawing/2014/main" id="{C9E31BE9-84BE-44F5-91E3-F15FA1189C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39887">
            <a:off x="7935619" y="5997881"/>
            <a:ext cx="216591" cy="216000"/>
          </a:xfrm>
          <a:prstGeom prst="rect">
            <a:avLst/>
          </a:prstGeom>
        </p:spPr>
      </p:pic>
      <p:pic>
        <p:nvPicPr>
          <p:cNvPr id="82" name="Picture 81" descr="Icon&#10;&#10;Description automatically generated">
            <a:extLst>
              <a:ext uri="{FF2B5EF4-FFF2-40B4-BE49-F238E27FC236}">
                <a16:creationId xmlns:a16="http://schemas.microsoft.com/office/drawing/2014/main" id="{7268331B-87B2-4ACD-94D0-4BCBA7689F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67594">
            <a:off x="9691323" y="6228015"/>
            <a:ext cx="324886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06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>
        <p15:prstTrans prst="peelOff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3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1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4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1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nature&#10;&#10;Description automatically generated">
            <a:extLst>
              <a:ext uri="{FF2B5EF4-FFF2-40B4-BE49-F238E27FC236}">
                <a16:creationId xmlns:a16="http://schemas.microsoft.com/office/drawing/2014/main" id="{0EAF35A7-A101-4997-BCA9-5E8F0DC8B4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" r="954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63CBA346-CCF2-48AC-B0A9-F5F99BE08D66}"/>
              </a:ext>
            </a:extLst>
          </p:cNvPr>
          <p:cNvGrpSpPr/>
          <p:nvPr/>
        </p:nvGrpSpPr>
        <p:grpSpPr>
          <a:xfrm>
            <a:off x="418774" y="1588434"/>
            <a:ext cx="5393802" cy="2881067"/>
            <a:chOff x="486137" y="1930399"/>
            <a:chExt cx="5393802" cy="2881067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E159C3E2-D6D2-49EE-948B-48B705241466}"/>
                </a:ext>
              </a:extLst>
            </p:cNvPr>
            <p:cNvSpPr/>
            <p:nvPr/>
          </p:nvSpPr>
          <p:spPr>
            <a:xfrm>
              <a:off x="486137" y="1930399"/>
              <a:ext cx="5393802" cy="2881067"/>
            </a:xfrm>
            <a:prstGeom prst="roundRect">
              <a:avLst>
                <a:gd name="adj" fmla="val 9037"/>
              </a:avLst>
            </a:prstGeom>
            <a:solidFill>
              <a:schemeClr val="bg1"/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13FE759-D7DF-4CE6-A0A3-29FC0FB5A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05264" y="2114401"/>
              <a:ext cx="2355548" cy="2513063"/>
            </a:xfrm>
            <a:prstGeom prst="rect">
              <a:avLst/>
            </a:prstGeom>
          </p:spPr>
        </p:pic>
      </p:grpSp>
      <p:grpSp>
        <p:nvGrpSpPr>
          <p:cNvPr id="26" name="C">
            <a:extLst>
              <a:ext uri="{FF2B5EF4-FFF2-40B4-BE49-F238E27FC236}">
                <a16:creationId xmlns:a16="http://schemas.microsoft.com/office/drawing/2014/main" id="{81369D6B-C1DD-4104-96F5-09445BC26929}"/>
              </a:ext>
            </a:extLst>
          </p:cNvPr>
          <p:cNvGrpSpPr/>
          <p:nvPr/>
        </p:nvGrpSpPr>
        <p:grpSpPr>
          <a:xfrm>
            <a:off x="6157605" y="4327253"/>
            <a:ext cx="5546552" cy="1668995"/>
            <a:chOff x="6350645" y="1878147"/>
            <a:chExt cx="5546552" cy="166899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B6DF747-D7C5-4530-85A8-CC87869EB0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50645" y="1878147"/>
              <a:ext cx="5546552" cy="1668995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4DF5EDF-9932-4A03-8525-6B33BC02DD52}"/>
                </a:ext>
              </a:extLst>
            </p:cNvPr>
            <p:cNvSpPr txBox="1"/>
            <p:nvPr/>
          </p:nvSpPr>
          <p:spPr>
            <a:xfrm>
              <a:off x="7229860" y="1996600"/>
              <a:ext cx="457887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เงินเหรียญชนิดราคา 5 บาท</a:t>
              </a:r>
            </a:p>
          </p:txBody>
        </p:sp>
      </p:grpSp>
      <p:grpSp>
        <p:nvGrpSpPr>
          <p:cNvPr id="23" name="B">
            <a:extLst>
              <a:ext uri="{FF2B5EF4-FFF2-40B4-BE49-F238E27FC236}">
                <a16:creationId xmlns:a16="http://schemas.microsoft.com/office/drawing/2014/main" id="{3C2C21C9-4CD9-48AD-BA6C-763587C33EDF}"/>
              </a:ext>
            </a:extLst>
          </p:cNvPr>
          <p:cNvGrpSpPr/>
          <p:nvPr/>
        </p:nvGrpSpPr>
        <p:grpSpPr>
          <a:xfrm>
            <a:off x="6157605" y="2374101"/>
            <a:ext cx="5546552" cy="1668995"/>
            <a:chOff x="6350645" y="1878147"/>
            <a:chExt cx="5546552" cy="166899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6052F15-53F8-4EAC-98FA-66D19BE3C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50645" y="1878147"/>
              <a:ext cx="5546552" cy="166899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84B4AEB-E5B8-4F42-A39F-DA88513961E1}"/>
                </a:ext>
              </a:extLst>
            </p:cNvPr>
            <p:cNvSpPr txBox="1"/>
            <p:nvPr/>
          </p:nvSpPr>
          <p:spPr>
            <a:xfrm>
              <a:off x="7229860" y="1996600"/>
              <a:ext cx="457887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เงินเหรียญชนิดราคา </a:t>
              </a:r>
              <a:r>
                <a:rPr lang="en-US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10</a:t>
              </a:r>
              <a:r>
                <a:rPr lang="th-TH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บาท</a:t>
              </a:r>
            </a:p>
          </p:txBody>
        </p:sp>
      </p:grpSp>
      <p:grpSp>
        <p:nvGrpSpPr>
          <p:cNvPr id="22" name="A">
            <a:extLst>
              <a:ext uri="{FF2B5EF4-FFF2-40B4-BE49-F238E27FC236}">
                <a16:creationId xmlns:a16="http://schemas.microsoft.com/office/drawing/2014/main" id="{50F5ACBB-6CB5-40AD-A196-89A91B550B0D}"/>
              </a:ext>
            </a:extLst>
          </p:cNvPr>
          <p:cNvGrpSpPr/>
          <p:nvPr/>
        </p:nvGrpSpPr>
        <p:grpSpPr>
          <a:xfrm>
            <a:off x="6157605" y="420949"/>
            <a:ext cx="5546552" cy="1668995"/>
            <a:chOff x="6350645" y="1878147"/>
            <a:chExt cx="5546552" cy="1668995"/>
          </a:xfrm>
        </p:grpSpPr>
        <p:pic>
          <p:nvPicPr>
            <p:cNvPr id="21" name="Picture 2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FD90B9B-1D3C-4BC2-A3DC-9482D90C2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0645" y="1878147"/>
              <a:ext cx="5546552" cy="166899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C8FFF12-7724-48A1-B163-AAFCF84A663B}"/>
                </a:ext>
              </a:extLst>
            </p:cNvPr>
            <p:cNvSpPr txBox="1"/>
            <p:nvPr/>
          </p:nvSpPr>
          <p:spPr>
            <a:xfrm>
              <a:off x="7229860" y="1996600"/>
              <a:ext cx="457887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ธนบัตรชนิดราคา </a:t>
              </a:r>
              <a:r>
                <a:rPr lang="en-US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10</a:t>
              </a:r>
              <a:r>
                <a:rPr lang="th-TH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บาท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F9DE05DD-26EA-4C7D-B8DD-1302CAE5099B}"/>
              </a:ext>
            </a:extLst>
          </p:cNvPr>
          <p:cNvSpPr txBox="1"/>
          <p:nvPr/>
        </p:nvSpPr>
        <p:spPr>
          <a:xfrm>
            <a:off x="610565" y="850102"/>
            <a:ext cx="5010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จงคลิกเลือกชนิดของเงิน</a:t>
            </a:r>
          </a:p>
        </p:txBody>
      </p:sp>
      <p:pic>
        <p:nvPicPr>
          <p:cNvPr id="46" name="Picture 45" descr="Icon&#10;&#10;Description automatically generated">
            <a:extLst>
              <a:ext uri="{FF2B5EF4-FFF2-40B4-BE49-F238E27FC236}">
                <a16:creationId xmlns:a16="http://schemas.microsoft.com/office/drawing/2014/main" id="{4D37FD73-7DCA-40D6-9B7E-C210D3924A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50310">
            <a:off x="11529000" y="293234"/>
            <a:ext cx="324886" cy="324000"/>
          </a:xfrm>
          <a:prstGeom prst="rect">
            <a:avLst/>
          </a:prstGeom>
        </p:spPr>
      </p:pic>
      <p:pic>
        <p:nvPicPr>
          <p:cNvPr id="47" name="Picture 46" descr="Icon&#10;&#10;Description automatically generated">
            <a:extLst>
              <a:ext uri="{FF2B5EF4-FFF2-40B4-BE49-F238E27FC236}">
                <a16:creationId xmlns:a16="http://schemas.microsoft.com/office/drawing/2014/main" id="{F4280FA2-56C5-4901-9A26-48AF972292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7127">
            <a:off x="2033814" y="4926465"/>
            <a:ext cx="324886" cy="324000"/>
          </a:xfrm>
          <a:prstGeom prst="rect">
            <a:avLst/>
          </a:prstGeom>
        </p:spPr>
      </p:pic>
      <p:pic>
        <p:nvPicPr>
          <p:cNvPr id="49" name="Picture 48" descr="Icon&#10;&#10;Description automatically generated">
            <a:extLst>
              <a:ext uri="{FF2B5EF4-FFF2-40B4-BE49-F238E27FC236}">
                <a16:creationId xmlns:a16="http://schemas.microsoft.com/office/drawing/2014/main" id="{4C17FFE1-9495-495F-93F6-F900D5B438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8401">
            <a:off x="324853" y="381745"/>
            <a:ext cx="324886" cy="32400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6821A1D9-B19B-4D37-A7F9-BC6D8FBEF8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0228">
            <a:off x="6086561" y="1148743"/>
            <a:ext cx="216591" cy="216000"/>
          </a:xfrm>
          <a:prstGeom prst="rect">
            <a:avLst/>
          </a:prstGeom>
        </p:spPr>
      </p:pic>
      <p:pic>
        <p:nvPicPr>
          <p:cNvPr id="51" name="Picture 50" descr="Icon&#10;&#10;Description automatically generated">
            <a:extLst>
              <a:ext uri="{FF2B5EF4-FFF2-40B4-BE49-F238E27FC236}">
                <a16:creationId xmlns:a16="http://schemas.microsoft.com/office/drawing/2014/main" id="{223C0DFC-CDB2-4B2B-A963-A564A8715C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0228">
            <a:off x="1892489" y="488419"/>
            <a:ext cx="216591" cy="216000"/>
          </a:xfrm>
          <a:prstGeom prst="rect">
            <a:avLst/>
          </a:prstGeom>
        </p:spPr>
      </p:pic>
      <p:pic>
        <p:nvPicPr>
          <p:cNvPr id="52" name="Picture 51" descr="Icon&#10;&#10;Description automatically generated">
            <a:extLst>
              <a:ext uri="{FF2B5EF4-FFF2-40B4-BE49-F238E27FC236}">
                <a16:creationId xmlns:a16="http://schemas.microsoft.com/office/drawing/2014/main" id="{5FC765AC-2262-41CB-BAFF-74ED2CA719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3938">
            <a:off x="210933" y="4503601"/>
            <a:ext cx="216591" cy="216000"/>
          </a:xfrm>
          <a:prstGeom prst="rect">
            <a:avLst/>
          </a:prstGeom>
        </p:spPr>
      </p:pic>
      <p:pic>
        <p:nvPicPr>
          <p:cNvPr id="53" name="Picture 52" descr="Icon&#10;&#10;Description automatically generated">
            <a:extLst>
              <a:ext uri="{FF2B5EF4-FFF2-40B4-BE49-F238E27FC236}">
                <a16:creationId xmlns:a16="http://schemas.microsoft.com/office/drawing/2014/main" id="{ADDEA15B-7E71-40F2-AAB8-BE84A9AA4B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3938">
            <a:off x="3630286" y="303191"/>
            <a:ext cx="216591" cy="216000"/>
          </a:xfrm>
          <a:prstGeom prst="rect">
            <a:avLst/>
          </a:prstGeom>
        </p:spPr>
      </p:pic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DA929226-0639-4EE0-BDFB-8101EDCD3F6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3938">
            <a:off x="9726285" y="5372164"/>
            <a:ext cx="216591" cy="216000"/>
          </a:xfrm>
          <a:prstGeom prst="rect">
            <a:avLst/>
          </a:prstGeom>
        </p:spPr>
      </p:pic>
      <p:pic>
        <p:nvPicPr>
          <p:cNvPr id="55" name="Picture 54" descr="Icon&#10;&#10;Description automatically generated">
            <a:extLst>
              <a:ext uri="{FF2B5EF4-FFF2-40B4-BE49-F238E27FC236}">
                <a16:creationId xmlns:a16="http://schemas.microsoft.com/office/drawing/2014/main" id="{EEE699DE-533D-453E-84AA-14D466E13D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3938">
            <a:off x="6446028" y="6220639"/>
            <a:ext cx="216591" cy="216000"/>
          </a:xfrm>
          <a:prstGeom prst="rect">
            <a:avLst/>
          </a:prstGeom>
        </p:spPr>
      </p:pic>
      <p:pic>
        <p:nvPicPr>
          <p:cNvPr id="56" name="Picture 55" descr="Icon&#10;&#10;Description automatically generated">
            <a:extLst>
              <a:ext uri="{FF2B5EF4-FFF2-40B4-BE49-F238E27FC236}">
                <a16:creationId xmlns:a16="http://schemas.microsoft.com/office/drawing/2014/main" id="{4FA97602-AF27-45C5-B08D-8728B1FD30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7945">
            <a:off x="11601652" y="4412615"/>
            <a:ext cx="216591" cy="216000"/>
          </a:xfrm>
          <a:prstGeom prst="rect">
            <a:avLst/>
          </a:prstGeom>
        </p:spPr>
      </p:pic>
      <p:pic>
        <p:nvPicPr>
          <p:cNvPr id="57" name="Picture 56" descr="Icon&#10;&#10;Description automatically generated">
            <a:extLst>
              <a:ext uri="{FF2B5EF4-FFF2-40B4-BE49-F238E27FC236}">
                <a16:creationId xmlns:a16="http://schemas.microsoft.com/office/drawing/2014/main" id="{079CFBEA-E808-4F24-B3AA-C37CBA8EDC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7945">
            <a:off x="7914581" y="3388074"/>
            <a:ext cx="216591" cy="216000"/>
          </a:xfrm>
          <a:prstGeom prst="rect">
            <a:avLst/>
          </a:prstGeom>
        </p:spPr>
      </p:pic>
      <p:sp>
        <p:nvSpPr>
          <p:cNvPr id="64" name="Oval 63">
            <a:extLst>
              <a:ext uri="{FF2B5EF4-FFF2-40B4-BE49-F238E27FC236}">
                <a16:creationId xmlns:a16="http://schemas.microsoft.com/office/drawing/2014/main" id="{A5C51AAE-5D7F-42AE-A285-20E163FF241C}"/>
              </a:ext>
            </a:extLst>
          </p:cNvPr>
          <p:cNvSpPr/>
          <p:nvPr/>
        </p:nvSpPr>
        <p:spPr>
          <a:xfrm>
            <a:off x="-464692" y="-547621"/>
            <a:ext cx="1458410" cy="14584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8CB6CF2-F6C9-4114-9DBE-DD18CADE67B9}"/>
              </a:ext>
            </a:extLst>
          </p:cNvPr>
          <p:cNvSpPr txBox="1"/>
          <p:nvPr/>
        </p:nvSpPr>
        <p:spPr>
          <a:xfrm>
            <a:off x="70166" y="-168339"/>
            <a:ext cx="7371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6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</a:p>
        </p:txBody>
      </p:sp>
      <p:pic>
        <p:nvPicPr>
          <p:cNvPr id="67" name="Picture 66" descr="A picture containing icon&#10;&#10;Description automatically generated">
            <a:extLst>
              <a:ext uri="{FF2B5EF4-FFF2-40B4-BE49-F238E27FC236}">
                <a16:creationId xmlns:a16="http://schemas.microsoft.com/office/drawing/2014/main" id="{6A5EFFA9-31C5-4F77-AF5B-801973650B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701" y="4741807"/>
            <a:ext cx="1488305" cy="190800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3C24E3EC-8890-4D0F-B85E-CDC0EF2AF4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56651">
            <a:off x="723797" y="4712361"/>
            <a:ext cx="1386247" cy="1944000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B348737B-04D0-4A11-A500-1170DEAE0B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43349" flipH="1">
            <a:off x="4140933" y="4838493"/>
            <a:ext cx="1309234" cy="1836000"/>
          </a:xfrm>
          <a:prstGeom prst="rect">
            <a:avLst/>
          </a:prstGeom>
        </p:spPr>
      </p:pic>
      <p:pic>
        <p:nvPicPr>
          <p:cNvPr id="71" name="Picture 70" descr="Icon&#10;&#10;Description automatically generated">
            <a:extLst>
              <a:ext uri="{FF2B5EF4-FFF2-40B4-BE49-F238E27FC236}">
                <a16:creationId xmlns:a16="http://schemas.microsoft.com/office/drawing/2014/main" id="{301716B6-1FCE-4355-8ECA-C2261BFCF6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5860">
            <a:off x="4914871" y="4850033"/>
            <a:ext cx="216591" cy="216000"/>
          </a:xfrm>
          <a:prstGeom prst="rect">
            <a:avLst/>
          </a:prstGeom>
        </p:spPr>
      </p:pic>
      <p:pic>
        <p:nvPicPr>
          <p:cNvPr id="73" name="ผิด2">
            <a:extLst>
              <a:ext uri="{FF2B5EF4-FFF2-40B4-BE49-F238E27FC236}">
                <a16:creationId xmlns:a16="http://schemas.microsoft.com/office/drawing/2014/main" id="{AD1DEF71-BC43-4225-88F6-79468412094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820" y="399157"/>
            <a:ext cx="936000" cy="936000"/>
          </a:xfrm>
          <a:prstGeom prst="rect">
            <a:avLst/>
          </a:prstGeom>
        </p:spPr>
      </p:pic>
      <p:pic>
        <p:nvPicPr>
          <p:cNvPr id="76" name="ถูก1">
            <a:extLst>
              <a:ext uri="{FF2B5EF4-FFF2-40B4-BE49-F238E27FC236}">
                <a16:creationId xmlns:a16="http://schemas.microsoft.com/office/drawing/2014/main" id="{9D96EFAB-6FF7-4614-BAAE-CD3E757AB725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301553"/>
            <a:ext cx="936000" cy="936000"/>
          </a:xfrm>
          <a:prstGeom prst="rect">
            <a:avLst/>
          </a:prstGeom>
        </p:spPr>
      </p:pic>
      <p:pic>
        <p:nvPicPr>
          <p:cNvPr id="77" name="ผิด2">
            <a:extLst>
              <a:ext uri="{FF2B5EF4-FFF2-40B4-BE49-F238E27FC236}">
                <a16:creationId xmlns:a16="http://schemas.microsoft.com/office/drawing/2014/main" id="{C636E22E-B83A-4815-8AAF-42E9EC6ED57F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042" y="4300571"/>
            <a:ext cx="936000" cy="936000"/>
          </a:xfrm>
          <a:prstGeom prst="rect">
            <a:avLst/>
          </a:prstGeom>
        </p:spPr>
      </p:pic>
      <p:pic>
        <p:nvPicPr>
          <p:cNvPr id="79" name="Picture 78" descr="Logo, ico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1345FFD-9998-41A9-AA3D-BD91E86374F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184" y="6014408"/>
            <a:ext cx="634492" cy="634492"/>
          </a:xfrm>
          <a:prstGeom prst="rect">
            <a:avLst/>
          </a:prstGeom>
        </p:spPr>
      </p:pic>
      <p:pic>
        <p:nvPicPr>
          <p:cNvPr id="80" name="Picture 79" descr="Icon&#10;&#10;Description automatically generated">
            <a:extLst>
              <a:ext uri="{FF2B5EF4-FFF2-40B4-BE49-F238E27FC236}">
                <a16:creationId xmlns:a16="http://schemas.microsoft.com/office/drawing/2014/main" id="{3B7455A9-75C6-4EE5-A491-0A2FC5427E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31467">
            <a:off x="9051322" y="2139150"/>
            <a:ext cx="216591" cy="216000"/>
          </a:xfrm>
          <a:prstGeom prst="rect">
            <a:avLst/>
          </a:prstGeom>
        </p:spPr>
      </p:pic>
      <p:pic>
        <p:nvPicPr>
          <p:cNvPr id="81" name="Picture 80" descr="Icon&#10;&#10;Description automatically generated">
            <a:extLst>
              <a:ext uri="{FF2B5EF4-FFF2-40B4-BE49-F238E27FC236}">
                <a16:creationId xmlns:a16="http://schemas.microsoft.com/office/drawing/2014/main" id="{C9E31BE9-84BE-44F5-91E3-F15FA1189C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39887">
            <a:off x="7935619" y="5997881"/>
            <a:ext cx="216591" cy="216000"/>
          </a:xfrm>
          <a:prstGeom prst="rect">
            <a:avLst/>
          </a:prstGeom>
        </p:spPr>
      </p:pic>
      <p:pic>
        <p:nvPicPr>
          <p:cNvPr id="82" name="Picture 81" descr="Icon&#10;&#10;Description automatically generated">
            <a:extLst>
              <a:ext uri="{FF2B5EF4-FFF2-40B4-BE49-F238E27FC236}">
                <a16:creationId xmlns:a16="http://schemas.microsoft.com/office/drawing/2014/main" id="{7268331B-87B2-4ACD-94D0-4BCBA7689F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67594">
            <a:off x="9691323" y="6228015"/>
            <a:ext cx="324886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727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>
        <p15:prstTrans prst="peelOff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3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1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4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1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nature&#10;&#10;Description automatically generated">
            <a:extLst>
              <a:ext uri="{FF2B5EF4-FFF2-40B4-BE49-F238E27FC236}">
                <a16:creationId xmlns:a16="http://schemas.microsoft.com/office/drawing/2014/main" id="{0EAF35A7-A101-4997-BCA9-5E8F0DC8B4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" r="954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63CBA346-CCF2-48AC-B0A9-F5F99BE08D66}"/>
              </a:ext>
            </a:extLst>
          </p:cNvPr>
          <p:cNvGrpSpPr/>
          <p:nvPr/>
        </p:nvGrpSpPr>
        <p:grpSpPr>
          <a:xfrm>
            <a:off x="418774" y="1588434"/>
            <a:ext cx="5393802" cy="2881067"/>
            <a:chOff x="486137" y="1930399"/>
            <a:chExt cx="5393802" cy="2881067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E159C3E2-D6D2-49EE-948B-48B705241466}"/>
                </a:ext>
              </a:extLst>
            </p:cNvPr>
            <p:cNvSpPr/>
            <p:nvPr/>
          </p:nvSpPr>
          <p:spPr>
            <a:xfrm>
              <a:off x="486137" y="1930399"/>
              <a:ext cx="5393802" cy="2881067"/>
            </a:xfrm>
            <a:prstGeom prst="roundRect">
              <a:avLst>
                <a:gd name="adj" fmla="val 9037"/>
              </a:avLst>
            </a:prstGeom>
            <a:solidFill>
              <a:schemeClr val="bg1"/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13FE759-D7DF-4CE6-A0A3-29FC0FB5A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7928" y="2255982"/>
              <a:ext cx="5010221" cy="2229901"/>
            </a:xfrm>
            <a:prstGeom prst="rect">
              <a:avLst/>
            </a:prstGeom>
          </p:spPr>
        </p:pic>
      </p:grpSp>
      <p:grpSp>
        <p:nvGrpSpPr>
          <p:cNvPr id="26" name="C">
            <a:extLst>
              <a:ext uri="{FF2B5EF4-FFF2-40B4-BE49-F238E27FC236}">
                <a16:creationId xmlns:a16="http://schemas.microsoft.com/office/drawing/2014/main" id="{81369D6B-C1DD-4104-96F5-09445BC26929}"/>
              </a:ext>
            </a:extLst>
          </p:cNvPr>
          <p:cNvGrpSpPr/>
          <p:nvPr/>
        </p:nvGrpSpPr>
        <p:grpSpPr>
          <a:xfrm>
            <a:off x="6157605" y="4327253"/>
            <a:ext cx="5546552" cy="1668995"/>
            <a:chOff x="6350645" y="1878147"/>
            <a:chExt cx="5546552" cy="166899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B6DF747-D7C5-4530-85A8-CC87869EB0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50645" y="1878147"/>
              <a:ext cx="5546552" cy="1668995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4DF5EDF-9932-4A03-8525-6B33BC02DD52}"/>
                </a:ext>
              </a:extLst>
            </p:cNvPr>
            <p:cNvSpPr txBox="1"/>
            <p:nvPr/>
          </p:nvSpPr>
          <p:spPr>
            <a:xfrm>
              <a:off x="7229860" y="1996600"/>
              <a:ext cx="457887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ธนบัตรชนิดราคา 100 บาท</a:t>
              </a:r>
            </a:p>
          </p:txBody>
        </p:sp>
      </p:grpSp>
      <p:grpSp>
        <p:nvGrpSpPr>
          <p:cNvPr id="23" name="B">
            <a:extLst>
              <a:ext uri="{FF2B5EF4-FFF2-40B4-BE49-F238E27FC236}">
                <a16:creationId xmlns:a16="http://schemas.microsoft.com/office/drawing/2014/main" id="{3C2C21C9-4CD9-48AD-BA6C-763587C33EDF}"/>
              </a:ext>
            </a:extLst>
          </p:cNvPr>
          <p:cNvGrpSpPr/>
          <p:nvPr/>
        </p:nvGrpSpPr>
        <p:grpSpPr>
          <a:xfrm>
            <a:off x="6157605" y="2374101"/>
            <a:ext cx="5546552" cy="1668995"/>
            <a:chOff x="6350645" y="1878147"/>
            <a:chExt cx="5546552" cy="166899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6052F15-53F8-4EAC-98FA-66D19BE3C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50645" y="1878147"/>
              <a:ext cx="5546552" cy="166899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84B4AEB-E5B8-4F42-A39F-DA88513961E1}"/>
                </a:ext>
              </a:extLst>
            </p:cNvPr>
            <p:cNvSpPr txBox="1"/>
            <p:nvPr/>
          </p:nvSpPr>
          <p:spPr>
            <a:xfrm>
              <a:off x="7229860" y="1996600"/>
              <a:ext cx="457887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ธนบัตรชนิดราคา 500 บาท</a:t>
              </a:r>
            </a:p>
          </p:txBody>
        </p:sp>
      </p:grpSp>
      <p:grpSp>
        <p:nvGrpSpPr>
          <p:cNvPr id="22" name="A">
            <a:extLst>
              <a:ext uri="{FF2B5EF4-FFF2-40B4-BE49-F238E27FC236}">
                <a16:creationId xmlns:a16="http://schemas.microsoft.com/office/drawing/2014/main" id="{50F5ACBB-6CB5-40AD-A196-89A91B550B0D}"/>
              </a:ext>
            </a:extLst>
          </p:cNvPr>
          <p:cNvGrpSpPr/>
          <p:nvPr/>
        </p:nvGrpSpPr>
        <p:grpSpPr>
          <a:xfrm>
            <a:off x="6157605" y="420949"/>
            <a:ext cx="5546552" cy="1668995"/>
            <a:chOff x="6350645" y="1878147"/>
            <a:chExt cx="5546552" cy="1668995"/>
          </a:xfrm>
        </p:grpSpPr>
        <p:pic>
          <p:nvPicPr>
            <p:cNvPr id="21" name="Picture 2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FD90B9B-1D3C-4BC2-A3DC-9482D90C2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0645" y="1878147"/>
              <a:ext cx="5546552" cy="166899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C8FFF12-7724-48A1-B163-AAFCF84A663B}"/>
                </a:ext>
              </a:extLst>
            </p:cNvPr>
            <p:cNvSpPr txBox="1"/>
            <p:nvPr/>
          </p:nvSpPr>
          <p:spPr>
            <a:xfrm>
              <a:off x="7229860" y="1996600"/>
              <a:ext cx="457887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ธนบัตรชนิดราคา 1,000 บาท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F9DE05DD-26EA-4C7D-B8DD-1302CAE5099B}"/>
              </a:ext>
            </a:extLst>
          </p:cNvPr>
          <p:cNvSpPr txBox="1"/>
          <p:nvPr/>
        </p:nvSpPr>
        <p:spPr>
          <a:xfrm>
            <a:off x="610565" y="850102"/>
            <a:ext cx="5010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จงคลิกเลือกชนิดของเงิน</a:t>
            </a:r>
          </a:p>
        </p:txBody>
      </p:sp>
      <p:pic>
        <p:nvPicPr>
          <p:cNvPr id="46" name="Picture 45" descr="Icon&#10;&#10;Description automatically generated">
            <a:extLst>
              <a:ext uri="{FF2B5EF4-FFF2-40B4-BE49-F238E27FC236}">
                <a16:creationId xmlns:a16="http://schemas.microsoft.com/office/drawing/2014/main" id="{4D37FD73-7DCA-40D6-9B7E-C210D3924A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50310">
            <a:off x="11529000" y="293234"/>
            <a:ext cx="324886" cy="324000"/>
          </a:xfrm>
          <a:prstGeom prst="rect">
            <a:avLst/>
          </a:prstGeom>
        </p:spPr>
      </p:pic>
      <p:pic>
        <p:nvPicPr>
          <p:cNvPr id="47" name="Picture 46" descr="Icon&#10;&#10;Description automatically generated">
            <a:extLst>
              <a:ext uri="{FF2B5EF4-FFF2-40B4-BE49-F238E27FC236}">
                <a16:creationId xmlns:a16="http://schemas.microsoft.com/office/drawing/2014/main" id="{F4280FA2-56C5-4901-9A26-48AF972292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7127">
            <a:off x="2033814" y="4926465"/>
            <a:ext cx="324886" cy="324000"/>
          </a:xfrm>
          <a:prstGeom prst="rect">
            <a:avLst/>
          </a:prstGeom>
        </p:spPr>
      </p:pic>
      <p:pic>
        <p:nvPicPr>
          <p:cNvPr id="49" name="Picture 48" descr="Icon&#10;&#10;Description automatically generated">
            <a:extLst>
              <a:ext uri="{FF2B5EF4-FFF2-40B4-BE49-F238E27FC236}">
                <a16:creationId xmlns:a16="http://schemas.microsoft.com/office/drawing/2014/main" id="{4C17FFE1-9495-495F-93F6-F900D5B438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8401">
            <a:off x="324853" y="381745"/>
            <a:ext cx="324886" cy="32400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6821A1D9-B19B-4D37-A7F9-BC6D8FBEF8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0228">
            <a:off x="6086561" y="1148743"/>
            <a:ext cx="216591" cy="216000"/>
          </a:xfrm>
          <a:prstGeom prst="rect">
            <a:avLst/>
          </a:prstGeom>
        </p:spPr>
      </p:pic>
      <p:pic>
        <p:nvPicPr>
          <p:cNvPr id="51" name="Picture 50" descr="Icon&#10;&#10;Description automatically generated">
            <a:extLst>
              <a:ext uri="{FF2B5EF4-FFF2-40B4-BE49-F238E27FC236}">
                <a16:creationId xmlns:a16="http://schemas.microsoft.com/office/drawing/2014/main" id="{223C0DFC-CDB2-4B2B-A963-A564A8715C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0228">
            <a:off x="1892489" y="488419"/>
            <a:ext cx="216591" cy="216000"/>
          </a:xfrm>
          <a:prstGeom prst="rect">
            <a:avLst/>
          </a:prstGeom>
        </p:spPr>
      </p:pic>
      <p:pic>
        <p:nvPicPr>
          <p:cNvPr id="52" name="Picture 51" descr="Icon&#10;&#10;Description automatically generated">
            <a:extLst>
              <a:ext uri="{FF2B5EF4-FFF2-40B4-BE49-F238E27FC236}">
                <a16:creationId xmlns:a16="http://schemas.microsoft.com/office/drawing/2014/main" id="{5FC765AC-2262-41CB-BAFF-74ED2CA719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3938">
            <a:off x="210933" y="4503601"/>
            <a:ext cx="216591" cy="216000"/>
          </a:xfrm>
          <a:prstGeom prst="rect">
            <a:avLst/>
          </a:prstGeom>
        </p:spPr>
      </p:pic>
      <p:pic>
        <p:nvPicPr>
          <p:cNvPr id="53" name="Picture 52" descr="Icon&#10;&#10;Description automatically generated">
            <a:extLst>
              <a:ext uri="{FF2B5EF4-FFF2-40B4-BE49-F238E27FC236}">
                <a16:creationId xmlns:a16="http://schemas.microsoft.com/office/drawing/2014/main" id="{ADDEA15B-7E71-40F2-AAB8-BE84A9AA4B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3938">
            <a:off x="3630286" y="303191"/>
            <a:ext cx="216591" cy="216000"/>
          </a:xfrm>
          <a:prstGeom prst="rect">
            <a:avLst/>
          </a:prstGeom>
        </p:spPr>
      </p:pic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DA929226-0639-4EE0-BDFB-8101EDCD3F6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3938">
            <a:off x="9726285" y="5372164"/>
            <a:ext cx="216591" cy="216000"/>
          </a:xfrm>
          <a:prstGeom prst="rect">
            <a:avLst/>
          </a:prstGeom>
        </p:spPr>
      </p:pic>
      <p:pic>
        <p:nvPicPr>
          <p:cNvPr id="55" name="Picture 54" descr="Icon&#10;&#10;Description automatically generated">
            <a:extLst>
              <a:ext uri="{FF2B5EF4-FFF2-40B4-BE49-F238E27FC236}">
                <a16:creationId xmlns:a16="http://schemas.microsoft.com/office/drawing/2014/main" id="{EEE699DE-533D-453E-84AA-14D466E13D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3938">
            <a:off x="6446028" y="6220639"/>
            <a:ext cx="216591" cy="216000"/>
          </a:xfrm>
          <a:prstGeom prst="rect">
            <a:avLst/>
          </a:prstGeom>
        </p:spPr>
      </p:pic>
      <p:pic>
        <p:nvPicPr>
          <p:cNvPr id="56" name="Picture 55" descr="Icon&#10;&#10;Description automatically generated">
            <a:extLst>
              <a:ext uri="{FF2B5EF4-FFF2-40B4-BE49-F238E27FC236}">
                <a16:creationId xmlns:a16="http://schemas.microsoft.com/office/drawing/2014/main" id="{4FA97602-AF27-45C5-B08D-8728B1FD30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7945">
            <a:off x="11601652" y="4412615"/>
            <a:ext cx="216591" cy="216000"/>
          </a:xfrm>
          <a:prstGeom prst="rect">
            <a:avLst/>
          </a:prstGeom>
        </p:spPr>
      </p:pic>
      <p:pic>
        <p:nvPicPr>
          <p:cNvPr id="57" name="Picture 56" descr="Icon&#10;&#10;Description automatically generated">
            <a:extLst>
              <a:ext uri="{FF2B5EF4-FFF2-40B4-BE49-F238E27FC236}">
                <a16:creationId xmlns:a16="http://schemas.microsoft.com/office/drawing/2014/main" id="{079CFBEA-E808-4F24-B3AA-C37CBA8EDC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7945">
            <a:off x="7914581" y="3388074"/>
            <a:ext cx="216591" cy="216000"/>
          </a:xfrm>
          <a:prstGeom prst="rect">
            <a:avLst/>
          </a:prstGeom>
        </p:spPr>
      </p:pic>
      <p:sp>
        <p:nvSpPr>
          <p:cNvPr id="64" name="Oval 63">
            <a:extLst>
              <a:ext uri="{FF2B5EF4-FFF2-40B4-BE49-F238E27FC236}">
                <a16:creationId xmlns:a16="http://schemas.microsoft.com/office/drawing/2014/main" id="{A5C51AAE-5D7F-42AE-A285-20E163FF241C}"/>
              </a:ext>
            </a:extLst>
          </p:cNvPr>
          <p:cNvSpPr/>
          <p:nvPr/>
        </p:nvSpPr>
        <p:spPr>
          <a:xfrm>
            <a:off x="-464692" y="-547621"/>
            <a:ext cx="1458410" cy="14584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8CB6CF2-F6C9-4114-9DBE-DD18CADE67B9}"/>
              </a:ext>
            </a:extLst>
          </p:cNvPr>
          <p:cNvSpPr txBox="1"/>
          <p:nvPr/>
        </p:nvSpPr>
        <p:spPr>
          <a:xfrm>
            <a:off x="70166" y="-168339"/>
            <a:ext cx="7371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6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3</a:t>
            </a:r>
          </a:p>
        </p:txBody>
      </p:sp>
      <p:pic>
        <p:nvPicPr>
          <p:cNvPr id="67" name="Picture 66" descr="A picture containing icon&#10;&#10;Description automatically generated">
            <a:extLst>
              <a:ext uri="{FF2B5EF4-FFF2-40B4-BE49-F238E27FC236}">
                <a16:creationId xmlns:a16="http://schemas.microsoft.com/office/drawing/2014/main" id="{6A5EFFA9-31C5-4F77-AF5B-801973650B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701" y="4741807"/>
            <a:ext cx="1488305" cy="190800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3C24E3EC-8890-4D0F-B85E-CDC0EF2AF4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56651">
            <a:off x="723797" y="4712361"/>
            <a:ext cx="1386247" cy="1944000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B348737B-04D0-4A11-A500-1170DEAE0B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43349" flipH="1">
            <a:off x="4140933" y="4838493"/>
            <a:ext cx="1309234" cy="1836000"/>
          </a:xfrm>
          <a:prstGeom prst="rect">
            <a:avLst/>
          </a:prstGeom>
        </p:spPr>
      </p:pic>
      <p:pic>
        <p:nvPicPr>
          <p:cNvPr id="71" name="Picture 70" descr="Icon&#10;&#10;Description automatically generated">
            <a:extLst>
              <a:ext uri="{FF2B5EF4-FFF2-40B4-BE49-F238E27FC236}">
                <a16:creationId xmlns:a16="http://schemas.microsoft.com/office/drawing/2014/main" id="{301716B6-1FCE-4355-8ECA-C2261BFCF6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5860">
            <a:off x="4914871" y="4850033"/>
            <a:ext cx="216591" cy="216000"/>
          </a:xfrm>
          <a:prstGeom prst="rect">
            <a:avLst/>
          </a:prstGeom>
        </p:spPr>
      </p:pic>
      <p:pic>
        <p:nvPicPr>
          <p:cNvPr id="72" name="ถูก1">
            <a:extLst>
              <a:ext uri="{FF2B5EF4-FFF2-40B4-BE49-F238E27FC236}">
                <a16:creationId xmlns:a16="http://schemas.microsoft.com/office/drawing/2014/main" id="{503B1EF3-25C9-45F2-9B73-943865234D95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274" y="340605"/>
            <a:ext cx="936000" cy="936000"/>
          </a:xfrm>
          <a:prstGeom prst="rect">
            <a:avLst/>
          </a:prstGeom>
        </p:spPr>
      </p:pic>
      <p:pic>
        <p:nvPicPr>
          <p:cNvPr id="75" name="ผิด2">
            <a:extLst>
              <a:ext uri="{FF2B5EF4-FFF2-40B4-BE49-F238E27FC236}">
                <a16:creationId xmlns:a16="http://schemas.microsoft.com/office/drawing/2014/main" id="{D4680530-AE40-4498-9842-BEA6BC652F63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149" y="2339967"/>
            <a:ext cx="936000" cy="936000"/>
          </a:xfrm>
          <a:prstGeom prst="rect">
            <a:avLst/>
          </a:prstGeom>
        </p:spPr>
      </p:pic>
      <p:pic>
        <p:nvPicPr>
          <p:cNvPr id="77" name="ผิด2">
            <a:extLst>
              <a:ext uri="{FF2B5EF4-FFF2-40B4-BE49-F238E27FC236}">
                <a16:creationId xmlns:a16="http://schemas.microsoft.com/office/drawing/2014/main" id="{C636E22E-B83A-4815-8AAF-42E9EC6ED57F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042" y="4300571"/>
            <a:ext cx="936000" cy="936000"/>
          </a:xfrm>
          <a:prstGeom prst="rect">
            <a:avLst/>
          </a:prstGeom>
        </p:spPr>
      </p:pic>
      <p:pic>
        <p:nvPicPr>
          <p:cNvPr id="79" name="Picture 78" descr="Logo, ico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1345FFD-9998-41A9-AA3D-BD91E86374F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184" y="6014408"/>
            <a:ext cx="634492" cy="634492"/>
          </a:xfrm>
          <a:prstGeom prst="rect">
            <a:avLst/>
          </a:prstGeom>
        </p:spPr>
      </p:pic>
      <p:pic>
        <p:nvPicPr>
          <p:cNvPr id="80" name="Picture 79" descr="Icon&#10;&#10;Description automatically generated">
            <a:extLst>
              <a:ext uri="{FF2B5EF4-FFF2-40B4-BE49-F238E27FC236}">
                <a16:creationId xmlns:a16="http://schemas.microsoft.com/office/drawing/2014/main" id="{3B7455A9-75C6-4EE5-A491-0A2FC5427E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31467">
            <a:off x="9051322" y="2139150"/>
            <a:ext cx="216591" cy="216000"/>
          </a:xfrm>
          <a:prstGeom prst="rect">
            <a:avLst/>
          </a:prstGeom>
        </p:spPr>
      </p:pic>
      <p:pic>
        <p:nvPicPr>
          <p:cNvPr id="81" name="Picture 80" descr="Icon&#10;&#10;Description automatically generated">
            <a:extLst>
              <a:ext uri="{FF2B5EF4-FFF2-40B4-BE49-F238E27FC236}">
                <a16:creationId xmlns:a16="http://schemas.microsoft.com/office/drawing/2014/main" id="{C9E31BE9-84BE-44F5-91E3-F15FA1189C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39887">
            <a:off x="7935619" y="5997881"/>
            <a:ext cx="216591" cy="216000"/>
          </a:xfrm>
          <a:prstGeom prst="rect">
            <a:avLst/>
          </a:prstGeom>
        </p:spPr>
      </p:pic>
      <p:pic>
        <p:nvPicPr>
          <p:cNvPr id="82" name="Picture 81" descr="Icon&#10;&#10;Description automatically generated">
            <a:extLst>
              <a:ext uri="{FF2B5EF4-FFF2-40B4-BE49-F238E27FC236}">
                <a16:creationId xmlns:a16="http://schemas.microsoft.com/office/drawing/2014/main" id="{7268331B-87B2-4ACD-94D0-4BCBA7689F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67594">
            <a:off x="9691323" y="6228015"/>
            <a:ext cx="324886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035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>
        <p15:prstTrans prst="peelOff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3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1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4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1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nature&#10;&#10;Description automatically generated">
            <a:extLst>
              <a:ext uri="{FF2B5EF4-FFF2-40B4-BE49-F238E27FC236}">
                <a16:creationId xmlns:a16="http://schemas.microsoft.com/office/drawing/2014/main" id="{0EAF35A7-A101-4997-BCA9-5E8F0DC8B4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" r="954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63CBA346-CCF2-48AC-B0A9-F5F99BE08D66}"/>
              </a:ext>
            </a:extLst>
          </p:cNvPr>
          <p:cNvGrpSpPr/>
          <p:nvPr/>
        </p:nvGrpSpPr>
        <p:grpSpPr>
          <a:xfrm>
            <a:off x="418774" y="1588434"/>
            <a:ext cx="5393802" cy="2881067"/>
            <a:chOff x="486137" y="1930399"/>
            <a:chExt cx="5393802" cy="2881067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E159C3E2-D6D2-49EE-948B-48B705241466}"/>
                </a:ext>
              </a:extLst>
            </p:cNvPr>
            <p:cNvSpPr/>
            <p:nvPr/>
          </p:nvSpPr>
          <p:spPr>
            <a:xfrm>
              <a:off x="486137" y="1930399"/>
              <a:ext cx="5393802" cy="2881067"/>
            </a:xfrm>
            <a:prstGeom prst="roundRect">
              <a:avLst>
                <a:gd name="adj" fmla="val 9037"/>
              </a:avLst>
            </a:prstGeom>
            <a:solidFill>
              <a:schemeClr val="bg1"/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13FE759-D7DF-4CE6-A0A3-29FC0FB5A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29969" y="2114401"/>
              <a:ext cx="2506139" cy="2513063"/>
            </a:xfrm>
            <a:prstGeom prst="rect">
              <a:avLst/>
            </a:prstGeom>
          </p:spPr>
        </p:pic>
      </p:grpSp>
      <p:grpSp>
        <p:nvGrpSpPr>
          <p:cNvPr id="26" name="C">
            <a:extLst>
              <a:ext uri="{FF2B5EF4-FFF2-40B4-BE49-F238E27FC236}">
                <a16:creationId xmlns:a16="http://schemas.microsoft.com/office/drawing/2014/main" id="{81369D6B-C1DD-4104-96F5-09445BC26929}"/>
              </a:ext>
            </a:extLst>
          </p:cNvPr>
          <p:cNvGrpSpPr/>
          <p:nvPr/>
        </p:nvGrpSpPr>
        <p:grpSpPr>
          <a:xfrm>
            <a:off x="6157605" y="4327253"/>
            <a:ext cx="5546552" cy="1668995"/>
            <a:chOff x="6350645" y="1878147"/>
            <a:chExt cx="5546552" cy="166899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B6DF747-D7C5-4530-85A8-CC87869EB0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50645" y="1878147"/>
              <a:ext cx="5546552" cy="1668995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4DF5EDF-9932-4A03-8525-6B33BC02DD52}"/>
                </a:ext>
              </a:extLst>
            </p:cNvPr>
            <p:cNvSpPr txBox="1"/>
            <p:nvPr/>
          </p:nvSpPr>
          <p:spPr>
            <a:xfrm>
              <a:off x="7229860" y="1996600"/>
              <a:ext cx="457887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เงินเหรียญชนิดราคา 2 บาท</a:t>
              </a:r>
            </a:p>
          </p:txBody>
        </p:sp>
      </p:grpSp>
      <p:grpSp>
        <p:nvGrpSpPr>
          <p:cNvPr id="23" name="B">
            <a:extLst>
              <a:ext uri="{FF2B5EF4-FFF2-40B4-BE49-F238E27FC236}">
                <a16:creationId xmlns:a16="http://schemas.microsoft.com/office/drawing/2014/main" id="{3C2C21C9-4CD9-48AD-BA6C-763587C33EDF}"/>
              </a:ext>
            </a:extLst>
          </p:cNvPr>
          <p:cNvGrpSpPr/>
          <p:nvPr/>
        </p:nvGrpSpPr>
        <p:grpSpPr>
          <a:xfrm>
            <a:off x="6157605" y="2374101"/>
            <a:ext cx="5546552" cy="1668995"/>
            <a:chOff x="6350645" y="1878147"/>
            <a:chExt cx="5546552" cy="166899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6052F15-53F8-4EAC-98FA-66D19BE3C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50645" y="1878147"/>
              <a:ext cx="5546552" cy="166899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84B4AEB-E5B8-4F42-A39F-DA88513961E1}"/>
                </a:ext>
              </a:extLst>
            </p:cNvPr>
            <p:cNvSpPr txBox="1"/>
            <p:nvPr/>
          </p:nvSpPr>
          <p:spPr>
            <a:xfrm>
              <a:off x="7229860" y="1996600"/>
              <a:ext cx="457887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เงินเหรียญชนิดราคา 5 บาท</a:t>
              </a:r>
            </a:p>
          </p:txBody>
        </p:sp>
      </p:grpSp>
      <p:grpSp>
        <p:nvGrpSpPr>
          <p:cNvPr id="22" name="A">
            <a:extLst>
              <a:ext uri="{FF2B5EF4-FFF2-40B4-BE49-F238E27FC236}">
                <a16:creationId xmlns:a16="http://schemas.microsoft.com/office/drawing/2014/main" id="{50F5ACBB-6CB5-40AD-A196-89A91B550B0D}"/>
              </a:ext>
            </a:extLst>
          </p:cNvPr>
          <p:cNvGrpSpPr/>
          <p:nvPr/>
        </p:nvGrpSpPr>
        <p:grpSpPr>
          <a:xfrm>
            <a:off x="6157605" y="420949"/>
            <a:ext cx="5546552" cy="1668995"/>
            <a:chOff x="6350645" y="1878147"/>
            <a:chExt cx="5546552" cy="1668995"/>
          </a:xfrm>
        </p:grpSpPr>
        <p:pic>
          <p:nvPicPr>
            <p:cNvPr id="21" name="Picture 2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FD90B9B-1D3C-4BC2-A3DC-9482D90C2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0645" y="1878147"/>
              <a:ext cx="5546552" cy="166899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C8FFF12-7724-48A1-B163-AAFCF84A663B}"/>
                </a:ext>
              </a:extLst>
            </p:cNvPr>
            <p:cNvSpPr txBox="1"/>
            <p:nvPr/>
          </p:nvSpPr>
          <p:spPr>
            <a:xfrm>
              <a:off x="7229860" y="1996600"/>
              <a:ext cx="457887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เงินเหรียญชนิดราคา </a:t>
              </a:r>
              <a:r>
                <a:rPr lang="en-US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10</a:t>
              </a:r>
              <a:r>
                <a:rPr lang="th-TH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บาท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F9DE05DD-26EA-4C7D-B8DD-1302CAE5099B}"/>
              </a:ext>
            </a:extLst>
          </p:cNvPr>
          <p:cNvSpPr txBox="1"/>
          <p:nvPr/>
        </p:nvSpPr>
        <p:spPr>
          <a:xfrm>
            <a:off x="610565" y="850102"/>
            <a:ext cx="5010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จงคลิกเลือกชนิดของเงิน</a:t>
            </a:r>
          </a:p>
        </p:txBody>
      </p:sp>
      <p:pic>
        <p:nvPicPr>
          <p:cNvPr id="46" name="Picture 45" descr="Icon&#10;&#10;Description automatically generated">
            <a:extLst>
              <a:ext uri="{FF2B5EF4-FFF2-40B4-BE49-F238E27FC236}">
                <a16:creationId xmlns:a16="http://schemas.microsoft.com/office/drawing/2014/main" id="{4D37FD73-7DCA-40D6-9B7E-C210D3924A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50310">
            <a:off x="11529000" y="293234"/>
            <a:ext cx="324886" cy="324000"/>
          </a:xfrm>
          <a:prstGeom prst="rect">
            <a:avLst/>
          </a:prstGeom>
        </p:spPr>
      </p:pic>
      <p:pic>
        <p:nvPicPr>
          <p:cNvPr id="47" name="Picture 46" descr="Icon&#10;&#10;Description automatically generated">
            <a:extLst>
              <a:ext uri="{FF2B5EF4-FFF2-40B4-BE49-F238E27FC236}">
                <a16:creationId xmlns:a16="http://schemas.microsoft.com/office/drawing/2014/main" id="{F4280FA2-56C5-4901-9A26-48AF972292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7127">
            <a:off x="2033814" y="4926465"/>
            <a:ext cx="324886" cy="324000"/>
          </a:xfrm>
          <a:prstGeom prst="rect">
            <a:avLst/>
          </a:prstGeom>
        </p:spPr>
      </p:pic>
      <p:pic>
        <p:nvPicPr>
          <p:cNvPr id="49" name="Picture 48" descr="Icon&#10;&#10;Description automatically generated">
            <a:extLst>
              <a:ext uri="{FF2B5EF4-FFF2-40B4-BE49-F238E27FC236}">
                <a16:creationId xmlns:a16="http://schemas.microsoft.com/office/drawing/2014/main" id="{4C17FFE1-9495-495F-93F6-F900D5B438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8401">
            <a:off x="324853" y="381745"/>
            <a:ext cx="324886" cy="32400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6821A1D9-B19B-4D37-A7F9-BC6D8FBEF8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0228">
            <a:off x="6086561" y="1148743"/>
            <a:ext cx="216591" cy="216000"/>
          </a:xfrm>
          <a:prstGeom prst="rect">
            <a:avLst/>
          </a:prstGeom>
        </p:spPr>
      </p:pic>
      <p:pic>
        <p:nvPicPr>
          <p:cNvPr id="51" name="Picture 50" descr="Icon&#10;&#10;Description automatically generated">
            <a:extLst>
              <a:ext uri="{FF2B5EF4-FFF2-40B4-BE49-F238E27FC236}">
                <a16:creationId xmlns:a16="http://schemas.microsoft.com/office/drawing/2014/main" id="{223C0DFC-CDB2-4B2B-A963-A564A8715C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0228">
            <a:off x="1892489" y="488419"/>
            <a:ext cx="216591" cy="216000"/>
          </a:xfrm>
          <a:prstGeom prst="rect">
            <a:avLst/>
          </a:prstGeom>
        </p:spPr>
      </p:pic>
      <p:pic>
        <p:nvPicPr>
          <p:cNvPr id="52" name="Picture 51" descr="Icon&#10;&#10;Description automatically generated">
            <a:extLst>
              <a:ext uri="{FF2B5EF4-FFF2-40B4-BE49-F238E27FC236}">
                <a16:creationId xmlns:a16="http://schemas.microsoft.com/office/drawing/2014/main" id="{5FC765AC-2262-41CB-BAFF-74ED2CA719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3938">
            <a:off x="210933" y="4503601"/>
            <a:ext cx="216591" cy="216000"/>
          </a:xfrm>
          <a:prstGeom prst="rect">
            <a:avLst/>
          </a:prstGeom>
        </p:spPr>
      </p:pic>
      <p:pic>
        <p:nvPicPr>
          <p:cNvPr id="53" name="Picture 52" descr="Icon&#10;&#10;Description automatically generated">
            <a:extLst>
              <a:ext uri="{FF2B5EF4-FFF2-40B4-BE49-F238E27FC236}">
                <a16:creationId xmlns:a16="http://schemas.microsoft.com/office/drawing/2014/main" id="{ADDEA15B-7E71-40F2-AAB8-BE84A9AA4B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3938">
            <a:off x="3630286" y="303191"/>
            <a:ext cx="216591" cy="216000"/>
          </a:xfrm>
          <a:prstGeom prst="rect">
            <a:avLst/>
          </a:prstGeom>
        </p:spPr>
      </p:pic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DA929226-0639-4EE0-BDFB-8101EDCD3F6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3938">
            <a:off x="9726285" y="5372164"/>
            <a:ext cx="216591" cy="216000"/>
          </a:xfrm>
          <a:prstGeom prst="rect">
            <a:avLst/>
          </a:prstGeom>
        </p:spPr>
      </p:pic>
      <p:pic>
        <p:nvPicPr>
          <p:cNvPr id="55" name="Picture 54" descr="Icon&#10;&#10;Description automatically generated">
            <a:extLst>
              <a:ext uri="{FF2B5EF4-FFF2-40B4-BE49-F238E27FC236}">
                <a16:creationId xmlns:a16="http://schemas.microsoft.com/office/drawing/2014/main" id="{EEE699DE-533D-453E-84AA-14D466E13D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3938">
            <a:off x="6446028" y="6220639"/>
            <a:ext cx="216591" cy="216000"/>
          </a:xfrm>
          <a:prstGeom prst="rect">
            <a:avLst/>
          </a:prstGeom>
        </p:spPr>
      </p:pic>
      <p:pic>
        <p:nvPicPr>
          <p:cNvPr id="56" name="Picture 55" descr="Icon&#10;&#10;Description automatically generated">
            <a:extLst>
              <a:ext uri="{FF2B5EF4-FFF2-40B4-BE49-F238E27FC236}">
                <a16:creationId xmlns:a16="http://schemas.microsoft.com/office/drawing/2014/main" id="{4FA97602-AF27-45C5-B08D-8728B1FD30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7945">
            <a:off x="11601652" y="4412615"/>
            <a:ext cx="216591" cy="216000"/>
          </a:xfrm>
          <a:prstGeom prst="rect">
            <a:avLst/>
          </a:prstGeom>
        </p:spPr>
      </p:pic>
      <p:pic>
        <p:nvPicPr>
          <p:cNvPr id="57" name="Picture 56" descr="Icon&#10;&#10;Description automatically generated">
            <a:extLst>
              <a:ext uri="{FF2B5EF4-FFF2-40B4-BE49-F238E27FC236}">
                <a16:creationId xmlns:a16="http://schemas.microsoft.com/office/drawing/2014/main" id="{079CFBEA-E808-4F24-B3AA-C37CBA8EDC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7945">
            <a:off x="7914581" y="3388074"/>
            <a:ext cx="216591" cy="216000"/>
          </a:xfrm>
          <a:prstGeom prst="rect">
            <a:avLst/>
          </a:prstGeom>
        </p:spPr>
      </p:pic>
      <p:sp>
        <p:nvSpPr>
          <p:cNvPr id="64" name="Oval 63">
            <a:extLst>
              <a:ext uri="{FF2B5EF4-FFF2-40B4-BE49-F238E27FC236}">
                <a16:creationId xmlns:a16="http://schemas.microsoft.com/office/drawing/2014/main" id="{A5C51AAE-5D7F-42AE-A285-20E163FF241C}"/>
              </a:ext>
            </a:extLst>
          </p:cNvPr>
          <p:cNvSpPr/>
          <p:nvPr/>
        </p:nvSpPr>
        <p:spPr>
          <a:xfrm>
            <a:off x="-464692" y="-547621"/>
            <a:ext cx="1458410" cy="14584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8CB6CF2-F6C9-4114-9DBE-DD18CADE67B9}"/>
              </a:ext>
            </a:extLst>
          </p:cNvPr>
          <p:cNvSpPr txBox="1"/>
          <p:nvPr/>
        </p:nvSpPr>
        <p:spPr>
          <a:xfrm>
            <a:off x="70166" y="-168339"/>
            <a:ext cx="7371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4</a:t>
            </a:r>
            <a:endParaRPr lang="th-TH" sz="6600" dirty="0">
              <a:effectLst>
                <a:glow rad="1270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pic>
        <p:nvPicPr>
          <p:cNvPr id="67" name="Picture 66" descr="A picture containing icon&#10;&#10;Description automatically generated">
            <a:extLst>
              <a:ext uri="{FF2B5EF4-FFF2-40B4-BE49-F238E27FC236}">
                <a16:creationId xmlns:a16="http://schemas.microsoft.com/office/drawing/2014/main" id="{6A5EFFA9-31C5-4F77-AF5B-801973650B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701" y="4741807"/>
            <a:ext cx="1488305" cy="190800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3C24E3EC-8890-4D0F-B85E-CDC0EF2AF4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56651">
            <a:off x="723797" y="4712361"/>
            <a:ext cx="1386247" cy="1944000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B348737B-04D0-4A11-A500-1170DEAE0B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43349" flipH="1">
            <a:off x="4140933" y="4838493"/>
            <a:ext cx="1309234" cy="1836000"/>
          </a:xfrm>
          <a:prstGeom prst="rect">
            <a:avLst/>
          </a:prstGeom>
        </p:spPr>
      </p:pic>
      <p:pic>
        <p:nvPicPr>
          <p:cNvPr id="71" name="Picture 70" descr="Icon&#10;&#10;Description automatically generated">
            <a:extLst>
              <a:ext uri="{FF2B5EF4-FFF2-40B4-BE49-F238E27FC236}">
                <a16:creationId xmlns:a16="http://schemas.microsoft.com/office/drawing/2014/main" id="{301716B6-1FCE-4355-8ECA-C2261BFCF6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5860">
            <a:off x="4914871" y="4850033"/>
            <a:ext cx="216591" cy="216000"/>
          </a:xfrm>
          <a:prstGeom prst="rect">
            <a:avLst/>
          </a:prstGeom>
        </p:spPr>
      </p:pic>
      <p:pic>
        <p:nvPicPr>
          <p:cNvPr id="73" name="ผิด2">
            <a:extLst>
              <a:ext uri="{FF2B5EF4-FFF2-40B4-BE49-F238E27FC236}">
                <a16:creationId xmlns:a16="http://schemas.microsoft.com/office/drawing/2014/main" id="{AD1DEF71-BC43-4225-88F6-79468412094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820" y="399157"/>
            <a:ext cx="936000" cy="936000"/>
          </a:xfrm>
          <a:prstGeom prst="rect">
            <a:avLst/>
          </a:prstGeom>
        </p:spPr>
      </p:pic>
      <p:pic>
        <p:nvPicPr>
          <p:cNvPr id="75" name="ผิด2">
            <a:extLst>
              <a:ext uri="{FF2B5EF4-FFF2-40B4-BE49-F238E27FC236}">
                <a16:creationId xmlns:a16="http://schemas.microsoft.com/office/drawing/2014/main" id="{D4680530-AE40-4498-9842-BEA6BC652F63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149" y="2339967"/>
            <a:ext cx="936000" cy="936000"/>
          </a:xfrm>
          <a:prstGeom prst="rect">
            <a:avLst/>
          </a:prstGeom>
        </p:spPr>
      </p:pic>
      <p:pic>
        <p:nvPicPr>
          <p:cNvPr id="78" name="ถูก1">
            <a:extLst>
              <a:ext uri="{FF2B5EF4-FFF2-40B4-BE49-F238E27FC236}">
                <a16:creationId xmlns:a16="http://schemas.microsoft.com/office/drawing/2014/main" id="{8445233E-AEBD-4E04-9BA5-B6601EDE890E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605" y="4280526"/>
            <a:ext cx="936000" cy="936000"/>
          </a:xfrm>
          <a:prstGeom prst="rect">
            <a:avLst/>
          </a:prstGeom>
        </p:spPr>
      </p:pic>
      <p:pic>
        <p:nvPicPr>
          <p:cNvPr id="79" name="Picture 78" descr="Logo, ico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1345FFD-9998-41A9-AA3D-BD91E86374F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184" y="6014408"/>
            <a:ext cx="634492" cy="634492"/>
          </a:xfrm>
          <a:prstGeom prst="rect">
            <a:avLst/>
          </a:prstGeom>
        </p:spPr>
      </p:pic>
      <p:pic>
        <p:nvPicPr>
          <p:cNvPr id="80" name="Picture 79" descr="Icon&#10;&#10;Description automatically generated">
            <a:extLst>
              <a:ext uri="{FF2B5EF4-FFF2-40B4-BE49-F238E27FC236}">
                <a16:creationId xmlns:a16="http://schemas.microsoft.com/office/drawing/2014/main" id="{3B7455A9-75C6-4EE5-A491-0A2FC5427E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31467">
            <a:off x="9051322" y="2139150"/>
            <a:ext cx="216591" cy="216000"/>
          </a:xfrm>
          <a:prstGeom prst="rect">
            <a:avLst/>
          </a:prstGeom>
        </p:spPr>
      </p:pic>
      <p:pic>
        <p:nvPicPr>
          <p:cNvPr id="81" name="Picture 80" descr="Icon&#10;&#10;Description automatically generated">
            <a:extLst>
              <a:ext uri="{FF2B5EF4-FFF2-40B4-BE49-F238E27FC236}">
                <a16:creationId xmlns:a16="http://schemas.microsoft.com/office/drawing/2014/main" id="{C9E31BE9-84BE-44F5-91E3-F15FA1189C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39887">
            <a:off x="7935619" y="5997881"/>
            <a:ext cx="216591" cy="216000"/>
          </a:xfrm>
          <a:prstGeom prst="rect">
            <a:avLst/>
          </a:prstGeom>
        </p:spPr>
      </p:pic>
      <p:pic>
        <p:nvPicPr>
          <p:cNvPr id="82" name="Picture 81" descr="Icon&#10;&#10;Description automatically generated">
            <a:extLst>
              <a:ext uri="{FF2B5EF4-FFF2-40B4-BE49-F238E27FC236}">
                <a16:creationId xmlns:a16="http://schemas.microsoft.com/office/drawing/2014/main" id="{7268331B-87B2-4ACD-94D0-4BCBA7689F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67594">
            <a:off x="9691323" y="6228015"/>
            <a:ext cx="324886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43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>
        <p15:prstTrans prst="peelOff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3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1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4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1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995CA01C-FA70-4A7B-B60D-7068B41EEE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Shape, rectangle&#10;&#10;Description automatically generated">
            <a:extLst>
              <a:ext uri="{FF2B5EF4-FFF2-40B4-BE49-F238E27FC236}">
                <a16:creationId xmlns:a16="http://schemas.microsoft.com/office/drawing/2014/main" id="{9DA428AB-1121-44B9-918A-AEFD1B4CDA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471" y="995264"/>
            <a:ext cx="8665058" cy="2510352"/>
          </a:xfrm>
          <a:prstGeom prst="rect">
            <a:avLst/>
          </a:prstGeom>
        </p:spPr>
      </p:pic>
      <p:pic>
        <p:nvPicPr>
          <p:cNvPr id="9" name="Picture 8" descr="A picture containing text, lamp, seat&#10;&#10;Description automatically generated">
            <a:extLst>
              <a:ext uri="{FF2B5EF4-FFF2-40B4-BE49-F238E27FC236}">
                <a16:creationId xmlns:a16="http://schemas.microsoft.com/office/drawing/2014/main" id="{EB0AC9E4-59A7-43DA-A1FC-06898B7B2E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71689" y="1497175"/>
            <a:ext cx="759050" cy="2400610"/>
          </a:xfrm>
          <a:prstGeom prst="rect">
            <a:avLst/>
          </a:prstGeom>
        </p:spPr>
      </p:pic>
      <p:pic>
        <p:nvPicPr>
          <p:cNvPr id="11" name="Picture 10" descr="A picture containing text, lamp, seat&#10;&#10;Description automatically generated">
            <a:extLst>
              <a:ext uri="{FF2B5EF4-FFF2-40B4-BE49-F238E27FC236}">
                <a16:creationId xmlns:a16="http://schemas.microsoft.com/office/drawing/2014/main" id="{F6D31774-8ECA-4FAC-A543-018222E22D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261" y="1497175"/>
            <a:ext cx="759050" cy="240061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72481F3-E008-4CBB-A492-B1D0FC6A2C68}"/>
              </a:ext>
            </a:extLst>
          </p:cNvPr>
          <p:cNvSpPr txBox="1"/>
          <p:nvPr/>
        </p:nvSpPr>
        <p:spPr>
          <a:xfrm>
            <a:off x="1" y="20489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8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ธนบัตรและเงินเหรียญ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95240F-F30D-415C-896A-E73E630BD057}"/>
              </a:ext>
            </a:extLst>
          </p:cNvPr>
          <p:cNvSpPr txBox="1"/>
          <p:nvPr/>
        </p:nvSpPr>
        <p:spPr>
          <a:xfrm>
            <a:off x="2031079" y="4575142"/>
            <a:ext cx="8129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dirty="0">
                <a:latin typeface="Itim" panose="00000500000000000000" pitchFamily="2" charset="-34"/>
                <a:cs typeface="Itim" panose="00000500000000000000" pitchFamily="2" charset="-34"/>
              </a:rPr>
              <a:t>บอกชนิดของเงินและค่าของเงิน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BDD1CB-DD6E-4914-8867-D0B69B083C20}"/>
              </a:ext>
            </a:extLst>
          </p:cNvPr>
          <p:cNvSpPr txBox="1"/>
          <p:nvPr/>
        </p:nvSpPr>
        <p:spPr>
          <a:xfrm>
            <a:off x="4898021" y="3775376"/>
            <a:ext cx="2395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dirty="0">
                <a:latin typeface="Itim" panose="00000500000000000000" pitchFamily="2" charset="-34"/>
                <a:cs typeface="Itim" panose="00000500000000000000" pitchFamily="2" charset="-34"/>
              </a:rPr>
              <a:t>จุดประสงค์</a:t>
            </a:r>
          </a:p>
        </p:txBody>
      </p:sp>
      <p:pic>
        <p:nvPicPr>
          <p:cNvPr id="20" name="Picture 19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44FAA746-C0F1-44F5-881C-FB1357CB73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667" y="3784769"/>
            <a:ext cx="2260843" cy="2515297"/>
          </a:xfrm>
          <a:prstGeom prst="rect">
            <a:avLst/>
          </a:prstGeom>
        </p:spPr>
      </p:pic>
      <p:pic>
        <p:nvPicPr>
          <p:cNvPr id="21" name="Picture 20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0D466C60-C6E8-420B-9EEF-E6B1329A23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9818" y="3784769"/>
            <a:ext cx="2260843" cy="251529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F4C2B29-62C9-43F2-87BB-53E8DD493F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849" y="871475"/>
            <a:ext cx="278928" cy="27892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A596398-D999-4640-84C3-99B8D3EC62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040" y="884996"/>
            <a:ext cx="278928" cy="27892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AA2B620-22DF-4618-86CD-ADBF231C98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9299">
            <a:off x="10504515" y="4726718"/>
            <a:ext cx="278928" cy="27892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8798A27-2598-417F-8ACC-8255782A5E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59328">
            <a:off x="847042" y="4168849"/>
            <a:ext cx="278928" cy="27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950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nature&#10;&#10;Description automatically generated">
            <a:extLst>
              <a:ext uri="{FF2B5EF4-FFF2-40B4-BE49-F238E27FC236}">
                <a16:creationId xmlns:a16="http://schemas.microsoft.com/office/drawing/2014/main" id="{0EAF35A7-A101-4997-BCA9-5E8F0DC8B4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" r="954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63CBA346-CCF2-48AC-B0A9-F5F99BE08D66}"/>
              </a:ext>
            </a:extLst>
          </p:cNvPr>
          <p:cNvGrpSpPr/>
          <p:nvPr/>
        </p:nvGrpSpPr>
        <p:grpSpPr>
          <a:xfrm>
            <a:off x="418774" y="1588434"/>
            <a:ext cx="5393802" cy="2881067"/>
            <a:chOff x="486137" y="1930399"/>
            <a:chExt cx="5393802" cy="2881067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E159C3E2-D6D2-49EE-948B-48B705241466}"/>
                </a:ext>
              </a:extLst>
            </p:cNvPr>
            <p:cNvSpPr/>
            <p:nvPr/>
          </p:nvSpPr>
          <p:spPr>
            <a:xfrm>
              <a:off x="486137" y="1930399"/>
              <a:ext cx="5393802" cy="2881067"/>
            </a:xfrm>
            <a:prstGeom prst="roundRect">
              <a:avLst>
                <a:gd name="adj" fmla="val 9037"/>
              </a:avLst>
            </a:prstGeom>
            <a:solidFill>
              <a:schemeClr val="bg1"/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13FE759-D7DF-4CE6-A0A3-29FC0FB5A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7928" y="2164202"/>
              <a:ext cx="5010221" cy="2413460"/>
            </a:xfrm>
            <a:prstGeom prst="rect">
              <a:avLst/>
            </a:prstGeom>
          </p:spPr>
        </p:pic>
      </p:grpSp>
      <p:grpSp>
        <p:nvGrpSpPr>
          <p:cNvPr id="26" name="C">
            <a:extLst>
              <a:ext uri="{FF2B5EF4-FFF2-40B4-BE49-F238E27FC236}">
                <a16:creationId xmlns:a16="http://schemas.microsoft.com/office/drawing/2014/main" id="{81369D6B-C1DD-4104-96F5-09445BC26929}"/>
              </a:ext>
            </a:extLst>
          </p:cNvPr>
          <p:cNvGrpSpPr/>
          <p:nvPr/>
        </p:nvGrpSpPr>
        <p:grpSpPr>
          <a:xfrm>
            <a:off x="6157605" y="4327253"/>
            <a:ext cx="5687647" cy="1668995"/>
            <a:chOff x="6350645" y="1878147"/>
            <a:chExt cx="5687647" cy="166899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B6DF747-D7C5-4530-85A8-CC87869EB0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50645" y="1878147"/>
              <a:ext cx="5546552" cy="1668995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4DF5EDF-9932-4A03-8525-6B33BC02DD52}"/>
                </a:ext>
              </a:extLst>
            </p:cNvPr>
            <p:cNvSpPr txBox="1"/>
            <p:nvPr/>
          </p:nvSpPr>
          <p:spPr>
            <a:xfrm>
              <a:off x="7229859" y="1996600"/>
              <a:ext cx="480843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เงินเหรียญชนิดราคา </a:t>
              </a:r>
              <a:r>
                <a:rPr lang="en-US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10</a:t>
              </a:r>
              <a:r>
                <a:rPr lang="th-TH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0 บาท</a:t>
              </a:r>
            </a:p>
          </p:txBody>
        </p:sp>
      </p:grpSp>
      <p:grpSp>
        <p:nvGrpSpPr>
          <p:cNvPr id="23" name="B">
            <a:extLst>
              <a:ext uri="{FF2B5EF4-FFF2-40B4-BE49-F238E27FC236}">
                <a16:creationId xmlns:a16="http://schemas.microsoft.com/office/drawing/2014/main" id="{3C2C21C9-4CD9-48AD-BA6C-763587C33EDF}"/>
              </a:ext>
            </a:extLst>
          </p:cNvPr>
          <p:cNvGrpSpPr/>
          <p:nvPr/>
        </p:nvGrpSpPr>
        <p:grpSpPr>
          <a:xfrm>
            <a:off x="6157605" y="2374101"/>
            <a:ext cx="5546552" cy="1668995"/>
            <a:chOff x="6350645" y="1878147"/>
            <a:chExt cx="5546552" cy="166899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6052F15-53F8-4EAC-98FA-66D19BE3C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50645" y="1878147"/>
              <a:ext cx="5546552" cy="166899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84B4AEB-E5B8-4F42-A39F-DA88513961E1}"/>
                </a:ext>
              </a:extLst>
            </p:cNvPr>
            <p:cNvSpPr txBox="1"/>
            <p:nvPr/>
          </p:nvSpPr>
          <p:spPr>
            <a:xfrm>
              <a:off x="7229860" y="1996600"/>
              <a:ext cx="457887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ธนบัตรชนิดราคา 50 บาท</a:t>
              </a:r>
            </a:p>
          </p:txBody>
        </p:sp>
      </p:grpSp>
      <p:grpSp>
        <p:nvGrpSpPr>
          <p:cNvPr id="22" name="A">
            <a:extLst>
              <a:ext uri="{FF2B5EF4-FFF2-40B4-BE49-F238E27FC236}">
                <a16:creationId xmlns:a16="http://schemas.microsoft.com/office/drawing/2014/main" id="{50F5ACBB-6CB5-40AD-A196-89A91B550B0D}"/>
              </a:ext>
            </a:extLst>
          </p:cNvPr>
          <p:cNvGrpSpPr/>
          <p:nvPr/>
        </p:nvGrpSpPr>
        <p:grpSpPr>
          <a:xfrm>
            <a:off x="6157605" y="420949"/>
            <a:ext cx="5546552" cy="1668995"/>
            <a:chOff x="6350645" y="1878147"/>
            <a:chExt cx="5546552" cy="1668995"/>
          </a:xfrm>
        </p:grpSpPr>
        <p:pic>
          <p:nvPicPr>
            <p:cNvPr id="21" name="Picture 2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FD90B9B-1D3C-4BC2-A3DC-9482D90C2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0645" y="1878147"/>
              <a:ext cx="5546552" cy="166899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C8FFF12-7724-48A1-B163-AAFCF84A663B}"/>
                </a:ext>
              </a:extLst>
            </p:cNvPr>
            <p:cNvSpPr txBox="1"/>
            <p:nvPr/>
          </p:nvSpPr>
          <p:spPr>
            <a:xfrm>
              <a:off x="7229860" y="1996600"/>
              <a:ext cx="457887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ธนบัตรชนิดราคา 100 บาท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F9DE05DD-26EA-4C7D-B8DD-1302CAE5099B}"/>
              </a:ext>
            </a:extLst>
          </p:cNvPr>
          <p:cNvSpPr txBox="1"/>
          <p:nvPr/>
        </p:nvSpPr>
        <p:spPr>
          <a:xfrm>
            <a:off x="610565" y="850102"/>
            <a:ext cx="5010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จงคลิกเลือกชนิดของเงิน</a:t>
            </a:r>
          </a:p>
        </p:txBody>
      </p:sp>
      <p:pic>
        <p:nvPicPr>
          <p:cNvPr id="46" name="Picture 45" descr="Icon&#10;&#10;Description automatically generated">
            <a:extLst>
              <a:ext uri="{FF2B5EF4-FFF2-40B4-BE49-F238E27FC236}">
                <a16:creationId xmlns:a16="http://schemas.microsoft.com/office/drawing/2014/main" id="{4D37FD73-7DCA-40D6-9B7E-C210D3924A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50310">
            <a:off x="11529000" y="293234"/>
            <a:ext cx="324886" cy="324000"/>
          </a:xfrm>
          <a:prstGeom prst="rect">
            <a:avLst/>
          </a:prstGeom>
        </p:spPr>
      </p:pic>
      <p:pic>
        <p:nvPicPr>
          <p:cNvPr id="47" name="Picture 46" descr="Icon&#10;&#10;Description automatically generated">
            <a:extLst>
              <a:ext uri="{FF2B5EF4-FFF2-40B4-BE49-F238E27FC236}">
                <a16:creationId xmlns:a16="http://schemas.microsoft.com/office/drawing/2014/main" id="{F4280FA2-56C5-4901-9A26-48AF972292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7127">
            <a:off x="2033814" y="4926465"/>
            <a:ext cx="324886" cy="324000"/>
          </a:xfrm>
          <a:prstGeom prst="rect">
            <a:avLst/>
          </a:prstGeom>
        </p:spPr>
      </p:pic>
      <p:pic>
        <p:nvPicPr>
          <p:cNvPr id="49" name="Picture 48" descr="Icon&#10;&#10;Description automatically generated">
            <a:extLst>
              <a:ext uri="{FF2B5EF4-FFF2-40B4-BE49-F238E27FC236}">
                <a16:creationId xmlns:a16="http://schemas.microsoft.com/office/drawing/2014/main" id="{4C17FFE1-9495-495F-93F6-F900D5B438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8401">
            <a:off x="324853" y="381745"/>
            <a:ext cx="324886" cy="32400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6821A1D9-B19B-4D37-A7F9-BC6D8FBEF8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0228">
            <a:off x="6086561" y="1148743"/>
            <a:ext cx="216591" cy="216000"/>
          </a:xfrm>
          <a:prstGeom prst="rect">
            <a:avLst/>
          </a:prstGeom>
        </p:spPr>
      </p:pic>
      <p:pic>
        <p:nvPicPr>
          <p:cNvPr id="51" name="Picture 50" descr="Icon&#10;&#10;Description automatically generated">
            <a:extLst>
              <a:ext uri="{FF2B5EF4-FFF2-40B4-BE49-F238E27FC236}">
                <a16:creationId xmlns:a16="http://schemas.microsoft.com/office/drawing/2014/main" id="{223C0DFC-CDB2-4B2B-A963-A564A8715C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0228">
            <a:off x="1892489" y="488419"/>
            <a:ext cx="216591" cy="216000"/>
          </a:xfrm>
          <a:prstGeom prst="rect">
            <a:avLst/>
          </a:prstGeom>
        </p:spPr>
      </p:pic>
      <p:pic>
        <p:nvPicPr>
          <p:cNvPr id="52" name="Picture 51" descr="Icon&#10;&#10;Description automatically generated">
            <a:extLst>
              <a:ext uri="{FF2B5EF4-FFF2-40B4-BE49-F238E27FC236}">
                <a16:creationId xmlns:a16="http://schemas.microsoft.com/office/drawing/2014/main" id="{5FC765AC-2262-41CB-BAFF-74ED2CA719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3938">
            <a:off x="210933" y="4503601"/>
            <a:ext cx="216591" cy="216000"/>
          </a:xfrm>
          <a:prstGeom prst="rect">
            <a:avLst/>
          </a:prstGeom>
        </p:spPr>
      </p:pic>
      <p:pic>
        <p:nvPicPr>
          <p:cNvPr id="53" name="Picture 52" descr="Icon&#10;&#10;Description automatically generated">
            <a:extLst>
              <a:ext uri="{FF2B5EF4-FFF2-40B4-BE49-F238E27FC236}">
                <a16:creationId xmlns:a16="http://schemas.microsoft.com/office/drawing/2014/main" id="{ADDEA15B-7E71-40F2-AAB8-BE84A9AA4B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3938">
            <a:off x="3630286" y="303191"/>
            <a:ext cx="216591" cy="216000"/>
          </a:xfrm>
          <a:prstGeom prst="rect">
            <a:avLst/>
          </a:prstGeom>
        </p:spPr>
      </p:pic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DA929226-0639-4EE0-BDFB-8101EDCD3F6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3938">
            <a:off x="9726285" y="5372164"/>
            <a:ext cx="216591" cy="216000"/>
          </a:xfrm>
          <a:prstGeom prst="rect">
            <a:avLst/>
          </a:prstGeom>
        </p:spPr>
      </p:pic>
      <p:pic>
        <p:nvPicPr>
          <p:cNvPr id="55" name="Picture 54" descr="Icon&#10;&#10;Description automatically generated">
            <a:extLst>
              <a:ext uri="{FF2B5EF4-FFF2-40B4-BE49-F238E27FC236}">
                <a16:creationId xmlns:a16="http://schemas.microsoft.com/office/drawing/2014/main" id="{EEE699DE-533D-453E-84AA-14D466E13D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3938">
            <a:off x="6446028" y="6220639"/>
            <a:ext cx="216591" cy="216000"/>
          </a:xfrm>
          <a:prstGeom prst="rect">
            <a:avLst/>
          </a:prstGeom>
        </p:spPr>
      </p:pic>
      <p:pic>
        <p:nvPicPr>
          <p:cNvPr id="56" name="Picture 55" descr="Icon&#10;&#10;Description automatically generated">
            <a:extLst>
              <a:ext uri="{FF2B5EF4-FFF2-40B4-BE49-F238E27FC236}">
                <a16:creationId xmlns:a16="http://schemas.microsoft.com/office/drawing/2014/main" id="{4FA97602-AF27-45C5-B08D-8728B1FD30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7945">
            <a:off x="11601652" y="4412615"/>
            <a:ext cx="216591" cy="216000"/>
          </a:xfrm>
          <a:prstGeom prst="rect">
            <a:avLst/>
          </a:prstGeom>
        </p:spPr>
      </p:pic>
      <p:pic>
        <p:nvPicPr>
          <p:cNvPr id="57" name="Picture 56" descr="Icon&#10;&#10;Description automatically generated">
            <a:extLst>
              <a:ext uri="{FF2B5EF4-FFF2-40B4-BE49-F238E27FC236}">
                <a16:creationId xmlns:a16="http://schemas.microsoft.com/office/drawing/2014/main" id="{079CFBEA-E808-4F24-B3AA-C37CBA8EDC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7945">
            <a:off x="7914581" y="3388074"/>
            <a:ext cx="216591" cy="216000"/>
          </a:xfrm>
          <a:prstGeom prst="rect">
            <a:avLst/>
          </a:prstGeom>
        </p:spPr>
      </p:pic>
      <p:sp>
        <p:nvSpPr>
          <p:cNvPr id="64" name="Oval 63">
            <a:extLst>
              <a:ext uri="{FF2B5EF4-FFF2-40B4-BE49-F238E27FC236}">
                <a16:creationId xmlns:a16="http://schemas.microsoft.com/office/drawing/2014/main" id="{A5C51AAE-5D7F-42AE-A285-20E163FF241C}"/>
              </a:ext>
            </a:extLst>
          </p:cNvPr>
          <p:cNvSpPr/>
          <p:nvPr/>
        </p:nvSpPr>
        <p:spPr>
          <a:xfrm>
            <a:off x="-464692" y="-547621"/>
            <a:ext cx="1458410" cy="14584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8CB6CF2-F6C9-4114-9DBE-DD18CADE67B9}"/>
              </a:ext>
            </a:extLst>
          </p:cNvPr>
          <p:cNvSpPr txBox="1"/>
          <p:nvPr/>
        </p:nvSpPr>
        <p:spPr>
          <a:xfrm>
            <a:off x="70166" y="-168339"/>
            <a:ext cx="7371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5</a:t>
            </a:r>
            <a:endParaRPr lang="th-TH" sz="6600" dirty="0">
              <a:effectLst>
                <a:glow rad="1270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pic>
        <p:nvPicPr>
          <p:cNvPr id="67" name="Picture 66" descr="A picture containing icon&#10;&#10;Description automatically generated">
            <a:extLst>
              <a:ext uri="{FF2B5EF4-FFF2-40B4-BE49-F238E27FC236}">
                <a16:creationId xmlns:a16="http://schemas.microsoft.com/office/drawing/2014/main" id="{6A5EFFA9-31C5-4F77-AF5B-801973650B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701" y="4741807"/>
            <a:ext cx="1488305" cy="190800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3C24E3EC-8890-4D0F-B85E-CDC0EF2AF4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56651">
            <a:off x="723797" y="4712361"/>
            <a:ext cx="1386247" cy="1944000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B348737B-04D0-4A11-A500-1170DEAE0B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43349" flipH="1">
            <a:off x="4140933" y="4838493"/>
            <a:ext cx="1309234" cy="1836000"/>
          </a:xfrm>
          <a:prstGeom prst="rect">
            <a:avLst/>
          </a:prstGeom>
        </p:spPr>
      </p:pic>
      <p:pic>
        <p:nvPicPr>
          <p:cNvPr id="71" name="Picture 70" descr="Icon&#10;&#10;Description automatically generated">
            <a:extLst>
              <a:ext uri="{FF2B5EF4-FFF2-40B4-BE49-F238E27FC236}">
                <a16:creationId xmlns:a16="http://schemas.microsoft.com/office/drawing/2014/main" id="{301716B6-1FCE-4355-8ECA-C2261BFCF6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5860">
            <a:off x="4914871" y="4850033"/>
            <a:ext cx="216591" cy="216000"/>
          </a:xfrm>
          <a:prstGeom prst="rect">
            <a:avLst/>
          </a:prstGeom>
        </p:spPr>
      </p:pic>
      <p:pic>
        <p:nvPicPr>
          <p:cNvPr id="72" name="ถูก1">
            <a:extLst>
              <a:ext uri="{FF2B5EF4-FFF2-40B4-BE49-F238E27FC236}">
                <a16:creationId xmlns:a16="http://schemas.microsoft.com/office/drawing/2014/main" id="{503B1EF3-25C9-45F2-9B73-943865234D95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478" y="348401"/>
            <a:ext cx="936000" cy="936000"/>
          </a:xfrm>
          <a:prstGeom prst="rect">
            <a:avLst/>
          </a:prstGeom>
        </p:spPr>
      </p:pic>
      <p:pic>
        <p:nvPicPr>
          <p:cNvPr id="75" name="ผิด2">
            <a:extLst>
              <a:ext uri="{FF2B5EF4-FFF2-40B4-BE49-F238E27FC236}">
                <a16:creationId xmlns:a16="http://schemas.microsoft.com/office/drawing/2014/main" id="{D4680530-AE40-4498-9842-BEA6BC652F63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149" y="2339967"/>
            <a:ext cx="936000" cy="936000"/>
          </a:xfrm>
          <a:prstGeom prst="rect">
            <a:avLst/>
          </a:prstGeom>
        </p:spPr>
      </p:pic>
      <p:pic>
        <p:nvPicPr>
          <p:cNvPr id="77" name="ผิด2">
            <a:extLst>
              <a:ext uri="{FF2B5EF4-FFF2-40B4-BE49-F238E27FC236}">
                <a16:creationId xmlns:a16="http://schemas.microsoft.com/office/drawing/2014/main" id="{C636E22E-B83A-4815-8AAF-42E9EC6ED57F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042" y="4300571"/>
            <a:ext cx="936000" cy="936000"/>
          </a:xfrm>
          <a:prstGeom prst="rect">
            <a:avLst/>
          </a:prstGeom>
        </p:spPr>
      </p:pic>
      <p:pic>
        <p:nvPicPr>
          <p:cNvPr id="79" name="Picture 78" descr="Logo, ico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1345FFD-9998-41A9-AA3D-BD91E86374F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184" y="6014408"/>
            <a:ext cx="634492" cy="634492"/>
          </a:xfrm>
          <a:prstGeom prst="rect">
            <a:avLst/>
          </a:prstGeom>
        </p:spPr>
      </p:pic>
      <p:pic>
        <p:nvPicPr>
          <p:cNvPr id="80" name="Picture 79" descr="Icon&#10;&#10;Description automatically generated">
            <a:extLst>
              <a:ext uri="{FF2B5EF4-FFF2-40B4-BE49-F238E27FC236}">
                <a16:creationId xmlns:a16="http://schemas.microsoft.com/office/drawing/2014/main" id="{3B7455A9-75C6-4EE5-A491-0A2FC5427E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31467">
            <a:off x="9051322" y="2139150"/>
            <a:ext cx="216591" cy="216000"/>
          </a:xfrm>
          <a:prstGeom prst="rect">
            <a:avLst/>
          </a:prstGeom>
        </p:spPr>
      </p:pic>
      <p:pic>
        <p:nvPicPr>
          <p:cNvPr id="81" name="Picture 80" descr="Icon&#10;&#10;Description automatically generated">
            <a:extLst>
              <a:ext uri="{FF2B5EF4-FFF2-40B4-BE49-F238E27FC236}">
                <a16:creationId xmlns:a16="http://schemas.microsoft.com/office/drawing/2014/main" id="{C9E31BE9-84BE-44F5-91E3-F15FA1189C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39887">
            <a:off x="7935619" y="5997881"/>
            <a:ext cx="216591" cy="216000"/>
          </a:xfrm>
          <a:prstGeom prst="rect">
            <a:avLst/>
          </a:prstGeom>
        </p:spPr>
      </p:pic>
      <p:pic>
        <p:nvPicPr>
          <p:cNvPr id="82" name="Picture 81" descr="Icon&#10;&#10;Description automatically generated">
            <a:extLst>
              <a:ext uri="{FF2B5EF4-FFF2-40B4-BE49-F238E27FC236}">
                <a16:creationId xmlns:a16="http://schemas.microsoft.com/office/drawing/2014/main" id="{7268331B-87B2-4ACD-94D0-4BCBA7689F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67594">
            <a:off x="9691323" y="6228015"/>
            <a:ext cx="324886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575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>
        <p15:prstTrans prst="peelOff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3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1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4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1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nature&#10;&#10;Description automatically generated">
            <a:extLst>
              <a:ext uri="{FF2B5EF4-FFF2-40B4-BE49-F238E27FC236}">
                <a16:creationId xmlns:a16="http://schemas.microsoft.com/office/drawing/2014/main" id="{0EAF35A7-A101-4997-BCA9-5E8F0DC8B4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" r="954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63CBA346-CCF2-48AC-B0A9-F5F99BE08D66}"/>
              </a:ext>
            </a:extLst>
          </p:cNvPr>
          <p:cNvGrpSpPr/>
          <p:nvPr/>
        </p:nvGrpSpPr>
        <p:grpSpPr>
          <a:xfrm>
            <a:off x="418774" y="1588434"/>
            <a:ext cx="5393802" cy="2881067"/>
            <a:chOff x="486137" y="1930399"/>
            <a:chExt cx="5393802" cy="2881067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E159C3E2-D6D2-49EE-948B-48B705241466}"/>
                </a:ext>
              </a:extLst>
            </p:cNvPr>
            <p:cNvSpPr/>
            <p:nvPr/>
          </p:nvSpPr>
          <p:spPr>
            <a:xfrm>
              <a:off x="486137" y="1930399"/>
              <a:ext cx="5393802" cy="2881067"/>
            </a:xfrm>
            <a:prstGeom prst="roundRect">
              <a:avLst>
                <a:gd name="adj" fmla="val 9037"/>
              </a:avLst>
            </a:prstGeom>
            <a:solidFill>
              <a:schemeClr val="bg1"/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13FE759-D7DF-4CE6-A0A3-29FC0FB5A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59229" y="2185521"/>
              <a:ext cx="2447618" cy="2513063"/>
            </a:xfrm>
            <a:prstGeom prst="rect">
              <a:avLst/>
            </a:prstGeom>
          </p:spPr>
        </p:pic>
      </p:grpSp>
      <p:grpSp>
        <p:nvGrpSpPr>
          <p:cNvPr id="26" name="C">
            <a:extLst>
              <a:ext uri="{FF2B5EF4-FFF2-40B4-BE49-F238E27FC236}">
                <a16:creationId xmlns:a16="http://schemas.microsoft.com/office/drawing/2014/main" id="{81369D6B-C1DD-4104-96F5-09445BC26929}"/>
              </a:ext>
            </a:extLst>
          </p:cNvPr>
          <p:cNvGrpSpPr/>
          <p:nvPr/>
        </p:nvGrpSpPr>
        <p:grpSpPr>
          <a:xfrm>
            <a:off x="6157605" y="4327253"/>
            <a:ext cx="6011243" cy="1668995"/>
            <a:chOff x="6350645" y="1878147"/>
            <a:chExt cx="6011243" cy="166899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B6DF747-D7C5-4530-85A8-CC87869EB0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50645" y="1878147"/>
              <a:ext cx="5546552" cy="1668995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4DF5EDF-9932-4A03-8525-6B33BC02DD52}"/>
                </a:ext>
              </a:extLst>
            </p:cNvPr>
            <p:cNvSpPr txBox="1"/>
            <p:nvPr/>
          </p:nvSpPr>
          <p:spPr>
            <a:xfrm>
              <a:off x="7229859" y="1996600"/>
              <a:ext cx="513202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เงินเหรียญชนิดราคา 50 สตางค์</a:t>
              </a:r>
            </a:p>
          </p:txBody>
        </p:sp>
      </p:grpSp>
      <p:grpSp>
        <p:nvGrpSpPr>
          <p:cNvPr id="23" name="B">
            <a:extLst>
              <a:ext uri="{FF2B5EF4-FFF2-40B4-BE49-F238E27FC236}">
                <a16:creationId xmlns:a16="http://schemas.microsoft.com/office/drawing/2014/main" id="{3C2C21C9-4CD9-48AD-BA6C-763587C33EDF}"/>
              </a:ext>
            </a:extLst>
          </p:cNvPr>
          <p:cNvGrpSpPr/>
          <p:nvPr/>
        </p:nvGrpSpPr>
        <p:grpSpPr>
          <a:xfrm>
            <a:off x="6157605" y="2374101"/>
            <a:ext cx="5546552" cy="1668995"/>
            <a:chOff x="6350645" y="1878147"/>
            <a:chExt cx="5546552" cy="166899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6052F15-53F8-4EAC-98FA-66D19BE3C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50645" y="1878147"/>
              <a:ext cx="5546552" cy="166899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84B4AEB-E5B8-4F42-A39F-DA88513961E1}"/>
                </a:ext>
              </a:extLst>
            </p:cNvPr>
            <p:cNvSpPr txBox="1"/>
            <p:nvPr/>
          </p:nvSpPr>
          <p:spPr>
            <a:xfrm>
              <a:off x="7229860" y="1996600"/>
              <a:ext cx="457887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เงินเหรียญชนิดราคา 5 บาท</a:t>
              </a:r>
            </a:p>
          </p:txBody>
        </p:sp>
      </p:grpSp>
      <p:grpSp>
        <p:nvGrpSpPr>
          <p:cNvPr id="22" name="A">
            <a:extLst>
              <a:ext uri="{FF2B5EF4-FFF2-40B4-BE49-F238E27FC236}">
                <a16:creationId xmlns:a16="http://schemas.microsoft.com/office/drawing/2014/main" id="{50F5ACBB-6CB5-40AD-A196-89A91B550B0D}"/>
              </a:ext>
            </a:extLst>
          </p:cNvPr>
          <p:cNvGrpSpPr/>
          <p:nvPr/>
        </p:nvGrpSpPr>
        <p:grpSpPr>
          <a:xfrm>
            <a:off x="6157605" y="420949"/>
            <a:ext cx="5546552" cy="1668995"/>
            <a:chOff x="6350645" y="1878147"/>
            <a:chExt cx="5546552" cy="1668995"/>
          </a:xfrm>
        </p:grpSpPr>
        <p:pic>
          <p:nvPicPr>
            <p:cNvPr id="21" name="Picture 2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FD90B9B-1D3C-4BC2-A3DC-9482D90C2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0645" y="1878147"/>
              <a:ext cx="5546552" cy="166899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C8FFF12-7724-48A1-B163-AAFCF84A663B}"/>
                </a:ext>
              </a:extLst>
            </p:cNvPr>
            <p:cNvSpPr txBox="1"/>
            <p:nvPr/>
          </p:nvSpPr>
          <p:spPr>
            <a:xfrm>
              <a:off x="7229860" y="1996600"/>
              <a:ext cx="457887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ธนบัตรชนิดราคา 5 บาท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F9DE05DD-26EA-4C7D-B8DD-1302CAE5099B}"/>
              </a:ext>
            </a:extLst>
          </p:cNvPr>
          <p:cNvSpPr txBox="1"/>
          <p:nvPr/>
        </p:nvSpPr>
        <p:spPr>
          <a:xfrm>
            <a:off x="610565" y="850102"/>
            <a:ext cx="5010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จงคลิกเลือกชนิดของเงิน</a:t>
            </a:r>
          </a:p>
        </p:txBody>
      </p:sp>
      <p:pic>
        <p:nvPicPr>
          <p:cNvPr id="46" name="Picture 45" descr="Icon&#10;&#10;Description automatically generated">
            <a:extLst>
              <a:ext uri="{FF2B5EF4-FFF2-40B4-BE49-F238E27FC236}">
                <a16:creationId xmlns:a16="http://schemas.microsoft.com/office/drawing/2014/main" id="{4D37FD73-7DCA-40D6-9B7E-C210D3924A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50310">
            <a:off x="11529000" y="293234"/>
            <a:ext cx="324886" cy="324000"/>
          </a:xfrm>
          <a:prstGeom prst="rect">
            <a:avLst/>
          </a:prstGeom>
        </p:spPr>
      </p:pic>
      <p:pic>
        <p:nvPicPr>
          <p:cNvPr id="47" name="Picture 46" descr="Icon&#10;&#10;Description automatically generated">
            <a:extLst>
              <a:ext uri="{FF2B5EF4-FFF2-40B4-BE49-F238E27FC236}">
                <a16:creationId xmlns:a16="http://schemas.microsoft.com/office/drawing/2014/main" id="{F4280FA2-56C5-4901-9A26-48AF972292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7127">
            <a:off x="2033814" y="4926465"/>
            <a:ext cx="324886" cy="324000"/>
          </a:xfrm>
          <a:prstGeom prst="rect">
            <a:avLst/>
          </a:prstGeom>
        </p:spPr>
      </p:pic>
      <p:pic>
        <p:nvPicPr>
          <p:cNvPr id="49" name="Picture 48" descr="Icon&#10;&#10;Description automatically generated">
            <a:extLst>
              <a:ext uri="{FF2B5EF4-FFF2-40B4-BE49-F238E27FC236}">
                <a16:creationId xmlns:a16="http://schemas.microsoft.com/office/drawing/2014/main" id="{4C17FFE1-9495-495F-93F6-F900D5B438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8401">
            <a:off x="324853" y="381745"/>
            <a:ext cx="324886" cy="32400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6821A1D9-B19B-4D37-A7F9-BC6D8FBEF8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0228">
            <a:off x="6086561" y="1148743"/>
            <a:ext cx="216591" cy="216000"/>
          </a:xfrm>
          <a:prstGeom prst="rect">
            <a:avLst/>
          </a:prstGeom>
        </p:spPr>
      </p:pic>
      <p:pic>
        <p:nvPicPr>
          <p:cNvPr id="51" name="Picture 50" descr="Icon&#10;&#10;Description automatically generated">
            <a:extLst>
              <a:ext uri="{FF2B5EF4-FFF2-40B4-BE49-F238E27FC236}">
                <a16:creationId xmlns:a16="http://schemas.microsoft.com/office/drawing/2014/main" id="{223C0DFC-CDB2-4B2B-A963-A564A8715C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0228">
            <a:off x="1892489" y="488419"/>
            <a:ext cx="216591" cy="216000"/>
          </a:xfrm>
          <a:prstGeom prst="rect">
            <a:avLst/>
          </a:prstGeom>
        </p:spPr>
      </p:pic>
      <p:pic>
        <p:nvPicPr>
          <p:cNvPr id="52" name="Picture 51" descr="Icon&#10;&#10;Description automatically generated">
            <a:extLst>
              <a:ext uri="{FF2B5EF4-FFF2-40B4-BE49-F238E27FC236}">
                <a16:creationId xmlns:a16="http://schemas.microsoft.com/office/drawing/2014/main" id="{5FC765AC-2262-41CB-BAFF-74ED2CA719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3938">
            <a:off x="210933" y="4503601"/>
            <a:ext cx="216591" cy="216000"/>
          </a:xfrm>
          <a:prstGeom prst="rect">
            <a:avLst/>
          </a:prstGeom>
        </p:spPr>
      </p:pic>
      <p:pic>
        <p:nvPicPr>
          <p:cNvPr id="53" name="Picture 52" descr="Icon&#10;&#10;Description automatically generated">
            <a:extLst>
              <a:ext uri="{FF2B5EF4-FFF2-40B4-BE49-F238E27FC236}">
                <a16:creationId xmlns:a16="http://schemas.microsoft.com/office/drawing/2014/main" id="{ADDEA15B-7E71-40F2-AAB8-BE84A9AA4B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3938">
            <a:off x="3630286" y="303191"/>
            <a:ext cx="216591" cy="216000"/>
          </a:xfrm>
          <a:prstGeom prst="rect">
            <a:avLst/>
          </a:prstGeom>
        </p:spPr>
      </p:pic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DA929226-0639-4EE0-BDFB-8101EDCD3F6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3938">
            <a:off x="9726285" y="5372164"/>
            <a:ext cx="216591" cy="216000"/>
          </a:xfrm>
          <a:prstGeom prst="rect">
            <a:avLst/>
          </a:prstGeom>
        </p:spPr>
      </p:pic>
      <p:pic>
        <p:nvPicPr>
          <p:cNvPr id="55" name="Picture 54" descr="Icon&#10;&#10;Description automatically generated">
            <a:extLst>
              <a:ext uri="{FF2B5EF4-FFF2-40B4-BE49-F238E27FC236}">
                <a16:creationId xmlns:a16="http://schemas.microsoft.com/office/drawing/2014/main" id="{EEE699DE-533D-453E-84AA-14D466E13D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3938">
            <a:off x="6446028" y="6220639"/>
            <a:ext cx="216591" cy="216000"/>
          </a:xfrm>
          <a:prstGeom prst="rect">
            <a:avLst/>
          </a:prstGeom>
        </p:spPr>
      </p:pic>
      <p:pic>
        <p:nvPicPr>
          <p:cNvPr id="56" name="Picture 55" descr="Icon&#10;&#10;Description automatically generated">
            <a:extLst>
              <a:ext uri="{FF2B5EF4-FFF2-40B4-BE49-F238E27FC236}">
                <a16:creationId xmlns:a16="http://schemas.microsoft.com/office/drawing/2014/main" id="{4FA97602-AF27-45C5-B08D-8728B1FD30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7945">
            <a:off x="11601652" y="4412615"/>
            <a:ext cx="216591" cy="216000"/>
          </a:xfrm>
          <a:prstGeom prst="rect">
            <a:avLst/>
          </a:prstGeom>
        </p:spPr>
      </p:pic>
      <p:pic>
        <p:nvPicPr>
          <p:cNvPr id="57" name="Picture 56" descr="Icon&#10;&#10;Description automatically generated">
            <a:extLst>
              <a:ext uri="{FF2B5EF4-FFF2-40B4-BE49-F238E27FC236}">
                <a16:creationId xmlns:a16="http://schemas.microsoft.com/office/drawing/2014/main" id="{079CFBEA-E808-4F24-B3AA-C37CBA8EDC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7945">
            <a:off x="7914581" y="3388074"/>
            <a:ext cx="216591" cy="216000"/>
          </a:xfrm>
          <a:prstGeom prst="rect">
            <a:avLst/>
          </a:prstGeom>
        </p:spPr>
      </p:pic>
      <p:sp>
        <p:nvSpPr>
          <p:cNvPr id="64" name="Oval 63">
            <a:extLst>
              <a:ext uri="{FF2B5EF4-FFF2-40B4-BE49-F238E27FC236}">
                <a16:creationId xmlns:a16="http://schemas.microsoft.com/office/drawing/2014/main" id="{A5C51AAE-5D7F-42AE-A285-20E163FF241C}"/>
              </a:ext>
            </a:extLst>
          </p:cNvPr>
          <p:cNvSpPr/>
          <p:nvPr/>
        </p:nvSpPr>
        <p:spPr>
          <a:xfrm>
            <a:off x="-464692" y="-547621"/>
            <a:ext cx="1458410" cy="14584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8CB6CF2-F6C9-4114-9DBE-DD18CADE67B9}"/>
              </a:ext>
            </a:extLst>
          </p:cNvPr>
          <p:cNvSpPr txBox="1"/>
          <p:nvPr/>
        </p:nvSpPr>
        <p:spPr>
          <a:xfrm>
            <a:off x="70166" y="-168339"/>
            <a:ext cx="7371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6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6</a:t>
            </a:r>
          </a:p>
        </p:txBody>
      </p:sp>
      <p:pic>
        <p:nvPicPr>
          <p:cNvPr id="67" name="Picture 66" descr="A picture containing icon&#10;&#10;Description automatically generated">
            <a:extLst>
              <a:ext uri="{FF2B5EF4-FFF2-40B4-BE49-F238E27FC236}">
                <a16:creationId xmlns:a16="http://schemas.microsoft.com/office/drawing/2014/main" id="{6A5EFFA9-31C5-4F77-AF5B-801973650B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701" y="4741807"/>
            <a:ext cx="1488305" cy="190800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3C24E3EC-8890-4D0F-B85E-CDC0EF2AF4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56651">
            <a:off x="723797" y="4712361"/>
            <a:ext cx="1386247" cy="1944000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B348737B-04D0-4A11-A500-1170DEAE0B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43349" flipH="1">
            <a:off x="4140933" y="4838493"/>
            <a:ext cx="1309234" cy="1836000"/>
          </a:xfrm>
          <a:prstGeom prst="rect">
            <a:avLst/>
          </a:prstGeom>
        </p:spPr>
      </p:pic>
      <p:pic>
        <p:nvPicPr>
          <p:cNvPr id="71" name="Picture 70" descr="Icon&#10;&#10;Description automatically generated">
            <a:extLst>
              <a:ext uri="{FF2B5EF4-FFF2-40B4-BE49-F238E27FC236}">
                <a16:creationId xmlns:a16="http://schemas.microsoft.com/office/drawing/2014/main" id="{301716B6-1FCE-4355-8ECA-C2261BFCF6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5860">
            <a:off x="4914871" y="4850033"/>
            <a:ext cx="216591" cy="216000"/>
          </a:xfrm>
          <a:prstGeom prst="rect">
            <a:avLst/>
          </a:prstGeom>
        </p:spPr>
      </p:pic>
      <p:pic>
        <p:nvPicPr>
          <p:cNvPr id="73" name="ผิด2">
            <a:extLst>
              <a:ext uri="{FF2B5EF4-FFF2-40B4-BE49-F238E27FC236}">
                <a16:creationId xmlns:a16="http://schemas.microsoft.com/office/drawing/2014/main" id="{AD1DEF71-BC43-4225-88F6-79468412094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820" y="399157"/>
            <a:ext cx="936000" cy="936000"/>
          </a:xfrm>
          <a:prstGeom prst="rect">
            <a:avLst/>
          </a:prstGeom>
        </p:spPr>
      </p:pic>
      <p:pic>
        <p:nvPicPr>
          <p:cNvPr id="76" name="ถูก1">
            <a:extLst>
              <a:ext uri="{FF2B5EF4-FFF2-40B4-BE49-F238E27FC236}">
                <a16:creationId xmlns:a16="http://schemas.microsoft.com/office/drawing/2014/main" id="{9D96EFAB-6FF7-4614-BAAE-CD3E757AB725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235" y="2301553"/>
            <a:ext cx="936000" cy="936000"/>
          </a:xfrm>
          <a:prstGeom prst="rect">
            <a:avLst/>
          </a:prstGeom>
        </p:spPr>
      </p:pic>
      <p:pic>
        <p:nvPicPr>
          <p:cNvPr id="77" name="ผิด2">
            <a:extLst>
              <a:ext uri="{FF2B5EF4-FFF2-40B4-BE49-F238E27FC236}">
                <a16:creationId xmlns:a16="http://schemas.microsoft.com/office/drawing/2014/main" id="{C636E22E-B83A-4815-8AAF-42E9EC6ED57F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042" y="4300571"/>
            <a:ext cx="936000" cy="936000"/>
          </a:xfrm>
          <a:prstGeom prst="rect">
            <a:avLst/>
          </a:prstGeom>
        </p:spPr>
      </p:pic>
      <p:pic>
        <p:nvPicPr>
          <p:cNvPr id="79" name="Picture 78" descr="Logo, ico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1345FFD-9998-41A9-AA3D-BD91E86374F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184" y="6014408"/>
            <a:ext cx="634492" cy="634492"/>
          </a:xfrm>
          <a:prstGeom prst="rect">
            <a:avLst/>
          </a:prstGeom>
        </p:spPr>
      </p:pic>
      <p:pic>
        <p:nvPicPr>
          <p:cNvPr id="80" name="Picture 79" descr="Icon&#10;&#10;Description automatically generated">
            <a:extLst>
              <a:ext uri="{FF2B5EF4-FFF2-40B4-BE49-F238E27FC236}">
                <a16:creationId xmlns:a16="http://schemas.microsoft.com/office/drawing/2014/main" id="{3B7455A9-75C6-4EE5-A491-0A2FC5427E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31467">
            <a:off x="9051322" y="2139150"/>
            <a:ext cx="216591" cy="216000"/>
          </a:xfrm>
          <a:prstGeom prst="rect">
            <a:avLst/>
          </a:prstGeom>
        </p:spPr>
      </p:pic>
      <p:pic>
        <p:nvPicPr>
          <p:cNvPr id="81" name="Picture 80" descr="Icon&#10;&#10;Description automatically generated">
            <a:extLst>
              <a:ext uri="{FF2B5EF4-FFF2-40B4-BE49-F238E27FC236}">
                <a16:creationId xmlns:a16="http://schemas.microsoft.com/office/drawing/2014/main" id="{C9E31BE9-84BE-44F5-91E3-F15FA1189C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39887">
            <a:off x="7935619" y="5997881"/>
            <a:ext cx="216591" cy="216000"/>
          </a:xfrm>
          <a:prstGeom prst="rect">
            <a:avLst/>
          </a:prstGeom>
        </p:spPr>
      </p:pic>
      <p:pic>
        <p:nvPicPr>
          <p:cNvPr id="82" name="Picture 81" descr="Icon&#10;&#10;Description automatically generated">
            <a:extLst>
              <a:ext uri="{FF2B5EF4-FFF2-40B4-BE49-F238E27FC236}">
                <a16:creationId xmlns:a16="http://schemas.microsoft.com/office/drawing/2014/main" id="{7268331B-87B2-4ACD-94D0-4BCBA7689F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67594">
            <a:off x="9691323" y="6228015"/>
            <a:ext cx="324886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9888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>
        <p15:prstTrans prst="peelOff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3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1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4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1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nature&#10;&#10;Description automatically generated">
            <a:extLst>
              <a:ext uri="{FF2B5EF4-FFF2-40B4-BE49-F238E27FC236}">
                <a16:creationId xmlns:a16="http://schemas.microsoft.com/office/drawing/2014/main" id="{0EAF35A7-A101-4997-BCA9-5E8F0DC8B4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" r="954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63CBA346-CCF2-48AC-B0A9-F5F99BE08D66}"/>
              </a:ext>
            </a:extLst>
          </p:cNvPr>
          <p:cNvGrpSpPr/>
          <p:nvPr/>
        </p:nvGrpSpPr>
        <p:grpSpPr>
          <a:xfrm>
            <a:off x="418774" y="1588434"/>
            <a:ext cx="5393802" cy="2881067"/>
            <a:chOff x="486137" y="1930399"/>
            <a:chExt cx="5393802" cy="2881067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E159C3E2-D6D2-49EE-948B-48B705241466}"/>
                </a:ext>
              </a:extLst>
            </p:cNvPr>
            <p:cNvSpPr/>
            <p:nvPr/>
          </p:nvSpPr>
          <p:spPr>
            <a:xfrm>
              <a:off x="486137" y="1930399"/>
              <a:ext cx="5393802" cy="2881067"/>
            </a:xfrm>
            <a:prstGeom prst="roundRect">
              <a:avLst>
                <a:gd name="adj" fmla="val 9037"/>
              </a:avLst>
            </a:prstGeom>
            <a:solidFill>
              <a:schemeClr val="bg1"/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13FE759-D7DF-4CE6-A0A3-29FC0FB5A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64257" y="2165201"/>
              <a:ext cx="2437563" cy="2513063"/>
            </a:xfrm>
            <a:prstGeom prst="rect">
              <a:avLst/>
            </a:prstGeom>
          </p:spPr>
        </p:pic>
      </p:grpSp>
      <p:grpSp>
        <p:nvGrpSpPr>
          <p:cNvPr id="26" name="C">
            <a:extLst>
              <a:ext uri="{FF2B5EF4-FFF2-40B4-BE49-F238E27FC236}">
                <a16:creationId xmlns:a16="http://schemas.microsoft.com/office/drawing/2014/main" id="{81369D6B-C1DD-4104-96F5-09445BC26929}"/>
              </a:ext>
            </a:extLst>
          </p:cNvPr>
          <p:cNvGrpSpPr/>
          <p:nvPr/>
        </p:nvGrpSpPr>
        <p:grpSpPr>
          <a:xfrm>
            <a:off x="6157605" y="4327253"/>
            <a:ext cx="5834071" cy="1668995"/>
            <a:chOff x="6350645" y="1878147"/>
            <a:chExt cx="5834071" cy="166899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B6DF747-D7C5-4530-85A8-CC87869EB0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50645" y="1878147"/>
              <a:ext cx="5546552" cy="1668995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4DF5EDF-9932-4A03-8525-6B33BC02DD52}"/>
                </a:ext>
              </a:extLst>
            </p:cNvPr>
            <p:cNvSpPr txBox="1"/>
            <p:nvPr/>
          </p:nvSpPr>
          <p:spPr>
            <a:xfrm>
              <a:off x="7229860" y="1996600"/>
              <a:ext cx="495485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เงินเหรียญชนิดราคา 25 สตางค์</a:t>
              </a:r>
            </a:p>
          </p:txBody>
        </p:sp>
      </p:grpSp>
      <p:grpSp>
        <p:nvGrpSpPr>
          <p:cNvPr id="23" name="B">
            <a:extLst>
              <a:ext uri="{FF2B5EF4-FFF2-40B4-BE49-F238E27FC236}">
                <a16:creationId xmlns:a16="http://schemas.microsoft.com/office/drawing/2014/main" id="{3C2C21C9-4CD9-48AD-BA6C-763587C33EDF}"/>
              </a:ext>
            </a:extLst>
          </p:cNvPr>
          <p:cNvGrpSpPr/>
          <p:nvPr/>
        </p:nvGrpSpPr>
        <p:grpSpPr>
          <a:xfrm>
            <a:off x="6157605" y="2374101"/>
            <a:ext cx="5964229" cy="1668995"/>
            <a:chOff x="6350645" y="1878147"/>
            <a:chExt cx="5964229" cy="166899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6052F15-53F8-4EAC-98FA-66D19BE3C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50645" y="1878147"/>
              <a:ext cx="5546552" cy="166899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84B4AEB-E5B8-4F42-A39F-DA88513961E1}"/>
                </a:ext>
              </a:extLst>
            </p:cNvPr>
            <p:cNvSpPr txBox="1"/>
            <p:nvPr/>
          </p:nvSpPr>
          <p:spPr>
            <a:xfrm>
              <a:off x="7229860" y="1996600"/>
              <a:ext cx="508501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เงินเหรียญชนิดราคา 50 บาท</a:t>
              </a:r>
            </a:p>
          </p:txBody>
        </p:sp>
      </p:grpSp>
      <p:grpSp>
        <p:nvGrpSpPr>
          <p:cNvPr id="22" name="A">
            <a:extLst>
              <a:ext uri="{FF2B5EF4-FFF2-40B4-BE49-F238E27FC236}">
                <a16:creationId xmlns:a16="http://schemas.microsoft.com/office/drawing/2014/main" id="{50F5ACBB-6CB5-40AD-A196-89A91B550B0D}"/>
              </a:ext>
            </a:extLst>
          </p:cNvPr>
          <p:cNvGrpSpPr/>
          <p:nvPr/>
        </p:nvGrpSpPr>
        <p:grpSpPr>
          <a:xfrm>
            <a:off x="6157605" y="420949"/>
            <a:ext cx="5964229" cy="1668995"/>
            <a:chOff x="6350645" y="1878147"/>
            <a:chExt cx="5964229" cy="1668995"/>
          </a:xfrm>
        </p:grpSpPr>
        <p:pic>
          <p:nvPicPr>
            <p:cNvPr id="21" name="Picture 2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FD90B9B-1D3C-4BC2-A3DC-9482D90C2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0645" y="1878147"/>
              <a:ext cx="5546552" cy="166899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C8FFF12-7724-48A1-B163-AAFCF84A663B}"/>
                </a:ext>
              </a:extLst>
            </p:cNvPr>
            <p:cNvSpPr txBox="1"/>
            <p:nvPr/>
          </p:nvSpPr>
          <p:spPr>
            <a:xfrm>
              <a:off x="7229860" y="1996600"/>
              <a:ext cx="508501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เงินเหรียญชนิดราคา 50 สตางค์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F9DE05DD-26EA-4C7D-B8DD-1302CAE5099B}"/>
              </a:ext>
            </a:extLst>
          </p:cNvPr>
          <p:cNvSpPr txBox="1"/>
          <p:nvPr/>
        </p:nvSpPr>
        <p:spPr>
          <a:xfrm>
            <a:off x="610565" y="850102"/>
            <a:ext cx="5010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จงคลิกเลือกชนิดของเงิน</a:t>
            </a:r>
          </a:p>
        </p:txBody>
      </p:sp>
      <p:pic>
        <p:nvPicPr>
          <p:cNvPr id="46" name="Picture 45" descr="Icon&#10;&#10;Description automatically generated">
            <a:extLst>
              <a:ext uri="{FF2B5EF4-FFF2-40B4-BE49-F238E27FC236}">
                <a16:creationId xmlns:a16="http://schemas.microsoft.com/office/drawing/2014/main" id="{4D37FD73-7DCA-40D6-9B7E-C210D3924A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50310">
            <a:off x="11529000" y="293234"/>
            <a:ext cx="324886" cy="324000"/>
          </a:xfrm>
          <a:prstGeom prst="rect">
            <a:avLst/>
          </a:prstGeom>
        </p:spPr>
      </p:pic>
      <p:pic>
        <p:nvPicPr>
          <p:cNvPr id="47" name="Picture 46" descr="Icon&#10;&#10;Description automatically generated">
            <a:extLst>
              <a:ext uri="{FF2B5EF4-FFF2-40B4-BE49-F238E27FC236}">
                <a16:creationId xmlns:a16="http://schemas.microsoft.com/office/drawing/2014/main" id="{F4280FA2-56C5-4901-9A26-48AF972292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7127">
            <a:off x="2033814" y="4926465"/>
            <a:ext cx="324886" cy="324000"/>
          </a:xfrm>
          <a:prstGeom prst="rect">
            <a:avLst/>
          </a:prstGeom>
        </p:spPr>
      </p:pic>
      <p:pic>
        <p:nvPicPr>
          <p:cNvPr id="49" name="Picture 48" descr="Icon&#10;&#10;Description automatically generated">
            <a:extLst>
              <a:ext uri="{FF2B5EF4-FFF2-40B4-BE49-F238E27FC236}">
                <a16:creationId xmlns:a16="http://schemas.microsoft.com/office/drawing/2014/main" id="{4C17FFE1-9495-495F-93F6-F900D5B438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8401">
            <a:off x="324853" y="381745"/>
            <a:ext cx="324886" cy="32400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6821A1D9-B19B-4D37-A7F9-BC6D8FBEF8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0228">
            <a:off x="6086561" y="1148743"/>
            <a:ext cx="216591" cy="216000"/>
          </a:xfrm>
          <a:prstGeom prst="rect">
            <a:avLst/>
          </a:prstGeom>
        </p:spPr>
      </p:pic>
      <p:pic>
        <p:nvPicPr>
          <p:cNvPr id="51" name="Picture 50" descr="Icon&#10;&#10;Description automatically generated">
            <a:extLst>
              <a:ext uri="{FF2B5EF4-FFF2-40B4-BE49-F238E27FC236}">
                <a16:creationId xmlns:a16="http://schemas.microsoft.com/office/drawing/2014/main" id="{223C0DFC-CDB2-4B2B-A963-A564A8715C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0228">
            <a:off x="1892489" y="488419"/>
            <a:ext cx="216591" cy="216000"/>
          </a:xfrm>
          <a:prstGeom prst="rect">
            <a:avLst/>
          </a:prstGeom>
        </p:spPr>
      </p:pic>
      <p:pic>
        <p:nvPicPr>
          <p:cNvPr id="52" name="Picture 51" descr="Icon&#10;&#10;Description automatically generated">
            <a:extLst>
              <a:ext uri="{FF2B5EF4-FFF2-40B4-BE49-F238E27FC236}">
                <a16:creationId xmlns:a16="http://schemas.microsoft.com/office/drawing/2014/main" id="{5FC765AC-2262-41CB-BAFF-74ED2CA719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3938">
            <a:off x="210933" y="4503601"/>
            <a:ext cx="216591" cy="216000"/>
          </a:xfrm>
          <a:prstGeom prst="rect">
            <a:avLst/>
          </a:prstGeom>
        </p:spPr>
      </p:pic>
      <p:pic>
        <p:nvPicPr>
          <p:cNvPr id="53" name="Picture 52" descr="Icon&#10;&#10;Description automatically generated">
            <a:extLst>
              <a:ext uri="{FF2B5EF4-FFF2-40B4-BE49-F238E27FC236}">
                <a16:creationId xmlns:a16="http://schemas.microsoft.com/office/drawing/2014/main" id="{ADDEA15B-7E71-40F2-AAB8-BE84A9AA4B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3938">
            <a:off x="3630286" y="303191"/>
            <a:ext cx="216591" cy="216000"/>
          </a:xfrm>
          <a:prstGeom prst="rect">
            <a:avLst/>
          </a:prstGeom>
        </p:spPr>
      </p:pic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DA929226-0639-4EE0-BDFB-8101EDCD3F6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3938">
            <a:off x="9726285" y="5372164"/>
            <a:ext cx="216591" cy="216000"/>
          </a:xfrm>
          <a:prstGeom prst="rect">
            <a:avLst/>
          </a:prstGeom>
        </p:spPr>
      </p:pic>
      <p:pic>
        <p:nvPicPr>
          <p:cNvPr id="55" name="Picture 54" descr="Icon&#10;&#10;Description automatically generated">
            <a:extLst>
              <a:ext uri="{FF2B5EF4-FFF2-40B4-BE49-F238E27FC236}">
                <a16:creationId xmlns:a16="http://schemas.microsoft.com/office/drawing/2014/main" id="{EEE699DE-533D-453E-84AA-14D466E13D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3938">
            <a:off x="6446028" y="6220639"/>
            <a:ext cx="216591" cy="216000"/>
          </a:xfrm>
          <a:prstGeom prst="rect">
            <a:avLst/>
          </a:prstGeom>
        </p:spPr>
      </p:pic>
      <p:pic>
        <p:nvPicPr>
          <p:cNvPr id="56" name="Picture 55" descr="Icon&#10;&#10;Description automatically generated">
            <a:extLst>
              <a:ext uri="{FF2B5EF4-FFF2-40B4-BE49-F238E27FC236}">
                <a16:creationId xmlns:a16="http://schemas.microsoft.com/office/drawing/2014/main" id="{4FA97602-AF27-45C5-B08D-8728B1FD30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7945">
            <a:off x="11601652" y="4412615"/>
            <a:ext cx="216591" cy="216000"/>
          </a:xfrm>
          <a:prstGeom prst="rect">
            <a:avLst/>
          </a:prstGeom>
        </p:spPr>
      </p:pic>
      <p:pic>
        <p:nvPicPr>
          <p:cNvPr id="57" name="Picture 56" descr="Icon&#10;&#10;Description automatically generated">
            <a:extLst>
              <a:ext uri="{FF2B5EF4-FFF2-40B4-BE49-F238E27FC236}">
                <a16:creationId xmlns:a16="http://schemas.microsoft.com/office/drawing/2014/main" id="{079CFBEA-E808-4F24-B3AA-C37CBA8EDC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7945">
            <a:off x="7914581" y="3388074"/>
            <a:ext cx="216591" cy="216000"/>
          </a:xfrm>
          <a:prstGeom prst="rect">
            <a:avLst/>
          </a:prstGeom>
        </p:spPr>
      </p:pic>
      <p:sp>
        <p:nvSpPr>
          <p:cNvPr id="64" name="Oval 63">
            <a:extLst>
              <a:ext uri="{FF2B5EF4-FFF2-40B4-BE49-F238E27FC236}">
                <a16:creationId xmlns:a16="http://schemas.microsoft.com/office/drawing/2014/main" id="{A5C51AAE-5D7F-42AE-A285-20E163FF241C}"/>
              </a:ext>
            </a:extLst>
          </p:cNvPr>
          <p:cNvSpPr/>
          <p:nvPr/>
        </p:nvSpPr>
        <p:spPr>
          <a:xfrm>
            <a:off x="-464692" y="-547621"/>
            <a:ext cx="1458410" cy="14584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8CB6CF2-F6C9-4114-9DBE-DD18CADE67B9}"/>
              </a:ext>
            </a:extLst>
          </p:cNvPr>
          <p:cNvSpPr txBox="1"/>
          <p:nvPr/>
        </p:nvSpPr>
        <p:spPr>
          <a:xfrm>
            <a:off x="70166" y="-168339"/>
            <a:ext cx="7371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7</a:t>
            </a:r>
            <a:endParaRPr lang="th-TH" sz="6600" dirty="0">
              <a:effectLst>
                <a:glow rad="1270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pic>
        <p:nvPicPr>
          <p:cNvPr id="67" name="Picture 66" descr="A picture containing icon&#10;&#10;Description automatically generated">
            <a:extLst>
              <a:ext uri="{FF2B5EF4-FFF2-40B4-BE49-F238E27FC236}">
                <a16:creationId xmlns:a16="http://schemas.microsoft.com/office/drawing/2014/main" id="{6A5EFFA9-31C5-4F77-AF5B-801973650B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701" y="4741807"/>
            <a:ext cx="1488305" cy="190800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3C24E3EC-8890-4D0F-B85E-CDC0EF2AF4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56651">
            <a:off x="723797" y="4712361"/>
            <a:ext cx="1386247" cy="1944000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B348737B-04D0-4A11-A500-1170DEAE0B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43349" flipH="1">
            <a:off x="4140933" y="4838493"/>
            <a:ext cx="1309234" cy="1836000"/>
          </a:xfrm>
          <a:prstGeom prst="rect">
            <a:avLst/>
          </a:prstGeom>
        </p:spPr>
      </p:pic>
      <p:pic>
        <p:nvPicPr>
          <p:cNvPr id="71" name="Picture 70" descr="Icon&#10;&#10;Description automatically generated">
            <a:extLst>
              <a:ext uri="{FF2B5EF4-FFF2-40B4-BE49-F238E27FC236}">
                <a16:creationId xmlns:a16="http://schemas.microsoft.com/office/drawing/2014/main" id="{301716B6-1FCE-4355-8ECA-C2261BFCF6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5860">
            <a:off x="4914871" y="4850033"/>
            <a:ext cx="216591" cy="216000"/>
          </a:xfrm>
          <a:prstGeom prst="rect">
            <a:avLst/>
          </a:prstGeom>
        </p:spPr>
      </p:pic>
      <p:pic>
        <p:nvPicPr>
          <p:cNvPr id="72" name="ถูก1">
            <a:extLst>
              <a:ext uri="{FF2B5EF4-FFF2-40B4-BE49-F238E27FC236}">
                <a16:creationId xmlns:a16="http://schemas.microsoft.com/office/drawing/2014/main" id="{503B1EF3-25C9-45F2-9B73-943865234D95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786" y="365385"/>
            <a:ext cx="936000" cy="936000"/>
          </a:xfrm>
          <a:prstGeom prst="rect">
            <a:avLst/>
          </a:prstGeom>
        </p:spPr>
      </p:pic>
      <p:pic>
        <p:nvPicPr>
          <p:cNvPr id="75" name="ผิด2">
            <a:extLst>
              <a:ext uri="{FF2B5EF4-FFF2-40B4-BE49-F238E27FC236}">
                <a16:creationId xmlns:a16="http://schemas.microsoft.com/office/drawing/2014/main" id="{D4680530-AE40-4498-9842-BEA6BC652F63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149" y="2339967"/>
            <a:ext cx="936000" cy="936000"/>
          </a:xfrm>
          <a:prstGeom prst="rect">
            <a:avLst/>
          </a:prstGeom>
        </p:spPr>
      </p:pic>
      <p:pic>
        <p:nvPicPr>
          <p:cNvPr id="77" name="ผิด2">
            <a:extLst>
              <a:ext uri="{FF2B5EF4-FFF2-40B4-BE49-F238E27FC236}">
                <a16:creationId xmlns:a16="http://schemas.microsoft.com/office/drawing/2014/main" id="{C636E22E-B83A-4815-8AAF-42E9EC6ED57F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042" y="4300571"/>
            <a:ext cx="936000" cy="936000"/>
          </a:xfrm>
          <a:prstGeom prst="rect">
            <a:avLst/>
          </a:prstGeom>
        </p:spPr>
      </p:pic>
      <p:pic>
        <p:nvPicPr>
          <p:cNvPr id="79" name="Picture 78" descr="Logo, ico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1345FFD-9998-41A9-AA3D-BD91E86374F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184" y="6014408"/>
            <a:ext cx="634492" cy="634492"/>
          </a:xfrm>
          <a:prstGeom prst="rect">
            <a:avLst/>
          </a:prstGeom>
        </p:spPr>
      </p:pic>
      <p:pic>
        <p:nvPicPr>
          <p:cNvPr id="80" name="Picture 79" descr="Icon&#10;&#10;Description automatically generated">
            <a:extLst>
              <a:ext uri="{FF2B5EF4-FFF2-40B4-BE49-F238E27FC236}">
                <a16:creationId xmlns:a16="http://schemas.microsoft.com/office/drawing/2014/main" id="{3B7455A9-75C6-4EE5-A491-0A2FC5427E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31467">
            <a:off x="9051322" y="2139150"/>
            <a:ext cx="216591" cy="216000"/>
          </a:xfrm>
          <a:prstGeom prst="rect">
            <a:avLst/>
          </a:prstGeom>
        </p:spPr>
      </p:pic>
      <p:pic>
        <p:nvPicPr>
          <p:cNvPr id="81" name="Picture 80" descr="Icon&#10;&#10;Description automatically generated">
            <a:extLst>
              <a:ext uri="{FF2B5EF4-FFF2-40B4-BE49-F238E27FC236}">
                <a16:creationId xmlns:a16="http://schemas.microsoft.com/office/drawing/2014/main" id="{C9E31BE9-84BE-44F5-91E3-F15FA1189C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39887">
            <a:off x="7935619" y="5997881"/>
            <a:ext cx="216591" cy="216000"/>
          </a:xfrm>
          <a:prstGeom prst="rect">
            <a:avLst/>
          </a:prstGeom>
        </p:spPr>
      </p:pic>
      <p:pic>
        <p:nvPicPr>
          <p:cNvPr id="82" name="Picture 81" descr="Icon&#10;&#10;Description automatically generated">
            <a:extLst>
              <a:ext uri="{FF2B5EF4-FFF2-40B4-BE49-F238E27FC236}">
                <a16:creationId xmlns:a16="http://schemas.microsoft.com/office/drawing/2014/main" id="{7268331B-87B2-4ACD-94D0-4BCBA7689F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67594">
            <a:off x="9691323" y="6228015"/>
            <a:ext cx="324886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514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>
        <p15:prstTrans prst="peelOff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3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1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4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1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80A52F-8133-4AD2-AB18-A63147342C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" r="73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04D5A226-60C1-4B20-9847-BB60770387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02" y="1402080"/>
            <a:ext cx="11065397" cy="40032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EF91C7-B172-461D-8614-08767205AB94}"/>
              </a:ext>
            </a:extLst>
          </p:cNvPr>
          <p:cNvSpPr txBox="1"/>
          <p:nvPr/>
        </p:nvSpPr>
        <p:spPr>
          <a:xfrm>
            <a:off x="1866000" y="580433"/>
            <a:ext cx="846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เงินเหรียญชนิดราคาต่าง ๆ อาจเรียกสั้น ๆ เช่น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9EC077-0CFC-403B-B54E-AA9733101803}"/>
              </a:ext>
            </a:extLst>
          </p:cNvPr>
          <p:cNvSpPr txBox="1"/>
          <p:nvPr/>
        </p:nvSpPr>
        <p:spPr>
          <a:xfrm>
            <a:off x="7657308" y="2917455"/>
            <a:ext cx="257673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เหรียญ 5 บาท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8801B22-7A8A-455E-849A-0005C2D818F7}"/>
              </a:ext>
            </a:extLst>
          </p:cNvPr>
          <p:cNvGrpSpPr/>
          <p:nvPr/>
        </p:nvGrpSpPr>
        <p:grpSpPr>
          <a:xfrm>
            <a:off x="1957960" y="2917455"/>
            <a:ext cx="5767442" cy="553998"/>
            <a:chOff x="1957960" y="2917455"/>
            <a:chExt cx="5767442" cy="55399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69B7BFB-CF45-4F10-8E64-E6F3F2BABB52}"/>
                </a:ext>
              </a:extLst>
            </p:cNvPr>
            <p:cNvSpPr txBox="1"/>
            <p:nvPr/>
          </p:nvSpPr>
          <p:spPr>
            <a:xfrm>
              <a:off x="1957960" y="2917455"/>
              <a:ext cx="4664845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เงินเหรียญชนิดราคา 5 บาท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616E37A-BD65-4A66-89F3-E1681820F8C3}"/>
                </a:ext>
              </a:extLst>
            </p:cNvPr>
            <p:cNvSpPr txBox="1"/>
            <p:nvPr/>
          </p:nvSpPr>
          <p:spPr>
            <a:xfrm>
              <a:off x="6413356" y="2917455"/>
              <a:ext cx="1312046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เรียกว่า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9AE1608-3C8C-44E7-9916-38B7C7E65AC0}"/>
              </a:ext>
            </a:extLst>
          </p:cNvPr>
          <p:cNvGrpSpPr/>
          <p:nvPr/>
        </p:nvGrpSpPr>
        <p:grpSpPr>
          <a:xfrm>
            <a:off x="1957960" y="2287445"/>
            <a:ext cx="8276080" cy="553998"/>
            <a:chOff x="1957960" y="2287445"/>
            <a:chExt cx="8276080" cy="553998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7A5A877-2264-4370-967D-13F577B3598E}"/>
                </a:ext>
              </a:extLst>
            </p:cNvPr>
            <p:cNvSpPr txBox="1"/>
            <p:nvPr/>
          </p:nvSpPr>
          <p:spPr>
            <a:xfrm>
              <a:off x="7657308" y="2287445"/>
              <a:ext cx="2576732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เหรียญ 10 บาท</a:t>
              </a: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6EC5B08F-86D1-4D6A-BE50-E0BE4F487981}"/>
                </a:ext>
              </a:extLst>
            </p:cNvPr>
            <p:cNvGrpSpPr/>
            <p:nvPr/>
          </p:nvGrpSpPr>
          <p:grpSpPr>
            <a:xfrm>
              <a:off x="1957960" y="2287445"/>
              <a:ext cx="5767442" cy="553998"/>
              <a:chOff x="1957960" y="2287445"/>
              <a:chExt cx="5767442" cy="553998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74A99C8-3A5C-48A1-9432-DC80C93DDA4E}"/>
                  </a:ext>
                </a:extLst>
              </p:cNvPr>
              <p:cNvSpPr txBox="1"/>
              <p:nvPr/>
            </p:nvSpPr>
            <p:spPr>
              <a:xfrm>
                <a:off x="1957960" y="2287445"/>
                <a:ext cx="4664845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th-TH" sz="3000" dirty="0">
                    <a:latin typeface="Itim" panose="00000500000000000000" pitchFamily="2" charset="-34"/>
                    <a:cs typeface="Itim" panose="00000500000000000000" pitchFamily="2" charset="-34"/>
                  </a:rPr>
                  <a:t>เงินเหรียญชนิดราคา 10 บาท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2C26364-A860-4B66-ADE5-CD0454C147D2}"/>
                  </a:ext>
                </a:extLst>
              </p:cNvPr>
              <p:cNvSpPr txBox="1"/>
              <p:nvPr/>
            </p:nvSpPr>
            <p:spPr>
              <a:xfrm>
                <a:off x="6413356" y="2287445"/>
                <a:ext cx="1312046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th-TH" sz="3000" dirty="0">
                    <a:latin typeface="Itim" panose="00000500000000000000" pitchFamily="2" charset="-34"/>
                    <a:cs typeface="Itim" panose="00000500000000000000" pitchFamily="2" charset="-34"/>
                  </a:rPr>
                  <a:t>เรียกว่า</a:t>
                </a:r>
              </a:p>
            </p:txBody>
          </p:sp>
        </p:grp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71BCE57A-DEA6-4243-B5DF-23F4F5481A83}"/>
              </a:ext>
            </a:extLst>
          </p:cNvPr>
          <p:cNvSpPr txBox="1"/>
          <p:nvPr/>
        </p:nvSpPr>
        <p:spPr>
          <a:xfrm>
            <a:off x="8056143" y="3547465"/>
            <a:ext cx="333507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เหรียญ 50 สตางค์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335BF77-C717-4AB8-AFFF-A1BDE1E08EE2}"/>
              </a:ext>
            </a:extLst>
          </p:cNvPr>
          <p:cNvGrpSpPr/>
          <p:nvPr/>
        </p:nvGrpSpPr>
        <p:grpSpPr>
          <a:xfrm>
            <a:off x="1957960" y="3547465"/>
            <a:ext cx="6185734" cy="553998"/>
            <a:chOff x="1957960" y="3547465"/>
            <a:chExt cx="6185734" cy="553998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3AD4AB6-8A6E-487C-87C7-DD969C2C114C}"/>
                </a:ext>
              </a:extLst>
            </p:cNvPr>
            <p:cNvSpPr txBox="1"/>
            <p:nvPr/>
          </p:nvSpPr>
          <p:spPr>
            <a:xfrm>
              <a:off x="1957960" y="3547465"/>
              <a:ext cx="4977861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เงินเหรียญชนิดราคา 50 สตางค์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3688FA4-F9EC-4E5D-8D45-3BFB0D3DB64B}"/>
                </a:ext>
              </a:extLst>
            </p:cNvPr>
            <p:cNvSpPr txBox="1"/>
            <p:nvPr/>
          </p:nvSpPr>
          <p:spPr>
            <a:xfrm>
              <a:off x="6831648" y="3547465"/>
              <a:ext cx="1312046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เรียกว่า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FCE8913D-B94E-40CF-83F6-18A9FFF41CAA}"/>
              </a:ext>
            </a:extLst>
          </p:cNvPr>
          <p:cNvSpPr txBox="1"/>
          <p:nvPr/>
        </p:nvSpPr>
        <p:spPr>
          <a:xfrm>
            <a:off x="8056143" y="4177474"/>
            <a:ext cx="333507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เหรียญ 25 สตางค์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5FBF329-8664-4C79-94F2-C97E22AB4F1A}"/>
              </a:ext>
            </a:extLst>
          </p:cNvPr>
          <p:cNvGrpSpPr/>
          <p:nvPr/>
        </p:nvGrpSpPr>
        <p:grpSpPr>
          <a:xfrm>
            <a:off x="1957960" y="4177474"/>
            <a:ext cx="6185734" cy="553998"/>
            <a:chOff x="1957960" y="4177474"/>
            <a:chExt cx="6185734" cy="553998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5F8BB79-C929-42CF-BC08-38197EC7038C}"/>
                </a:ext>
              </a:extLst>
            </p:cNvPr>
            <p:cNvSpPr txBox="1"/>
            <p:nvPr/>
          </p:nvSpPr>
          <p:spPr>
            <a:xfrm>
              <a:off x="1957960" y="4177474"/>
              <a:ext cx="4977861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เงินเหรียญชนิดราคา 25 สตางค์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934346B-B51C-419A-88F3-E7F2D23711FE}"/>
                </a:ext>
              </a:extLst>
            </p:cNvPr>
            <p:cNvSpPr txBox="1"/>
            <p:nvPr/>
          </p:nvSpPr>
          <p:spPr>
            <a:xfrm>
              <a:off x="6831648" y="4177474"/>
              <a:ext cx="1312046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เรียกว่า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2417934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2" grpId="0"/>
      <p:bldP spid="4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20ED18C9-D0AF-406D-83EB-8AEA780B19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75" y="0"/>
            <a:ext cx="12203575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A03C5A2-0B76-4C23-A492-8458A472FB3F}"/>
              </a:ext>
            </a:extLst>
          </p:cNvPr>
          <p:cNvSpPr txBox="1"/>
          <p:nvPr/>
        </p:nvSpPr>
        <p:spPr>
          <a:xfrm>
            <a:off x="1333268" y="2083115"/>
            <a:ext cx="1076871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400" dirty="0">
                <a:latin typeface="Itim" panose="00000500000000000000" pitchFamily="2" charset="-34"/>
                <a:cs typeface="Itim" panose="00000500000000000000" pitchFamily="2" charset="-34"/>
              </a:rPr>
              <a:t>ธนบัตรและเงินเหรียญของประเทศไทยที่ใช้ในปัจจุบัน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1275D2-F30A-47E8-8409-1CDEDBB1516D}"/>
              </a:ext>
            </a:extLst>
          </p:cNvPr>
          <p:cNvSpPr txBox="1"/>
          <p:nvPr/>
        </p:nvSpPr>
        <p:spPr>
          <a:xfrm>
            <a:off x="2542313" y="799822"/>
            <a:ext cx="71073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8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สิ่งที่ได้เรียนรู้</a:t>
            </a:r>
          </a:p>
        </p:txBody>
      </p:sp>
      <p:pic>
        <p:nvPicPr>
          <p:cNvPr id="16" name="Picture 15" descr="A picture containing text, light&#10;&#10;Description automatically generated">
            <a:extLst>
              <a:ext uri="{FF2B5EF4-FFF2-40B4-BE49-F238E27FC236}">
                <a16:creationId xmlns:a16="http://schemas.microsoft.com/office/drawing/2014/main" id="{4D16771A-28CC-402C-A7D8-DAFFACE4C9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438" y="136447"/>
            <a:ext cx="2310562" cy="3060000"/>
          </a:xfrm>
          <a:prstGeom prst="rect">
            <a:avLst/>
          </a:prstGeom>
        </p:spPr>
      </p:pic>
      <p:pic>
        <p:nvPicPr>
          <p:cNvPr id="17" name="Picture 16" descr="A picture containing text, light&#10;&#10;Description automatically generated">
            <a:extLst>
              <a:ext uri="{FF2B5EF4-FFF2-40B4-BE49-F238E27FC236}">
                <a16:creationId xmlns:a16="http://schemas.microsoft.com/office/drawing/2014/main" id="{17EC41B3-A943-4883-BFE0-E0048D1F59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" y="136447"/>
            <a:ext cx="2310562" cy="3060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D5B922F5-20A8-4F5C-8A8D-3A8C03B2AF85}"/>
              </a:ext>
            </a:extLst>
          </p:cNvPr>
          <p:cNvGrpSpPr/>
          <p:nvPr/>
        </p:nvGrpSpPr>
        <p:grpSpPr>
          <a:xfrm>
            <a:off x="1333268" y="2875950"/>
            <a:ext cx="8548170" cy="1138773"/>
            <a:chOff x="1333268" y="2875950"/>
            <a:chExt cx="8548170" cy="1138773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0A47890-3FDB-4570-A1F2-2844D7646DB2}"/>
                </a:ext>
              </a:extLst>
            </p:cNvPr>
            <p:cNvSpPr txBox="1"/>
            <p:nvPr/>
          </p:nvSpPr>
          <p:spPr>
            <a:xfrm>
              <a:off x="1333268" y="2875950"/>
              <a:ext cx="846236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1000"/>
                </a:spcBef>
              </a:pPr>
              <a:r>
                <a:rPr lang="th-TH" sz="3400" dirty="0">
                  <a:latin typeface="Itim" panose="00000500000000000000" pitchFamily="2" charset="-34"/>
                  <a:cs typeface="Itim" panose="00000500000000000000" pitchFamily="2" charset="-34"/>
                </a:rPr>
                <a:t>1)  </a:t>
              </a:r>
              <a:endParaRPr lang="en-US" sz="34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0EDC935-FBFD-4BBC-8D12-886A80B7A264}"/>
                </a:ext>
              </a:extLst>
            </p:cNvPr>
            <p:cNvSpPr txBox="1"/>
            <p:nvPr/>
          </p:nvSpPr>
          <p:spPr>
            <a:xfrm>
              <a:off x="1880325" y="2875950"/>
              <a:ext cx="8001113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400" dirty="0">
                  <a:latin typeface="Itim" panose="00000500000000000000" pitchFamily="2" charset="-34"/>
                  <a:cs typeface="Itim" panose="00000500000000000000" pitchFamily="2" charset="-34"/>
                </a:rPr>
                <a:t>ธนบัตร ได้แก่ ธนบัตรชนิดราคา 1,000 บาท  </a:t>
              </a:r>
            </a:p>
            <a:p>
              <a:r>
                <a:rPr lang="th-TH" sz="3400" dirty="0">
                  <a:latin typeface="Itim" panose="00000500000000000000" pitchFamily="2" charset="-34"/>
                  <a:cs typeface="Itim" panose="00000500000000000000" pitchFamily="2" charset="-34"/>
                </a:rPr>
                <a:t>500 บาท  100 บาท  50 บาท  และ  20 บาท</a:t>
              </a:r>
              <a:endParaRPr lang="en-US" sz="34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BB427DC-FCB9-4D07-A21D-F2BEDBB00A10}"/>
              </a:ext>
            </a:extLst>
          </p:cNvPr>
          <p:cNvGrpSpPr/>
          <p:nvPr/>
        </p:nvGrpSpPr>
        <p:grpSpPr>
          <a:xfrm>
            <a:off x="1333268" y="4140789"/>
            <a:ext cx="10543772" cy="1138773"/>
            <a:chOff x="1333268" y="2875950"/>
            <a:chExt cx="10543772" cy="1138773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3478E63-9D72-45A5-9CBD-709ED83E5D54}"/>
                </a:ext>
              </a:extLst>
            </p:cNvPr>
            <p:cNvSpPr txBox="1"/>
            <p:nvPr/>
          </p:nvSpPr>
          <p:spPr>
            <a:xfrm>
              <a:off x="1333268" y="2875950"/>
              <a:ext cx="846236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1000"/>
                </a:spcBef>
              </a:pPr>
              <a:r>
                <a:rPr lang="th-TH" sz="3400" dirty="0">
                  <a:latin typeface="Itim" panose="00000500000000000000" pitchFamily="2" charset="-34"/>
                  <a:cs typeface="Itim" panose="00000500000000000000" pitchFamily="2" charset="-34"/>
                </a:rPr>
                <a:t>2)  </a:t>
              </a:r>
              <a:endParaRPr lang="en-US" sz="34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7F5DEFA-B323-40BE-9356-0DDFF1A8D0A6}"/>
                </a:ext>
              </a:extLst>
            </p:cNvPr>
            <p:cNvSpPr txBox="1"/>
            <p:nvPr/>
          </p:nvSpPr>
          <p:spPr>
            <a:xfrm>
              <a:off x="1880325" y="2875950"/>
              <a:ext cx="9996715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400" dirty="0">
                  <a:latin typeface="Itim" panose="00000500000000000000" pitchFamily="2" charset="-34"/>
                  <a:cs typeface="Itim" panose="00000500000000000000" pitchFamily="2" charset="-34"/>
                </a:rPr>
                <a:t>เงินเหรียญ ได้แก่ เงินเหรียญชนิดราคา 10 บาท  5 บาท</a:t>
              </a:r>
            </a:p>
            <a:p>
              <a:r>
                <a:rPr lang="th-TH" sz="3400" dirty="0">
                  <a:latin typeface="Itim" panose="00000500000000000000" pitchFamily="2" charset="-34"/>
                  <a:cs typeface="Itim" panose="00000500000000000000" pitchFamily="2" charset="-34"/>
                </a:rPr>
                <a:t>2 บาท  1 บาท  50 สตางค์ และ 25 สตางค์</a:t>
              </a:r>
              <a:endParaRPr lang="en-US" sz="34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5DD6F3C6-2810-4C22-A0A4-CDEE2B9687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5169" y="4814272"/>
            <a:ext cx="1170111" cy="1907281"/>
          </a:xfrm>
          <a:prstGeom prst="rect">
            <a:avLst/>
          </a:prstGeom>
        </p:spPr>
      </p:pic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01048541-9DB6-4CE3-BEF6-847F8054DE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26" y="4899423"/>
            <a:ext cx="1372325" cy="182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1201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995CA01C-FA70-4A7B-B60D-7068B41EEE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Shape, rectangle&#10;&#10;Description automatically generated">
            <a:extLst>
              <a:ext uri="{FF2B5EF4-FFF2-40B4-BE49-F238E27FC236}">
                <a16:creationId xmlns:a16="http://schemas.microsoft.com/office/drawing/2014/main" id="{9DA428AB-1121-44B9-918A-AEFD1B4CDA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471" y="995264"/>
            <a:ext cx="8665058" cy="2510352"/>
          </a:xfrm>
          <a:prstGeom prst="rect">
            <a:avLst/>
          </a:prstGeom>
        </p:spPr>
      </p:pic>
      <p:pic>
        <p:nvPicPr>
          <p:cNvPr id="9" name="Picture 8" descr="A picture containing text, lamp, seat&#10;&#10;Description automatically generated">
            <a:extLst>
              <a:ext uri="{FF2B5EF4-FFF2-40B4-BE49-F238E27FC236}">
                <a16:creationId xmlns:a16="http://schemas.microsoft.com/office/drawing/2014/main" id="{EB0AC9E4-59A7-43DA-A1FC-06898B7B2E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71689" y="1497175"/>
            <a:ext cx="759050" cy="2400610"/>
          </a:xfrm>
          <a:prstGeom prst="rect">
            <a:avLst/>
          </a:prstGeom>
        </p:spPr>
      </p:pic>
      <p:pic>
        <p:nvPicPr>
          <p:cNvPr id="11" name="Picture 10" descr="A picture containing text, lamp, seat&#10;&#10;Description automatically generated">
            <a:extLst>
              <a:ext uri="{FF2B5EF4-FFF2-40B4-BE49-F238E27FC236}">
                <a16:creationId xmlns:a16="http://schemas.microsoft.com/office/drawing/2014/main" id="{F6D31774-8ECA-4FAC-A543-018222E22D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261" y="1497175"/>
            <a:ext cx="759050" cy="240061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72481F3-E008-4CBB-A492-B1D0FC6A2C68}"/>
              </a:ext>
            </a:extLst>
          </p:cNvPr>
          <p:cNvSpPr txBox="1"/>
          <p:nvPr/>
        </p:nvSpPr>
        <p:spPr>
          <a:xfrm>
            <a:off x="1" y="1693319"/>
            <a:ext cx="12191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8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การบอกจำนวนเงิน</a:t>
            </a:r>
          </a:p>
          <a:p>
            <a:pPr algn="ctr"/>
            <a:r>
              <a:rPr lang="th-TH" sz="48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เป็นบาทและสตางค์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95240F-F30D-415C-896A-E73E630BD057}"/>
              </a:ext>
            </a:extLst>
          </p:cNvPr>
          <p:cNvSpPr txBox="1"/>
          <p:nvPr/>
        </p:nvSpPr>
        <p:spPr>
          <a:xfrm>
            <a:off x="2031079" y="4575142"/>
            <a:ext cx="8129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dirty="0">
                <a:latin typeface="Itim" panose="00000500000000000000" pitchFamily="2" charset="-34"/>
                <a:cs typeface="Itim" panose="00000500000000000000" pitchFamily="2" charset="-34"/>
              </a:rPr>
              <a:t>บอกจำนวนเงินเป็นบาทและสตางค์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BDD1CB-DD6E-4914-8867-D0B69B083C20}"/>
              </a:ext>
            </a:extLst>
          </p:cNvPr>
          <p:cNvSpPr txBox="1"/>
          <p:nvPr/>
        </p:nvSpPr>
        <p:spPr>
          <a:xfrm>
            <a:off x="4898021" y="3775376"/>
            <a:ext cx="2395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dirty="0">
                <a:latin typeface="Itim" panose="00000500000000000000" pitchFamily="2" charset="-34"/>
                <a:cs typeface="Itim" panose="00000500000000000000" pitchFamily="2" charset="-34"/>
              </a:rPr>
              <a:t>จุดประสงค์</a:t>
            </a:r>
          </a:p>
        </p:txBody>
      </p:sp>
      <p:pic>
        <p:nvPicPr>
          <p:cNvPr id="20" name="Picture 19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44FAA746-C0F1-44F5-881C-FB1357CB73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667" y="3784769"/>
            <a:ext cx="2260843" cy="2515297"/>
          </a:xfrm>
          <a:prstGeom prst="rect">
            <a:avLst/>
          </a:prstGeom>
        </p:spPr>
      </p:pic>
      <p:pic>
        <p:nvPicPr>
          <p:cNvPr id="21" name="Picture 20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0D466C60-C6E8-420B-9EEF-E6B1329A23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9818" y="3784769"/>
            <a:ext cx="2260843" cy="251529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F4C2B29-62C9-43F2-87BB-53E8DD493F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849" y="871475"/>
            <a:ext cx="278928" cy="27892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A596398-D999-4640-84C3-99B8D3EC62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040" y="884996"/>
            <a:ext cx="278928" cy="27892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AA2B620-22DF-4618-86CD-ADBF231C98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9299">
            <a:off x="10504515" y="4726718"/>
            <a:ext cx="278928" cy="27892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8798A27-2598-417F-8ACC-8255782A5E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59328">
            <a:off x="847042" y="4168849"/>
            <a:ext cx="278928" cy="27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9169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F66B4B55-06DE-4F8D-A090-F29D24624D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4" t="1188" r="1456" b="931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F4EFED7-6DB8-49F4-BD4D-B9A4A589BD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0874" y="1154182"/>
            <a:ext cx="4070252" cy="2136544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9068BF25-1F69-44F7-9840-D6073C2DE27D}"/>
              </a:ext>
            </a:extLst>
          </p:cNvPr>
          <p:cNvGrpSpPr/>
          <p:nvPr/>
        </p:nvGrpSpPr>
        <p:grpSpPr>
          <a:xfrm>
            <a:off x="4515100" y="4048908"/>
            <a:ext cx="3161801" cy="792000"/>
            <a:chOff x="1819493" y="5100054"/>
            <a:chExt cx="2759163" cy="792000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88E29743-CC6C-4065-A39C-6CB94B99E858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19493" y="5100054"/>
              <a:ext cx="2759162" cy="792000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A5FF503-16C0-49F6-9FE1-918D9A737F5A}"/>
                </a:ext>
              </a:extLst>
            </p:cNvPr>
            <p:cNvSpPr txBox="1"/>
            <p:nvPr/>
          </p:nvSpPr>
          <p:spPr>
            <a:xfrm>
              <a:off x="1819494" y="5213284"/>
              <a:ext cx="275916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400" dirty="0">
                  <a:solidFill>
                    <a:schemeClr val="bg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มีเงินอยู่เท่าไร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4796989F-EB2A-489F-925D-1579EEDA7364}"/>
              </a:ext>
            </a:extLst>
          </p:cNvPr>
          <p:cNvSpPr txBox="1"/>
          <p:nvPr/>
        </p:nvSpPr>
        <p:spPr>
          <a:xfrm>
            <a:off x="5237111" y="5090154"/>
            <a:ext cx="171777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400" dirty="0">
                <a:latin typeface="Itim" panose="00000500000000000000" pitchFamily="2" charset="-34"/>
                <a:cs typeface="Itim" panose="00000500000000000000" pitchFamily="2" charset="-34"/>
              </a:rPr>
              <a:t>20 บาท</a:t>
            </a:r>
          </a:p>
        </p:txBody>
      </p:sp>
    </p:spTree>
    <p:extLst>
      <p:ext uri="{BB962C8B-B14F-4D97-AF65-F5344CB8AC3E}">
        <p14:creationId xmlns:p14="http://schemas.microsoft.com/office/powerpoint/2010/main" val="2468084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F66B4B55-06DE-4F8D-A090-F29D24624D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4" t="1188" r="1456" b="931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9068BF25-1F69-44F7-9840-D6073C2DE27D}"/>
              </a:ext>
            </a:extLst>
          </p:cNvPr>
          <p:cNvGrpSpPr/>
          <p:nvPr/>
        </p:nvGrpSpPr>
        <p:grpSpPr>
          <a:xfrm>
            <a:off x="4515100" y="4048908"/>
            <a:ext cx="3161801" cy="792000"/>
            <a:chOff x="1819493" y="5100054"/>
            <a:chExt cx="2759163" cy="792000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88E29743-CC6C-4065-A39C-6CB94B99E858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19493" y="5100054"/>
              <a:ext cx="2759162" cy="792000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A5FF503-16C0-49F6-9FE1-918D9A737F5A}"/>
                </a:ext>
              </a:extLst>
            </p:cNvPr>
            <p:cNvSpPr txBox="1"/>
            <p:nvPr/>
          </p:nvSpPr>
          <p:spPr>
            <a:xfrm>
              <a:off x="1819494" y="5213284"/>
              <a:ext cx="275916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400" dirty="0">
                  <a:solidFill>
                    <a:schemeClr val="bg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มีเงินอยู่เท่าไร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E9F9CA8-E8CC-40AE-AC9C-4DF6DBE82A66}"/>
              </a:ext>
            </a:extLst>
          </p:cNvPr>
          <p:cNvGrpSpPr/>
          <p:nvPr/>
        </p:nvGrpSpPr>
        <p:grpSpPr>
          <a:xfrm>
            <a:off x="3872811" y="1154182"/>
            <a:ext cx="5127325" cy="2385790"/>
            <a:chOff x="4060874" y="1154182"/>
            <a:chExt cx="5127325" cy="2385790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4F4EFED7-6DB8-49F4-BD4D-B9A4A589BD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60874" y="1154182"/>
              <a:ext cx="4070252" cy="213654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13C5673-9C38-4D75-AC6A-E32649CDDB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17947" y="1403428"/>
              <a:ext cx="4070252" cy="2136544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4B56392-0D9C-406A-833B-29B453473F7C}"/>
              </a:ext>
            </a:extLst>
          </p:cNvPr>
          <p:cNvSpPr txBox="1"/>
          <p:nvPr/>
        </p:nvSpPr>
        <p:spPr>
          <a:xfrm>
            <a:off x="7402750" y="5119006"/>
            <a:ext cx="153697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latin typeface="Itim" panose="00000500000000000000" pitchFamily="2" charset="-34"/>
                <a:cs typeface="Itim" panose="00000500000000000000" pitchFamily="2" charset="-34"/>
              </a:rPr>
              <a:t>40</a:t>
            </a:r>
            <a:r>
              <a:rPr lang="th-TH" sz="3400" dirty="0">
                <a:latin typeface="Itim" panose="00000500000000000000" pitchFamily="2" charset="-34"/>
                <a:cs typeface="Itim" panose="00000500000000000000" pitchFamily="2" charset="-34"/>
              </a:rPr>
              <a:t> บาท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37D763-1987-4D8C-AF05-523B2D4BFAF5}"/>
              </a:ext>
            </a:extLst>
          </p:cNvPr>
          <p:cNvSpPr txBox="1"/>
          <p:nvPr/>
        </p:nvSpPr>
        <p:spPr>
          <a:xfrm>
            <a:off x="3435488" y="5119006"/>
            <a:ext cx="407025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latin typeface="Itim" panose="00000500000000000000" pitchFamily="2" charset="-34"/>
                <a:cs typeface="Itim" panose="00000500000000000000" pitchFamily="2" charset="-34"/>
              </a:rPr>
              <a:t>20</a:t>
            </a:r>
            <a:r>
              <a:rPr lang="th-TH" sz="3400" dirty="0">
                <a:latin typeface="Itim" panose="00000500000000000000" pitchFamily="2" charset="-34"/>
                <a:cs typeface="Itim" panose="00000500000000000000" pitchFamily="2" charset="-34"/>
              </a:rPr>
              <a:t> + </a:t>
            </a:r>
            <a:r>
              <a:rPr lang="en-US" sz="3400" dirty="0">
                <a:latin typeface="Itim" panose="00000500000000000000" pitchFamily="2" charset="-34"/>
                <a:cs typeface="Itim" panose="00000500000000000000" pitchFamily="2" charset="-34"/>
              </a:rPr>
              <a:t>20 </a:t>
            </a:r>
            <a:r>
              <a:rPr lang="th-TH" sz="3400" dirty="0">
                <a:latin typeface="Itim" panose="00000500000000000000" pitchFamily="2" charset="-34"/>
                <a:cs typeface="Itim" panose="00000500000000000000" pitchFamily="2" charset="-34"/>
              </a:rPr>
              <a:t>หรือ </a:t>
            </a:r>
            <a:r>
              <a:rPr lang="en-US" sz="3400" dirty="0"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r>
              <a:rPr lang="th-TH" sz="3400" dirty="0">
                <a:latin typeface="Itim" panose="00000500000000000000" pitchFamily="2" charset="-34"/>
                <a:cs typeface="Itim" panose="00000500000000000000" pitchFamily="2" charset="-34"/>
              </a:rPr>
              <a:t>0 </a:t>
            </a:r>
            <a:r>
              <a:rPr lang="en-US" sz="3400" dirty="0">
                <a:latin typeface="Itim" panose="00000500000000000000" pitchFamily="2" charset="-34"/>
                <a:cs typeface="Itim" panose="00000500000000000000" pitchFamily="2" charset="-34"/>
              </a:rPr>
              <a:t>x 2 =</a:t>
            </a:r>
            <a:endParaRPr lang="th-TH" sz="34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99776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F66B4B55-06DE-4F8D-A090-F29D24624D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4" t="1188" r="1456" b="931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9068BF25-1F69-44F7-9840-D6073C2DE27D}"/>
              </a:ext>
            </a:extLst>
          </p:cNvPr>
          <p:cNvGrpSpPr/>
          <p:nvPr/>
        </p:nvGrpSpPr>
        <p:grpSpPr>
          <a:xfrm>
            <a:off x="4515100" y="4048908"/>
            <a:ext cx="3161801" cy="792000"/>
            <a:chOff x="1819493" y="5100054"/>
            <a:chExt cx="2759163" cy="792000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88E29743-CC6C-4065-A39C-6CB94B99E858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19493" y="5100054"/>
              <a:ext cx="2759162" cy="792000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A5FF503-16C0-49F6-9FE1-918D9A737F5A}"/>
                </a:ext>
              </a:extLst>
            </p:cNvPr>
            <p:cNvSpPr txBox="1"/>
            <p:nvPr/>
          </p:nvSpPr>
          <p:spPr>
            <a:xfrm>
              <a:off x="1819494" y="5213284"/>
              <a:ext cx="275916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400" dirty="0">
                  <a:solidFill>
                    <a:schemeClr val="bg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มีเงินอยู่เท่าไร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4796989F-EB2A-489F-925D-1579EEDA7364}"/>
              </a:ext>
            </a:extLst>
          </p:cNvPr>
          <p:cNvSpPr txBox="1"/>
          <p:nvPr/>
        </p:nvSpPr>
        <p:spPr>
          <a:xfrm>
            <a:off x="7624326" y="5119006"/>
            <a:ext cx="176448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latin typeface="Itim" panose="00000500000000000000" pitchFamily="2" charset="-34"/>
                <a:cs typeface="Itim" panose="00000500000000000000" pitchFamily="2" charset="-34"/>
              </a:rPr>
              <a:t>150</a:t>
            </a:r>
            <a:r>
              <a:rPr lang="th-TH" sz="3400" dirty="0">
                <a:latin typeface="Itim" panose="00000500000000000000" pitchFamily="2" charset="-34"/>
                <a:cs typeface="Itim" panose="00000500000000000000" pitchFamily="2" charset="-34"/>
              </a:rPr>
              <a:t> บาท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D32DA1-A42D-4E6A-AA17-E32B8A94DB81}"/>
              </a:ext>
            </a:extLst>
          </p:cNvPr>
          <p:cNvSpPr txBox="1"/>
          <p:nvPr/>
        </p:nvSpPr>
        <p:spPr>
          <a:xfrm>
            <a:off x="2803190" y="5119006"/>
            <a:ext cx="517511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latin typeface="Itim" panose="00000500000000000000" pitchFamily="2" charset="-34"/>
                <a:cs typeface="Itim" panose="00000500000000000000" pitchFamily="2" charset="-34"/>
              </a:rPr>
              <a:t>50</a:t>
            </a:r>
            <a:r>
              <a:rPr lang="th-TH" sz="3400" dirty="0">
                <a:latin typeface="Itim" panose="00000500000000000000" pitchFamily="2" charset="-34"/>
                <a:cs typeface="Itim" panose="00000500000000000000" pitchFamily="2" charset="-34"/>
              </a:rPr>
              <a:t> + </a:t>
            </a:r>
            <a:r>
              <a:rPr lang="en-US" sz="3400" dirty="0">
                <a:latin typeface="Itim" panose="00000500000000000000" pitchFamily="2" charset="-34"/>
                <a:cs typeface="Itim" panose="00000500000000000000" pitchFamily="2" charset="-34"/>
              </a:rPr>
              <a:t>50</a:t>
            </a:r>
            <a:r>
              <a:rPr lang="th-TH" sz="34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3400" dirty="0">
                <a:latin typeface="Itim" panose="00000500000000000000" pitchFamily="2" charset="-34"/>
                <a:cs typeface="Itim" panose="00000500000000000000" pitchFamily="2" charset="-34"/>
              </a:rPr>
              <a:t>+ 50 </a:t>
            </a:r>
            <a:r>
              <a:rPr lang="th-TH" sz="3400" dirty="0">
                <a:latin typeface="Itim" panose="00000500000000000000" pitchFamily="2" charset="-34"/>
                <a:cs typeface="Itim" panose="00000500000000000000" pitchFamily="2" charset="-34"/>
              </a:rPr>
              <a:t>หรือ 50 </a:t>
            </a:r>
            <a:r>
              <a:rPr lang="en-US" sz="3400" dirty="0">
                <a:latin typeface="Itim" panose="00000500000000000000" pitchFamily="2" charset="-34"/>
                <a:cs typeface="Itim" panose="00000500000000000000" pitchFamily="2" charset="-34"/>
              </a:rPr>
              <a:t>x 3 =</a:t>
            </a:r>
            <a:endParaRPr lang="th-TH" sz="34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0F1C9CB-D2EC-4C47-9D36-B02366511E09}"/>
              </a:ext>
            </a:extLst>
          </p:cNvPr>
          <p:cNvGrpSpPr/>
          <p:nvPr/>
        </p:nvGrpSpPr>
        <p:grpSpPr>
          <a:xfrm>
            <a:off x="2937191" y="1012797"/>
            <a:ext cx="6531631" cy="2728231"/>
            <a:chOff x="2010996" y="1012797"/>
            <a:chExt cx="6531631" cy="27282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A2CC5F1-89DD-4939-AB11-FB0F57BBC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10996" y="1012797"/>
              <a:ext cx="4259566" cy="213654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D7D6788-7D68-4B10-A699-9F78E8656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47029" y="1308640"/>
              <a:ext cx="4259566" cy="213654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CDF88F8-404A-4847-A4D1-7217760820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83061" y="1604484"/>
              <a:ext cx="4259566" cy="21365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56571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F66B4B55-06DE-4F8D-A090-F29D24624D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4" t="1188" r="1456" b="931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9068BF25-1F69-44F7-9840-D6073C2DE27D}"/>
              </a:ext>
            </a:extLst>
          </p:cNvPr>
          <p:cNvGrpSpPr/>
          <p:nvPr/>
        </p:nvGrpSpPr>
        <p:grpSpPr>
          <a:xfrm>
            <a:off x="4515100" y="4048908"/>
            <a:ext cx="3161801" cy="792000"/>
            <a:chOff x="1819493" y="5100054"/>
            <a:chExt cx="2759163" cy="792000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88E29743-CC6C-4065-A39C-6CB94B99E858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19493" y="5100054"/>
              <a:ext cx="2759162" cy="792000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A5FF503-16C0-49F6-9FE1-918D9A737F5A}"/>
                </a:ext>
              </a:extLst>
            </p:cNvPr>
            <p:cNvSpPr txBox="1"/>
            <p:nvPr/>
          </p:nvSpPr>
          <p:spPr>
            <a:xfrm>
              <a:off x="1819494" y="5213284"/>
              <a:ext cx="275916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400" dirty="0">
                  <a:solidFill>
                    <a:schemeClr val="bg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มีเงินอยู่เท่าไร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4796989F-EB2A-489F-925D-1579EEDA7364}"/>
              </a:ext>
            </a:extLst>
          </p:cNvPr>
          <p:cNvSpPr txBox="1"/>
          <p:nvPr/>
        </p:nvSpPr>
        <p:spPr>
          <a:xfrm>
            <a:off x="8713828" y="5119006"/>
            <a:ext cx="195741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latin typeface="Itim" panose="00000500000000000000" pitchFamily="2" charset="-34"/>
                <a:cs typeface="Itim" panose="00000500000000000000" pitchFamily="2" charset="-34"/>
              </a:rPr>
              <a:t>400</a:t>
            </a:r>
            <a:r>
              <a:rPr lang="th-TH" sz="3400" dirty="0">
                <a:latin typeface="Itim" panose="00000500000000000000" pitchFamily="2" charset="-34"/>
                <a:cs typeface="Itim" panose="00000500000000000000" pitchFamily="2" charset="-34"/>
              </a:rPr>
              <a:t> บาท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D32DA1-A42D-4E6A-AA17-E32B8A94DB81}"/>
              </a:ext>
            </a:extLst>
          </p:cNvPr>
          <p:cNvSpPr txBox="1"/>
          <p:nvPr/>
        </p:nvSpPr>
        <p:spPr>
          <a:xfrm>
            <a:off x="1750981" y="5119006"/>
            <a:ext cx="722765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latin typeface="Itim" panose="00000500000000000000" pitchFamily="2" charset="-34"/>
                <a:cs typeface="Itim" panose="00000500000000000000" pitchFamily="2" charset="-34"/>
              </a:rPr>
              <a:t>100</a:t>
            </a:r>
            <a:r>
              <a:rPr lang="th-TH" sz="3400" dirty="0">
                <a:latin typeface="Itim" panose="00000500000000000000" pitchFamily="2" charset="-34"/>
                <a:cs typeface="Itim" panose="00000500000000000000" pitchFamily="2" charset="-34"/>
              </a:rPr>
              <a:t> + </a:t>
            </a:r>
            <a:r>
              <a:rPr lang="en-US" sz="3400" dirty="0">
                <a:latin typeface="Itim" panose="00000500000000000000" pitchFamily="2" charset="-34"/>
                <a:cs typeface="Itim" panose="00000500000000000000" pitchFamily="2" charset="-34"/>
              </a:rPr>
              <a:t>100</a:t>
            </a:r>
            <a:r>
              <a:rPr lang="th-TH" sz="34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3400" dirty="0">
                <a:latin typeface="Itim" panose="00000500000000000000" pitchFamily="2" charset="-34"/>
                <a:cs typeface="Itim" panose="00000500000000000000" pitchFamily="2" charset="-34"/>
              </a:rPr>
              <a:t>+ 100 + 100 </a:t>
            </a:r>
            <a:r>
              <a:rPr lang="th-TH" sz="3400" dirty="0">
                <a:latin typeface="Itim" panose="00000500000000000000" pitchFamily="2" charset="-34"/>
                <a:cs typeface="Itim" panose="00000500000000000000" pitchFamily="2" charset="-34"/>
              </a:rPr>
              <a:t>หรือ </a:t>
            </a:r>
            <a:r>
              <a:rPr lang="en-US" sz="3400" dirty="0">
                <a:latin typeface="Itim" panose="00000500000000000000" pitchFamily="2" charset="-34"/>
                <a:cs typeface="Itim" panose="00000500000000000000" pitchFamily="2" charset="-34"/>
              </a:rPr>
              <a:t>100</a:t>
            </a:r>
            <a:r>
              <a:rPr lang="th-TH" sz="34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3400" dirty="0">
                <a:latin typeface="Itim" panose="00000500000000000000" pitchFamily="2" charset="-34"/>
                <a:cs typeface="Itim" panose="00000500000000000000" pitchFamily="2" charset="-34"/>
              </a:rPr>
              <a:t>x 4 =</a:t>
            </a:r>
            <a:endParaRPr lang="th-TH" sz="34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D806249-A92E-48A2-87E8-B38F0CC49E83}"/>
              </a:ext>
            </a:extLst>
          </p:cNvPr>
          <p:cNvGrpSpPr/>
          <p:nvPr/>
        </p:nvGrpSpPr>
        <p:grpSpPr>
          <a:xfrm>
            <a:off x="2678118" y="902155"/>
            <a:ext cx="7416630" cy="2805438"/>
            <a:chOff x="1227882" y="902155"/>
            <a:chExt cx="7010865" cy="265195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4CA9395-F3F7-49C6-8340-410865FD80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27882" y="902155"/>
              <a:ext cx="3723647" cy="179370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105D484-E27B-4C5F-9496-E6081937F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23621" y="1188236"/>
              <a:ext cx="3723647" cy="1793708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0572ABD-972B-47AB-B2BE-0ED58B248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19360" y="1474317"/>
              <a:ext cx="3723647" cy="179370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DE3E9FC-2C22-4734-99EF-4477EE026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15100" y="1760399"/>
              <a:ext cx="3723647" cy="17937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53034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608B9E4-E8BA-4147-8174-F61E4A55A9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84" r="5043" b="23435"/>
          <a:stretch/>
        </p:blipFill>
        <p:spPr>
          <a:xfrm>
            <a:off x="0" y="-11575"/>
            <a:ext cx="12192000" cy="68695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F31ED9-6E14-45FA-92A5-752A532792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815"/>
          <a:stretch/>
        </p:blipFill>
        <p:spPr>
          <a:xfrm>
            <a:off x="0" y="5117377"/>
            <a:ext cx="12192000" cy="174062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C4E0A1A-4F8F-4191-B04A-4768483BC2DD}"/>
              </a:ext>
            </a:extLst>
          </p:cNvPr>
          <p:cNvSpPr/>
          <p:nvPr/>
        </p:nvSpPr>
        <p:spPr>
          <a:xfrm>
            <a:off x="401256" y="1094528"/>
            <a:ext cx="11389489" cy="6180032"/>
          </a:xfrm>
          <a:prstGeom prst="roundRect">
            <a:avLst>
              <a:gd name="adj" fmla="val 589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3749AC5-7109-4E83-89E6-2818B0BC36EE}"/>
              </a:ext>
            </a:extLst>
          </p:cNvPr>
          <p:cNvGrpSpPr/>
          <p:nvPr/>
        </p:nvGrpSpPr>
        <p:grpSpPr>
          <a:xfrm>
            <a:off x="1479889" y="1306582"/>
            <a:ext cx="9232223" cy="3210486"/>
            <a:chOff x="1353148" y="1306582"/>
            <a:chExt cx="9232223" cy="3210486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73A575C0-06D3-4ED5-AC30-F023EE420FA3}"/>
                </a:ext>
              </a:extLst>
            </p:cNvPr>
            <p:cNvGrpSpPr/>
            <p:nvPr/>
          </p:nvGrpSpPr>
          <p:grpSpPr>
            <a:xfrm>
              <a:off x="1353148" y="1306582"/>
              <a:ext cx="9232223" cy="1504950"/>
              <a:chOff x="1353148" y="1306582"/>
              <a:chExt cx="9232223" cy="1504950"/>
            </a:xfrm>
          </p:grpSpPr>
          <p:pic>
            <p:nvPicPr>
              <p:cNvPr id="10" name="Picture 9" descr="A close-up of a currency note&#10;&#10;Description automatically generated with medium confidence">
                <a:extLst>
                  <a:ext uri="{FF2B5EF4-FFF2-40B4-BE49-F238E27FC236}">
                    <a16:creationId xmlns:a16="http://schemas.microsoft.com/office/drawing/2014/main" id="{F33F2197-37A3-4738-8804-41B4A125DF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14758" y="1306582"/>
                <a:ext cx="3381375" cy="150495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3CEC336D-C8D1-4AFA-A102-ED33B2E2AC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03996" y="1306582"/>
                <a:ext cx="3381375" cy="1504950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C7C9A72-0F20-4846-97E6-AD8FFE7AE5E9}"/>
                  </a:ext>
                </a:extLst>
              </p:cNvPr>
              <p:cNvSpPr txBox="1"/>
              <p:nvPr/>
            </p:nvSpPr>
            <p:spPr>
              <a:xfrm>
                <a:off x="1353148" y="1751281"/>
                <a:ext cx="1760128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400" dirty="0">
                    <a:latin typeface="Itim" panose="00000500000000000000" pitchFamily="2" charset="-34"/>
                    <a:cs typeface="Itim" panose="00000500000000000000" pitchFamily="2" charset="-34"/>
                  </a:rPr>
                  <a:t>ด้านหน้า</a:t>
                </a: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C129E92-4688-4128-8E3B-729D4972DE8A}"/>
                </a:ext>
              </a:extLst>
            </p:cNvPr>
            <p:cNvGrpSpPr/>
            <p:nvPr/>
          </p:nvGrpSpPr>
          <p:grpSpPr>
            <a:xfrm>
              <a:off x="1353148" y="3012118"/>
              <a:ext cx="9163111" cy="1504950"/>
              <a:chOff x="1353148" y="3012118"/>
              <a:chExt cx="9163111" cy="1504950"/>
            </a:xfrm>
          </p:grpSpPr>
          <p:pic>
            <p:nvPicPr>
              <p:cNvPr id="12" name="Picture 11" descr="A picture containing text, old, posing&#10;&#10;Description automatically generated">
                <a:extLst>
                  <a:ext uri="{FF2B5EF4-FFF2-40B4-BE49-F238E27FC236}">
                    <a16:creationId xmlns:a16="http://schemas.microsoft.com/office/drawing/2014/main" id="{AEA658EE-080E-4D90-8238-213BA6C56A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3960" y="3012118"/>
                <a:ext cx="3381375" cy="1504950"/>
              </a:xfrm>
              <a:prstGeom prst="rect">
                <a:avLst/>
              </a:prstGeom>
            </p:spPr>
          </p:pic>
          <p:pic>
            <p:nvPicPr>
              <p:cNvPr id="16" name="Picture 15" descr="A picture containing text, altar, old, fabric&#10;&#10;Description automatically generated">
                <a:extLst>
                  <a:ext uri="{FF2B5EF4-FFF2-40B4-BE49-F238E27FC236}">
                    <a16:creationId xmlns:a16="http://schemas.microsoft.com/office/drawing/2014/main" id="{4C276F53-1631-420D-953A-AD835139F3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34884" y="3012118"/>
                <a:ext cx="3381375" cy="1504950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C85B2D9-2C24-4CAD-9E0D-1ED0A5044C9E}"/>
                  </a:ext>
                </a:extLst>
              </p:cNvPr>
              <p:cNvSpPr txBox="1"/>
              <p:nvPr/>
            </p:nvSpPr>
            <p:spPr>
              <a:xfrm>
                <a:off x="1353148" y="3456817"/>
                <a:ext cx="1760128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400" dirty="0">
                    <a:latin typeface="Itim" panose="00000500000000000000" pitchFamily="2" charset="-34"/>
                    <a:cs typeface="Itim" panose="00000500000000000000" pitchFamily="2" charset="-34"/>
                  </a:rPr>
                  <a:t>ด้านหลัง</a:t>
                </a:r>
              </a:p>
            </p:txBody>
          </p:sp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5CB592A2-83B5-4CC5-9638-1B6E0206CD67}"/>
              </a:ext>
            </a:extLst>
          </p:cNvPr>
          <p:cNvSpPr txBox="1"/>
          <p:nvPr/>
        </p:nvSpPr>
        <p:spPr>
          <a:xfrm>
            <a:off x="2307148" y="315619"/>
            <a:ext cx="757770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5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ธนบัตรชนิด 1,000 บาท  มีค่า 1,000 บาท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A0E1294-72BB-4189-892B-8BE11E929E77}"/>
              </a:ext>
            </a:extLst>
          </p:cNvPr>
          <p:cNvGrpSpPr/>
          <p:nvPr/>
        </p:nvGrpSpPr>
        <p:grpSpPr>
          <a:xfrm>
            <a:off x="1213194" y="4724134"/>
            <a:ext cx="4995640" cy="792000"/>
            <a:chOff x="831228" y="5100054"/>
            <a:chExt cx="4995640" cy="792000"/>
          </a:xfrm>
        </p:grpSpPr>
        <p:pic>
          <p:nvPicPr>
            <p:cNvPr id="23" name="Picture 22" descr="Shape, rectangle, square&#10;&#10;Description automatically generated">
              <a:extLst>
                <a:ext uri="{FF2B5EF4-FFF2-40B4-BE49-F238E27FC236}">
                  <a16:creationId xmlns:a16="http://schemas.microsoft.com/office/drawing/2014/main" id="{072E63B7-97DC-40A4-A0C2-5973DDF69580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228" y="5100054"/>
              <a:ext cx="4995640" cy="7920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1AF80BF-AD41-422C-8A70-D624DC06124D}"/>
                </a:ext>
              </a:extLst>
            </p:cNvPr>
            <p:cNvSpPr txBox="1"/>
            <p:nvPr/>
          </p:nvSpPr>
          <p:spPr>
            <a:xfrm>
              <a:off x="1078829" y="5209474"/>
              <a:ext cx="466049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รูปร่างของธนบัตรเป็นอย่างไร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7EC4FA98-401F-4A17-851E-3C5054D378E1}"/>
              </a:ext>
            </a:extLst>
          </p:cNvPr>
          <p:cNvSpPr txBox="1"/>
          <p:nvPr/>
        </p:nvSpPr>
        <p:spPr>
          <a:xfrm>
            <a:off x="6243651" y="4837364"/>
            <a:ext cx="33813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เป็นรูปสี่เหลี่ยม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DFCA6EF-A366-47D4-BCC8-7A79A5D918B5}"/>
              </a:ext>
            </a:extLst>
          </p:cNvPr>
          <p:cNvGrpSpPr/>
          <p:nvPr/>
        </p:nvGrpSpPr>
        <p:grpSpPr>
          <a:xfrm>
            <a:off x="1213194" y="5688331"/>
            <a:ext cx="4908091" cy="792000"/>
            <a:chOff x="831228" y="5100054"/>
            <a:chExt cx="4908091" cy="792000"/>
          </a:xfrm>
        </p:grpSpPr>
        <p:pic>
          <p:nvPicPr>
            <p:cNvPr id="31" name="Picture 30" descr="Shape, rectangle, square&#10;&#10;Description automatically generated">
              <a:extLst>
                <a:ext uri="{FF2B5EF4-FFF2-40B4-BE49-F238E27FC236}">
                  <a16:creationId xmlns:a16="http://schemas.microsoft.com/office/drawing/2014/main" id="{C09D9305-3669-4381-B516-52BB213D546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228" y="5100054"/>
              <a:ext cx="3710292" cy="79200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99334C0-1F18-4DEB-8C95-F22CD354C698}"/>
                </a:ext>
              </a:extLst>
            </p:cNvPr>
            <p:cNvSpPr txBox="1"/>
            <p:nvPr/>
          </p:nvSpPr>
          <p:spPr>
            <a:xfrm>
              <a:off x="1078829" y="5209474"/>
              <a:ext cx="466049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สีของธนบัตรเป็นสีใด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1C5058A6-0072-4170-8F30-40A797980450}"/>
              </a:ext>
            </a:extLst>
          </p:cNvPr>
          <p:cNvSpPr txBox="1"/>
          <p:nvPr/>
        </p:nvSpPr>
        <p:spPr>
          <a:xfrm>
            <a:off x="5065726" y="5801561"/>
            <a:ext cx="11431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สีเทา</a:t>
            </a:r>
          </a:p>
        </p:txBody>
      </p:sp>
    </p:spTree>
    <p:extLst>
      <p:ext uri="{BB962C8B-B14F-4D97-AF65-F5344CB8AC3E}">
        <p14:creationId xmlns:p14="http://schemas.microsoft.com/office/powerpoint/2010/main" val="30604366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F66B4B55-06DE-4F8D-A090-F29D24624D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4" t="1188" r="1456" b="931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9068BF25-1F69-44F7-9840-D6073C2DE27D}"/>
              </a:ext>
            </a:extLst>
          </p:cNvPr>
          <p:cNvGrpSpPr/>
          <p:nvPr/>
        </p:nvGrpSpPr>
        <p:grpSpPr>
          <a:xfrm>
            <a:off x="4515100" y="4048908"/>
            <a:ext cx="3161801" cy="792000"/>
            <a:chOff x="1819493" y="5100054"/>
            <a:chExt cx="2759163" cy="792000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88E29743-CC6C-4065-A39C-6CB94B99E858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19493" y="5100054"/>
              <a:ext cx="2759162" cy="792000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A5FF503-16C0-49F6-9FE1-918D9A737F5A}"/>
                </a:ext>
              </a:extLst>
            </p:cNvPr>
            <p:cNvSpPr txBox="1"/>
            <p:nvPr/>
          </p:nvSpPr>
          <p:spPr>
            <a:xfrm>
              <a:off x="1819494" y="5213284"/>
              <a:ext cx="275916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400" dirty="0">
                  <a:solidFill>
                    <a:schemeClr val="bg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มีเงินอยู่เท่าไร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4796989F-EB2A-489F-925D-1579EEDA7364}"/>
              </a:ext>
            </a:extLst>
          </p:cNvPr>
          <p:cNvSpPr txBox="1"/>
          <p:nvPr/>
        </p:nvSpPr>
        <p:spPr>
          <a:xfrm>
            <a:off x="9182912" y="5119006"/>
            <a:ext cx="213035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latin typeface="Itim" panose="00000500000000000000" pitchFamily="2" charset="-34"/>
                <a:cs typeface="Itim" panose="00000500000000000000" pitchFamily="2" charset="-34"/>
              </a:rPr>
              <a:t>2,500</a:t>
            </a:r>
            <a:r>
              <a:rPr lang="th-TH" sz="3400" dirty="0">
                <a:latin typeface="Itim" panose="00000500000000000000" pitchFamily="2" charset="-34"/>
                <a:cs typeface="Itim" panose="00000500000000000000" pitchFamily="2" charset="-34"/>
              </a:rPr>
              <a:t> บาท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D32DA1-A42D-4E6A-AA17-E32B8A94DB81}"/>
              </a:ext>
            </a:extLst>
          </p:cNvPr>
          <p:cNvSpPr txBox="1"/>
          <p:nvPr/>
        </p:nvSpPr>
        <p:spPr>
          <a:xfrm>
            <a:off x="953314" y="5119006"/>
            <a:ext cx="859925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latin typeface="Itim" panose="00000500000000000000" pitchFamily="2" charset="-34"/>
                <a:cs typeface="Itim" panose="00000500000000000000" pitchFamily="2" charset="-34"/>
              </a:rPr>
              <a:t>500</a:t>
            </a:r>
            <a:r>
              <a:rPr lang="th-TH" sz="3400" dirty="0">
                <a:latin typeface="Itim" panose="00000500000000000000" pitchFamily="2" charset="-34"/>
                <a:cs typeface="Itim" panose="00000500000000000000" pitchFamily="2" charset="-34"/>
              </a:rPr>
              <a:t> + </a:t>
            </a:r>
            <a:r>
              <a:rPr lang="en-US" sz="3400" dirty="0">
                <a:latin typeface="Itim" panose="00000500000000000000" pitchFamily="2" charset="-34"/>
                <a:cs typeface="Itim" panose="00000500000000000000" pitchFamily="2" charset="-34"/>
              </a:rPr>
              <a:t>500</a:t>
            </a:r>
            <a:r>
              <a:rPr lang="th-TH" sz="34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3400" dirty="0">
                <a:latin typeface="Itim" panose="00000500000000000000" pitchFamily="2" charset="-34"/>
                <a:cs typeface="Itim" panose="00000500000000000000" pitchFamily="2" charset="-34"/>
              </a:rPr>
              <a:t>+ 500 + 500 + 500 </a:t>
            </a:r>
            <a:r>
              <a:rPr lang="th-TH" sz="3400" dirty="0">
                <a:latin typeface="Itim" panose="00000500000000000000" pitchFamily="2" charset="-34"/>
                <a:cs typeface="Itim" panose="00000500000000000000" pitchFamily="2" charset="-34"/>
              </a:rPr>
              <a:t>หรือ </a:t>
            </a:r>
            <a:r>
              <a:rPr lang="en-US" sz="3400" dirty="0">
                <a:latin typeface="Itim" panose="00000500000000000000" pitchFamily="2" charset="-34"/>
                <a:cs typeface="Itim" panose="00000500000000000000" pitchFamily="2" charset="-34"/>
              </a:rPr>
              <a:t>500</a:t>
            </a:r>
            <a:r>
              <a:rPr lang="th-TH" sz="34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3400" dirty="0">
                <a:latin typeface="Itim" panose="00000500000000000000" pitchFamily="2" charset="-34"/>
                <a:cs typeface="Itim" panose="00000500000000000000" pitchFamily="2" charset="-34"/>
              </a:rPr>
              <a:t>x 5 =</a:t>
            </a:r>
            <a:endParaRPr lang="th-TH" sz="34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25336BC-32B8-47B2-91A0-F6C8E7FA4BAB}"/>
              </a:ext>
            </a:extLst>
          </p:cNvPr>
          <p:cNvGrpSpPr/>
          <p:nvPr/>
        </p:nvGrpSpPr>
        <p:grpSpPr>
          <a:xfrm>
            <a:off x="2256855" y="850159"/>
            <a:ext cx="7678291" cy="2857433"/>
            <a:chOff x="1438221" y="850160"/>
            <a:chExt cx="6876132" cy="255891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1D3749D-6896-4076-8CC6-8B923B8B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38221" y="850160"/>
              <a:ext cx="3238500" cy="150495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7CF0E0B-4DA8-49C9-A150-60CFAB9F1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47629" y="1113651"/>
              <a:ext cx="3238500" cy="150495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C3E33F48-51CD-446C-A3A4-62D82C626A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57037" y="1377142"/>
              <a:ext cx="3238500" cy="150495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130044F-F2EA-4457-865F-A0E02CCD0A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66445" y="1640633"/>
              <a:ext cx="3238500" cy="150495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11FE4C4-8673-4770-B756-BCD71B003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75853" y="1904124"/>
              <a:ext cx="3238500" cy="15049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26025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F66B4B55-06DE-4F8D-A090-F29D24624D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4" t="1188" r="1456" b="931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9068BF25-1F69-44F7-9840-D6073C2DE27D}"/>
              </a:ext>
            </a:extLst>
          </p:cNvPr>
          <p:cNvGrpSpPr/>
          <p:nvPr/>
        </p:nvGrpSpPr>
        <p:grpSpPr>
          <a:xfrm>
            <a:off x="4515100" y="3922448"/>
            <a:ext cx="3161801" cy="792000"/>
            <a:chOff x="1819493" y="5100054"/>
            <a:chExt cx="2759163" cy="792000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88E29743-CC6C-4065-A39C-6CB94B99E858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19493" y="5100054"/>
              <a:ext cx="2759162" cy="792000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A5FF503-16C0-49F6-9FE1-918D9A737F5A}"/>
                </a:ext>
              </a:extLst>
            </p:cNvPr>
            <p:cNvSpPr txBox="1"/>
            <p:nvPr/>
          </p:nvSpPr>
          <p:spPr>
            <a:xfrm>
              <a:off x="1819494" y="5213284"/>
              <a:ext cx="275916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400" dirty="0">
                  <a:solidFill>
                    <a:schemeClr val="bg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มีเงินอยู่เท่าไร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3D32DA1-A42D-4E6A-AA17-E32B8A94DB81}"/>
              </a:ext>
            </a:extLst>
          </p:cNvPr>
          <p:cNvSpPr txBox="1"/>
          <p:nvPr/>
        </p:nvSpPr>
        <p:spPr>
          <a:xfrm>
            <a:off x="1606687" y="4836903"/>
            <a:ext cx="897862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latin typeface="Itim" panose="00000500000000000000" pitchFamily="2" charset="-34"/>
                <a:cs typeface="Itim" panose="00000500000000000000" pitchFamily="2" charset="-34"/>
              </a:rPr>
              <a:t>1,000</a:t>
            </a:r>
            <a:r>
              <a:rPr lang="th-TH" sz="3400" dirty="0">
                <a:latin typeface="Itim" panose="00000500000000000000" pitchFamily="2" charset="-34"/>
                <a:cs typeface="Itim" panose="00000500000000000000" pitchFamily="2" charset="-34"/>
              </a:rPr>
              <a:t> + </a:t>
            </a:r>
            <a:r>
              <a:rPr lang="en-US" sz="3400" dirty="0">
                <a:latin typeface="Itim" panose="00000500000000000000" pitchFamily="2" charset="-34"/>
                <a:cs typeface="Itim" panose="00000500000000000000" pitchFamily="2" charset="-34"/>
              </a:rPr>
              <a:t>1,000</a:t>
            </a:r>
            <a:r>
              <a:rPr lang="th-TH" sz="34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3400" dirty="0">
                <a:latin typeface="Itim" panose="00000500000000000000" pitchFamily="2" charset="-34"/>
                <a:cs typeface="Itim" panose="00000500000000000000" pitchFamily="2" charset="-34"/>
              </a:rPr>
              <a:t>+ 1,000 + 1,000 + 1,000 + 1,000</a:t>
            </a:r>
            <a:endParaRPr lang="th-TH" sz="34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CE1C309-13CC-4CAD-B5A0-287E3C1112A3}"/>
              </a:ext>
            </a:extLst>
          </p:cNvPr>
          <p:cNvGrpSpPr/>
          <p:nvPr/>
        </p:nvGrpSpPr>
        <p:grpSpPr>
          <a:xfrm>
            <a:off x="1979507" y="937879"/>
            <a:ext cx="8388634" cy="2756245"/>
            <a:chOff x="1288963" y="986519"/>
            <a:chExt cx="8388634" cy="2756245"/>
          </a:xfrm>
        </p:grpSpPr>
        <p:pic>
          <p:nvPicPr>
            <p:cNvPr id="14" name="Picture 13" descr="A close-up of a currency note&#10;&#10;Description automatically generated with medium confidence">
              <a:extLst>
                <a:ext uri="{FF2B5EF4-FFF2-40B4-BE49-F238E27FC236}">
                  <a16:creationId xmlns:a16="http://schemas.microsoft.com/office/drawing/2014/main" id="{99313FC0-6C1D-49E8-85E2-A420B99603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963" y="986519"/>
              <a:ext cx="3381375" cy="1504950"/>
            </a:xfrm>
            <a:prstGeom prst="rect">
              <a:avLst/>
            </a:prstGeom>
          </p:spPr>
        </p:pic>
        <p:pic>
          <p:nvPicPr>
            <p:cNvPr id="15" name="Picture 14" descr="A close-up of a currency note&#10;&#10;Description automatically generated with medium confidence">
              <a:extLst>
                <a:ext uri="{FF2B5EF4-FFF2-40B4-BE49-F238E27FC236}">
                  <a16:creationId xmlns:a16="http://schemas.microsoft.com/office/drawing/2014/main" id="{59525CFF-1D34-4B6C-BF3B-6E8ABB05A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0415" y="1236778"/>
              <a:ext cx="3381375" cy="1504950"/>
            </a:xfrm>
            <a:prstGeom prst="rect">
              <a:avLst/>
            </a:prstGeom>
          </p:spPr>
        </p:pic>
        <p:pic>
          <p:nvPicPr>
            <p:cNvPr id="16" name="Picture 15" descr="A close-up of a currency note&#10;&#10;Description automatically generated with medium confidence">
              <a:extLst>
                <a:ext uri="{FF2B5EF4-FFF2-40B4-BE49-F238E27FC236}">
                  <a16:creationId xmlns:a16="http://schemas.microsoft.com/office/drawing/2014/main" id="{EB392DC4-8D3A-4B6B-9BE1-A5B3AFAA9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1867" y="1487037"/>
              <a:ext cx="3381375" cy="1504950"/>
            </a:xfrm>
            <a:prstGeom prst="rect">
              <a:avLst/>
            </a:prstGeom>
          </p:spPr>
        </p:pic>
        <p:pic>
          <p:nvPicPr>
            <p:cNvPr id="17" name="Picture 16" descr="A close-up of a currency note&#10;&#10;Description automatically generated with medium confidence">
              <a:extLst>
                <a:ext uri="{FF2B5EF4-FFF2-40B4-BE49-F238E27FC236}">
                  <a16:creationId xmlns:a16="http://schemas.microsoft.com/office/drawing/2014/main" id="{F7304BA1-0BB4-44DD-BC7C-412CE9B57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3319" y="1737296"/>
              <a:ext cx="3381375" cy="1504950"/>
            </a:xfrm>
            <a:prstGeom prst="rect">
              <a:avLst/>
            </a:prstGeom>
          </p:spPr>
        </p:pic>
        <p:pic>
          <p:nvPicPr>
            <p:cNvPr id="18" name="Picture 17" descr="A close-up of a currency note&#10;&#10;Description automatically generated with medium confidence">
              <a:extLst>
                <a:ext uri="{FF2B5EF4-FFF2-40B4-BE49-F238E27FC236}">
                  <a16:creationId xmlns:a16="http://schemas.microsoft.com/office/drawing/2014/main" id="{97EA9F66-8E60-4806-9F68-7D39CDBE33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4771" y="1987555"/>
              <a:ext cx="3381375" cy="1504950"/>
            </a:xfrm>
            <a:prstGeom prst="rect">
              <a:avLst/>
            </a:prstGeom>
          </p:spPr>
        </p:pic>
        <p:pic>
          <p:nvPicPr>
            <p:cNvPr id="19" name="Picture 18" descr="A close-up of a currency note&#10;&#10;Description automatically generated with medium confidence">
              <a:extLst>
                <a:ext uri="{FF2B5EF4-FFF2-40B4-BE49-F238E27FC236}">
                  <a16:creationId xmlns:a16="http://schemas.microsoft.com/office/drawing/2014/main" id="{E6B31EB2-314B-48DE-92E1-12C20537CD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6222" y="2237814"/>
              <a:ext cx="3381375" cy="1504950"/>
            </a:xfrm>
            <a:prstGeom prst="rect">
              <a:avLst/>
            </a:prstGeom>
          </p:spPr>
        </p:pic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4796989F-EB2A-489F-925D-1579EEDA7364}"/>
              </a:ext>
            </a:extLst>
          </p:cNvPr>
          <p:cNvSpPr txBox="1"/>
          <p:nvPr/>
        </p:nvSpPr>
        <p:spPr>
          <a:xfrm>
            <a:off x="6527600" y="5504134"/>
            <a:ext cx="213035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latin typeface="Itim" panose="00000500000000000000" pitchFamily="2" charset="-34"/>
                <a:cs typeface="Itim" panose="00000500000000000000" pitchFamily="2" charset="-34"/>
              </a:rPr>
              <a:t>6,000</a:t>
            </a:r>
            <a:r>
              <a:rPr lang="th-TH" sz="3400" dirty="0">
                <a:latin typeface="Itim" panose="00000500000000000000" pitchFamily="2" charset="-34"/>
                <a:cs typeface="Itim" panose="00000500000000000000" pitchFamily="2" charset="-34"/>
              </a:rPr>
              <a:t> บาท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5D4FED-AC7E-4AA9-B1E6-930EA18424F2}"/>
              </a:ext>
            </a:extLst>
          </p:cNvPr>
          <p:cNvSpPr txBox="1"/>
          <p:nvPr/>
        </p:nvSpPr>
        <p:spPr>
          <a:xfrm>
            <a:off x="3534044" y="5504134"/>
            <a:ext cx="321293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400" dirty="0">
                <a:latin typeface="Itim" panose="00000500000000000000" pitchFamily="2" charset="-34"/>
                <a:cs typeface="Itim" panose="00000500000000000000" pitchFamily="2" charset="-34"/>
              </a:rPr>
              <a:t>หรือ </a:t>
            </a:r>
            <a:r>
              <a:rPr lang="en-US" sz="3400" dirty="0">
                <a:latin typeface="Itim" panose="00000500000000000000" pitchFamily="2" charset="-34"/>
                <a:cs typeface="Itim" panose="00000500000000000000" pitchFamily="2" charset="-34"/>
              </a:rPr>
              <a:t>1,000 x 6 =</a:t>
            </a:r>
            <a:endParaRPr lang="th-TH" sz="34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72269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7" grpId="0"/>
      <p:bldP spid="2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F66B4B55-06DE-4F8D-A090-F29D24624D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4" t="1188" r="1456" b="931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9068BF25-1F69-44F7-9840-D6073C2DE27D}"/>
              </a:ext>
            </a:extLst>
          </p:cNvPr>
          <p:cNvGrpSpPr/>
          <p:nvPr/>
        </p:nvGrpSpPr>
        <p:grpSpPr>
          <a:xfrm>
            <a:off x="4729564" y="3983646"/>
            <a:ext cx="2732872" cy="664554"/>
            <a:chOff x="1981357" y="5197588"/>
            <a:chExt cx="2384854" cy="664554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88E29743-CC6C-4065-A39C-6CB94B99E858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86181" y="5197588"/>
              <a:ext cx="2380030" cy="664554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A5FF503-16C0-49F6-9FE1-918D9A737F5A}"/>
                </a:ext>
              </a:extLst>
            </p:cNvPr>
            <p:cNvSpPr txBox="1"/>
            <p:nvPr/>
          </p:nvSpPr>
          <p:spPr>
            <a:xfrm>
              <a:off x="1981357" y="5237626"/>
              <a:ext cx="238003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solidFill>
                    <a:schemeClr val="bg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มีเงินอยู่เท่าไร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875545A-85DD-453B-8751-49A8A2959BEF}"/>
              </a:ext>
            </a:extLst>
          </p:cNvPr>
          <p:cNvGrpSpPr/>
          <p:nvPr/>
        </p:nvGrpSpPr>
        <p:grpSpPr>
          <a:xfrm>
            <a:off x="5934018" y="973731"/>
            <a:ext cx="4448205" cy="1900635"/>
            <a:chOff x="4732328" y="1112685"/>
            <a:chExt cx="4448205" cy="190063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7760AED-5328-41E7-A05D-DCA10A497C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32328" y="1112685"/>
              <a:ext cx="2839899" cy="136800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C8AF749-41F0-4F74-9C44-A757E11B81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36481" y="1379003"/>
              <a:ext cx="2839899" cy="136800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2D873B3-1BEB-45DF-910A-FD3F54DEC6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40634" y="1645320"/>
              <a:ext cx="2839899" cy="1368000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324F57E8-9F2B-444A-90BF-F56A8409B8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0677" y="973731"/>
            <a:ext cx="2943797" cy="13680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7A39A32-D603-41AF-9222-CC0C799C7FAC}"/>
              </a:ext>
            </a:extLst>
          </p:cNvPr>
          <p:cNvSpPr txBox="1"/>
          <p:nvPr/>
        </p:nvSpPr>
        <p:spPr>
          <a:xfrm>
            <a:off x="2730336" y="3018765"/>
            <a:ext cx="17844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effectLst>
                  <a:glow rad="127000">
                    <a:srgbClr val="FFFF00">
                      <a:alpha val="80000"/>
                    </a:srgb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500 บาท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0EFAD30-8B4F-4159-9AB7-EF1F8913AF99}"/>
              </a:ext>
            </a:extLst>
          </p:cNvPr>
          <p:cNvSpPr txBox="1"/>
          <p:nvPr/>
        </p:nvSpPr>
        <p:spPr>
          <a:xfrm>
            <a:off x="7265881" y="3018765"/>
            <a:ext cx="17844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effectLst>
                  <a:glow rad="127000">
                    <a:srgbClr val="FFFF00">
                      <a:alpha val="80000"/>
                    </a:srgb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300 บาท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D49542A-98B9-46E9-B59A-BD616F87DD09}"/>
              </a:ext>
            </a:extLst>
          </p:cNvPr>
          <p:cNvSpPr txBox="1"/>
          <p:nvPr/>
        </p:nvSpPr>
        <p:spPr>
          <a:xfrm>
            <a:off x="5571193" y="3018765"/>
            <a:ext cx="6383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effectLst>
                  <a:glow rad="127000">
                    <a:srgbClr val="FFFF00">
                      <a:alpha val="80000"/>
                    </a:srgb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กับ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D32DA1-A42D-4E6A-AA17-E32B8A94DB81}"/>
              </a:ext>
            </a:extLst>
          </p:cNvPr>
          <p:cNvSpPr txBox="1"/>
          <p:nvPr/>
        </p:nvSpPr>
        <p:spPr>
          <a:xfrm>
            <a:off x="3120285" y="4847308"/>
            <a:ext cx="43273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500 บาท กับ 300 บาท เป็น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6D53F03-786C-4A54-9B70-1DDADCD947C9}"/>
              </a:ext>
            </a:extLst>
          </p:cNvPr>
          <p:cNvSpPr txBox="1"/>
          <p:nvPr/>
        </p:nvSpPr>
        <p:spPr>
          <a:xfrm>
            <a:off x="7379520" y="4847308"/>
            <a:ext cx="16921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800 บาท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684BC5B-B0E6-414C-81CC-2482B7FA0F29}"/>
              </a:ext>
            </a:extLst>
          </p:cNvPr>
          <p:cNvSpPr txBox="1"/>
          <p:nvPr/>
        </p:nvSpPr>
        <p:spPr>
          <a:xfrm>
            <a:off x="3120285" y="5485846"/>
            <a:ext cx="21798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ดังนั้น   มีเงิน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4D573AA-A646-4EA4-90F1-B406DF7C99A7}"/>
              </a:ext>
            </a:extLst>
          </p:cNvPr>
          <p:cNvSpPr txBox="1"/>
          <p:nvPr/>
        </p:nvSpPr>
        <p:spPr>
          <a:xfrm>
            <a:off x="5205670" y="5485846"/>
            <a:ext cx="17381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800 บาท</a:t>
            </a:r>
          </a:p>
        </p:txBody>
      </p:sp>
    </p:spTree>
    <p:extLst>
      <p:ext uri="{BB962C8B-B14F-4D97-AF65-F5344CB8AC3E}">
        <p14:creationId xmlns:p14="http://schemas.microsoft.com/office/powerpoint/2010/main" val="2352834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10" grpId="0"/>
      <p:bldP spid="33" grpId="0"/>
      <p:bldP spid="36" grpId="0"/>
      <p:bldP spid="3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:a16="http://schemas.microsoft.com/office/drawing/2014/main" id="{6BAF60BE-A3E8-4D7A-89FE-60FB350976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4" t="1188" r="1456" b="931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9068BF25-1F69-44F7-9840-D6073C2DE27D}"/>
              </a:ext>
            </a:extLst>
          </p:cNvPr>
          <p:cNvGrpSpPr/>
          <p:nvPr/>
        </p:nvGrpSpPr>
        <p:grpSpPr>
          <a:xfrm>
            <a:off x="4729564" y="3866913"/>
            <a:ext cx="2732872" cy="664554"/>
            <a:chOff x="1981357" y="5197588"/>
            <a:chExt cx="2384854" cy="664554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88E29743-CC6C-4065-A39C-6CB94B99E858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86181" y="5197588"/>
              <a:ext cx="2380030" cy="664554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A5FF503-16C0-49F6-9FE1-918D9A737F5A}"/>
                </a:ext>
              </a:extLst>
            </p:cNvPr>
            <p:cNvSpPr txBox="1"/>
            <p:nvPr/>
          </p:nvSpPr>
          <p:spPr>
            <a:xfrm>
              <a:off x="1981357" y="5237626"/>
              <a:ext cx="238003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solidFill>
                    <a:schemeClr val="bg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มีเงินอยู่เท่าไร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87A39A32-D603-41AF-9222-CC0C799C7FAC}"/>
              </a:ext>
            </a:extLst>
          </p:cNvPr>
          <p:cNvSpPr txBox="1"/>
          <p:nvPr/>
        </p:nvSpPr>
        <p:spPr>
          <a:xfrm>
            <a:off x="1900000" y="2923745"/>
            <a:ext cx="19194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effectLst>
                  <a:glow rad="127000">
                    <a:srgbClr val="FFFF00">
                      <a:alpha val="80000"/>
                    </a:srgb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3,000 บาท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0EFAD30-8B4F-4159-9AB7-EF1F8913AF99}"/>
              </a:ext>
            </a:extLst>
          </p:cNvPr>
          <p:cNvSpPr txBox="1"/>
          <p:nvPr/>
        </p:nvSpPr>
        <p:spPr>
          <a:xfrm>
            <a:off x="9237057" y="2923745"/>
            <a:ext cx="13682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effectLst>
                  <a:glow rad="127000">
                    <a:srgbClr val="FFFF00">
                      <a:alpha val="80000"/>
                    </a:srgb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40 บาท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D49542A-98B9-46E9-B59A-BD616F87DD09}"/>
              </a:ext>
            </a:extLst>
          </p:cNvPr>
          <p:cNvSpPr txBox="1"/>
          <p:nvPr/>
        </p:nvSpPr>
        <p:spPr>
          <a:xfrm>
            <a:off x="4632258" y="2923745"/>
            <a:ext cx="6383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effectLst>
                  <a:glow rad="127000">
                    <a:srgbClr val="FFFF00">
                      <a:alpha val="80000"/>
                    </a:srgb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กับ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D32DA1-A42D-4E6A-AA17-E32B8A94DB81}"/>
              </a:ext>
            </a:extLst>
          </p:cNvPr>
          <p:cNvSpPr txBox="1"/>
          <p:nvPr/>
        </p:nvSpPr>
        <p:spPr>
          <a:xfrm>
            <a:off x="1928810" y="4730575"/>
            <a:ext cx="72864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3,000 บาท กับ 1,000 บาท กับ 40 บาท เป็น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6D53F03-786C-4A54-9B70-1DDADCD947C9}"/>
              </a:ext>
            </a:extLst>
          </p:cNvPr>
          <p:cNvSpPr txBox="1"/>
          <p:nvPr/>
        </p:nvSpPr>
        <p:spPr>
          <a:xfrm>
            <a:off x="8605213" y="4730575"/>
            <a:ext cx="19687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4,040 บาท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684BC5B-B0E6-414C-81CC-2482B7FA0F29}"/>
              </a:ext>
            </a:extLst>
          </p:cNvPr>
          <p:cNvSpPr txBox="1"/>
          <p:nvPr/>
        </p:nvSpPr>
        <p:spPr>
          <a:xfrm>
            <a:off x="4248697" y="5369113"/>
            <a:ext cx="21798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ดังนั้น   มีเงิน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4D573AA-A646-4EA4-90F1-B406DF7C99A7}"/>
              </a:ext>
            </a:extLst>
          </p:cNvPr>
          <p:cNvSpPr txBox="1"/>
          <p:nvPr/>
        </p:nvSpPr>
        <p:spPr>
          <a:xfrm>
            <a:off x="6334082" y="5369113"/>
            <a:ext cx="1948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4,040 บาท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3FFC4C9-082F-47AB-95FE-65A7170F3275}"/>
              </a:ext>
            </a:extLst>
          </p:cNvPr>
          <p:cNvGrpSpPr/>
          <p:nvPr/>
        </p:nvGrpSpPr>
        <p:grpSpPr>
          <a:xfrm>
            <a:off x="993138" y="747620"/>
            <a:ext cx="3733212" cy="1947072"/>
            <a:chOff x="923908" y="747620"/>
            <a:chExt cx="3733212" cy="1947072"/>
          </a:xfrm>
        </p:grpSpPr>
        <p:pic>
          <p:nvPicPr>
            <p:cNvPr id="35" name="Picture 34" descr="A close-up of a currency note&#10;&#10;Description automatically generated with medium confidence">
              <a:extLst>
                <a:ext uri="{FF2B5EF4-FFF2-40B4-BE49-F238E27FC236}">
                  <a16:creationId xmlns:a16="http://schemas.microsoft.com/office/drawing/2014/main" id="{C09190E3-4D0D-415E-B74C-318C524C91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908" y="747620"/>
              <a:ext cx="3073671" cy="1368000"/>
            </a:xfrm>
            <a:prstGeom prst="rect">
              <a:avLst/>
            </a:prstGeom>
          </p:spPr>
        </p:pic>
        <p:pic>
          <p:nvPicPr>
            <p:cNvPr id="38" name="Picture 37" descr="A close-up of a currency note&#10;&#10;Description automatically generated with medium confidence">
              <a:extLst>
                <a:ext uri="{FF2B5EF4-FFF2-40B4-BE49-F238E27FC236}">
                  <a16:creationId xmlns:a16="http://schemas.microsoft.com/office/drawing/2014/main" id="{5E30FF23-0D2B-4725-AAC4-6B15288918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3679" y="1037156"/>
              <a:ext cx="3073671" cy="1368000"/>
            </a:xfrm>
            <a:prstGeom prst="rect">
              <a:avLst/>
            </a:prstGeom>
          </p:spPr>
        </p:pic>
        <p:pic>
          <p:nvPicPr>
            <p:cNvPr id="39" name="Picture 38" descr="A close-up of a currency note&#10;&#10;Description automatically generated with medium confidence">
              <a:extLst>
                <a:ext uri="{FF2B5EF4-FFF2-40B4-BE49-F238E27FC236}">
                  <a16:creationId xmlns:a16="http://schemas.microsoft.com/office/drawing/2014/main" id="{DC918404-5EF4-4F52-85DA-1F0A65684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3449" y="1326692"/>
              <a:ext cx="3073671" cy="136800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FAA0BA7-5E76-4AFB-9D65-64094520906F}"/>
              </a:ext>
            </a:extLst>
          </p:cNvPr>
          <p:cNvGrpSpPr/>
          <p:nvPr/>
        </p:nvGrpSpPr>
        <p:grpSpPr>
          <a:xfrm>
            <a:off x="5003445" y="747620"/>
            <a:ext cx="3226818" cy="1585090"/>
            <a:chOff x="4913214" y="747620"/>
            <a:chExt cx="3226818" cy="1585090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7DB5AA6E-A23B-4DEC-B570-418C42E553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13214" y="747620"/>
              <a:ext cx="2943797" cy="1368000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540FD05D-07FA-494C-96D4-7F53B0B9C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96235" y="964710"/>
              <a:ext cx="2943797" cy="1368000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52BC5D8-72F5-4A61-BCA6-0D5E5A70E5C4}"/>
              </a:ext>
            </a:extLst>
          </p:cNvPr>
          <p:cNvGrpSpPr/>
          <p:nvPr/>
        </p:nvGrpSpPr>
        <p:grpSpPr>
          <a:xfrm>
            <a:off x="8507357" y="747620"/>
            <a:ext cx="2827691" cy="1585090"/>
            <a:chOff x="8477039" y="747620"/>
            <a:chExt cx="2827691" cy="1585090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2CB37B7E-AA64-430A-A1E1-AE54D3483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77039" y="747620"/>
              <a:ext cx="2606126" cy="1368000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DB286453-351A-4E52-9021-73873A2E26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98604" y="964710"/>
              <a:ext cx="2606126" cy="1368000"/>
            </a:xfrm>
            <a:prstGeom prst="rect">
              <a:avLst/>
            </a:prstGeom>
          </p:spPr>
        </p:pic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69CD2F89-DBD4-4D78-B999-E6C321EF4F05}"/>
              </a:ext>
            </a:extLst>
          </p:cNvPr>
          <p:cNvSpPr txBox="1"/>
          <p:nvPr/>
        </p:nvSpPr>
        <p:spPr>
          <a:xfrm>
            <a:off x="5657110" y="2923745"/>
            <a:ext cx="19194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effectLst>
                  <a:glow rad="127000">
                    <a:srgbClr val="FFFF00">
                      <a:alpha val="80000"/>
                    </a:srgb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1,000 บาท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B02DBEE-D77E-44EF-9C64-9A2C65F055EA}"/>
              </a:ext>
            </a:extLst>
          </p:cNvPr>
          <p:cNvSpPr txBox="1"/>
          <p:nvPr/>
        </p:nvSpPr>
        <p:spPr>
          <a:xfrm>
            <a:off x="7955145" y="2923745"/>
            <a:ext cx="6383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effectLst>
                  <a:glow rad="127000">
                    <a:srgbClr val="FFFF00">
                      <a:alpha val="80000"/>
                    </a:srgb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กับ</a:t>
            </a:r>
          </a:p>
        </p:txBody>
      </p:sp>
    </p:spTree>
    <p:extLst>
      <p:ext uri="{BB962C8B-B14F-4D97-AF65-F5344CB8AC3E}">
        <p14:creationId xmlns:p14="http://schemas.microsoft.com/office/powerpoint/2010/main" val="3461732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10" grpId="0"/>
      <p:bldP spid="33" grpId="0"/>
      <p:bldP spid="36" grpId="0"/>
      <p:bldP spid="37" grpId="0"/>
      <p:bldP spid="48" grpId="0"/>
      <p:bldP spid="4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:a16="http://schemas.microsoft.com/office/drawing/2014/main" id="{6BAF60BE-A3E8-4D7A-89FE-60FB350976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4" t="1188" r="1456" b="931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9068BF25-1F69-44F7-9840-D6073C2DE27D}"/>
              </a:ext>
            </a:extLst>
          </p:cNvPr>
          <p:cNvGrpSpPr/>
          <p:nvPr/>
        </p:nvGrpSpPr>
        <p:grpSpPr>
          <a:xfrm>
            <a:off x="4729564" y="3866913"/>
            <a:ext cx="2732872" cy="664554"/>
            <a:chOff x="1981357" y="5197588"/>
            <a:chExt cx="2384854" cy="664554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88E29743-CC6C-4065-A39C-6CB94B99E858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86181" y="5197588"/>
              <a:ext cx="2380030" cy="664554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A5FF503-16C0-49F6-9FE1-918D9A737F5A}"/>
                </a:ext>
              </a:extLst>
            </p:cNvPr>
            <p:cNvSpPr txBox="1"/>
            <p:nvPr/>
          </p:nvSpPr>
          <p:spPr>
            <a:xfrm>
              <a:off x="1981357" y="5237626"/>
              <a:ext cx="238003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solidFill>
                    <a:schemeClr val="bg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มีเงินอยู่เท่าไร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87A39A32-D603-41AF-9222-CC0C799C7FAC}"/>
              </a:ext>
            </a:extLst>
          </p:cNvPr>
          <p:cNvSpPr txBox="1"/>
          <p:nvPr/>
        </p:nvSpPr>
        <p:spPr>
          <a:xfrm>
            <a:off x="1570748" y="3035505"/>
            <a:ext cx="19194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effectLst>
                  <a:glow rad="127000">
                    <a:srgbClr val="FFFF00">
                      <a:alpha val="80000"/>
                    </a:srgb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1,000 บาท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0EFAD30-8B4F-4159-9AB7-EF1F8913AF99}"/>
              </a:ext>
            </a:extLst>
          </p:cNvPr>
          <p:cNvSpPr txBox="1"/>
          <p:nvPr/>
        </p:nvSpPr>
        <p:spPr>
          <a:xfrm>
            <a:off x="8730877" y="3035505"/>
            <a:ext cx="15937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effectLst>
                  <a:glow rad="127000">
                    <a:srgbClr val="FFFF00">
                      <a:alpha val="80000"/>
                    </a:srgb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100 บาท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D49542A-98B9-46E9-B59A-BD616F87DD09}"/>
              </a:ext>
            </a:extLst>
          </p:cNvPr>
          <p:cNvSpPr txBox="1"/>
          <p:nvPr/>
        </p:nvSpPr>
        <p:spPr>
          <a:xfrm>
            <a:off x="3996974" y="3035505"/>
            <a:ext cx="6383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effectLst>
                  <a:glow rad="127000">
                    <a:srgbClr val="FFFF00">
                      <a:alpha val="80000"/>
                    </a:srgb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กับ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D32DA1-A42D-4E6A-AA17-E32B8A94DB81}"/>
              </a:ext>
            </a:extLst>
          </p:cNvPr>
          <p:cNvSpPr txBox="1"/>
          <p:nvPr/>
        </p:nvSpPr>
        <p:spPr>
          <a:xfrm>
            <a:off x="2030411" y="4730575"/>
            <a:ext cx="65527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1,000 บาท กับ 150 บาท กับ 100 บาท เป็น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6D53F03-786C-4A54-9B70-1DDADCD947C9}"/>
              </a:ext>
            </a:extLst>
          </p:cNvPr>
          <p:cNvSpPr txBox="1"/>
          <p:nvPr/>
        </p:nvSpPr>
        <p:spPr>
          <a:xfrm>
            <a:off x="8483600" y="4730575"/>
            <a:ext cx="21919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1,250 บาท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684BC5B-B0E6-414C-81CC-2482B7FA0F29}"/>
              </a:ext>
            </a:extLst>
          </p:cNvPr>
          <p:cNvSpPr txBox="1"/>
          <p:nvPr/>
        </p:nvSpPr>
        <p:spPr>
          <a:xfrm>
            <a:off x="4248697" y="5369113"/>
            <a:ext cx="21798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ดังนั้น   มีเงิน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4D573AA-A646-4EA4-90F1-B406DF7C99A7}"/>
              </a:ext>
            </a:extLst>
          </p:cNvPr>
          <p:cNvSpPr txBox="1"/>
          <p:nvPr/>
        </p:nvSpPr>
        <p:spPr>
          <a:xfrm>
            <a:off x="6334082" y="5369113"/>
            <a:ext cx="1948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1,250 บาท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9CD2F89-DBD4-4D78-B999-E6C321EF4F05}"/>
              </a:ext>
            </a:extLst>
          </p:cNvPr>
          <p:cNvSpPr txBox="1"/>
          <p:nvPr/>
        </p:nvSpPr>
        <p:spPr>
          <a:xfrm>
            <a:off x="5142021" y="3035505"/>
            <a:ext cx="15260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effectLst>
                  <a:glow rad="127000">
                    <a:srgbClr val="FFFF00">
                      <a:alpha val="80000"/>
                    </a:srgb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150 บาท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B02DBEE-D77E-44EF-9C64-9A2C65F055EA}"/>
              </a:ext>
            </a:extLst>
          </p:cNvPr>
          <p:cNvSpPr txBox="1"/>
          <p:nvPr/>
        </p:nvSpPr>
        <p:spPr>
          <a:xfrm>
            <a:off x="7380299" y="3035505"/>
            <a:ext cx="6383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effectLst>
                  <a:glow rad="127000">
                    <a:srgbClr val="FFFF00">
                      <a:alpha val="80000"/>
                    </a:srgb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กับ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027A9FF-098F-4C93-93B8-6D4816C142A2}"/>
              </a:ext>
            </a:extLst>
          </p:cNvPr>
          <p:cNvGrpSpPr/>
          <p:nvPr/>
        </p:nvGrpSpPr>
        <p:grpSpPr>
          <a:xfrm>
            <a:off x="7710909" y="772191"/>
            <a:ext cx="3633700" cy="2151350"/>
            <a:chOff x="7456909" y="772191"/>
            <a:chExt cx="3633700" cy="2151350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17E3BC02-5F59-4160-B346-5E46D7F807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56909" y="772191"/>
              <a:ext cx="2606126" cy="1368000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DB32F334-A7AB-43A0-982E-241FFC4B26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13802" y="968029"/>
              <a:ext cx="2606126" cy="1368000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CE833542-1840-437E-A68A-06C460C5A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70696" y="1163867"/>
              <a:ext cx="2606126" cy="1368000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45E7E61D-BFDC-4FDA-95A2-F544F8F54B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7590" y="1359705"/>
              <a:ext cx="2606126" cy="1368000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3691A23E-D4FD-45C9-AAD9-9C978369E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84483" y="1555541"/>
              <a:ext cx="2606126" cy="1368000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95B2864-B6E1-42C0-B159-223FFC7D822C}"/>
              </a:ext>
            </a:extLst>
          </p:cNvPr>
          <p:cNvGrpSpPr/>
          <p:nvPr/>
        </p:nvGrpSpPr>
        <p:grpSpPr>
          <a:xfrm>
            <a:off x="4277984" y="772191"/>
            <a:ext cx="3254084" cy="1894379"/>
            <a:chOff x="4293439" y="772191"/>
            <a:chExt cx="3254084" cy="1894379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E33E99D7-A6BB-43D5-B348-BD57434B1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3439" y="772191"/>
              <a:ext cx="2727342" cy="1368000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BA29F70E-35F8-4F23-B3FF-E6DD5D3CA4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56810" y="1035381"/>
              <a:ext cx="2727342" cy="1368000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258AC546-3957-4761-8249-26CF8844E8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20181" y="1298570"/>
              <a:ext cx="2727342" cy="1368000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9192FEE-1F94-4349-9E39-7383B672CCEA}"/>
              </a:ext>
            </a:extLst>
          </p:cNvPr>
          <p:cNvGrpSpPr/>
          <p:nvPr/>
        </p:nvGrpSpPr>
        <p:grpSpPr>
          <a:xfrm>
            <a:off x="961842" y="772191"/>
            <a:ext cx="3137301" cy="1571400"/>
            <a:chOff x="961842" y="772191"/>
            <a:chExt cx="3137301" cy="1571400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85C87E77-0E8D-4BF5-A47F-43B9593B7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61842" y="772191"/>
              <a:ext cx="2943797" cy="1368000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BD936085-D9ED-4B5D-BC10-458F9EE6F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55346" y="975591"/>
              <a:ext cx="2943797" cy="136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2870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10" grpId="0"/>
      <p:bldP spid="33" grpId="0"/>
      <p:bldP spid="36" grpId="0"/>
      <p:bldP spid="37" grpId="0"/>
      <p:bldP spid="48" grpId="0"/>
      <p:bldP spid="4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:a16="http://schemas.microsoft.com/office/drawing/2014/main" id="{6BAF60BE-A3E8-4D7A-89FE-60FB350976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4" t="1188" r="1456" b="931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9068BF25-1F69-44F7-9840-D6073C2DE27D}"/>
              </a:ext>
            </a:extLst>
          </p:cNvPr>
          <p:cNvGrpSpPr/>
          <p:nvPr/>
        </p:nvGrpSpPr>
        <p:grpSpPr>
          <a:xfrm>
            <a:off x="4729564" y="3866913"/>
            <a:ext cx="2732872" cy="664554"/>
            <a:chOff x="1981357" y="5197588"/>
            <a:chExt cx="2384854" cy="664554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88E29743-CC6C-4065-A39C-6CB94B99E858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86181" y="5197588"/>
              <a:ext cx="2380030" cy="664554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A5FF503-16C0-49F6-9FE1-918D9A737F5A}"/>
                </a:ext>
              </a:extLst>
            </p:cNvPr>
            <p:cNvSpPr txBox="1"/>
            <p:nvPr/>
          </p:nvSpPr>
          <p:spPr>
            <a:xfrm>
              <a:off x="1981357" y="5237626"/>
              <a:ext cx="238003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solidFill>
                    <a:schemeClr val="bg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มีเงินอยู่เท่าไร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6499600F-6369-441E-A392-8F48F87892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9172" y="-1767969"/>
            <a:ext cx="2606126" cy="136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A792221-8BE2-4F27-9620-90DBF5B115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84564" y="-1841386"/>
            <a:ext cx="2727342" cy="136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A626E57-51B2-4876-BF07-7154EF4639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06109" y="-1841386"/>
            <a:ext cx="2839899" cy="1368000"/>
          </a:xfrm>
          <a:prstGeom prst="rect">
            <a:avLst/>
          </a:prstGeom>
        </p:spPr>
      </p:pic>
      <p:pic>
        <p:nvPicPr>
          <p:cNvPr id="25" name="Picture 24" descr="A close-up of a currency note&#10;&#10;Description automatically generated with medium confidence">
            <a:extLst>
              <a:ext uri="{FF2B5EF4-FFF2-40B4-BE49-F238E27FC236}">
                <a16:creationId xmlns:a16="http://schemas.microsoft.com/office/drawing/2014/main" id="{37B543AF-81D6-4F87-832C-B1BFC466BB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447" y="-1841386"/>
            <a:ext cx="3073671" cy="1368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0754B46-B3FE-41DC-B6B0-685EE9B529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44650" y="-1767969"/>
            <a:ext cx="2943797" cy="13680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7A39A32-D603-41AF-9222-CC0C799C7FAC}"/>
              </a:ext>
            </a:extLst>
          </p:cNvPr>
          <p:cNvSpPr txBox="1"/>
          <p:nvPr/>
        </p:nvSpPr>
        <p:spPr>
          <a:xfrm>
            <a:off x="1682028" y="3035505"/>
            <a:ext cx="19194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effectLst>
                  <a:glow rad="127000">
                    <a:srgbClr val="FFFF00">
                      <a:alpha val="80000"/>
                    </a:srgb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1,500 บาท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0EFAD30-8B4F-4159-9AB7-EF1F8913AF99}"/>
              </a:ext>
            </a:extLst>
          </p:cNvPr>
          <p:cNvSpPr txBox="1"/>
          <p:nvPr/>
        </p:nvSpPr>
        <p:spPr>
          <a:xfrm>
            <a:off x="9030708" y="3035505"/>
            <a:ext cx="13853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effectLst>
                  <a:glow rad="127000">
                    <a:srgbClr val="FFFF00">
                      <a:alpha val="80000"/>
                    </a:srgb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80 บาท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D49542A-98B9-46E9-B59A-BD616F87DD09}"/>
              </a:ext>
            </a:extLst>
          </p:cNvPr>
          <p:cNvSpPr txBox="1"/>
          <p:nvPr/>
        </p:nvSpPr>
        <p:spPr>
          <a:xfrm>
            <a:off x="4202860" y="3035505"/>
            <a:ext cx="6383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effectLst>
                  <a:glow rad="127000">
                    <a:srgbClr val="FFFF00">
                      <a:alpha val="80000"/>
                    </a:srgb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กับ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D32DA1-A42D-4E6A-AA17-E32B8A94DB81}"/>
              </a:ext>
            </a:extLst>
          </p:cNvPr>
          <p:cNvSpPr txBox="1"/>
          <p:nvPr/>
        </p:nvSpPr>
        <p:spPr>
          <a:xfrm>
            <a:off x="2030411" y="4730575"/>
            <a:ext cx="64531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1,500 บาท กับ 150 บาท กับ 80 บาท เป็น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6D53F03-786C-4A54-9B70-1DDADCD947C9}"/>
              </a:ext>
            </a:extLst>
          </p:cNvPr>
          <p:cNvSpPr txBox="1"/>
          <p:nvPr/>
        </p:nvSpPr>
        <p:spPr>
          <a:xfrm>
            <a:off x="8318770" y="4730575"/>
            <a:ext cx="23568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1,730 บาท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684BC5B-B0E6-414C-81CC-2482B7FA0F29}"/>
              </a:ext>
            </a:extLst>
          </p:cNvPr>
          <p:cNvSpPr txBox="1"/>
          <p:nvPr/>
        </p:nvSpPr>
        <p:spPr>
          <a:xfrm>
            <a:off x="4248697" y="5369113"/>
            <a:ext cx="21798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ดังนั้น   มีเงิน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4D573AA-A646-4EA4-90F1-B406DF7C99A7}"/>
              </a:ext>
            </a:extLst>
          </p:cNvPr>
          <p:cNvSpPr txBox="1"/>
          <p:nvPr/>
        </p:nvSpPr>
        <p:spPr>
          <a:xfrm>
            <a:off x="6334082" y="5369113"/>
            <a:ext cx="1948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1,730 บาท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F708742E-BDA8-477F-9752-FA2D803FBA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6005" y="-1629623"/>
            <a:ext cx="2727342" cy="136800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69CD2F89-DBD4-4D78-B999-E6C321EF4F05}"/>
              </a:ext>
            </a:extLst>
          </p:cNvPr>
          <p:cNvSpPr txBox="1"/>
          <p:nvPr/>
        </p:nvSpPr>
        <p:spPr>
          <a:xfrm>
            <a:off x="5442512" y="3035505"/>
            <a:ext cx="15260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effectLst>
                  <a:glow rad="127000">
                    <a:srgbClr val="FFFF00">
                      <a:alpha val="80000"/>
                    </a:srgb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150 บาท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B02DBEE-D77E-44EF-9C64-9A2C65F055EA}"/>
              </a:ext>
            </a:extLst>
          </p:cNvPr>
          <p:cNvSpPr txBox="1"/>
          <p:nvPr/>
        </p:nvSpPr>
        <p:spPr>
          <a:xfrm>
            <a:off x="7680461" y="3035505"/>
            <a:ext cx="6383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effectLst>
                  <a:glow rad="127000">
                    <a:srgbClr val="FFFF00">
                      <a:alpha val="80000"/>
                    </a:srgb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กับ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851E8AC-4B4D-4B92-9CE3-E87CAF0DD9C7}"/>
              </a:ext>
            </a:extLst>
          </p:cNvPr>
          <p:cNvGrpSpPr/>
          <p:nvPr/>
        </p:nvGrpSpPr>
        <p:grpSpPr>
          <a:xfrm>
            <a:off x="8035003" y="772191"/>
            <a:ext cx="3376807" cy="1955514"/>
            <a:chOff x="7456909" y="772191"/>
            <a:chExt cx="3376807" cy="1955514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AECE6B59-A533-476F-A120-0A297F552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56909" y="772191"/>
              <a:ext cx="2606126" cy="1368000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74653480-5D50-4EF8-8C35-73AB558C5E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13802" y="968029"/>
              <a:ext cx="2606126" cy="1368000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FCDAFB8F-1E28-4FB1-9216-C6D570857D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70696" y="1163867"/>
              <a:ext cx="2606126" cy="1368000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9288706F-02A3-4859-9C44-054B2D47F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7590" y="1359705"/>
              <a:ext cx="2606126" cy="136800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FF38991-A407-419F-90D6-B2A34526171E}"/>
              </a:ext>
            </a:extLst>
          </p:cNvPr>
          <p:cNvGrpSpPr/>
          <p:nvPr/>
        </p:nvGrpSpPr>
        <p:grpSpPr>
          <a:xfrm>
            <a:off x="4562124" y="755597"/>
            <a:ext cx="3286787" cy="1672800"/>
            <a:chOff x="4393070" y="755597"/>
            <a:chExt cx="3286787" cy="1672800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AD23E0A6-DF79-43D9-A604-B6A5020CD7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93070" y="755597"/>
              <a:ext cx="2727342" cy="1368000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0E6E05F6-F419-4A47-B523-933E1BC8D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72793" y="907997"/>
              <a:ext cx="2727342" cy="1368000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160B0D07-506F-458C-8DB8-18E27E3C2D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52515" y="1060397"/>
              <a:ext cx="2727342" cy="136800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D74837A-0B98-42A7-8785-7EDC32DC3977}"/>
              </a:ext>
            </a:extLst>
          </p:cNvPr>
          <p:cNvGrpSpPr/>
          <p:nvPr/>
        </p:nvGrpSpPr>
        <p:grpSpPr>
          <a:xfrm>
            <a:off x="907514" y="755597"/>
            <a:ext cx="3468517" cy="1695837"/>
            <a:chOff x="907514" y="755597"/>
            <a:chExt cx="3468517" cy="1695837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0C8DC9-C172-4630-BD8A-2285F4B40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7514" y="755597"/>
              <a:ext cx="2943797" cy="1368000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5D711AD1-38E6-4BC6-9389-D7EB1FBAC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69874" y="919516"/>
              <a:ext cx="2943797" cy="1368000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ECC9E8F2-C538-4CBA-85A5-FCF2B742948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32234" y="1083434"/>
              <a:ext cx="2943797" cy="136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7585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10" grpId="0"/>
      <p:bldP spid="33" grpId="0"/>
      <p:bldP spid="36" grpId="0"/>
      <p:bldP spid="37" grpId="0"/>
      <p:bldP spid="48" grpId="0"/>
      <p:bldP spid="4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25225AC3-F499-4700-BF8A-8A98E31EDF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4" descr="Shape, rectangle&#10;&#10;Description automatically generated">
            <a:extLst>
              <a:ext uri="{FF2B5EF4-FFF2-40B4-BE49-F238E27FC236}">
                <a16:creationId xmlns:a16="http://schemas.microsoft.com/office/drawing/2014/main" id="{EBAE5AD9-52AE-4345-95DC-252777D65F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05" y="225000"/>
            <a:ext cx="11789792" cy="6408000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06AD3416-41AA-42BD-9C32-210F56EDF939}"/>
              </a:ext>
            </a:extLst>
          </p:cNvPr>
          <p:cNvGrpSpPr/>
          <p:nvPr/>
        </p:nvGrpSpPr>
        <p:grpSpPr>
          <a:xfrm>
            <a:off x="4515101" y="4048908"/>
            <a:ext cx="3161801" cy="792000"/>
            <a:chOff x="1819493" y="5100054"/>
            <a:chExt cx="2759163" cy="792000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A4058DA9-E6B3-4192-9FD2-35EA9BC0B10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19493" y="5100054"/>
              <a:ext cx="2759162" cy="792000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664B873-07D1-400A-9FAC-B1C4F8A74D2B}"/>
                </a:ext>
              </a:extLst>
            </p:cNvPr>
            <p:cNvSpPr txBox="1"/>
            <p:nvPr/>
          </p:nvSpPr>
          <p:spPr>
            <a:xfrm>
              <a:off x="1819494" y="5213284"/>
              <a:ext cx="275916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400" dirty="0">
                  <a:solidFill>
                    <a:schemeClr val="bg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มีเงินอยู่เท่าไร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52994B74-85BA-4E14-A51A-164BA67B60F3}"/>
              </a:ext>
            </a:extLst>
          </p:cNvPr>
          <p:cNvSpPr txBox="1"/>
          <p:nvPr/>
        </p:nvSpPr>
        <p:spPr>
          <a:xfrm>
            <a:off x="5106001" y="5119006"/>
            <a:ext cx="1980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latin typeface="Itim" panose="00000500000000000000" pitchFamily="2" charset="-34"/>
                <a:cs typeface="Itim" panose="00000500000000000000" pitchFamily="2" charset="-34"/>
              </a:rPr>
              <a:t>50</a:t>
            </a:r>
            <a:r>
              <a:rPr lang="th-TH" sz="3400" dirty="0">
                <a:latin typeface="Itim" panose="00000500000000000000" pitchFamily="2" charset="-34"/>
                <a:cs typeface="Itim" panose="00000500000000000000" pitchFamily="2" charset="-34"/>
              </a:rPr>
              <a:t> สตางค์</a:t>
            </a:r>
          </a:p>
        </p:txBody>
      </p:sp>
      <p:pic>
        <p:nvPicPr>
          <p:cNvPr id="52" name="Picture 51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3485C769-DAB3-4DAE-92F6-78DE8F6935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318" y="954314"/>
            <a:ext cx="2495367" cy="250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673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25225AC3-F499-4700-BF8A-8A98E31EDF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4" descr="Shape, rectangle&#10;&#10;Description automatically generated">
            <a:extLst>
              <a:ext uri="{FF2B5EF4-FFF2-40B4-BE49-F238E27FC236}">
                <a16:creationId xmlns:a16="http://schemas.microsoft.com/office/drawing/2014/main" id="{EBAE5AD9-52AE-4345-95DC-252777D65F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05" y="225000"/>
            <a:ext cx="11789792" cy="6408000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06AD3416-41AA-42BD-9C32-210F56EDF939}"/>
              </a:ext>
            </a:extLst>
          </p:cNvPr>
          <p:cNvGrpSpPr/>
          <p:nvPr/>
        </p:nvGrpSpPr>
        <p:grpSpPr>
          <a:xfrm>
            <a:off x="4515100" y="4048908"/>
            <a:ext cx="3161801" cy="792000"/>
            <a:chOff x="1819493" y="5100054"/>
            <a:chExt cx="2759163" cy="792000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A4058DA9-E6B3-4192-9FD2-35EA9BC0B10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19493" y="5100054"/>
              <a:ext cx="2759162" cy="792000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664B873-07D1-400A-9FAC-B1C4F8A74D2B}"/>
                </a:ext>
              </a:extLst>
            </p:cNvPr>
            <p:cNvSpPr txBox="1"/>
            <p:nvPr/>
          </p:nvSpPr>
          <p:spPr>
            <a:xfrm>
              <a:off x="1819494" y="5213284"/>
              <a:ext cx="275916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400" dirty="0">
                  <a:solidFill>
                    <a:schemeClr val="bg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มีเงินอยู่เท่าไร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52994B74-85BA-4E14-A51A-164BA67B60F3}"/>
              </a:ext>
            </a:extLst>
          </p:cNvPr>
          <p:cNvSpPr txBox="1"/>
          <p:nvPr/>
        </p:nvSpPr>
        <p:spPr>
          <a:xfrm>
            <a:off x="6018506" y="5119006"/>
            <a:ext cx="411771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  <a:r>
              <a:rPr lang="th-TH" sz="3400" dirty="0">
                <a:latin typeface="Itim" panose="00000500000000000000" pitchFamily="2" charset="-34"/>
                <a:cs typeface="Itim" panose="00000500000000000000" pitchFamily="2" charset="-34"/>
              </a:rPr>
              <a:t>0</a:t>
            </a:r>
            <a:r>
              <a:rPr lang="en-US" sz="3400" dirty="0">
                <a:latin typeface="Itim" panose="00000500000000000000" pitchFamily="2" charset="-34"/>
                <a:cs typeface="Itim" panose="00000500000000000000" pitchFamily="2" charset="-34"/>
              </a:rPr>
              <a:t>0</a:t>
            </a:r>
            <a:r>
              <a:rPr lang="th-TH" sz="3400" dirty="0">
                <a:latin typeface="Itim" panose="00000500000000000000" pitchFamily="2" charset="-34"/>
                <a:cs typeface="Itim" panose="00000500000000000000" pitchFamily="2" charset="-34"/>
              </a:rPr>
              <a:t> สตางค์ หรือ 1 บาท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1A42C89-0061-4CFE-B72C-083158FABCE7}"/>
              </a:ext>
            </a:extLst>
          </p:cNvPr>
          <p:cNvSpPr txBox="1"/>
          <p:nvPr/>
        </p:nvSpPr>
        <p:spPr>
          <a:xfrm>
            <a:off x="2143926" y="5119006"/>
            <a:ext cx="404902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latin typeface="Itim" panose="00000500000000000000" pitchFamily="2" charset="-34"/>
                <a:cs typeface="Itim" panose="00000500000000000000" pitchFamily="2" charset="-34"/>
              </a:rPr>
              <a:t>50</a:t>
            </a:r>
            <a:r>
              <a:rPr lang="th-TH" sz="3400" dirty="0">
                <a:latin typeface="Itim" panose="00000500000000000000" pitchFamily="2" charset="-34"/>
                <a:cs typeface="Itim" panose="00000500000000000000" pitchFamily="2" charset="-34"/>
              </a:rPr>
              <a:t> + </a:t>
            </a:r>
            <a:r>
              <a:rPr lang="en-US" sz="3400" dirty="0">
                <a:latin typeface="Itim" panose="00000500000000000000" pitchFamily="2" charset="-34"/>
                <a:cs typeface="Itim" panose="00000500000000000000" pitchFamily="2" charset="-34"/>
              </a:rPr>
              <a:t>50 </a:t>
            </a:r>
            <a:r>
              <a:rPr lang="th-TH" sz="3400" dirty="0">
                <a:latin typeface="Itim" panose="00000500000000000000" pitchFamily="2" charset="-34"/>
                <a:cs typeface="Itim" panose="00000500000000000000" pitchFamily="2" charset="-34"/>
              </a:rPr>
              <a:t>หรือ 50 </a:t>
            </a:r>
            <a:r>
              <a:rPr lang="en-US" sz="3400" dirty="0">
                <a:latin typeface="Itim" panose="00000500000000000000" pitchFamily="2" charset="-34"/>
                <a:cs typeface="Itim" panose="00000500000000000000" pitchFamily="2" charset="-34"/>
              </a:rPr>
              <a:t>x </a:t>
            </a:r>
            <a:r>
              <a:rPr lang="th-TH" sz="3400" dirty="0"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r>
              <a:rPr lang="en-US" sz="3400" dirty="0">
                <a:latin typeface="Itim" panose="00000500000000000000" pitchFamily="2" charset="-34"/>
                <a:cs typeface="Itim" panose="00000500000000000000" pitchFamily="2" charset="-34"/>
              </a:rPr>
              <a:t> =</a:t>
            </a:r>
            <a:endParaRPr lang="th-TH" sz="34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3500E1B-2ADA-490C-B9A3-B244A7F2FD1C}"/>
              </a:ext>
            </a:extLst>
          </p:cNvPr>
          <p:cNvGrpSpPr/>
          <p:nvPr/>
        </p:nvGrpSpPr>
        <p:grpSpPr>
          <a:xfrm>
            <a:off x="3328988" y="1014038"/>
            <a:ext cx="5534026" cy="2622874"/>
            <a:chOff x="3807986" y="1014038"/>
            <a:chExt cx="5534026" cy="2622874"/>
          </a:xfrm>
        </p:grpSpPr>
        <p:pic>
          <p:nvPicPr>
            <p:cNvPr id="26" name="Picture 25" descr="A picture containing object, coin&#10;&#10;Description automatically generated">
              <a:extLst>
                <a:ext uri="{FF2B5EF4-FFF2-40B4-BE49-F238E27FC236}">
                  <a16:creationId xmlns:a16="http://schemas.microsoft.com/office/drawing/2014/main" id="{7F83519F-8ADF-47CB-825C-7C7749172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7986" y="1014038"/>
              <a:ext cx="2615136" cy="2622874"/>
            </a:xfrm>
            <a:prstGeom prst="rect">
              <a:avLst/>
            </a:prstGeom>
          </p:spPr>
        </p:pic>
        <p:pic>
          <p:nvPicPr>
            <p:cNvPr id="27" name="Picture 26" descr="A picture containing object, coin&#10;&#10;Description automatically generated">
              <a:extLst>
                <a:ext uri="{FF2B5EF4-FFF2-40B4-BE49-F238E27FC236}">
                  <a16:creationId xmlns:a16="http://schemas.microsoft.com/office/drawing/2014/main" id="{C0CC9199-D0FB-4F69-AB5C-77335DE82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6876" y="1014038"/>
              <a:ext cx="2615136" cy="26228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846261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5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25225AC3-F499-4700-BF8A-8A98E31EDF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4" descr="Shape, rectangle&#10;&#10;Description automatically generated">
            <a:extLst>
              <a:ext uri="{FF2B5EF4-FFF2-40B4-BE49-F238E27FC236}">
                <a16:creationId xmlns:a16="http://schemas.microsoft.com/office/drawing/2014/main" id="{EBAE5AD9-52AE-4345-95DC-252777D65F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05" y="225000"/>
            <a:ext cx="11789792" cy="6408000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06AD3416-41AA-42BD-9C32-210F56EDF939}"/>
              </a:ext>
            </a:extLst>
          </p:cNvPr>
          <p:cNvGrpSpPr/>
          <p:nvPr/>
        </p:nvGrpSpPr>
        <p:grpSpPr>
          <a:xfrm>
            <a:off x="4515100" y="3759541"/>
            <a:ext cx="3161801" cy="792000"/>
            <a:chOff x="1819493" y="5100054"/>
            <a:chExt cx="2759163" cy="792000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A4058DA9-E6B3-4192-9FD2-35EA9BC0B10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19493" y="5100054"/>
              <a:ext cx="2759162" cy="792000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664B873-07D1-400A-9FAC-B1C4F8A74D2B}"/>
                </a:ext>
              </a:extLst>
            </p:cNvPr>
            <p:cNvSpPr txBox="1"/>
            <p:nvPr/>
          </p:nvSpPr>
          <p:spPr>
            <a:xfrm>
              <a:off x="1819494" y="5213284"/>
              <a:ext cx="275916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400" dirty="0">
                  <a:solidFill>
                    <a:schemeClr val="bg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มีเงินอยู่เท่าไร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52994B74-85BA-4E14-A51A-164BA67B60F3}"/>
              </a:ext>
            </a:extLst>
          </p:cNvPr>
          <p:cNvSpPr txBox="1"/>
          <p:nvPr/>
        </p:nvSpPr>
        <p:spPr>
          <a:xfrm>
            <a:off x="7686200" y="4829639"/>
            <a:ext cx="126459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400" dirty="0">
                <a:latin typeface="Itim" panose="00000500000000000000" pitchFamily="2" charset="-34"/>
                <a:cs typeface="Itim" panose="00000500000000000000" pitchFamily="2" charset="-34"/>
              </a:rPr>
              <a:t>8 บาท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1A42C89-0061-4CFE-B72C-083158FABCE7}"/>
              </a:ext>
            </a:extLst>
          </p:cNvPr>
          <p:cNvSpPr txBox="1"/>
          <p:nvPr/>
        </p:nvSpPr>
        <p:spPr>
          <a:xfrm>
            <a:off x="3287204" y="4829639"/>
            <a:ext cx="474562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400" dirty="0">
                <a:latin typeface="Itim" panose="00000500000000000000" pitchFamily="2" charset="-34"/>
                <a:cs typeface="Itim" panose="00000500000000000000" pitchFamily="2" charset="-34"/>
              </a:rPr>
              <a:t>2 + 2 + 2 + 2</a:t>
            </a:r>
            <a:r>
              <a:rPr lang="en-US" sz="34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th-TH" sz="3400" dirty="0">
                <a:latin typeface="Itim" panose="00000500000000000000" pitchFamily="2" charset="-34"/>
                <a:cs typeface="Itim" panose="00000500000000000000" pitchFamily="2" charset="-34"/>
              </a:rPr>
              <a:t>หรือ 2 </a:t>
            </a:r>
            <a:r>
              <a:rPr lang="en-US" sz="3400" dirty="0">
                <a:latin typeface="Itim" panose="00000500000000000000" pitchFamily="2" charset="-34"/>
                <a:cs typeface="Itim" panose="00000500000000000000" pitchFamily="2" charset="-34"/>
              </a:rPr>
              <a:t>x </a:t>
            </a:r>
            <a:r>
              <a:rPr lang="th-TH" sz="3400" dirty="0">
                <a:latin typeface="Itim" panose="00000500000000000000" pitchFamily="2" charset="-34"/>
                <a:cs typeface="Itim" panose="00000500000000000000" pitchFamily="2" charset="-34"/>
              </a:rPr>
              <a:t>4</a:t>
            </a:r>
            <a:r>
              <a:rPr lang="en-US" sz="3400" dirty="0">
                <a:latin typeface="Itim" panose="00000500000000000000" pitchFamily="2" charset="-34"/>
                <a:cs typeface="Itim" panose="00000500000000000000" pitchFamily="2" charset="-34"/>
              </a:rPr>
              <a:t> =</a:t>
            </a:r>
            <a:endParaRPr lang="th-TH" sz="34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30D7E2B-7C6A-475F-BB28-BAAC40CF1BBC}"/>
              </a:ext>
            </a:extLst>
          </p:cNvPr>
          <p:cNvGrpSpPr>
            <a:grpSpLocks noChangeAspect="1"/>
          </p:cNvGrpSpPr>
          <p:nvPr/>
        </p:nvGrpSpPr>
        <p:grpSpPr>
          <a:xfrm>
            <a:off x="1475474" y="1135015"/>
            <a:ext cx="9171605" cy="2016000"/>
            <a:chOff x="1101769" y="1123441"/>
            <a:chExt cx="8926469" cy="1962117"/>
          </a:xfrm>
        </p:grpSpPr>
        <p:pic>
          <p:nvPicPr>
            <p:cNvPr id="39" name="Picture 38" descr="A couple of gold coins&#10;&#10;Description automatically generated with low confidence">
              <a:extLst>
                <a:ext uri="{FF2B5EF4-FFF2-40B4-BE49-F238E27FC236}">
                  <a16:creationId xmlns:a16="http://schemas.microsoft.com/office/drawing/2014/main" id="{7195C9A1-6097-4D7B-8706-EE78539D57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54" t="12539" r="6827" b="11036"/>
            <a:stretch/>
          </p:blipFill>
          <p:spPr>
            <a:xfrm>
              <a:off x="1101769" y="1123441"/>
              <a:ext cx="1978209" cy="1962117"/>
            </a:xfrm>
            <a:prstGeom prst="rect">
              <a:avLst/>
            </a:prstGeom>
          </p:spPr>
        </p:pic>
        <p:pic>
          <p:nvPicPr>
            <p:cNvPr id="28" name="Picture 27" descr="A couple of gold coins&#10;&#10;Description automatically generated with low confidence">
              <a:extLst>
                <a:ext uri="{FF2B5EF4-FFF2-40B4-BE49-F238E27FC236}">
                  <a16:creationId xmlns:a16="http://schemas.microsoft.com/office/drawing/2014/main" id="{E5DE3B5C-1C50-4F7C-AFAC-744B0A705C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54" t="12539" r="6827" b="11036"/>
            <a:stretch/>
          </p:blipFill>
          <p:spPr>
            <a:xfrm>
              <a:off x="3417856" y="1123441"/>
              <a:ext cx="1978209" cy="1962117"/>
            </a:xfrm>
            <a:prstGeom prst="rect">
              <a:avLst/>
            </a:prstGeom>
          </p:spPr>
        </p:pic>
        <p:pic>
          <p:nvPicPr>
            <p:cNvPr id="29" name="Picture 28" descr="A couple of gold coins&#10;&#10;Description automatically generated with low confidence">
              <a:extLst>
                <a:ext uri="{FF2B5EF4-FFF2-40B4-BE49-F238E27FC236}">
                  <a16:creationId xmlns:a16="http://schemas.microsoft.com/office/drawing/2014/main" id="{0622A7F8-9A63-41E0-90C9-E10E23ECE9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54" t="12539" r="6827" b="11036"/>
            <a:stretch/>
          </p:blipFill>
          <p:spPr>
            <a:xfrm>
              <a:off x="5733943" y="1123441"/>
              <a:ext cx="1978209" cy="1962117"/>
            </a:xfrm>
            <a:prstGeom prst="rect">
              <a:avLst/>
            </a:prstGeom>
          </p:spPr>
        </p:pic>
        <p:pic>
          <p:nvPicPr>
            <p:cNvPr id="30" name="Picture 29" descr="A couple of gold coins&#10;&#10;Description automatically generated with low confidence">
              <a:extLst>
                <a:ext uri="{FF2B5EF4-FFF2-40B4-BE49-F238E27FC236}">
                  <a16:creationId xmlns:a16="http://schemas.microsoft.com/office/drawing/2014/main" id="{413AB4D1-7E20-4E6A-9BE0-19A68E9A7A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54" t="12539" r="6827" b="11036"/>
            <a:stretch/>
          </p:blipFill>
          <p:spPr>
            <a:xfrm>
              <a:off x="8050029" y="1123441"/>
              <a:ext cx="1978209" cy="19621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5961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5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25225AC3-F499-4700-BF8A-8A98E31EDF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4" descr="Shape, rectangle&#10;&#10;Description automatically generated">
            <a:extLst>
              <a:ext uri="{FF2B5EF4-FFF2-40B4-BE49-F238E27FC236}">
                <a16:creationId xmlns:a16="http://schemas.microsoft.com/office/drawing/2014/main" id="{EBAE5AD9-52AE-4345-95DC-252777D65F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05" y="225000"/>
            <a:ext cx="11789792" cy="6408000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06AD3416-41AA-42BD-9C32-210F56EDF939}"/>
              </a:ext>
            </a:extLst>
          </p:cNvPr>
          <p:cNvGrpSpPr/>
          <p:nvPr/>
        </p:nvGrpSpPr>
        <p:grpSpPr>
          <a:xfrm>
            <a:off x="4515100" y="3393085"/>
            <a:ext cx="3161801" cy="792000"/>
            <a:chOff x="1819493" y="5100054"/>
            <a:chExt cx="2759163" cy="792000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A4058DA9-E6B3-4192-9FD2-35EA9BC0B10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19493" y="5100054"/>
              <a:ext cx="2759162" cy="792000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664B873-07D1-400A-9FAC-B1C4F8A74D2B}"/>
                </a:ext>
              </a:extLst>
            </p:cNvPr>
            <p:cNvSpPr txBox="1"/>
            <p:nvPr/>
          </p:nvSpPr>
          <p:spPr>
            <a:xfrm>
              <a:off x="1819494" y="5213284"/>
              <a:ext cx="275916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400" dirty="0">
                  <a:solidFill>
                    <a:schemeClr val="bg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มีเงินอยู่เท่าไร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52994B74-85BA-4E14-A51A-164BA67B60F3}"/>
              </a:ext>
            </a:extLst>
          </p:cNvPr>
          <p:cNvSpPr txBox="1"/>
          <p:nvPr/>
        </p:nvSpPr>
        <p:spPr>
          <a:xfrm>
            <a:off x="7694581" y="4463183"/>
            <a:ext cx="233463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400" dirty="0">
                <a:latin typeface="Itim" panose="00000500000000000000" pitchFamily="2" charset="-34"/>
                <a:cs typeface="Itim" panose="00000500000000000000" pitchFamily="2" charset="-34"/>
              </a:rPr>
              <a:t>100 สตางค์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1A42C89-0061-4CFE-B72C-083158FABCE7}"/>
              </a:ext>
            </a:extLst>
          </p:cNvPr>
          <p:cNvSpPr txBox="1"/>
          <p:nvPr/>
        </p:nvSpPr>
        <p:spPr>
          <a:xfrm>
            <a:off x="2071993" y="4463183"/>
            <a:ext cx="683327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400" dirty="0">
                <a:latin typeface="Itim" panose="00000500000000000000" pitchFamily="2" charset="-34"/>
                <a:cs typeface="Itim" panose="00000500000000000000" pitchFamily="2" charset="-34"/>
              </a:rPr>
              <a:t>25 + 25 + 25 + 25</a:t>
            </a:r>
            <a:r>
              <a:rPr lang="en-US" sz="34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th-TH" sz="3400" dirty="0">
                <a:latin typeface="Itim" panose="00000500000000000000" pitchFamily="2" charset="-34"/>
                <a:cs typeface="Itim" panose="00000500000000000000" pitchFamily="2" charset="-34"/>
              </a:rPr>
              <a:t>หรือ 25 </a:t>
            </a:r>
            <a:r>
              <a:rPr lang="en-US" sz="3400" dirty="0">
                <a:latin typeface="Itim" panose="00000500000000000000" pitchFamily="2" charset="-34"/>
                <a:cs typeface="Itim" panose="00000500000000000000" pitchFamily="2" charset="-34"/>
              </a:rPr>
              <a:t>x </a:t>
            </a:r>
            <a:r>
              <a:rPr lang="th-TH" sz="3400" dirty="0">
                <a:latin typeface="Itim" panose="00000500000000000000" pitchFamily="2" charset="-34"/>
                <a:cs typeface="Itim" panose="00000500000000000000" pitchFamily="2" charset="-34"/>
              </a:rPr>
              <a:t>4</a:t>
            </a:r>
            <a:r>
              <a:rPr lang="en-US" sz="3400" dirty="0">
                <a:latin typeface="Itim" panose="00000500000000000000" pitchFamily="2" charset="-34"/>
                <a:cs typeface="Itim" panose="00000500000000000000" pitchFamily="2" charset="-34"/>
              </a:rPr>
              <a:t> =</a:t>
            </a:r>
            <a:endParaRPr lang="th-TH" sz="34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705A3CA-7628-4BEB-B20C-50A6AD9A2CAF}"/>
              </a:ext>
            </a:extLst>
          </p:cNvPr>
          <p:cNvGrpSpPr/>
          <p:nvPr/>
        </p:nvGrpSpPr>
        <p:grpSpPr>
          <a:xfrm>
            <a:off x="2046636" y="1049086"/>
            <a:ext cx="8098731" cy="1932242"/>
            <a:chOff x="965736" y="1065601"/>
            <a:chExt cx="7173479" cy="1711490"/>
          </a:xfrm>
        </p:grpSpPr>
        <p:pic>
          <p:nvPicPr>
            <p:cNvPr id="26" name="Picture 25" descr="A close-up of a coin&#10;&#10;Description automatically generated">
              <a:extLst>
                <a:ext uri="{FF2B5EF4-FFF2-40B4-BE49-F238E27FC236}">
                  <a16:creationId xmlns:a16="http://schemas.microsoft.com/office/drawing/2014/main" id="{8EE5390B-9494-4D2C-B77A-426A186166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736" y="1065601"/>
              <a:ext cx="1700192" cy="1711490"/>
            </a:xfrm>
            <a:prstGeom prst="rect">
              <a:avLst/>
            </a:prstGeom>
          </p:spPr>
        </p:pic>
        <p:pic>
          <p:nvPicPr>
            <p:cNvPr id="27" name="Picture 26" descr="A close-up of a coin&#10;&#10;Description automatically generated">
              <a:extLst>
                <a:ext uri="{FF2B5EF4-FFF2-40B4-BE49-F238E27FC236}">
                  <a16:creationId xmlns:a16="http://schemas.microsoft.com/office/drawing/2014/main" id="{6F336137-89F4-4E1E-871E-8590F23886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0165" y="1065601"/>
              <a:ext cx="1700192" cy="1711490"/>
            </a:xfrm>
            <a:prstGeom prst="rect">
              <a:avLst/>
            </a:prstGeom>
          </p:spPr>
        </p:pic>
        <p:pic>
          <p:nvPicPr>
            <p:cNvPr id="28" name="Picture 27" descr="A close-up of a coin&#10;&#10;Description automatically generated">
              <a:extLst>
                <a:ext uri="{FF2B5EF4-FFF2-40B4-BE49-F238E27FC236}">
                  <a16:creationId xmlns:a16="http://schemas.microsoft.com/office/drawing/2014/main" id="{71F501EE-E4B5-49DC-8064-89ACC3F0B7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4594" y="1065601"/>
              <a:ext cx="1700192" cy="1711490"/>
            </a:xfrm>
            <a:prstGeom prst="rect">
              <a:avLst/>
            </a:prstGeom>
          </p:spPr>
        </p:pic>
        <p:pic>
          <p:nvPicPr>
            <p:cNvPr id="29" name="Picture 28" descr="A close-up of a coin&#10;&#10;Description automatically generated">
              <a:extLst>
                <a:ext uri="{FF2B5EF4-FFF2-40B4-BE49-F238E27FC236}">
                  <a16:creationId xmlns:a16="http://schemas.microsoft.com/office/drawing/2014/main" id="{C2C89C79-82C5-4D4F-86E8-326BA1D2D8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9023" y="1065601"/>
              <a:ext cx="1700192" cy="1711490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BC8DBFBC-31F7-455B-B0F2-8989CAB8DEC4}"/>
              </a:ext>
            </a:extLst>
          </p:cNvPr>
          <p:cNvSpPr txBox="1"/>
          <p:nvPr/>
        </p:nvSpPr>
        <p:spPr>
          <a:xfrm>
            <a:off x="5048689" y="5193361"/>
            <a:ext cx="209462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400" dirty="0">
                <a:latin typeface="Itim" panose="00000500000000000000" pitchFamily="2" charset="-34"/>
                <a:cs typeface="Itim" panose="00000500000000000000" pitchFamily="2" charset="-34"/>
              </a:rPr>
              <a:t>หรือ 1 บาท</a:t>
            </a:r>
          </a:p>
        </p:txBody>
      </p:sp>
    </p:spTree>
    <p:extLst>
      <p:ext uri="{BB962C8B-B14F-4D97-AF65-F5344CB8AC3E}">
        <p14:creationId xmlns:p14="http://schemas.microsoft.com/office/powerpoint/2010/main" val="253225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51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608B9E4-E8BA-4147-8174-F61E4A55A9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84" r="5043" b="23435"/>
          <a:stretch/>
        </p:blipFill>
        <p:spPr>
          <a:xfrm>
            <a:off x="0" y="-11575"/>
            <a:ext cx="12192000" cy="68695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F31ED9-6E14-45FA-92A5-752A532792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815"/>
          <a:stretch/>
        </p:blipFill>
        <p:spPr>
          <a:xfrm>
            <a:off x="0" y="5117377"/>
            <a:ext cx="12192000" cy="174062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C4E0A1A-4F8F-4191-B04A-4768483BC2DD}"/>
              </a:ext>
            </a:extLst>
          </p:cNvPr>
          <p:cNvSpPr/>
          <p:nvPr/>
        </p:nvSpPr>
        <p:spPr>
          <a:xfrm>
            <a:off x="401256" y="1094528"/>
            <a:ext cx="11389489" cy="6180032"/>
          </a:xfrm>
          <a:prstGeom prst="roundRect">
            <a:avLst>
              <a:gd name="adj" fmla="val 589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3749AC5-7109-4E83-89E6-2818B0BC36EE}"/>
              </a:ext>
            </a:extLst>
          </p:cNvPr>
          <p:cNvGrpSpPr/>
          <p:nvPr/>
        </p:nvGrpSpPr>
        <p:grpSpPr>
          <a:xfrm>
            <a:off x="1479889" y="1306582"/>
            <a:ext cx="9232223" cy="3210486"/>
            <a:chOff x="1353148" y="1306582"/>
            <a:chExt cx="9232223" cy="3210486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73A575C0-06D3-4ED5-AC30-F023EE420FA3}"/>
                </a:ext>
              </a:extLst>
            </p:cNvPr>
            <p:cNvGrpSpPr/>
            <p:nvPr/>
          </p:nvGrpSpPr>
          <p:grpSpPr>
            <a:xfrm>
              <a:off x="1353148" y="1306582"/>
              <a:ext cx="9232223" cy="1504950"/>
              <a:chOff x="1353148" y="1306582"/>
              <a:chExt cx="9232223" cy="1504950"/>
            </a:xfrm>
          </p:grpSpPr>
          <p:pic>
            <p:nvPicPr>
              <p:cNvPr id="10" name="Picture 9" descr="A close-up of a currency note&#10;&#10;Description automatically generated with medium confidence">
                <a:extLst>
                  <a:ext uri="{FF2B5EF4-FFF2-40B4-BE49-F238E27FC236}">
                    <a16:creationId xmlns:a16="http://schemas.microsoft.com/office/drawing/2014/main" id="{F33F2197-37A3-4738-8804-41B4A125DF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14758" y="1306582"/>
                <a:ext cx="3381375" cy="150495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3CEC336D-C8D1-4AFA-A102-ED33B2E2AC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03996" y="1306582"/>
                <a:ext cx="3381375" cy="1504950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C7C9A72-0F20-4846-97E6-AD8FFE7AE5E9}"/>
                  </a:ext>
                </a:extLst>
              </p:cNvPr>
              <p:cNvSpPr txBox="1"/>
              <p:nvPr/>
            </p:nvSpPr>
            <p:spPr>
              <a:xfrm>
                <a:off x="1353148" y="1751281"/>
                <a:ext cx="1760128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400" dirty="0">
                    <a:latin typeface="Itim" panose="00000500000000000000" pitchFamily="2" charset="-34"/>
                    <a:cs typeface="Itim" panose="00000500000000000000" pitchFamily="2" charset="-34"/>
                  </a:rPr>
                  <a:t>ด้านหน้า</a:t>
                </a: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C129E92-4688-4128-8E3B-729D4972DE8A}"/>
                </a:ext>
              </a:extLst>
            </p:cNvPr>
            <p:cNvGrpSpPr/>
            <p:nvPr/>
          </p:nvGrpSpPr>
          <p:grpSpPr>
            <a:xfrm>
              <a:off x="1353148" y="3012118"/>
              <a:ext cx="9163111" cy="1504950"/>
              <a:chOff x="1353148" y="3012118"/>
              <a:chExt cx="9163111" cy="1504950"/>
            </a:xfrm>
          </p:grpSpPr>
          <p:pic>
            <p:nvPicPr>
              <p:cNvPr id="12" name="Picture 11" descr="A picture containing text, old, posing&#10;&#10;Description automatically generated">
                <a:extLst>
                  <a:ext uri="{FF2B5EF4-FFF2-40B4-BE49-F238E27FC236}">
                    <a16:creationId xmlns:a16="http://schemas.microsoft.com/office/drawing/2014/main" id="{AEA658EE-080E-4D90-8238-213BA6C56A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3960" y="3012118"/>
                <a:ext cx="3381375" cy="1504950"/>
              </a:xfrm>
              <a:prstGeom prst="rect">
                <a:avLst/>
              </a:prstGeom>
            </p:spPr>
          </p:pic>
          <p:pic>
            <p:nvPicPr>
              <p:cNvPr id="16" name="Picture 15" descr="A picture containing text, altar, old, fabric&#10;&#10;Description automatically generated">
                <a:extLst>
                  <a:ext uri="{FF2B5EF4-FFF2-40B4-BE49-F238E27FC236}">
                    <a16:creationId xmlns:a16="http://schemas.microsoft.com/office/drawing/2014/main" id="{4C276F53-1631-420D-953A-AD835139F3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34884" y="3012118"/>
                <a:ext cx="3381375" cy="1504950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C85B2D9-2C24-4CAD-9E0D-1ED0A5044C9E}"/>
                  </a:ext>
                </a:extLst>
              </p:cNvPr>
              <p:cNvSpPr txBox="1"/>
              <p:nvPr/>
            </p:nvSpPr>
            <p:spPr>
              <a:xfrm>
                <a:off x="1353148" y="3456817"/>
                <a:ext cx="1760128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400" dirty="0">
                    <a:latin typeface="Itim" panose="00000500000000000000" pitchFamily="2" charset="-34"/>
                    <a:cs typeface="Itim" panose="00000500000000000000" pitchFamily="2" charset="-34"/>
                  </a:rPr>
                  <a:t>ด้านหลัง</a:t>
                </a:r>
              </a:p>
            </p:txBody>
          </p:sp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5CB592A2-83B5-4CC5-9638-1B6E0206CD67}"/>
              </a:ext>
            </a:extLst>
          </p:cNvPr>
          <p:cNvSpPr txBox="1"/>
          <p:nvPr/>
        </p:nvSpPr>
        <p:spPr>
          <a:xfrm>
            <a:off x="2307148" y="315619"/>
            <a:ext cx="757770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5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ธนบัตรชนิด 1,000 บาท  มีค่า 1,000 บาท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A0E1294-72BB-4189-892B-8BE11E929E77}"/>
              </a:ext>
            </a:extLst>
          </p:cNvPr>
          <p:cNvGrpSpPr/>
          <p:nvPr/>
        </p:nvGrpSpPr>
        <p:grpSpPr>
          <a:xfrm>
            <a:off x="1213193" y="4724134"/>
            <a:ext cx="6576568" cy="792000"/>
            <a:chOff x="831227" y="5100054"/>
            <a:chExt cx="6576568" cy="792000"/>
          </a:xfrm>
        </p:grpSpPr>
        <p:pic>
          <p:nvPicPr>
            <p:cNvPr id="23" name="Picture 22" descr="Shape, rectangle, square&#10;&#10;Description automatically generated">
              <a:extLst>
                <a:ext uri="{FF2B5EF4-FFF2-40B4-BE49-F238E27FC236}">
                  <a16:creationId xmlns:a16="http://schemas.microsoft.com/office/drawing/2014/main" id="{072E63B7-97DC-40A4-A0C2-5973DDF69580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227" y="5100054"/>
              <a:ext cx="6328967" cy="7920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1AF80BF-AD41-422C-8A70-D624DC06124D}"/>
                </a:ext>
              </a:extLst>
            </p:cNvPr>
            <p:cNvSpPr txBox="1"/>
            <p:nvPr/>
          </p:nvSpPr>
          <p:spPr>
            <a:xfrm>
              <a:off x="1078828" y="5209474"/>
              <a:ext cx="632896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ตัวเลขที่แสดงบนธนบัตรเป็นตัวเลขใด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7EC4FA98-401F-4A17-851E-3C5054D378E1}"/>
              </a:ext>
            </a:extLst>
          </p:cNvPr>
          <p:cNvSpPr txBox="1"/>
          <p:nvPr/>
        </p:nvSpPr>
        <p:spPr>
          <a:xfrm>
            <a:off x="7662441" y="4837364"/>
            <a:ext cx="30687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1,000 และ ๑,๐๐๐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DFCA6EF-A366-47D4-BCC8-7A79A5D918B5}"/>
              </a:ext>
            </a:extLst>
          </p:cNvPr>
          <p:cNvGrpSpPr/>
          <p:nvPr/>
        </p:nvGrpSpPr>
        <p:grpSpPr>
          <a:xfrm>
            <a:off x="1213193" y="5688331"/>
            <a:ext cx="5272488" cy="792000"/>
            <a:chOff x="831227" y="5100054"/>
            <a:chExt cx="5272488" cy="792000"/>
          </a:xfrm>
        </p:grpSpPr>
        <p:pic>
          <p:nvPicPr>
            <p:cNvPr id="31" name="Picture 30" descr="Shape, rectangle, square&#10;&#10;Description automatically generated">
              <a:extLst>
                <a:ext uri="{FF2B5EF4-FFF2-40B4-BE49-F238E27FC236}">
                  <a16:creationId xmlns:a16="http://schemas.microsoft.com/office/drawing/2014/main" id="{C09D9305-3669-4381-B516-52BB213D546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227" y="5100054"/>
              <a:ext cx="5272487" cy="79200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99334C0-1F18-4DEB-8C95-F22CD354C698}"/>
                </a:ext>
              </a:extLst>
            </p:cNvPr>
            <p:cNvSpPr txBox="1"/>
            <p:nvPr/>
          </p:nvSpPr>
          <p:spPr>
            <a:xfrm>
              <a:off x="1078829" y="5209474"/>
              <a:ext cx="502488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ธนบัตรชนิดนี้น่าจะมีราคาเท่าไร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1C5058A6-0072-4170-8F30-40A797980450}"/>
              </a:ext>
            </a:extLst>
          </p:cNvPr>
          <p:cNvSpPr txBox="1"/>
          <p:nvPr/>
        </p:nvSpPr>
        <p:spPr>
          <a:xfrm>
            <a:off x="6620719" y="5801561"/>
            <a:ext cx="30687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ราคา 1,000 บาท</a:t>
            </a:r>
          </a:p>
        </p:txBody>
      </p:sp>
    </p:spTree>
    <p:extLst>
      <p:ext uri="{BB962C8B-B14F-4D97-AF65-F5344CB8AC3E}">
        <p14:creationId xmlns:p14="http://schemas.microsoft.com/office/powerpoint/2010/main" val="387663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25225AC3-F499-4700-BF8A-8A98E31EDF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4" descr="Shape, rectangle&#10;&#10;Description automatically generated">
            <a:extLst>
              <a:ext uri="{FF2B5EF4-FFF2-40B4-BE49-F238E27FC236}">
                <a16:creationId xmlns:a16="http://schemas.microsoft.com/office/drawing/2014/main" id="{EBAE5AD9-52AE-4345-95DC-252777D65F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05" y="225000"/>
            <a:ext cx="11789792" cy="6408000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06AD3416-41AA-42BD-9C32-210F56EDF939}"/>
              </a:ext>
            </a:extLst>
          </p:cNvPr>
          <p:cNvGrpSpPr/>
          <p:nvPr/>
        </p:nvGrpSpPr>
        <p:grpSpPr>
          <a:xfrm>
            <a:off x="4515100" y="3393085"/>
            <a:ext cx="3161801" cy="792000"/>
            <a:chOff x="1819493" y="5100054"/>
            <a:chExt cx="2759163" cy="792000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A4058DA9-E6B3-4192-9FD2-35EA9BC0B10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19493" y="5100054"/>
              <a:ext cx="2759162" cy="792000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664B873-07D1-400A-9FAC-B1C4F8A74D2B}"/>
                </a:ext>
              </a:extLst>
            </p:cNvPr>
            <p:cNvSpPr txBox="1"/>
            <p:nvPr/>
          </p:nvSpPr>
          <p:spPr>
            <a:xfrm>
              <a:off x="1819494" y="5213284"/>
              <a:ext cx="275916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400" dirty="0">
                  <a:solidFill>
                    <a:schemeClr val="bg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มีเงินอยู่เท่าไร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52994B74-85BA-4E14-A51A-164BA67B60F3}"/>
              </a:ext>
            </a:extLst>
          </p:cNvPr>
          <p:cNvSpPr txBox="1"/>
          <p:nvPr/>
        </p:nvSpPr>
        <p:spPr>
          <a:xfrm>
            <a:off x="8252424" y="4463183"/>
            <a:ext cx="223424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400" dirty="0">
                <a:latin typeface="Itim" panose="00000500000000000000" pitchFamily="2" charset="-34"/>
                <a:cs typeface="Itim" panose="00000500000000000000" pitchFamily="2" charset="-34"/>
              </a:rPr>
              <a:t>125 สตางค์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1A42C89-0061-4CFE-B72C-083158FABCE7}"/>
              </a:ext>
            </a:extLst>
          </p:cNvPr>
          <p:cNvSpPr txBox="1"/>
          <p:nvPr/>
        </p:nvSpPr>
        <p:spPr>
          <a:xfrm>
            <a:off x="1877438" y="4463183"/>
            <a:ext cx="683327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400" dirty="0">
                <a:latin typeface="Itim" panose="00000500000000000000" pitchFamily="2" charset="-34"/>
                <a:cs typeface="Itim" panose="00000500000000000000" pitchFamily="2" charset="-34"/>
              </a:rPr>
              <a:t>25 + 25 + 25 + 25 + 25</a:t>
            </a:r>
            <a:r>
              <a:rPr lang="en-US" sz="34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th-TH" sz="3400" dirty="0">
                <a:latin typeface="Itim" panose="00000500000000000000" pitchFamily="2" charset="-34"/>
                <a:cs typeface="Itim" panose="00000500000000000000" pitchFamily="2" charset="-34"/>
              </a:rPr>
              <a:t>หรือ 25 </a:t>
            </a:r>
            <a:r>
              <a:rPr lang="en-US" sz="3400" dirty="0">
                <a:latin typeface="Itim" panose="00000500000000000000" pitchFamily="2" charset="-34"/>
                <a:cs typeface="Itim" panose="00000500000000000000" pitchFamily="2" charset="-34"/>
              </a:rPr>
              <a:t>x </a:t>
            </a:r>
            <a:r>
              <a:rPr lang="th-TH" sz="3400" dirty="0">
                <a:latin typeface="Itim" panose="00000500000000000000" pitchFamily="2" charset="-34"/>
                <a:cs typeface="Itim" panose="00000500000000000000" pitchFamily="2" charset="-34"/>
              </a:rPr>
              <a:t>5</a:t>
            </a:r>
            <a:r>
              <a:rPr lang="en-US" sz="3400" dirty="0">
                <a:latin typeface="Itim" panose="00000500000000000000" pitchFamily="2" charset="-34"/>
                <a:cs typeface="Itim" panose="00000500000000000000" pitchFamily="2" charset="-34"/>
              </a:rPr>
              <a:t> =</a:t>
            </a:r>
            <a:endParaRPr lang="th-TH" sz="34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705A3CA-7628-4BEB-B20C-50A6AD9A2CAF}"/>
              </a:ext>
            </a:extLst>
          </p:cNvPr>
          <p:cNvGrpSpPr/>
          <p:nvPr/>
        </p:nvGrpSpPr>
        <p:grpSpPr>
          <a:xfrm>
            <a:off x="1016761" y="1049086"/>
            <a:ext cx="10158480" cy="1932242"/>
            <a:chOff x="965736" y="1065601"/>
            <a:chExt cx="8997909" cy="1711490"/>
          </a:xfrm>
        </p:grpSpPr>
        <p:pic>
          <p:nvPicPr>
            <p:cNvPr id="26" name="Picture 25" descr="A close-up of a coin&#10;&#10;Description automatically generated">
              <a:extLst>
                <a:ext uri="{FF2B5EF4-FFF2-40B4-BE49-F238E27FC236}">
                  <a16:creationId xmlns:a16="http://schemas.microsoft.com/office/drawing/2014/main" id="{8EE5390B-9494-4D2C-B77A-426A186166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736" y="1065601"/>
              <a:ext cx="1700192" cy="1711490"/>
            </a:xfrm>
            <a:prstGeom prst="rect">
              <a:avLst/>
            </a:prstGeom>
          </p:spPr>
        </p:pic>
        <p:pic>
          <p:nvPicPr>
            <p:cNvPr id="27" name="Picture 26" descr="A close-up of a coin&#10;&#10;Description automatically generated">
              <a:extLst>
                <a:ext uri="{FF2B5EF4-FFF2-40B4-BE49-F238E27FC236}">
                  <a16:creationId xmlns:a16="http://schemas.microsoft.com/office/drawing/2014/main" id="{6F336137-89F4-4E1E-871E-8590F23886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0165" y="1065601"/>
              <a:ext cx="1700192" cy="1711490"/>
            </a:xfrm>
            <a:prstGeom prst="rect">
              <a:avLst/>
            </a:prstGeom>
          </p:spPr>
        </p:pic>
        <p:pic>
          <p:nvPicPr>
            <p:cNvPr id="28" name="Picture 27" descr="A close-up of a coin&#10;&#10;Description automatically generated">
              <a:extLst>
                <a:ext uri="{FF2B5EF4-FFF2-40B4-BE49-F238E27FC236}">
                  <a16:creationId xmlns:a16="http://schemas.microsoft.com/office/drawing/2014/main" id="{71F501EE-E4B5-49DC-8064-89ACC3F0B7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4594" y="1065601"/>
              <a:ext cx="1700192" cy="1711490"/>
            </a:xfrm>
            <a:prstGeom prst="rect">
              <a:avLst/>
            </a:prstGeom>
          </p:spPr>
        </p:pic>
        <p:pic>
          <p:nvPicPr>
            <p:cNvPr id="29" name="Picture 28" descr="A close-up of a coin&#10;&#10;Description automatically generated">
              <a:extLst>
                <a:ext uri="{FF2B5EF4-FFF2-40B4-BE49-F238E27FC236}">
                  <a16:creationId xmlns:a16="http://schemas.microsoft.com/office/drawing/2014/main" id="{C2C89C79-82C5-4D4F-86E8-326BA1D2D8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9023" y="1065601"/>
              <a:ext cx="1700192" cy="1711490"/>
            </a:xfrm>
            <a:prstGeom prst="rect">
              <a:avLst/>
            </a:prstGeom>
          </p:spPr>
        </p:pic>
        <p:pic>
          <p:nvPicPr>
            <p:cNvPr id="30" name="Picture 29" descr="A close-up of a coin&#10;&#10;Description automatically generated">
              <a:extLst>
                <a:ext uri="{FF2B5EF4-FFF2-40B4-BE49-F238E27FC236}">
                  <a16:creationId xmlns:a16="http://schemas.microsoft.com/office/drawing/2014/main" id="{FAD5BA11-7C5E-4284-AB0C-ABF9CA477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3453" y="1065601"/>
              <a:ext cx="1700192" cy="1711490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BC8DBFBC-31F7-455B-B0F2-8989CAB8DEC4}"/>
              </a:ext>
            </a:extLst>
          </p:cNvPr>
          <p:cNvSpPr txBox="1"/>
          <p:nvPr/>
        </p:nvSpPr>
        <p:spPr>
          <a:xfrm>
            <a:off x="4179715" y="5193361"/>
            <a:ext cx="383257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400" dirty="0">
                <a:latin typeface="Itim" panose="00000500000000000000" pitchFamily="2" charset="-34"/>
                <a:cs typeface="Itim" panose="00000500000000000000" pitchFamily="2" charset="-34"/>
              </a:rPr>
              <a:t>หรือ 1 บาท 25 สตางค์</a:t>
            </a:r>
          </a:p>
        </p:txBody>
      </p:sp>
    </p:spTree>
    <p:extLst>
      <p:ext uri="{BB962C8B-B14F-4D97-AF65-F5344CB8AC3E}">
        <p14:creationId xmlns:p14="http://schemas.microsoft.com/office/powerpoint/2010/main" val="1116901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51" grpId="0"/>
      <p:bldP spid="3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25225AC3-F499-4700-BF8A-8A98E31EDF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4" descr="Shape, rectangle&#10;&#10;Description automatically generated">
            <a:extLst>
              <a:ext uri="{FF2B5EF4-FFF2-40B4-BE49-F238E27FC236}">
                <a16:creationId xmlns:a16="http://schemas.microsoft.com/office/drawing/2014/main" id="{EBAE5AD9-52AE-4345-95DC-252777D65F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05" y="225000"/>
            <a:ext cx="11789792" cy="640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E469B97-5C9B-4413-A529-86B52470FD0C}"/>
              </a:ext>
            </a:extLst>
          </p:cNvPr>
          <p:cNvGrpSpPr/>
          <p:nvPr/>
        </p:nvGrpSpPr>
        <p:grpSpPr>
          <a:xfrm>
            <a:off x="1560381" y="874576"/>
            <a:ext cx="5116550" cy="1548000"/>
            <a:chOff x="1846515" y="874576"/>
            <a:chExt cx="5116550" cy="1548000"/>
          </a:xfrm>
        </p:grpSpPr>
        <p:pic>
          <p:nvPicPr>
            <p:cNvPr id="26" name="Picture 25" descr="A picture containing coin&#10;&#10;Description automatically generated">
              <a:extLst>
                <a:ext uri="{FF2B5EF4-FFF2-40B4-BE49-F238E27FC236}">
                  <a16:creationId xmlns:a16="http://schemas.microsoft.com/office/drawing/2014/main" id="{D69A90B5-0511-4AA7-AE09-F1E6F0EA24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91" t="9095" r="4787" b="10543"/>
            <a:stretch/>
          </p:blipFill>
          <p:spPr>
            <a:xfrm>
              <a:off x="1846515" y="874576"/>
              <a:ext cx="1549400" cy="1548000"/>
            </a:xfrm>
            <a:prstGeom prst="rect">
              <a:avLst/>
            </a:prstGeom>
          </p:spPr>
        </p:pic>
        <p:pic>
          <p:nvPicPr>
            <p:cNvPr id="27" name="Picture 26" descr="A picture containing coin&#10;&#10;Description automatically generated">
              <a:extLst>
                <a:ext uri="{FF2B5EF4-FFF2-40B4-BE49-F238E27FC236}">
                  <a16:creationId xmlns:a16="http://schemas.microsoft.com/office/drawing/2014/main" id="{E134F726-946F-42F8-8239-9E4CE58450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91" t="9095" r="4787" b="10543"/>
            <a:stretch/>
          </p:blipFill>
          <p:spPr>
            <a:xfrm>
              <a:off x="3630090" y="874576"/>
              <a:ext cx="1549400" cy="1548000"/>
            </a:xfrm>
            <a:prstGeom prst="rect">
              <a:avLst/>
            </a:prstGeom>
          </p:spPr>
        </p:pic>
        <p:pic>
          <p:nvPicPr>
            <p:cNvPr id="28" name="Picture 27" descr="A picture containing coin&#10;&#10;Description automatically generated">
              <a:extLst>
                <a:ext uri="{FF2B5EF4-FFF2-40B4-BE49-F238E27FC236}">
                  <a16:creationId xmlns:a16="http://schemas.microsoft.com/office/drawing/2014/main" id="{60772782-67DB-40D2-A511-C2A97DCB4D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91" t="9095" r="4787" b="10543"/>
            <a:stretch/>
          </p:blipFill>
          <p:spPr>
            <a:xfrm>
              <a:off x="5413665" y="874576"/>
              <a:ext cx="1549400" cy="1548000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6CE7821-7EF2-4B48-898A-60B3E7B425D6}"/>
              </a:ext>
            </a:extLst>
          </p:cNvPr>
          <p:cNvGrpSpPr/>
          <p:nvPr/>
        </p:nvGrpSpPr>
        <p:grpSpPr>
          <a:xfrm>
            <a:off x="7387236" y="946576"/>
            <a:ext cx="3148247" cy="1476000"/>
            <a:chOff x="7197240" y="946576"/>
            <a:chExt cx="3148247" cy="1476000"/>
          </a:xfrm>
        </p:grpSpPr>
        <p:pic>
          <p:nvPicPr>
            <p:cNvPr id="29" name="Picture 28" descr="A close-up of the front and the back of a coin&#10;&#10;Description automatically generated">
              <a:extLst>
                <a:ext uri="{FF2B5EF4-FFF2-40B4-BE49-F238E27FC236}">
                  <a16:creationId xmlns:a16="http://schemas.microsoft.com/office/drawing/2014/main" id="{3B0A8B98-3851-4113-BD35-5B4DADD77E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51" t="4546" r="2976" b="15320"/>
            <a:stretch/>
          </p:blipFill>
          <p:spPr>
            <a:xfrm>
              <a:off x="7197240" y="946576"/>
              <a:ext cx="1457035" cy="1476000"/>
            </a:xfrm>
            <a:prstGeom prst="rect">
              <a:avLst/>
            </a:prstGeom>
          </p:spPr>
        </p:pic>
        <p:pic>
          <p:nvPicPr>
            <p:cNvPr id="30" name="Picture 29" descr="A close-up of the front and the back of a coin&#10;&#10;Description automatically generated">
              <a:extLst>
                <a:ext uri="{FF2B5EF4-FFF2-40B4-BE49-F238E27FC236}">
                  <a16:creationId xmlns:a16="http://schemas.microsoft.com/office/drawing/2014/main" id="{9311E614-C109-423C-AEF1-62934EE47D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51" t="4546" r="2976" b="15320"/>
            <a:stretch/>
          </p:blipFill>
          <p:spPr>
            <a:xfrm>
              <a:off x="8888452" y="946576"/>
              <a:ext cx="1457035" cy="1476000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260EB9E-D186-48DC-8436-768ACA8BC0C6}"/>
              </a:ext>
            </a:extLst>
          </p:cNvPr>
          <p:cNvGrpSpPr/>
          <p:nvPr/>
        </p:nvGrpSpPr>
        <p:grpSpPr>
          <a:xfrm>
            <a:off x="4729564" y="3478989"/>
            <a:ext cx="2732872" cy="664554"/>
            <a:chOff x="1981357" y="5197588"/>
            <a:chExt cx="2384854" cy="66455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63345D96-1EA2-4159-B938-F53D0E071A2E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86181" y="5197588"/>
              <a:ext cx="2380030" cy="664554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FE42893-6822-48D7-8802-FF39B3173895}"/>
                </a:ext>
              </a:extLst>
            </p:cNvPr>
            <p:cNvSpPr txBox="1"/>
            <p:nvPr/>
          </p:nvSpPr>
          <p:spPr>
            <a:xfrm>
              <a:off x="1981357" y="5237626"/>
              <a:ext cx="238003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solidFill>
                    <a:schemeClr val="bg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มีเงินอยู่เท่าไร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3E3E6C20-78A4-4A36-9F6F-ADF293909A9F}"/>
              </a:ext>
            </a:extLst>
          </p:cNvPr>
          <p:cNvSpPr txBox="1"/>
          <p:nvPr/>
        </p:nvSpPr>
        <p:spPr>
          <a:xfrm>
            <a:off x="3391361" y="2653005"/>
            <a:ext cx="14249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effectLst>
                  <a:glow rad="127000">
                    <a:srgbClr val="FFFF00">
                      <a:alpha val="80000"/>
                    </a:srgb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30 บาท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F529815-BC38-4D8E-B68A-1AEAFC244FEE}"/>
              </a:ext>
            </a:extLst>
          </p:cNvPr>
          <p:cNvSpPr txBox="1"/>
          <p:nvPr/>
        </p:nvSpPr>
        <p:spPr>
          <a:xfrm>
            <a:off x="8231238" y="2653005"/>
            <a:ext cx="14151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effectLst>
                  <a:glow rad="127000">
                    <a:srgbClr val="FFFF00">
                      <a:alpha val="80000"/>
                    </a:srgb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10 บาท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CBC0A90-0F03-480A-9698-A2CDB746C3F3}"/>
              </a:ext>
            </a:extLst>
          </p:cNvPr>
          <p:cNvSpPr txBox="1"/>
          <p:nvPr/>
        </p:nvSpPr>
        <p:spPr>
          <a:xfrm>
            <a:off x="6204633" y="2653005"/>
            <a:ext cx="6383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effectLst>
                  <a:glow rad="127000">
                    <a:srgbClr val="FFFF00">
                      <a:alpha val="80000"/>
                    </a:srgb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กับ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4D347F6-5DA6-4008-9AB0-1CD642FCECF5}"/>
              </a:ext>
            </a:extLst>
          </p:cNvPr>
          <p:cNvSpPr txBox="1"/>
          <p:nvPr/>
        </p:nvSpPr>
        <p:spPr>
          <a:xfrm>
            <a:off x="3745323" y="4342651"/>
            <a:ext cx="38190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30 บาท</a:t>
            </a:r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 กับ </a:t>
            </a:r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10 บาท เป็น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F699F57-FF6F-41F2-B886-B1B8030542F1}"/>
              </a:ext>
            </a:extLst>
          </p:cNvPr>
          <p:cNvSpPr txBox="1"/>
          <p:nvPr/>
        </p:nvSpPr>
        <p:spPr>
          <a:xfrm>
            <a:off x="7506483" y="4342651"/>
            <a:ext cx="14570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40 บาท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AFB16F9-999E-4656-9EA9-3B3818643149}"/>
              </a:ext>
            </a:extLst>
          </p:cNvPr>
          <p:cNvSpPr txBox="1"/>
          <p:nvPr/>
        </p:nvSpPr>
        <p:spPr>
          <a:xfrm>
            <a:off x="3745323" y="4981189"/>
            <a:ext cx="21798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ดังนั้น   มีเงิน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719A29C-C882-46B0-BA00-626B9508DAA6}"/>
              </a:ext>
            </a:extLst>
          </p:cNvPr>
          <p:cNvSpPr txBox="1"/>
          <p:nvPr/>
        </p:nvSpPr>
        <p:spPr>
          <a:xfrm>
            <a:off x="5830708" y="4981189"/>
            <a:ext cx="17381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40 บาท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2FD55EF-EFAA-485C-AEF9-43EDFA23EF66}"/>
              </a:ext>
            </a:extLst>
          </p:cNvPr>
          <p:cNvSpPr/>
          <p:nvPr/>
        </p:nvSpPr>
        <p:spPr>
          <a:xfrm>
            <a:off x="1394372" y="778152"/>
            <a:ext cx="5448569" cy="17522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26BBC39B-F156-4AA5-BE5A-46BEBA058C2F}"/>
              </a:ext>
            </a:extLst>
          </p:cNvPr>
          <p:cNvSpPr/>
          <p:nvPr/>
        </p:nvSpPr>
        <p:spPr>
          <a:xfrm>
            <a:off x="7276290" y="778152"/>
            <a:ext cx="3370138" cy="17522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9004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44" grpId="0"/>
      <p:bldP spid="45" grpId="0"/>
      <p:bldP spid="46" grpId="0"/>
      <p:bldP spid="48" grpId="0"/>
      <p:bldP spid="49" grpId="0"/>
      <p:bldP spid="50" grpId="0" animBg="1"/>
      <p:bldP spid="50" grpId="1" animBg="1"/>
      <p:bldP spid="5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25225AC3-F499-4700-BF8A-8A98E31EDF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4" descr="Shape, rectangle&#10;&#10;Description automatically generated">
            <a:extLst>
              <a:ext uri="{FF2B5EF4-FFF2-40B4-BE49-F238E27FC236}">
                <a16:creationId xmlns:a16="http://schemas.microsoft.com/office/drawing/2014/main" id="{EBAE5AD9-52AE-4345-95DC-252777D65F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05" y="225000"/>
            <a:ext cx="11789792" cy="6408000"/>
          </a:xfrm>
          <a:prstGeom prst="rect">
            <a:avLst/>
          </a:prstGeom>
        </p:spPr>
      </p:pic>
      <p:pic>
        <p:nvPicPr>
          <p:cNvPr id="41" name="Picture 40" descr="A picture containing coin&#10;&#10;Description automatically generated">
            <a:extLst>
              <a:ext uri="{FF2B5EF4-FFF2-40B4-BE49-F238E27FC236}">
                <a16:creationId xmlns:a16="http://schemas.microsoft.com/office/drawing/2014/main" id="{64F4608C-E6CF-4BE3-A4C5-76C7AD2810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1" t="9095" r="4787" b="10543"/>
          <a:stretch/>
        </p:blipFill>
        <p:spPr>
          <a:xfrm>
            <a:off x="800623" y="766306"/>
            <a:ext cx="1549400" cy="154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3E6ABDE-E338-47DB-869B-B5BE5783CEAD}"/>
              </a:ext>
            </a:extLst>
          </p:cNvPr>
          <p:cNvGrpSpPr/>
          <p:nvPr/>
        </p:nvGrpSpPr>
        <p:grpSpPr>
          <a:xfrm>
            <a:off x="2661254" y="946306"/>
            <a:ext cx="4174427" cy="1368000"/>
            <a:chOff x="3514396" y="1208579"/>
            <a:chExt cx="4174427" cy="1368000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3F29DDA2-C4A6-43D3-BE75-6F53707874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33" t="3595" r="4377" b="4107"/>
            <a:stretch/>
          </p:blipFill>
          <p:spPr>
            <a:xfrm>
              <a:off x="3514396" y="1208579"/>
              <a:ext cx="1345653" cy="1368000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65F12533-20AB-4324-9B38-56FDC6B475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33" t="3595" r="4377" b="4107"/>
            <a:stretch/>
          </p:blipFill>
          <p:spPr>
            <a:xfrm>
              <a:off x="4928783" y="1208579"/>
              <a:ext cx="1345653" cy="1368000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F74E643E-275C-4DAF-942E-B82922B469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33" t="3595" r="4377" b="4107"/>
            <a:stretch/>
          </p:blipFill>
          <p:spPr>
            <a:xfrm>
              <a:off x="6343170" y="1208579"/>
              <a:ext cx="1345653" cy="1368000"/>
            </a:xfrm>
            <a:prstGeom prst="rect">
              <a:avLst/>
            </a:prstGeom>
          </p:spPr>
        </p:pic>
      </p:grpSp>
      <p:pic>
        <p:nvPicPr>
          <p:cNvPr id="50" name="Picture 49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A65758C1-D3BC-4D63-A655-22CB48BD7A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325" y="982306"/>
            <a:ext cx="1328070" cy="1332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BB7D30E-B062-4110-82EA-374B7E185053}"/>
              </a:ext>
            </a:extLst>
          </p:cNvPr>
          <p:cNvGrpSpPr/>
          <p:nvPr/>
        </p:nvGrpSpPr>
        <p:grpSpPr>
          <a:xfrm>
            <a:off x="8786214" y="1018306"/>
            <a:ext cx="2626422" cy="1296000"/>
            <a:chOff x="8596775" y="1170706"/>
            <a:chExt cx="2626422" cy="1296000"/>
          </a:xfrm>
        </p:grpSpPr>
        <p:pic>
          <p:nvPicPr>
            <p:cNvPr id="51" name="Picture 50" descr="A close-up of a coin&#10;&#10;Description automatically generated">
              <a:extLst>
                <a:ext uri="{FF2B5EF4-FFF2-40B4-BE49-F238E27FC236}">
                  <a16:creationId xmlns:a16="http://schemas.microsoft.com/office/drawing/2014/main" id="{D4A8FFE3-5600-4436-AF0C-E62CDF0B6D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6775" y="1170706"/>
              <a:ext cx="1287445" cy="1296000"/>
            </a:xfrm>
            <a:prstGeom prst="rect">
              <a:avLst/>
            </a:prstGeom>
          </p:spPr>
        </p:pic>
        <p:pic>
          <p:nvPicPr>
            <p:cNvPr id="52" name="Picture 51" descr="A close-up of a coin&#10;&#10;Description automatically generated">
              <a:extLst>
                <a:ext uri="{FF2B5EF4-FFF2-40B4-BE49-F238E27FC236}">
                  <a16:creationId xmlns:a16="http://schemas.microsoft.com/office/drawing/2014/main" id="{D471A397-3789-4D07-B349-1A2E20544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5752" y="1170706"/>
              <a:ext cx="1287445" cy="1296000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D5048C9-2548-472F-814D-0383B46FB5B4}"/>
              </a:ext>
            </a:extLst>
          </p:cNvPr>
          <p:cNvGrpSpPr/>
          <p:nvPr/>
        </p:nvGrpSpPr>
        <p:grpSpPr>
          <a:xfrm>
            <a:off x="4699084" y="3262679"/>
            <a:ext cx="2732872" cy="664554"/>
            <a:chOff x="1981357" y="5197588"/>
            <a:chExt cx="2384854" cy="664554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1D2BB3A-9F79-4498-B61F-1CD61A5FD59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86181" y="5197588"/>
              <a:ext cx="2380030" cy="664554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018E87E-F686-4CAF-BBB3-28EC93DD43C1}"/>
                </a:ext>
              </a:extLst>
            </p:cNvPr>
            <p:cNvSpPr txBox="1"/>
            <p:nvPr/>
          </p:nvSpPr>
          <p:spPr>
            <a:xfrm>
              <a:off x="1981357" y="5237626"/>
              <a:ext cx="238003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solidFill>
                    <a:schemeClr val="bg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มีเงินอยู่เท่าไร</a:t>
              </a: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45AA1CCE-8237-4CC4-9F99-61B3BAAF0286}"/>
              </a:ext>
            </a:extLst>
          </p:cNvPr>
          <p:cNvSpPr txBox="1"/>
          <p:nvPr/>
        </p:nvSpPr>
        <p:spPr>
          <a:xfrm>
            <a:off x="902497" y="2501513"/>
            <a:ext cx="13456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effectLst>
                  <a:glow rad="127000">
                    <a:srgbClr val="FFFF00">
                      <a:alpha val="80000"/>
                    </a:srgb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10</a:t>
            </a:r>
            <a:r>
              <a:rPr lang="th-TH" sz="3000" dirty="0">
                <a:effectLst>
                  <a:glow rad="127000">
                    <a:srgbClr val="FFFF00">
                      <a:alpha val="80000"/>
                    </a:srgb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 บาท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D5462C6-AE54-47C8-B0CC-9438ED8461DE}"/>
              </a:ext>
            </a:extLst>
          </p:cNvPr>
          <p:cNvSpPr txBox="1"/>
          <p:nvPr/>
        </p:nvSpPr>
        <p:spPr>
          <a:xfrm>
            <a:off x="6905342" y="2501513"/>
            <a:ext cx="17780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effectLst>
                  <a:glow rad="127000">
                    <a:srgbClr val="FFFF00">
                      <a:alpha val="80000"/>
                    </a:srgb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50 สตางค์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ACE1A87-F530-4B52-B1EB-56418D4F070C}"/>
              </a:ext>
            </a:extLst>
          </p:cNvPr>
          <p:cNvSpPr txBox="1"/>
          <p:nvPr/>
        </p:nvSpPr>
        <p:spPr>
          <a:xfrm>
            <a:off x="2886806" y="2501513"/>
            <a:ext cx="6383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effectLst>
                  <a:glow rad="127000">
                    <a:srgbClr val="FFFF00">
                      <a:alpha val="80000"/>
                    </a:srgb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กับ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6A36D0C-F5AF-438B-AB88-51D417EB8A6F}"/>
              </a:ext>
            </a:extLst>
          </p:cNvPr>
          <p:cNvSpPr txBox="1"/>
          <p:nvPr/>
        </p:nvSpPr>
        <p:spPr>
          <a:xfrm>
            <a:off x="1564715" y="4126341"/>
            <a:ext cx="82978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10 บาท </a:t>
            </a:r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กับ</a:t>
            </a:r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 3 บาท </a:t>
            </a:r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กับ</a:t>
            </a:r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 50 สตางค์ กับ 50 สตางค์ เป็น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F350FAA-D053-4E70-9C45-44EE93C76B94}"/>
              </a:ext>
            </a:extLst>
          </p:cNvPr>
          <p:cNvSpPr txBox="1"/>
          <p:nvPr/>
        </p:nvSpPr>
        <p:spPr>
          <a:xfrm>
            <a:off x="9426433" y="4126341"/>
            <a:ext cx="13894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14 บาท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BFB4FB9-8797-40D2-9CEC-B08A3DBC93A3}"/>
              </a:ext>
            </a:extLst>
          </p:cNvPr>
          <p:cNvSpPr txBox="1"/>
          <p:nvPr/>
        </p:nvSpPr>
        <p:spPr>
          <a:xfrm>
            <a:off x="4441956" y="5428415"/>
            <a:ext cx="21798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ดังนั้น   มีเงิน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3686006-ACA2-43EF-B7C4-6D73C6D3CDA5}"/>
              </a:ext>
            </a:extLst>
          </p:cNvPr>
          <p:cNvSpPr txBox="1"/>
          <p:nvPr/>
        </p:nvSpPr>
        <p:spPr>
          <a:xfrm>
            <a:off x="6527341" y="5428415"/>
            <a:ext cx="13313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14 บาท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C0A6C60-6636-48B5-8FEE-865C4B8F3045}"/>
              </a:ext>
            </a:extLst>
          </p:cNvPr>
          <p:cNvSpPr txBox="1"/>
          <p:nvPr/>
        </p:nvSpPr>
        <p:spPr>
          <a:xfrm>
            <a:off x="4163770" y="2501513"/>
            <a:ext cx="11693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effectLst>
                  <a:glow rad="127000">
                    <a:srgbClr val="FFFF00">
                      <a:alpha val="80000"/>
                    </a:srgb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3</a:t>
            </a:r>
            <a:r>
              <a:rPr lang="th-TH" sz="3000" dirty="0">
                <a:effectLst>
                  <a:glow rad="127000">
                    <a:srgbClr val="FFFF00">
                      <a:alpha val="80000"/>
                    </a:srgb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 บาท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F196A4C-6863-438A-87F8-2A1934C91D97}"/>
              </a:ext>
            </a:extLst>
          </p:cNvPr>
          <p:cNvSpPr txBox="1"/>
          <p:nvPr/>
        </p:nvSpPr>
        <p:spPr>
          <a:xfrm>
            <a:off x="5800099" y="2501513"/>
            <a:ext cx="6383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effectLst>
                  <a:glow rad="127000">
                    <a:srgbClr val="FFFF00">
                      <a:alpha val="80000"/>
                    </a:srgb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กับ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1280B02-6913-4D26-9396-EE8324C0C138}"/>
              </a:ext>
            </a:extLst>
          </p:cNvPr>
          <p:cNvSpPr txBox="1"/>
          <p:nvPr/>
        </p:nvSpPr>
        <p:spPr>
          <a:xfrm>
            <a:off x="9308551" y="2501513"/>
            <a:ext cx="17780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effectLst>
                  <a:glow rad="127000">
                    <a:srgbClr val="FFFF00">
                      <a:alpha val="80000"/>
                    </a:srgb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50 สตางค์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A8C3175-1C52-4399-B402-33CCEB6F6FC0}"/>
              </a:ext>
            </a:extLst>
          </p:cNvPr>
          <p:cNvSpPr txBox="1"/>
          <p:nvPr/>
        </p:nvSpPr>
        <p:spPr>
          <a:xfrm>
            <a:off x="8637899" y="2501513"/>
            <a:ext cx="6383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effectLst>
                  <a:glow rad="127000">
                    <a:srgbClr val="FFFF00">
                      <a:alpha val="80000"/>
                    </a:srgb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กับ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A5BF65F-BB10-4061-A36A-13E4F76D13F1}"/>
              </a:ext>
            </a:extLst>
          </p:cNvPr>
          <p:cNvSpPr/>
          <p:nvPr/>
        </p:nvSpPr>
        <p:spPr>
          <a:xfrm>
            <a:off x="718404" y="664723"/>
            <a:ext cx="1741746" cy="17522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F22EDDAD-F565-4784-9918-F948012E2CF8}"/>
              </a:ext>
            </a:extLst>
          </p:cNvPr>
          <p:cNvSpPr/>
          <p:nvPr/>
        </p:nvSpPr>
        <p:spPr>
          <a:xfrm>
            <a:off x="2605152" y="859013"/>
            <a:ext cx="4300189" cy="152877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ECE107EA-4B80-44BF-987B-AEAD46506CA0}"/>
              </a:ext>
            </a:extLst>
          </p:cNvPr>
          <p:cNvSpPr/>
          <p:nvPr/>
        </p:nvSpPr>
        <p:spPr>
          <a:xfrm>
            <a:off x="7027057" y="855957"/>
            <a:ext cx="1489703" cy="152877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532E494C-FC43-4BAB-85AB-2803C0CFA86C}"/>
              </a:ext>
            </a:extLst>
          </p:cNvPr>
          <p:cNvSpPr/>
          <p:nvPr/>
        </p:nvSpPr>
        <p:spPr>
          <a:xfrm>
            <a:off x="8721838" y="852052"/>
            <a:ext cx="2750410" cy="152877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id="{8FDD1659-35CE-497A-8134-CDD9C99D809A}"/>
              </a:ext>
            </a:extLst>
          </p:cNvPr>
          <p:cNvSpPr/>
          <p:nvPr/>
        </p:nvSpPr>
        <p:spPr>
          <a:xfrm rot="16200000">
            <a:off x="6577794" y="2778076"/>
            <a:ext cx="482589" cy="3805503"/>
          </a:xfrm>
          <a:prstGeom prst="leftBrace">
            <a:avLst>
              <a:gd name="adj1" fmla="val 21353"/>
              <a:gd name="adj2" fmla="val 51159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2275B49-F560-4AB7-9DF5-9123DBB1A911}"/>
              </a:ext>
            </a:extLst>
          </p:cNvPr>
          <p:cNvSpPr txBox="1"/>
          <p:nvPr/>
        </p:nvSpPr>
        <p:spPr>
          <a:xfrm>
            <a:off x="6344634" y="4775737"/>
            <a:ext cx="12370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 บาท</a:t>
            </a:r>
          </a:p>
        </p:txBody>
      </p:sp>
    </p:spTree>
    <p:extLst>
      <p:ext uri="{BB962C8B-B14F-4D97-AF65-F5344CB8AC3E}">
        <p14:creationId xmlns:p14="http://schemas.microsoft.com/office/powerpoint/2010/main" val="1380854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11" grpId="0" animBg="1"/>
      <p:bldP spid="11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16" grpId="0" animBg="1"/>
      <p:bldP spid="7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25225AC3-F499-4700-BF8A-8A98E31EDF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" y="0"/>
            <a:ext cx="12192000" cy="6858000"/>
          </a:xfrm>
          <a:prstGeom prst="rect">
            <a:avLst/>
          </a:prstGeom>
        </p:spPr>
      </p:pic>
      <p:pic>
        <p:nvPicPr>
          <p:cNvPr id="5" name="Picture 4" descr="Shape, rectangle&#10;&#10;Description automatically generated">
            <a:extLst>
              <a:ext uri="{FF2B5EF4-FFF2-40B4-BE49-F238E27FC236}">
                <a16:creationId xmlns:a16="http://schemas.microsoft.com/office/drawing/2014/main" id="{EBAE5AD9-52AE-4345-95DC-252777D65F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06" y="285960"/>
            <a:ext cx="11789792" cy="6408000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45AA1CCE-8237-4CC4-9F99-61B3BAAF0286}"/>
              </a:ext>
            </a:extLst>
          </p:cNvPr>
          <p:cNvSpPr txBox="1"/>
          <p:nvPr/>
        </p:nvSpPr>
        <p:spPr>
          <a:xfrm>
            <a:off x="1420781" y="3234385"/>
            <a:ext cx="134565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effectLst>
                  <a:glow rad="127000">
                    <a:srgbClr val="FFFF00">
                      <a:alpha val="80000"/>
                    </a:srgb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  <a:r>
              <a:rPr lang="th-TH" sz="2600" dirty="0">
                <a:effectLst>
                  <a:glow rad="127000">
                    <a:srgbClr val="FFFF00">
                      <a:alpha val="80000"/>
                    </a:srgb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5 บาท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D5462C6-AE54-47C8-B0CC-9438ED8461DE}"/>
              </a:ext>
            </a:extLst>
          </p:cNvPr>
          <p:cNvSpPr txBox="1"/>
          <p:nvPr/>
        </p:nvSpPr>
        <p:spPr>
          <a:xfrm>
            <a:off x="6396462" y="3234385"/>
            <a:ext cx="206726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600" dirty="0">
                <a:effectLst>
                  <a:glow rad="127000">
                    <a:srgbClr val="FFFF00">
                      <a:alpha val="80000"/>
                    </a:srgb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200 สตางค์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ACE1A87-F530-4B52-B1EB-56418D4F070C}"/>
              </a:ext>
            </a:extLst>
          </p:cNvPr>
          <p:cNvSpPr txBox="1"/>
          <p:nvPr/>
        </p:nvSpPr>
        <p:spPr>
          <a:xfrm>
            <a:off x="3219466" y="3234385"/>
            <a:ext cx="63830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600" dirty="0">
                <a:effectLst>
                  <a:glow rad="127000">
                    <a:srgbClr val="FFFF00">
                      <a:alpha val="80000"/>
                    </a:srgb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กับ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6A36D0C-F5AF-438B-AB88-51D417EB8A6F}"/>
              </a:ext>
            </a:extLst>
          </p:cNvPr>
          <p:cNvSpPr txBox="1"/>
          <p:nvPr/>
        </p:nvSpPr>
        <p:spPr>
          <a:xfrm>
            <a:off x="972189" y="5030911"/>
            <a:ext cx="77453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15 บาท </a:t>
            </a:r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กับ</a:t>
            </a: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 8 บาท </a:t>
            </a:r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กับ</a:t>
            </a: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 2 บาท </a:t>
            </a:r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กับ</a:t>
            </a: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 1 บาท 25 สตางค์ เป็น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F350FAA-D053-4E70-9C45-44EE93C76B94}"/>
              </a:ext>
            </a:extLst>
          </p:cNvPr>
          <p:cNvSpPr txBox="1"/>
          <p:nvPr/>
        </p:nvSpPr>
        <p:spPr>
          <a:xfrm>
            <a:off x="8565416" y="5030911"/>
            <a:ext cx="2775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26 บาท 25 สตางค์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BFB4FB9-8797-40D2-9CEC-B08A3DBC93A3}"/>
              </a:ext>
            </a:extLst>
          </p:cNvPr>
          <p:cNvSpPr txBox="1"/>
          <p:nvPr/>
        </p:nvSpPr>
        <p:spPr>
          <a:xfrm>
            <a:off x="3922166" y="5573379"/>
            <a:ext cx="2179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ดังนั้น   มีเงิน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3686006-ACA2-43EF-B7C4-6D73C6D3CDA5}"/>
              </a:ext>
            </a:extLst>
          </p:cNvPr>
          <p:cNvSpPr txBox="1"/>
          <p:nvPr/>
        </p:nvSpPr>
        <p:spPr>
          <a:xfrm>
            <a:off x="5881087" y="5573379"/>
            <a:ext cx="30385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26 บาท 25 สตางค์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C0A6C60-6636-48B5-8FEE-865C4B8F3045}"/>
              </a:ext>
            </a:extLst>
          </p:cNvPr>
          <p:cNvSpPr txBox="1"/>
          <p:nvPr/>
        </p:nvSpPr>
        <p:spPr>
          <a:xfrm>
            <a:off x="4310807" y="3234385"/>
            <a:ext cx="116939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600" dirty="0">
                <a:effectLst>
                  <a:glow rad="127000">
                    <a:srgbClr val="FFFF00">
                      <a:alpha val="80000"/>
                    </a:srgb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8 บาท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F196A4C-6863-438A-87F8-2A1934C91D97}"/>
              </a:ext>
            </a:extLst>
          </p:cNvPr>
          <p:cNvSpPr txBox="1"/>
          <p:nvPr/>
        </p:nvSpPr>
        <p:spPr>
          <a:xfrm>
            <a:off x="5800099" y="3234385"/>
            <a:ext cx="63830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600" dirty="0">
                <a:effectLst>
                  <a:glow rad="127000">
                    <a:srgbClr val="FFFF00">
                      <a:alpha val="80000"/>
                    </a:srgb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กับ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1280B02-6913-4D26-9396-EE8324C0C138}"/>
              </a:ext>
            </a:extLst>
          </p:cNvPr>
          <p:cNvSpPr txBox="1"/>
          <p:nvPr/>
        </p:nvSpPr>
        <p:spPr>
          <a:xfrm>
            <a:off x="9143534" y="3234385"/>
            <a:ext cx="19142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600" dirty="0">
                <a:effectLst>
                  <a:glow rad="127000">
                    <a:srgbClr val="FFFF00">
                      <a:alpha val="80000"/>
                    </a:srgb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125 สตางค์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A8C3175-1C52-4399-B402-33CCEB6F6FC0}"/>
              </a:ext>
            </a:extLst>
          </p:cNvPr>
          <p:cNvSpPr txBox="1"/>
          <p:nvPr/>
        </p:nvSpPr>
        <p:spPr>
          <a:xfrm>
            <a:off x="8484475" y="3234385"/>
            <a:ext cx="63830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600" dirty="0">
                <a:effectLst>
                  <a:glow rad="127000">
                    <a:srgbClr val="FFFF00">
                      <a:alpha val="80000"/>
                    </a:srgb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กับ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A5BF65F-BB10-4061-A36A-13E4F76D13F1}"/>
              </a:ext>
            </a:extLst>
          </p:cNvPr>
          <p:cNvSpPr/>
          <p:nvPr/>
        </p:nvSpPr>
        <p:spPr>
          <a:xfrm>
            <a:off x="718403" y="664723"/>
            <a:ext cx="2750409" cy="24902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F22EDDAD-F565-4784-9918-F948012E2CF8}"/>
              </a:ext>
            </a:extLst>
          </p:cNvPr>
          <p:cNvSpPr/>
          <p:nvPr/>
        </p:nvSpPr>
        <p:spPr>
          <a:xfrm>
            <a:off x="3581504" y="664722"/>
            <a:ext cx="2628000" cy="249929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ECE107EA-4B80-44BF-987B-AEAD46506CA0}"/>
              </a:ext>
            </a:extLst>
          </p:cNvPr>
          <p:cNvSpPr/>
          <p:nvPr/>
        </p:nvSpPr>
        <p:spPr>
          <a:xfrm>
            <a:off x="6344634" y="664723"/>
            <a:ext cx="4345061" cy="1188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532E494C-FC43-4BAB-85AB-2803C0CFA86C}"/>
              </a:ext>
            </a:extLst>
          </p:cNvPr>
          <p:cNvSpPr/>
          <p:nvPr/>
        </p:nvSpPr>
        <p:spPr>
          <a:xfrm>
            <a:off x="6344634" y="2005938"/>
            <a:ext cx="4999081" cy="1116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 descr="A close-up of the front and the back of a coin&#10;&#10;Description automatically generated">
            <a:extLst>
              <a:ext uri="{FF2B5EF4-FFF2-40B4-BE49-F238E27FC236}">
                <a16:creationId xmlns:a16="http://schemas.microsoft.com/office/drawing/2014/main" id="{4CB31B38-0F0D-4F0E-B4CB-89FAE18FB0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51" t="4546" r="2976" b="15320"/>
          <a:stretch/>
        </p:blipFill>
        <p:spPr>
          <a:xfrm>
            <a:off x="842176" y="741584"/>
            <a:ext cx="1213991" cy="1229793"/>
          </a:xfrm>
          <a:prstGeom prst="rect">
            <a:avLst/>
          </a:prstGeom>
        </p:spPr>
      </p:pic>
      <p:pic>
        <p:nvPicPr>
          <p:cNvPr id="49" name="Picture 48" descr="A close-up of the front and the back of a coin&#10;&#10;Description automatically generated">
            <a:extLst>
              <a:ext uri="{FF2B5EF4-FFF2-40B4-BE49-F238E27FC236}">
                <a16:creationId xmlns:a16="http://schemas.microsoft.com/office/drawing/2014/main" id="{F49D71A9-EC3B-4C38-A131-5C5ACEF2CD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51" t="4546" r="2976" b="15320"/>
          <a:stretch/>
        </p:blipFill>
        <p:spPr>
          <a:xfrm>
            <a:off x="2162435" y="741584"/>
            <a:ext cx="1213991" cy="1229793"/>
          </a:xfrm>
          <a:prstGeom prst="rect">
            <a:avLst/>
          </a:prstGeom>
        </p:spPr>
      </p:pic>
      <p:pic>
        <p:nvPicPr>
          <p:cNvPr id="71" name="Picture 70" descr="A close-up of the front and the back of a coin&#10;&#10;Description automatically generated">
            <a:extLst>
              <a:ext uri="{FF2B5EF4-FFF2-40B4-BE49-F238E27FC236}">
                <a16:creationId xmlns:a16="http://schemas.microsoft.com/office/drawing/2014/main" id="{5A76CD57-28C2-4D8F-B87F-FE114B9ADA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86" b="80830" l="51000" r="98000">
                        <a14:foregroundMark x1="52111" y1="26877" x2="71556" y2="7905"/>
                        <a14:foregroundMark x1="71556" y1="7905" x2="93000" y2="25099"/>
                        <a14:foregroundMark x1="93000" y1="25099" x2="93444" y2="71937"/>
                        <a14:foregroundMark x1="93444" y1="71937" x2="64556" y2="71739"/>
                        <a14:foregroundMark x1="64556" y1="71739" x2="52111" y2="35375"/>
                        <a14:foregroundMark x1="52111" y1="35375" x2="52111" y2="33399"/>
                        <a14:foregroundMark x1="51000" y1="28063" x2="75444" y2="2372"/>
                        <a14:foregroundMark x1="73111" y1="1383" x2="98111" y2="34190"/>
                        <a14:foregroundMark x1="84111" y1="3953" x2="95889" y2="27075"/>
                        <a14:foregroundMark x1="95889" y1="27075" x2="95889" y2="27075"/>
                        <a14:foregroundMark x1="78889" y1="8300" x2="77444" y2="2372"/>
                        <a14:foregroundMark x1="63667" y1="74901" x2="88444" y2="808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51" t="4546" r="2976" b="15320"/>
          <a:stretch/>
        </p:blipFill>
        <p:spPr>
          <a:xfrm>
            <a:off x="1502305" y="1842020"/>
            <a:ext cx="1213991" cy="1229793"/>
          </a:xfrm>
          <a:prstGeom prst="rect">
            <a:avLst/>
          </a:prstGeom>
        </p:spPr>
      </p:pic>
      <p:pic>
        <p:nvPicPr>
          <p:cNvPr id="72" name="Picture 71" descr="A couple of gold coins&#10;&#10;Description automatically generated with low confidence">
            <a:extLst>
              <a:ext uri="{FF2B5EF4-FFF2-40B4-BE49-F238E27FC236}">
                <a16:creationId xmlns:a16="http://schemas.microsoft.com/office/drawing/2014/main" id="{70122284-7616-45D7-87D9-3AA065FF6ED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77" b="90711" l="48889" r="94000">
                        <a14:foregroundMark x1="49444" y1="34783" x2="62444" y2="10474"/>
                        <a14:foregroundMark x1="62444" y1="10474" x2="62444" y2="10474"/>
                        <a14:foregroundMark x1="48889" y1="35771" x2="57778" y2="22332"/>
                        <a14:foregroundMark x1="53444" y1="31818" x2="53444" y2="68379"/>
                        <a14:foregroundMark x1="53444" y1="68379" x2="69333" y2="86364"/>
                        <a14:foregroundMark x1="69333" y1="86364" x2="86000" y2="68379"/>
                        <a14:foregroundMark x1="86000" y1="68379" x2="89111" y2="32411"/>
                        <a14:foregroundMark x1="89111" y1="32411" x2="87556" y2="28854"/>
                        <a14:foregroundMark x1="61000" y1="17589" x2="85778" y2="24308"/>
                        <a14:foregroundMark x1="85778" y1="24308" x2="92111" y2="61858"/>
                        <a14:foregroundMark x1="92111" y1="61858" x2="88333" y2="65810"/>
                        <a14:foregroundMark x1="60444" y1="20949" x2="65778" y2="11858"/>
                        <a14:foregroundMark x1="70333" y1="12253" x2="93222" y2="42688"/>
                        <a14:foregroundMark x1="73667" y1="11660" x2="94222" y2="42292"/>
                        <a14:foregroundMark x1="91889" y1="46047" x2="77444" y2="86561"/>
                        <a14:foregroundMark x1="77444" y1="86561" x2="55111" y2="69960"/>
                        <a14:foregroundMark x1="55111" y1="69960" x2="50556" y2="57510"/>
                        <a14:foregroundMark x1="50222" y1="54150" x2="63889" y2="89921"/>
                        <a14:foregroundMark x1="63889" y1="89921" x2="69556" y2="90711"/>
                        <a14:foregroundMark x1="64222" y1="84783" x2="49556" y2="51581"/>
                        <a14:foregroundMark x1="49556" y1="51581" x2="52889" y2="33794"/>
                        <a14:foregroundMark x1="84556" y1="65415" x2="85444" y2="735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54" t="12539" r="6827" b="11036"/>
          <a:stretch/>
        </p:blipFill>
        <p:spPr>
          <a:xfrm>
            <a:off x="3704003" y="741568"/>
            <a:ext cx="1161448" cy="1152000"/>
          </a:xfrm>
          <a:prstGeom prst="rect">
            <a:avLst/>
          </a:prstGeom>
        </p:spPr>
      </p:pic>
      <p:pic>
        <p:nvPicPr>
          <p:cNvPr id="73" name="Picture 72" descr="A couple of gold coins&#10;&#10;Description automatically generated with low confidence">
            <a:extLst>
              <a:ext uri="{FF2B5EF4-FFF2-40B4-BE49-F238E27FC236}">
                <a16:creationId xmlns:a16="http://schemas.microsoft.com/office/drawing/2014/main" id="{3E2904CB-868C-4690-B05F-8CC854B6920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77" b="90711" l="48889" r="94000">
                        <a14:foregroundMark x1="49444" y1="34783" x2="62444" y2="10474"/>
                        <a14:foregroundMark x1="62444" y1="10474" x2="62444" y2="10474"/>
                        <a14:foregroundMark x1="48889" y1="35771" x2="57778" y2="22332"/>
                        <a14:foregroundMark x1="53444" y1="31818" x2="53444" y2="68379"/>
                        <a14:foregroundMark x1="53444" y1="68379" x2="69333" y2="86364"/>
                        <a14:foregroundMark x1="69333" y1="86364" x2="86000" y2="68379"/>
                        <a14:foregroundMark x1="86000" y1="68379" x2="89111" y2="32411"/>
                        <a14:foregroundMark x1="89111" y1="32411" x2="87556" y2="28854"/>
                        <a14:foregroundMark x1="61000" y1="17589" x2="85778" y2="24308"/>
                        <a14:foregroundMark x1="85778" y1="24308" x2="92111" y2="61858"/>
                        <a14:foregroundMark x1="92111" y1="61858" x2="88333" y2="65810"/>
                        <a14:foregroundMark x1="60444" y1="20949" x2="65778" y2="11858"/>
                        <a14:foregroundMark x1="70333" y1="12253" x2="93222" y2="42688"/>
                        <a14:foregroundMark x1="73667" y1="11660" x2="94222" y2="42292"/>
                        <a14:foregroundMark x1="91889" y1="46047" x2="77444" y2="86561"/>
                        <a14:foregroundMark x1="77444" y1="86561" x2="55111" y2="69960"/>
                        <a14:foregroundMark x1="55111" y1="69960" x2="50556" y2="57510"/>
                        <a14:foregroundMark x1="50222" y1="54150" x2="63889" y2="89921"/>
                        <a14:foregroundMark x1="63889" y1="89921" x2="69556" y2="90711"/>
                        <a14:foregroundMark x1="64222" y1="84783" x2="49556" y2="51581"/>
                        <a14:foregroundMark x1="49556" y1="51581" x2="52889" y2="33794"/>
                        <a14:foregroundMark x1="84556" y1="65415" x2="85444" y2="735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54" t="12539" r="6827" b="11036"/>
          <a:stretch/>
        </p:blipFill>
        <p:spPr>
          <a:xfrm>
            <a:off x="4944529" y="741568"/>
            <a:ext cx="1161448" cy="1152000"/>
          </a:xfrm>
          <a:prstGeom prst="rect">
            <a:avLst/>
          </a:prstGeom>
        </p:spPr>
      </p:pic>
      <p:pic>
        <p:nvPicPr>
          <p:cNvPr id="74" name="Picture 73" descr="A couple of gold coins&#10;&#10;Description automatically generated with low confidence">
            <a:extLst>
              <a:ext uri="{FF2B5EF4-FFF2-40B4-BE49-F238E27FC236}">
                <a16:creationId xmlns:a16="http://schemas.microsoft.com/office/drawing/2014/main" id="{D1F1E80E-1164-4EB9-B619-C70D8C500E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77" b="90711" l="48889" r="94000">
                        <a14:foregroundMark x1="49444" y1="34783" x2="62444" y2="10474"/>
                        <a14:foregroundMark x1="62444" y1="10474" x2="62444" y2="10474"/>
                        <a14:foregroundMark x1="48889" y1="35771" x2="57778" y2="22332"/>
                        <a14:foregroundMark x1="53444" y1="31818" x2="53444" y2="68379"/>
                        <a14:foregroundMark x1="53444" y1="68379" x2="69333" y2="86364"/>
                        <a14:foregroundMark x1="69333" y1="86364" x2="86000" y2="68379"/>
                        <a14:foregroundMark x1="86000" y1="68379" x2="89111" y2="32411"/>
                        <a14:foregroundMark x1="89111" y1="32411" x2="87556" y2="28854"/>
                        <a14:foregroundMark x1="61000" y1="17589" x2="85778" y2="24308"/>
                        <a14:foregroundMark x1="85778" y1="24308" x2="92111" y2="61858"/>
                        <a14:foregroundMark x1="92111" y1="61858" x2="88333" y2="65810"/>
                        <a14:foregroundMark x1="60444" y1="20949" x2="65778" y2="11858"/>
                        <a14:foregroundMark x1="70333" y1="12253" x2="93222" y2="42688"/>
                        <a14:foregroundMark x1="73667" y1="11660" x2="94222" y2="42292"/>
                        <a14:foregroundMark x1="91889" y1="46047" x2="77444" y2="86561"/>
                        <a14:foregroundMark x1="77444" y1="86561" x2="55111" y2="69960"/>
                        <a14:foregroundMark x1="55111" y1="69960" x2="50556" y2="57510"/>
                        <a14:foregroundMark x1="50222" y1="54150" x2="63889" y2="89921"/>
                        <a14:foregroundMark x1="63889" y1="89921" x2="69556" y2="90711"/>
                        <a14:foregroundMark x1="64222" y1="84783" x2="49556" y2="51581"/>
                        <a14:foregroundMark x1="49556" y1="51581" x2="52889" y2="33794"/>
                        <a14:foregroundMark x1="84556" y1="65415" x2="85444" y2="735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54" t="12539" r="6827" b="11036"/>
          <a:stretch/>
        </p:blipFill>
        <p:spPr>
          <a:xfrm>
            <a:off x="3704003" y="1924466"/>
            <a:ext cx="1161448" cy="1152000"/>
          </a:xfrm>
          <a:prstGeom prst="rect">
            <a:avLst/>
          </a:prstGeom>
        </p:spPr>
      </p:pic>
      <p:pic>
        <p:nvPicPr>
          <p:cNvPr id="75" name="Picture 74" descr="A couple of gold coins&#10;&#10;Description automatically generated with low confidence">
            <a:extLst>
              <a:ext uri="{FF2B5EF4-FFF2-40B4-BE49-F238E27FC236}">
                <a16:creationId xmlns:a16="http://schemas.microsoft.com/office/drawing/2014/main" id="{E2973250-6E38-420E-A5C2-21335AC5649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77" b="90711" l="48889" r="94000">
                        <a14:foregroundMark x1="49444" y1="34783" x2="62444" y2="10474"/>
                        <a14:foregroundMark x1="62444" y1="10474" x2="62444" y2="10474"/>
                        <a14:foregroundMark x1="48889" y1="35771" x2="57778" y2="22332"/>
                        <a14:foregroundMark x1="53444" y1="31818" x2="53444" y2="68379"/>
                        <a14:foregroundMark x1="53444" y1="68379" x2="69333" y2="86364"/>
                        <a14:foregroundMark x1="69333" y1="86364" x2="86000" y2="68379"/>
                        <a14:foregroundMark x1="86000" y1="68379" x2="89111" y2="32411"/>
                        <a14:foregroundMark x1="89111" y1="32411" x2="87556" y2="28854"/>
                        <a14:foregroundMark x1="61000" y1="17589" x2="85778" y2="24308"/>
                        <a14:foregroundMark x1="85778" y1="24308" x2="92111" y2="61858"/>
                        <a14:foregroundMark x1="92111" y1="61858" x2="88333" y2="65810"/>
                        <a14:foregroundMark x1="60444" y1="20949" x2="65778" y2="11858"/>
                        <a14:foregroundMark x1="70333" y1="12253" x2="93222" y2="42688"/>
                        <a14:foregroundMark x1="73667" y1="11660" x2="94222" y2="42292"/>
                        <a14:foregroundMark x1="91889" y1="46047" x2="77444" y2="86561"/>
                        <a14:foregroundMark x1="77444" y1="86561" x2="55111" y2="69960"/>
                        <a14:foregroundMark x1="55111" y1="69960" x2="50556" y2="57510"/>
                        <a14:foregroundMark x1="50222" y1="54150" x2="63889" y2="89921"/>
                        <a14:foregroundMark x1="63889" y1="89921" x2="69556" y2="90711"/>
                        <a14:foregroundMark x1="64222" y1="84783" x2="49556" y2="51581"/>
                        <a14:foregroundMark x1="49556" y1="51581" x2="52889" y2="33794"/>
                        <a14:foregroundMark x1="84556" y1="65415" x2="85444" y2="735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54" t="12539" r="6827" b="11036"/>
          <a:stretch/>
        </p:blipFill>
        <p:spPr>
          <a:xfrm>
            <a:off x="4944529" y="1924466"/>
            <a:ext cx="1161448" cy="1152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242486D-991E-4484-9438-DD9D1773C88E}"/>
              </a:ext>
            </a:extLst>
          </p:cNvPr>
          <p:cNvGrpSpPr/>
          <p:nvPr/>
        </p:nvGrpSpPr>
        <p:grpSpPr>
          <a:xfrm>
            <a:off x="6444112" y="752720"/>
            <a:ext cx="4174630" cy="1008000"/>
            <a:chOff x="6444112" y="752720"/>
            <a:chExt cx="4174630" cy="1008000"/>
          </a:xfrm>
        </p:grpSpPr>
        <p:pic>
          <p:nvPicPr>
            <p:cNvPr id="76" name="Picture 75" descr="A picture containing object, coin&#10;&#10;Description automatically generated">
              <a:extLst>
                <a:ext uri="{FF2B5EF4-FFF2-40B4-BE49-F238E27FC236}">
                  <a16:creationId xmlns:a16="http://schemas.microsoft.com/office/drawing/2014/main" id="{75031E39-FC16-4209-A631-F4E6D81C6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4112" y="752720"/>
              <a:ext cx="1005025" cy="1008000"/>
            </a:xfrm>
            <a:prstGeom prst="rect">
              <a:avLst/>
            </a:prstGeom>
          </p:spPr>
        </p:pic>
        <p:pic>
          <p:nvPicPr>
            <p:cNvPr id="77" name="Picture 76" descr="A picture containing object, coin&#10;&#10;Description automatically generated">
              <a:extLst>
                <a:ext uri="{FF2B5EF4-FFF2-40B4-BE49-F238E27FC236}">
                  <a16:creationId xmlns:a16="http://schemas.microsoft.com/office/drawing/2014/main" id="{F17DC70C-CF78-41FD-BF50-91842508590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0647" y="752720"/>
              <a:ext cx="1005025" cy="1008000"/>
            </a:xfrm>
            <a:prstGeom prst="rect">
              <a:avLst/>
            </a:prstGeom>
          </p:spPr>
        </p:pic>
        <p:pic>
          <p:nvPicPr>
            <p:cNvPr id="78" name="Picture 77" descr="A picture containing object, coin&#10;&#10;Description automatically generated">
              <a:extLst>
                <a:ext uri="{FF2B5EF4-FFF2-40B4-BE49-F238E27FC236}">
                  <a16:creationId xmlns:a16="http://schemas.microsoft.com/office/drawing/2014/main" id="{B9160990-5CBF-4949-A7F6-3728321C052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7182" y="752720"/>
              <a:ext cx="1005025" cy="1008000"/>
            </a:xfrm>
            <a:prstGeom prst="rect">
              <a:avLst/>
            </a:prstGeom>
          </p:spPr>
        </p:pic>
        <p:pic>
          <p:nvPicPr>
            <p:cNvPr id="79" name="Picture 78" descr="A picture containing object, coin&#10;&#10;Description automatically generated">
              <a:extLst>
                <a:ext uri="{FF2B5EF4-FFF2-40B4-BE49-F238E27FC236}">
                  <a16:creationId xmlns:a16="http://schemas.microsoft.com/office/drawing/2014/main" id="{43028DA0-DDE6-4082-8814-5125EFDAC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13717" y="752720"/>
              <a:ext cx="1005025" cy="1008000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418BFCE-A31D-494E-8DC1-A62F540822CD}"/>
              </a:ext>
            </a:extLst>
          </p:cNvPr>
          <p:cNvGrpSpPr/>
          <p:nvPr/>
        </p:nvGrpSpPr>
        <p:grpSpPr>
          <a:xfrm>
            <a:off x="6465872" y="2087147"/>
            <a:ext cx="4842368" cy="936000"/>
            <a:chOff x="6476508" y="2087147"/>
            <a:chExt cx="4842368" cy="936000"/>
          </a:xfrm>
        </p:grpSpPr>
        <p:pic>
          <p:nvPicPr>
            <p:cNvPr id="80" name="Picture 79" descr="A close-up of a coin&#10;&#10;Description automatically generated">
              <a:extLst>
                <a:ext uri="{FF2B5EF4-FFF2-40B4-BE49-F238E27FC236}">
                  <a16:creationId xmlns:a16="http://schemas.microsoft.com/office/drawing/2014/main" id="{92862B1F-EEB3-4B04-AD41-B341F9CBD0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6508" y="2087147"/>
              <a:ext cx="929822" cy="936000"/>
            </a:xfrm>
            <a:prstGeom prst="rect">
              <a:avLst/>
            </a:prstGeom>
          </p:spPr>
        </p:pic>
        <p:pic>
          <p:nvPicPr>
            <p:cNvPr id="81" name="Picture 80" descr="A close-up of a coin&#10;&#10;Description automatically generated">
              <a:extLst>
                <a:ext uri="{FF2B5EF4-FFF2-40B4-BE49-F238E27FC236}">
                  <a16:creationId xmlns:a16="http://schemas.microsoft.com/office/drawing/2014/main" id="{D3B2A3D5-7373-4D3C-998B-4B3E3328E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4645" y="2087147"/>
              <a:ext cx="929822" cy="936000"/>
            </a:xfrm>
            <a:prstGeom prst="rect">
              <a:avLst/>
            </a:prstGeom>
          </p:spPr>
        </p:pic>
        <p:pic>
          <p:nvPicPr>
            <p:cNvPr id="82" name="Picture 81" descr="A close-up of a coin&#10;&#10;Description automatically generated">
              <a:extLst>
                <a:ext uri="{FF2B5EF4-FFF2-40B4-BE49-F238E27FC236}">
                  <a16:creationId xmlns:a16="http://schemas.microsoft.com/office/drawing/2014/main" id="{228757DA-3BDA-4259-B0B1-6039E48DCA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2782" y="2087147"/>
              <a:ext cx="929822" cy="936000"/>
            </a:xfrm>
            <a:prstGeom prst="rect">
              <a:avLst/>
            </a:prstGeom>
          </p:spPr>
        </p:pic>
        <p:pic>
          <p:nvPicPr>
            <p:cNvPr id="83" name="Picture 82" descr="A close-up of a coin&#10;&#10;Description automatically generated">
              <a:extLst>
                <a:ext uri="{FF2B5EF4-FFF2-40B4-BE49-F238E27FC236}">
                  <a16:creationId xmlns:a16="http://schemas.microsoft.com/office/drawing/2014/main" id="{17394446-B9AB-4E1D-9D2D-C3C0950DA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0919" y="2087147"/>
              <a:ext cx="929822" cy="936000"/>
            </a:xfrm>
            <a:prstGeom prst="rect">
              <a:avLst/>
            </a:prstGeom>
          </p:spPr>
        </p:pic>
        <p:pic>
          <p:nvPicPr>
            <p:cNvPr id="84" name="Picture 83" descr="A close-up of a coin&#10;&#10;Description automatically generated">
              <a:extLst>
                <a:ext uri="{FF2B5EF4-FFF2-40B4-BE49-F238E27FC236}">
                  <a16:creationId xmlns:a16="http://schemas.microsoft.com/office/drawing/2014/main" id="{AAA4E143-7C97-4E4A-BF2B-FF234B1E8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9054" y="2087147"/>
              <a:ext cx="929822" cy="936000"/>
            </a:xfrm>
            <a:prstGeom prst="rect">
              <a:avLst/>
            </a:prstGeom>
          </p:spPr>
        </p:pic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A4066B71-F091-4A44-AABB-3C5E357D5B1B}"/>
              </a:ext>
            </a:extLst>
          </p:cNvPr>
          <p:cNvSpPr txBox="1"/>
          <p:nvPr/>
        </p:nvSpPr>
        <p:spPr>
          <a:xfrm>
            <a:off x="6396462" y="3730780"/>
            <a:ext cx="206726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600" dirty="0">
                <a:effectLst>
                  <a:glow rad="127000">
                    <a:srgbClr val="FFFF00">
                      <a:alpha val="80000"/>
                    </a:srgb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หรือ 2 บาท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654BA8BA-5572-4BCF-8BAA-4BE22263B065}"/>
              </a:ext>
            </a:extLst>
          </p:cNvPr>
          <p:cNvSpPr txBox="1"/>
          <p:nvPr/>
        </p:nvSpPr>
        <p:spPr>
          <a:xfrm>
            <a:off x="8483178" y="3730780"/>
            <a:ext cx="323492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600" dirty="0">
                <a:effectLst>
                  <a:glow rad="127000">
                    <a:srgbClr val="FFFF00">
                      <a:alpha val="80000"/>
                    </a:srgb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หรือ 1 บาท 25 สตางค์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7F79CD9B-A3EC-4096-B096-DD84DDE41120}"/>
              </a:ext>
            </a:extLst>
          </p:cNvPr>
          <p:cNvGrpSpPr/>
          <p:nvPr/>
        </p:nvGrpSpPr>
        <p:grpSpPr>
          <a:xfrm>
            <a:off x="4735730" y="4338280"/>
            <a:ext cx="2727345" cy="564844"/>
            <a:chOff x="1981357" y="5197588"/>
            <a:chExt cx="2380031" cy="564844"/>
          </a:xfrm>
        </p:grpSpPr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9795E662-B335-4882-9AF3-3F26F4D80DE0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42398" y="5197588"/>
              <a:ext cx="2032135" cy="564844"/>
            </a:xfrm>
            <a:prstGeom prst="rect">
              <a:avLst/>
            </a:prstGeom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5E3B3286-D210-4C68-A9EF-F0097ECF5B21}"/>
                </a:ext>
              </a:extLst>
            </p:cNvPr>
            <p:cNvSpPr txBox="1"/>
            <p:nvPr/>
          </p:nvSpPr>
          <p:spPr>
            <a:xfrm>
              <a:off x="1981357" y="5217306"/>
              <a:ext cx="23800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chemeClr val="bg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มีเงินอยู่เท่าไร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73852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11" grpId="0" animBg="1"/>
      <p:bldP spid="11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85" grpId="0"/>
      <p:bldP spid="8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25225AC3-F499-4700-BF8A-8A98E31EDF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" y="0"/>
            <a:ext cx="12192000" cy="6858000"/>
          </a:xfrm>
          <a:prstGeom prst="rect">
            <a:avLst/>
          </a:prstGeom>
        </p:spPr>
      </p:pic>
      <p:pic>
        <p:nvPicPr>
          <p:cNvPr id="5" name="Picture 4" descr="Shape, rectangle&#10;&#10;Description automatically generated">
            <a:extLst>
              <a:ext uri="{FF2B5EF4-FFF2-40B4-BE49-F238E27FC236}">
                <a16:creationId xmlns:a16="http://schemas.microsoft.com/office/drawing/2014/main" id="{EBAE5AD9-52AE-4345-95DC-252777D65F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06" y="285960"/>
            <a:ext cx="11789792" cy="6408000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45AA1CCE-8237-4CC4-9F99-61B3BAAF0286}"/>
              </a:ext>
            </a:extLst>
          </p:cNvPr>
          <p:cNvSpPr txBox="1"/>
          <p:nvPr/>
        </p:nvSpPr>
        <p:spPr>
          <a:xfrm>
            <a:off x="1420781" y="3234385"/>
            <a:ext cx="134565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600" dirty="0">
                <a:effectLst>
                  <a:glow rad="127000">
                    <a:srgbClr val="FFFF00">
                      <a:alpha val="80000"/>
                    </a:srgb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40 บาท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D5462C6-AE54-47C8-B0CC-9438ED8461DE}"/>
              </a:ext>
            </a:extLst>
          </p:cNvPr>
          <p:cNvSpPr txBox="1"/>
          <p:nvPr/>
        </p:nvSpPr>
        <p:spPr>
          <a:xfrm>
            <a:off x="6031298" y="3234385"/>
            <a:ext cx="220337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600" dirty="0">
                <a:effectLst>
                  <a:glow rad="127000">
                    <a:srgbClr val="FFFF00">
                      <a:alpha val="80000"/>
                    </a:srgb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250 สตางค์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ACE1A87-F530-4B52-B1EB-56418D4F070C}"/>
              </a:ext>
            </a:extLst>
          </p:cNvPr>
          <p:cNvSpPr txBox="1"/>
          <p:nvPr/>
        </p:nvSpPr>
        <p:spPr>
          <a:xfrm>
            <a:off x="3060442" y="3234385"/>
            <a:ext cx="63830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600" dirty="0">
                <a:effectLst>
                  <a:glow rad="127000">
                    <a:srgbClr val="FFFF00">
                      <a:alpha val="80000"/>
                    </a:srgb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กับ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6A36D0C-F5AF-438B-AB88-51D417EB8A6F}"/>
              </a:ext>
            </a:extLst>
          </p:cNvPr>
          <p:cNvSpPr txBox="1"/>
          <p:nvPr/>
        </p:nvSpPr>
        <p:spPr>
          <a:xfrm>
            <a:off x="1718752" y="5030911"/>
            <a:ext cx="8761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40 บาท </a:t>
            </a:r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กับ</a:t>
            </a: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 2 บาท </a:t>
            </a:r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กับ</a:t>
            </a: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 2 บาท 50 สตางค์ </a:t>
            </a:r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กับ</a:t>
            </a: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 1 บาท 75 สตางค์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BFB4FB9-8797-40D2-9CEC-B08A3DBC93A3}"/>
              </a:ext>
            </a:extLst>
          </p:cNvPr>
          <p:cNvSpPr txBox="1"/>
          <p:nvPr/>
        </p:nvSpPr>
        <p:spPr>
          <a:xfrm>
            <a:off x="3922166" y="5573379"/>
            <a:ext cx="2179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ดังนั้น   มีเงิน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3686006-ACA2-43EF-B7C4-6D73C6D3CDA5}"/>
              </a:ext>
            </a:extLst>
          </p:cNvPr>
          <p:cNvSpPr txBox="1"/>
          <p:nvPr/>
        </p:nvSpPr>
        <p:spPr>
          <a:xfrm>
            <a:off x="5881087" y="5573379"/>
            <a:ext cx="30385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46 บาท 25 สตางค์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C0A6C60-6636-48B5-8FEE-865C4B8F3045}"/>
              </a:ext>
            </a:extLst>
          </p:cNvPr>
          <p:cNvSpPr txBox="1"/>
          <p:nvPr/>
        </p:nvSpPr>
        <p:spPr>
          <a:xfrm>
            <a:off x="3913245" y="3234385"/>
            <a:ext cx="116939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600" dirty="0">
                <a:effectLst>
                  <a:glow rad="127000">
                    <a:srgbClr val="FFFF00">
                      <a:alpha val="80000"/>
                    </a:srgb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2 บาท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F196A4C-6863-438A-87F8-2A1934C91D97}"/>
              </a:ext>
            </a:extLst>
          </p:cNvPr>
          <p:cNvSpPr txBox="1"/>
          <p:nvPr/>
        </p:nvSpPr>
        <p:spPr>
          <a:xfrm>
            <a:off x="5283264" y="3234385"/>
            <a:ext cx="63830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600" dirty="0">
                <a:effectLst>
                  <a:glow rad="127000">
                    <a:srgbClr val="FFFF00">
                      <a:alpha val="80000"/>
                    </a:srgb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กับ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1280B02-6913-4D26-9396-EE8324C0C138}"/>
              </a:ext>
            </a:extLst>
          </p:cNvPr>
          <p:cNvSpPr txBox="1"/>
          <p:nvPr/>
        </p:nvSpPr>
        <p:spPr>
          <a:xfrm>
            <a:off x="9143534" y="3234385"/>
            <a:ext cx="19142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600" dirty="0">
                <a:effectLst>
                  <a:glow rad="127000">
                    <a:srgbClr val="FFFF00">
                      <a:alpha val="80000"/>
                    </a:srgb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175 สตางค์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A8C3175-1C52-4399-B402-33CCEB6F6FC0}"/>
              </a:ext>
            </a:extLst>
          </p:cNvPr>
          <p:cNvSpPr txBox="1"/>
          <p:nvPr/>
        </p:nvSpPr>
        <p:spPr>
          <a:xfrm>
            <a:off x="8369946" y="3234385"/>
            <a:ext cx="63830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600" dirty="0">
                <a:effectLst>
                  <a:glow rad="127000">
                    <a:srgbClr val="FFFF00">
                      <a:alpha val="80000"/>
                    </a:srgb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กับ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A5BF65F-BB10-4061-A36A-13E4F76D13F1}"/>
              </a:ext>
            </a:extLst>
          </p:cNvPr>
          <p:cNvSpPr/>
          <p:nvPr/>
        </p:nvSpPr>
        <p:spPr>
          <a:xfrm>
            <a:off x="718404" y="664723"/>
            <a:ext cx="2628000" cy="24902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F22EDDAD-F565-4784-9918-F948012E2CF8}"/>
              </a:ext>
            </a:extLst>
          </p:cNvPr>
          <p:cNvSpPr/>
          <p:nvPr/>
        </p:nvSpPr>
        <p:spPr>
          <a:xfrm>
            <a:off x="3581504" y="664723"/>
            <a:ext cx="2328681" cy="1188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ECE107EA-4B80-44BF-987B-AEAD46506CA0}"/>
              </a:ext>
            </a:extLst>
          </p:cNvPr>
          <p:cNvSpPr/>
          <p:nvPr/>
        </p:nvSpPr>
        <p:spPr>
          <a:xfrm>
            <a:off x="6056401" y="664723"/>
            <a:ext cx="5075425" cy="1188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532E494C-FC43-4BAB-85AB-2803C0CFA86C}"/>
              </a:ext>
            </a:extLst>
          </p:cNvPr>
          <p:cNvSpPr/>
          <p:nvPr/>
        </p:nvSpPr>
        <p:spPr>
          <a:xfrm>
            <a:off x="3581504" y="2005938"/>
            <a:ext cx="7550321" cy="1116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A4066B71-F091-4A44-AABB-3C5E357D5B1B}"/>
              </a:ext>
            </a:extLst>
          </p:cNvPr>
          <p:cNvSpPr txBox="1"/>
          <p:nvPr/>
        </p:nvSpPr>
        <p:spPr>
          <a:xfrm>
            <a:off x="5543161" y="3691024"/>
            <a:ext cx="317964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600" dirty="0">
                <a:effectLst>
                  <a:glow rad="127000">
                    <a:srgbClr val="FFFF00">
                      <a:alpha val="80000"/>
                    </a:srgb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หรือ 2 บาท 50 สตางค์ 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654BA8BA-5572-4BCF-8BAA-4BE22263B065}"/>
              </a:ext>
            </a:extLst>
          </p:cNvPr>
          <p:cNvSpPr txBox="1"/>
          <p:nvPr/>
        </p:nvSpPr>
        <p:spPr>
          <a:xfrm>
            <a:off x="8483178" y="3691024"/>
            <a:ext cx="323492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600" dirty="0">
                <a:effectLst>
                  <a:glow rad="127000">
                    <a:srgbClr val="FFFF00">
                      <a:alpha val="80000"/>
                    </a:srgb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หรือ 1 บาท 75 สตางค์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7F79CD9B-A3EC-4096-B096-DD84DDE41120}"/>
              </a:ext>
            </a:extLst>
          </p:cNvPr>
          <p:cNvGrpSpPr/>
          <p:nvPr/>
        </p:nvGrpSpPr>
        <p:grpSpPr>
          <a:xfrm>
            <a:off x="4735730" y="4338280"/>
            <a:ext cx="2727345" cy="564844"/>
            <a:chOff x="1981357" y="5197588"/>
            <a:chExt cx="2380031" cy="564844"/>
          </a:xfrm>
        </p:grpSpPr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9795E662-B335-4882-9AF3-3F26F4D80DE0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42398" y="5197588"/>
              <a:ext cx="2032135" cy="564844"/>
            </a:xfrm>
            <a:prstGeom prst="rect">
              <a:avLst/>
            </a:prstGeom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5E3B3286-D210-4C68-A9EF-F0097ECF5B21}"/>
                </a:ext>
              </a:extLst>
            </p:cNvPr>
            <p:cNvSpPr txBox="1"/>
            <p:nvPr/>
          </p:nvSpPr>
          <p:spPr>
            <a:xfrm>
              <a:off x="1981357" y="5217306"/>
              <a:ext cx="23800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chemeClr val="bg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มีเงินอยู่เท่าไร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F0042DC-2E95-434A-91AE-B0AF4AF7385B}"/>
              </a:ext>
            </a:extLst>
          </p:cNvPr>
          <p:cNvGrpSpPr/>
          <p:nvPr/>
        </p:nvGrpSpPr>
        <p:grpSpPr>
          <a:xfrm>
            <a:off x="834150" y="738943"/>
            <a:ext cx="2379796" cy="2345513"/>
            <a:chOff x="834150" y="738943"/>
            <a:chExt cx="2379796" cy="2345513"/>
          </a:xfrm>
        </p:grpSpPr>
        <p:pic>
          <p:nvPicPr>
            <p:cNvPr id="93" name="Picture 92" descr="A picture containing coin&#10;&#10;Description automatically generated">
              <a:extLst>
                <a:ext uri="{FF2B5EF4-FFF2-40B4-BE49-F238E27FC236}">
                  <a16:creationId xmlns:a16="http://schemas.microsoft.com/office/drawing/2014/main" id="{E117A936-0D40-4AD3-AE4C-BFFAA35C48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115" b="92095" l="48889" r="94000">
                          <a14:foregroundMark x1="55000" y1="63241" x2="55333" y2="26877"/>
                          <a14:foregroundMark x1="55333" y1="26877" x2="75333" y2="15810"/>
                          <a14:foregroundMark x1="75333" y1="15810" x2="91889" y2="54150"/>
                          <a14:foregroundMark x1="91889" y1="54150" x2="75000" y2="85178"/>
                          <a14:foregroundMark x1="75000" y1="85178" x2="53111" y2="52767"/>
                          <a14:foregroundMark x1="58222" y1="27668" x2="77556" y2="16008"/>
                          <a14:foregroundMark x1="77556" y1="16008" x2="94444" y2="51779"/>
                          <a14:foregroundMark x1="94444" y1="51779" x2="91778" y2="63636"/>
                          <a14:foregroundMark x1="92889" y1="51779" x2="86333" y2="21739"/>
                          <a14:foregroundMark x1="86333" y1="21739" x2="67556" y2="13043"/>
                          <a14:foregroundMark x1="67556" y1="13043" x2="46333" y2="38340"/>
                          <a14:foregroundMark x1="46333" y1="38340" x2="52889" y2="69960"/>
                          <a14:foregroundMark x1="52889" y1="69960" x2="56556" y2="73715"/>
                          <a14:foregroundMark x1="56333" y1="57510" x2="72222" y2="86166"/>
                          <a14:foregroundMark x1="72222" y1="86166" x2="78444" y2="84980"/>
                          <a14:foregroundMark x1="56556" y1="30830" x2="70889" y2="10079"/>
                          <a14:foregroundMark x1="70889" y1="10079" x2="74778" y2="9486"/>
                          <a14:foregroundMark x1="77444" y1="18577" x2="74222" y2="10079"/>
                          <a14:foregroundMark x1="69889" y1="20949" x2="68556" y2="7115"/>
                          <a14:foregroundMark x1="58444" y1="46047" x2="48889" y2="45257"/>
                          <a14:foregroundMark x1="56000" y1="37945" x2="52333" y2="58893"/>
                          <a14:foregroundMark x1="55778" y1="42292" x2="50222" y2="55138"/>
                          <a14:foregroundMark x1="53667" y1="52767" x2="60444" y2="81423"/>
                          <a14:foregroundMark x1="60444" y1="81423" x2="68556" y2="86561"/>
                          <a14:foregroundMark x1="54444" y1="70356" x2="68444" y2="92095"/>
                          <a14:foregroundMark x1="68444" y1="92095" x2="69444" y2="79842"/>
                          <a14:foregroundMark x1="71000" y1="87352" x2="87000" y2="59881"/>
                          <a14:foregroundMark x1="87000" y1="59881" x2="87556" y2="5237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91" t="9095" r="4787" b="10543"/>
            <a:stretch/>
          </p:blipFill>
          <p:spPr>
            <a:xfrm>
              <a:off x="834150" y="738943"/>
              <a:ext cx="1153042" cy="1152000"/>
            </a:xfrm>
            <a:prstGeom prst="rect">
              <a:avLst/>
            </a:prstGeom>
          </p:spPr>
        </p:pic>
        <p:pic>
          <p:nvPicPr>
            <p:cNvPr id="94" name="Picture 93" descr="A picture containing coin&#10;&#10;Description automatically generated">
              <a:extLst>
                <a:ext uri="{FF2B5EF4-FFF2-40B4-BE49-F238E27FC236}">
                  <a16:creationId xmlns:a16="http://schemas.microsoft.com/office/drawing/2014/main" id="{DF45DB51-8D55-43A7-85D7-F75C4AE150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115" b="92095" l="48889" r="94000">
                          <a14:foregroundMark x1="55000" y1="63241" x2="55333" y2="26877"/>
                          <a14:foregroundMark x1="55333" y1="26877" x2="75333" y2="15810"/>
                          <a14:foregroundMark x1="75333" y1="15810" x2="91889" y2="54150"/>
                          <a14:foregroundMark x1="91889" y1="54150" x2="75000" y2="85178"/>
                          <a14:foregroundMark x1="75000" y1="85178" x2="53111" y2="52767"/>
                          <a14:foregroundMark x1="58222" y1="27668" x2="77556" y2="16008"/>
                          <a14:foregroundMark x1="77556" y1="16008" x2="94444" y2="51779"/>
                          <a14:foregroundMark x1="94444" y1="51779" x2="91778" y2="63636"/>
                          <a14:foregroundMark x1="92889" y1="51779" x2="86333" y2="21739"/>
                          <a14:foregroundMark x1="86333" y1="21739" x2="67556" y2="13043"/>
                          <a14:foregroundMark x1="67556" y1="13043" x2="46333" y2="38340"/>
                          <a14:foregroundMark x1="46333" y1="38340" x2="52889" y2="69960"/>
                          <a14:foregroundMark x1="52889" y1="69960" x2="56556" y2="73715"/>
                          <a14:foregroundMark x1="56333" y1="57510" x2="72222" y2="86166"/>
                          <a14:foregroundMark x1="72222" y1="86166" x2="78444" y2="84980"/>
                          <a14:foregroundMark x1="56556" y1="30830" x2="70889" y2="10079"/>
                          <a14:foregroundMark x1="70889" y1="10079" x2="74778" y2="9486"/>
                          <a14:foregroundMark x1="77444" y1="18577" x2="74222" y2="10079"/>
                          <a14:foregroundMark x1="69889" y1="20949" x2="68556" y2="7115"/>
                          <a14:foregroundMark x1="58444" y1="46047" x2="48889" y2="45257"/>
                          <a14:foregroundMark x1="56000" y1="37945" x2="52333" y2="58893"/>
                          <a14:foregroundMark x1="55778" y1="42292" x2="50222" y2="55138"/>
                          <a14:foregroundMark x1="53667" y1="52767" x2="60444" y2="81423"/>
                          <a14:foregroundMark x1="60444" y1="81423" x2="68556" y2="86561"/>
                          <a14:foregroundMark x1="54444" y1="70356" x2="68444" y2="92095"/>
                          <a14:foregroundMark x1="68444" y1="92095" x2="69444" y2="79842"/>
                          <a14:foregroundMark x1="71000" y1="87352" x2="87000" y2="59881"/>
                          <a14:foregroundMark x1="87000" y1="59881" x2="87556" y2="5237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91" t="9095" r="4787" b="10543"/>
            <a:stretch/>
          </p:blipFill>
          <p:spPr>
            <a:xfrm>
              <a:off x="2060904" y="738943"/>
              <a:ext cx="1153042" cy="1152000"/>
            </a:xfrm>
            <a:prstGeom prst="rect">
              <a:avLst/>
            </a:prstGeom>
          </p:spPr>
        </p:pic>
        <p:pic>
          <p:nvPicPr>
            <p:cNvPr id="95" name="Picture 94" descr="A picture containing coin&#10;&#10;Description automatically generated">
              <a:extLst>
                <a:ext uri="{FF2B5EF4-FFF2-40B4-BE49-F238E27FC236}">
                  <a16:creationId xmlns:a16="http://schemas.microsoft.com/office/drawing/2014/main" id="{525B267F-69BC-4D22-8B1F-185DE3107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115" b="92095" l="48889" r="94000">
                          <a14:foregroundMark x1="55000" y1="63241" x2="55333" y2="26877"/>
                          <a14:foregroundMark x1="55333" y1="26877" x2="75333" y2="15810"/>
                          <a14:foregroundMark x1="75333" y1="15810" x2="91889" y2="54150"/>
                          <a14:foregroundMark x1="91889" y1="54150" x2="75000" y2="85178"/>
                          <a14:foregroundMark x1="75000" y1="85178" x2="53111" y2="52767"/>
                          <a14:foregroundMark x1="58222" y1="27668" x2="77556" y2="16008"/>
                          <a14:foregroundMark x1="77556" y1="16008" x2="94444" y2="51779"/>
                          <a14:foregroundMark x1="94444" y1="51779" x2="91778" y2="63636"/>
                          <a14:foregroundMark x1="92889" y1="51779" x2="86333" y2="21739"/>
                          <a14:foregroundMark x1="86333" y1="21739" x2="67556" y2="13043"/>
                          <a14:foregroundMark x1="67556" y1="13043" x2="46333" y2="38340"/>
                          <a14:foregroundMark x1="46333" y1="38340" x2="52889" y2="69960"/>
                          <a14:foregroundMark x1="52889" y1="69960" x2="56556" y2="73715"/>
                          <a14:foregroundMark x1="56333" y1="57510" x2="72222" y2="86166"/>
                          <a14:foregroundMark x1="72222" y1="86166" x2="78444" y2="84980"/>
                          <a14:foregroundMark x1="56556" y1="30830" x2="70889" y2="10079"/>
                          <a14:foregroundMark x1="70889" y1="10079" x2="74778" y2="9486"/>
                          <a14:foregroundMark x1="77444" y1="18577" x2="74222" y2="10079"/>
                          <a14:foregroundMark x1="69889" y1="20949" x2="68556" y2="7115"/>
                          <a14:foregroundMark x1="58444" y1="46047" x2="48889" y2="45257"/>
                          <a14:foregroundMark x1="56000" y1="37945" x2="52333" y2="58893"/>
                          <a14:foregroundMark x1="55778" y1="42292" x2="50222" y2="55138"/>
                          <a14:foregroundMark x1="53667" y1="52767" x2="60444" y2="81423"/>
                          <a14:foregroundMark x1="60444" y1="81423" x2="68556" y2="86561"/>
                          <a14:foregroundMark x1="54444" y1="70356" x2="68444" y2="92095"/>
                          <a14:foregroundMark x1="68444" y1="92095" x2="69444" y2="79842"/>
                          <a14:foregroundMark x1="71000" y1="87352" x2="87000" y2="59881"/>
                          <a14:foregroundMark x1="87000" y1="59881" x2="87556" y2="5237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91" t="9095" r="4787" b="10543"/>
            <a:stretch/>
          </p:blipFill>
          <p:spPr>
            <a:xfrm>
              <a:off x="834150" y="1932456"/>
              <a:ext cx="1153042" cy="1152000"/>
            </a:xfrm>
            <a:prstGeom prst="rect">
              <a:avLst/>
            </a:prstGeom>
          </p:spPr>
        </p:pic>
        <p:pic>
          <p:nvPicPr>
            <p:cNvPr id="96" name="Picture 95" descr="A picture containing coin&#10;&#10;Description automatically generated">
              <a:extLst>
                <a:ext uri="{FF2B5EF4-FFF2-40B4-BE49-F238E27FC236}">
                  <a16:creationId xmlns:a16="http://schemas.microsoft.com/office/drawing/2014/main" id="{2EF88CE5-3CCF-4313-9931-6BF1F25848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115" b="92095" l="48889" r="94000">
                          <a14:foregroundMark x1="55000" y1="63241" x2="55333" y2="26877"/>
                          <a14:foregroundMark x1="55333" y1="26877" x2="75333" y2="15810"/>
                          <a14:foregroundMark x1="75333" y1="15810" x2="91889" y2="54150"/>
                          <a14:foregroundMark x1="91889" y1="54150" x2="75000" y2="85178"/>
                          <a14:foregroundMark x1="75000" y1="85178" x2="53111" y2="52767"/>
                          <a14:foregroundMark x1="58222" y1="27668" x2="77556" y2="16008"/>
                          <a14:foregroundMark x1="77556" y1="16008" x2="94444" y2="51779"/>
                          <a14:foregroundMark x1="94444" y1="51779" x2="91778" y2="63636"/>
                          <a14:foregroundMark x1="92889" y1="51779" x2="86333" y2="21739"/>
                          <a14:foregroundMark x1="86333" y1="21739" x2="67556" y2="13043"/>
                          <a14:foregroundMark x1="67556" y1="13043" x2="46333" y2="38340"/>
                          <a14:foregroundMark x1="46333" y1="38340" x2="52889" y2="69960"/>
                          <a14:foregroundMark x1="52889" y1="69960" x2="56556" y2="73715"/>
                          <a14:foregroundMark x1="56333" y1="57510" x2="72222" y2="86166"/>
                          <a14:foregroundMark x1="72222" y1="86166" x2="78444" y2="84980"/>
                          <a14:foregroundMark x1="56556" y1="30830" x2="70889" y2="10079"/>
                          <a14:foregroundMark x1="70889" y1="10079" x2="74778" y2="9486"/>
                          <a14:foregroundMark x1="77444" y1="18577" x2="74222" y2="10079"/>
                          <a14:foregroundMark x1="69889" y1="20949" x2="68556" y2="7115"/>
                          <a14:foregroundMark x1="58444" y1="46047" x2="48889" y2="45257"/>
                          <a14:foregroundMark x1="56000" y1="37945" x2="52333" y2="58893"/>
                          <a14:foregroundMark x1="55778" y1="42292" x2="50222" y2="55138"/>
                          <a14:foregroundMark x1="53667" y1="52767" x2="60444" y2="81423"/>
                          <a14:foregroundMark x1="60444" y1="81423" x2="68556" y2="86561"/>
                          <a14:foregroundMark x1="54444" y1="70356" x2="68444" y2="92095"/>
                          <a14:foregroundMark x1="68444" y1="92095" x2="69444" y2="79842"/>
                          <a14:foregroundMark x1="71000" y1="87352" x2="87000" y2="59881"/>
                          <a14:foregroundMark x1="87000" y1="59881" x2="87556" y2="5237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91" t="9095" r="4787" b="10543"/>
            <a:stretch/>
          </p:blipFill>
          <p:spPr>
            <a:xfrm>
              <a:off x="2060904" y="1932456"/>
              <a:ext cx="1153042" cy="115200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CCAC2D4-B885-4721-AF3A-1BB8BCE472C5}"/>
              </a:ext>
            </a:extLst>
          </p:cNvPr>
          <p:cNvGrpSpPr/>
          <p:nvPr/>
        </p:nvGrpSpPr>
        <p:grpSpPr>
          <a:xfrm>
            <a:off x="3711859" y="771758"/>
            <a:ext cx="2108876" cy="1003262"/>
            <a:chOff x="3787130" y="802238"/>
            <a:chExt cx="2108876" cy="1003262"/>
          </a:xfrm>
        </p:grpSpPr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313CCB78-BDFA-45FE-9CEC-48ADA52D89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000" b="91000" l="7000" r="91000">
                          <a14:foregroundMark x1="23000" y1="16000" x2="68000" y2="73000"/>
                          <a14:foregroundMark x1="68000" y1="73000" x2="69000" y2="77000"/>
                          <a14:foregroundMark x1="48000" y1="8000" x2="88000" y2="32000"/>
                          <a14:foregroundMark x1="88000" y1="32000" x2="84000" y2="73000"/>
                          <a14:foregroundMark x1="84000" y1="73000" x2="44000" y2="88000"/>
                          <a14:foregroundMark x1="44000" y1="88000" x2="14000" y2="50000"/>
                          <a14:foregroundMark x1="14000" y1="50000" x2="12000" y2="45000"/>
                          <a14:foregroundMark x1="46000" y1="7000" x2="85000" y2="29000"/>
                          <a14:foregroundMark x1="85000" y1="29000" x2="85000" y2="29000"/>
                          <a14:foregroundMark x1="89000" y1="25000" x2="54000" y2="7000"/>
                          <a14:foregroundMark x1="87000" y1="26000" x2="88000" y2="68000"/>
                          <a14:foregroundMark x1="91000" y1="36000" x2="91000" y2="55000"/>
                          <a14:foregroundMark x1="58000" y1="10000" x2="19000" y2="21000"/>
                          <a14:foregroundMark x1="19000" y1="21000" x2="7000" y2="58000"/>
                          <a14:foregroundMark x1="7000" y1="58000" x2="11000" y2="60000"/>
                          <a14:foregroundMark x1="12000" y1="51000" x2="66000" y2="63000"/>
                          <a14:foregroundMark x1="66000" y1="63000" x2="76000" y2="42000"/>
                          <a14:foregroundMark x1="79000" y1="55000" x2="60000" y2="80000"/>
                          <a14:foregroundMark x1="35000" y1="87000" x2="62000" y2="91000"/>
                          <a14:foregroundMark x1="69000" y1="86000" x2="49000" y2="90000"/>
                          <a14:foregroundMark x1="21000" y1="20000" x2="64000" y2="12000"/>
                          <a14:foregroundMark x1="64000" y1="12000" x2="88000" y2="48000"/>
                          <a14:foregroundMark x1="88000" y1="48000" x2="89000" y2="52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33" t="3595" r="4377" b="4107"/>
            <a:stretch/>
          </p:blipFill>
          <p:spPr>
            <a:xfrm>
              <a:off x="3787130" y="802238"/>
              <a:ext cx="986873" cy="1003262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4FD31E3-EB80-46EB-AB59-0457570EF8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000" b="91000" l="7000" r="91000">
                          <a14:foregroundMark x1="23000" y1="16000" x2="68000" y2="73000"/>
                          <a14:foregroundMark x1="68000" y1="73000" x2="69000" y2="77000"/>
                          <a14:foregroundMark x1="48000" y1="8000" x2="88000" y2="32000"/>
                          <a14:foregroundMark x1="88000" y1="32000" x2="84000" y2="73000"/>
                          <a14:foregroundMark x1="84000" y1="73000" x2="44000" y2="88000"/>
                          <a14:foregroundMark x1="44000" y1="88000" x2="14000" y2="50000"/>
                          <a14:foregroundMark x1="14000" y1="50000" x2="12000" y2="45000"/>
                          <a14:foregroundMark x1="46000" y1="7000" x2="85000" y2="29000"/>
                          <a14:foregroundMark x1="85000" y1="29000" x2="85000" y2="29000"/>
                          <a14:foregroundMark x1="89000" y1="25000" x2="54000" y2="7000"/>
                          <a14:foregroundMark x1="87000" y1="26000" x2="88000" y2="68000"/>
                          <a14:foregroundMark x1="91000" y1="36000" x2="91000" y2="55000"/>
                          <a14:foregroundMark x1="58000" y1="10000" x2="19000" y2="21000"/>
                          <a14:foregroundMark x1="19000" y1="21000" x2="7000" y2="58000"/>
                          <a14:foregroundMark x1="7000" y1="58000" x2="11000" y2="60000"/>
                          <a14:foregroundMark x1="12000" y1="51000" x2="66000" y2="63000"/>
                          <a14:foregroundMark x1="66000" y1="63000" x2="76000" y2="42000"/>
                          <a14:foregroundMark x1="79000" y1="55000" x2="60000" y2="80000"/>
                          <a14:foregroundMark x1="35000" y1="87000" x2="62000" y2="91000"/>
                          <a14:foregroundMark x1="69000" y1="86000" x2="49000" y2="90000"/>
                          <a14:foregroundMark x1="21000" y1="20000" x2="64000" y2="12000"/>
                          <a14:foregroundMark x1="64000" y1="12000" x2="88000" y2="48000"/>
                          <a14:foregroundMark x1="88000" y1="48000" x2="89000" y2="52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33" t="3595" r="4377" b="4107"/>
            <a:stretch/>
          </p:blipFill>
          <p:spPr>
            <a:xfrm>
              <a:off x="4909133" y="802238"/>
              <a:ext cx="986873" cy="1003262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EA824A5-FE58-41CD-AEAC-7C2B96758E78}"/>
              </a:ext>
            </a:extLst>
          </p:cNvPr>
          <p:cNvGrpSpPr/>
          <p:nvPr/>
        </p:nvGrpSpPr>
        <p:grpSpPr>
          <a:xfrm>
            <a:off x="6180959" y="798919"/>
            <a:ext cx="4826308" cy="936000"/>
            <a:chOff x="6181228" y="798919"/>
            <a:chExt cx="4826308" cy="936000"/>
          </a:xfrm>
        </p:grpSpPr>
        <p:pic>
          <p:nvPicPr>
            <p:cNvPr id="101" name="Picture 100" descr="A picture containing object, coin&#10;&#10;Description automatically generated">
              <a:extLst>
                <a:ext uri="{FF2B5EF4-FFF2-40B4-BE49-F238E27FC236}">
                  <a16:creationId xmlns:a16="http://schemas.microsoft.com/office/drawing/2014/main" id="{0952590F-3B77-4D07-8A59-8CA7FC828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360" b="97050" l="3254" r="94675">
                          <a14:foregroundMark x1="11834" y1="24779" x2="54734" y2="4720"/>
                          <a14:foregroundMark x1="54734" y1="4720" x2="94970" y2="44543"/>
                          <a14:foregroundMark x1="94970" y1="44543" x2="73373" y2="86136"/>
                          <a14:foregroundMark x1="73373" y1="86136" x2="20710" y2="79941"/>
                          <a14:foregroundMark x1="20710" y1="79941" x2="5621" y2="61357"/>
                          <a14:foregroundMark x1="36391" y1="7670" x2="51183" y2="2360"/>
                          <a14:foregroundMark x1="53846" y1="7375" x2="94970" y2="52507"/>
                          <a14:foregroundMark x1="4438" y1="48083" x2="3550" y2="53097"/>
                          <a14:foregroundMark x1="46746" y1="97050" x2="47041" y2="855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1228" y="798919"/>
              <a:ext cx="933237" cy="936000"/>
            </a:xfrm>
            <a:prstGeom prst="rect">
              <a:avLst/>
            </a:prstGeom>
          </p:spPr>
        </p:pic>
        <p:pic>
          <p:nvPicPr>
            <p:cNvPr id="102" name="Picture 101" descr="A picture containing object, coin&#10;&#10;Description automatically generated">
              <a:extLst>
                <a:ext uri="{FF2B5EF4-FFF2-40B4-BE49-F238E27FC236}">
                  <a16:creationId xmlns:a16="http://schemas.microsoft.com/office/drawing/2014/main" id="{A6946F83-BC21-446B-A957-18BE0E6603B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360" b="97050" l="3254" r="94675">
                          <a14:foregroundMark x1="11834" y1="24779" x2="54734" y2="4720"/>
                          <a14:foregroundMark x1="54734" y1="4720" x2="94970" y2="44543"/>
                          <a14:foregroundMark x1="94970" y1="44543" x2="73373" y2="86136"/>
                          <a14:foregroundMark x1="73373" y1="86136" x2="20710" y2="79941"/>
                          <a14:foregroundMark x1="20710" y1="79941" x2="5621" y2="61357"/>
                          <a14:foregroundMark x1="36391" y1="7670" x2="51183" y2="2360"/>
                          <a14:foregroundMark x1="53846" y1="7375" x2="94970" y2="52507"/>
                          <a14:foregroundMark x1="4438" y1="48083" x2="3550" y2="53097"/>
                          <a14:foregroundMark x1="46746" y1="97050" x2="47041" y2="855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4496" y="798919"/>
              <a:ext cx="933237" cy="936000"/>
            </a:xfrm>
            <a:prstGeom prst="rect">
              <a:avLst/>
            </a:prstGeom>
          </p:spPr>
        </p:pic>
        <p:pic>
          <p:nvPicPr>
            <p:cNvPr id="103" name="Picture 102" descr="A picture containing object, coin&#10;&#10;Description automatically generated">
              <a:extLst>
                <a:ext uri="{FF2B5EF4-FFF2-40B4-BE49-F238E27FC236}">
                  <a16:creationId xmlns:a16="http://schemas.microsoft.com/office/drawing/2014/main" id="{2A155ECF-9BDE-4EB0-B4A7-B5101BDF6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360" b="97050" l="3254" r="94675">
                          <a14:foregroundMark x1="11834" y1="24779" x2="54734" y2="4720"/>
                          <a14:foregroundMark x1="54734" y1="4720" x2="94970" y2="44543"/>
                          <a14:foregroundMark x1="94970" y1="44543" x2="73373" y2="86136"/>
                          <a14:foregroundMark x1="73373" y1="86136" x2="20710" y2="79941"/>
                          <a14:foregroundMark x1="20710" y1="79941" x2="5621" y2="61357"/>
                          <a14:foregroundMark x1="36391" y1="7670" x2="51183" y2="2360"/>
                          <a14:foregroundMark x1="53846" y1="7375" x2="94970" y2="52507"/>
                          <a14:foregroundMark x1="4438" y1="48083" x2="3550" y2="53097"/>
                          <a14:foregroundMark x1="46746" y1="97050" x2="47041" y2="855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7764" y="798919"/>
              <a:ext cx="933237" cy="936000"/>
            </a:xfrm>
            <a:prstGeom prst="rect">
              <a:avLst/>
            </a:prstGeom>
          </p:spPr>
        </p:pic>
        <p:pic>
          <p:nvPicPr>
            <p:cNvPr id="104" name="Picture 103" descr="A picture containing object, coin&#10;&#10;Description automatically generated">
              <a:extLst>
                <a:ext uri="{FF2B5EF4-FFF2-40B4-BE49-F238E27FC236}">
                  <a16:creationId xmlns:a16="http://schemas.microsoft.com/office/drawing/2014/main" id="{F83EB21E-B87F-4A74-9DEA-E164BD31CC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360" b="97050" l="3254" r="94675">
                          <a14:foregroundMark x1="11834" y1="24779" x2="54734" y2="4720"/>
                          <a14:foregroundMark x1="54734" y1="4720" x2="94970" y2="44543"/>
                          <a14:foregroundMark x1="94970" y1="44543" x2="73373" y2="86136"/>
                          <a14:foregroundMark x1="73373" y1="86136" x2="20710" y2="79941"/>
                          <a14:foregroundMark x1="20710" y1="79941" x2="5621" y2="61357"/>
                          <a14:foregroundMark x1="36391" y1="7670" x2="51183" y2="2360"/>
                          <a14:foregroundMark x1="53846" y1="7375" x2="94970" y2="52507"/>
                          <a14:foregroundMark x1="4438" y1="48083" x2="3550" y2="53097"/>
                          <a14:foregroundMark x1="46746" y1="97050" x2="47041" y2="855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01032" y="798919"/>
              <a:ext cx="933237" cy="936000"/>
            </a:xfrm>
            <a:prstGeom prst="rect">
              <a:avLst/>
            </a:prstGeom>
          </p:spPr>
        </p:pic>
        <p:pic>
          <p:nvPicPr>
            <p:cNvPr id="105" name="Picture 104" descr="A picture containing object, coin&#10;&#10;Description automatically generated">
              <a:extLst>
                <a:ext uri="{FF2B5EF4-FFF2-40B4-BE49-F238E27FC236}">
                  <a16:creationId xmlns:a16="http://schemas.microsoft.com/office/drawing/2014/main" id="{7301A8EA-C317-4C49-B6BB-833E13CE9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360" b="97050" l="3254" r="94675">
                          <a14:foregroundMark x1="11834" y1="24779" x2="54734" y2="4720"/>
                          <a14:foregroundMark x1="54734" y1="4720" x2="94970" y2="44543"/>
                          <a14:foregroundMark x1="94970" y1="44543" x2="73373" y2="86136"/>
                          <a14:foregroundMark x1="73373" y1="86136" x2="20710" y2="79941"/>
                          <a14:foregroundMark x1="20710" y1="79941" x2="5621" y2="61357"/>
                          <a14:foregroundMark x1="36391" y1="7670" x2="51183" y2="2360"/>
                          <a14:foregroundMark x1="53846" y1="7375" x2="94970" y2="52507"/>
                          <a14:foregroundMark x1="4438" y1="48083" x2="3550" y2="53097"/>
                          <a14:foregroundMark x1="46746" y1="97050" x2="47041" y2="855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4299" y="798919"/>
              <a:ext cx="933237" cy="936000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F20862E-8458-4E15-9832-A9CC5B1298D7}"/>
              </a:ext>
            </a:extLst>
          </p:cNvPr>
          <p:cNvGrpSpPr/>
          <p:nvPr/>
        </p:nvGrpSpPr>
        <p:grpSpPr>
          <a:xfrm>
            <a:off x="3680072" y="2133163"/>
            <a:ext cx="7353184" cy="900000"/>
            <a:chOff x="3711859" y="2133163"/>
            <a:chExt cx="7353184" cy="900000"/>
          </a:xfrm>
        </p:grpSpPr>
        <p:pic>
          <p:nvPicPr>
            <p:cNvPr id="106" name="Picture 105" descr="A close-up of a coin&#10;&#10;Description automatically generated">
              <a:extLst>
                <a:ext uri="{FF2B5EF4-FFF2-40B4-BE49-F238E27FC236}">
                  <a16:creationId xmlns:a16="http://schemas.microsoft.com/office/drawing/2014/main" id="{59C67E7E-9A74-412E-948F-77B34FEB0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970" b="96370" l="2658" r="94684">
                          <a14:foregroundMark x1="54817" y1="4620" x2="52824" y2="23102"/>
                          <a14:foregroundMark x1="92359" y1="51485" x2="80731" y2="40594"/>
                          <a14:foregroundMark x1="2658" y1="52145" x2="27907" y2="49835"/>
                          <a14:foregroundMark x1="20598" y1="15182" x2="18937" y2="24092"/>
                          <a14:foregroundMark x1="42525" y1="92739" x2="44518" y2="80528"/>
                          <a14:foregroundMark x1="30565" y1="91749" x2="42857" y2="91419"/>
                          <a14:foregroundMark x1="47176" y1="96370" x2="39535" y2="90429"/>
                          <a14:foregroundMark x1="27907" y1="90759" x2="78073" y2="85149"/>
                          <a14:foregroundMark x1="91694" y1="36634" x2="76080" y2="82508"/>
                          <a14:foregroundMark x1="76080" y1="82508" x2="44850" y2="91749"/>
                          <a14:foregroundMark x1="34884" y1="91419" x2="79734" y2="85479"/>
                          <a14:foregroundMark x1="79734" y1="85479" x2="94684" y2="574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1859" y="2133163"/>
              <a:ext cx="894059" cy="900000"/>
            </a:xfrm>
            <a:prstGeom prst="rect">
              <a:avLst/>
            </a:prstGeom>
          </p:spPr>
        </p:pic>
        <p:pic>
          <p:nvPicPr>
            <p:cNvPr id="107" name="Picture 106" descr="A close-up of a coin&#10;&#10;Description automatically generated">
              <a:extLst>
                <a:ext uri="{FF2B5EF4-FFF2-40B4-BE49-F238E27FC236}">
                  <a16:creationId xmlns:a16="http://schemas.microsoft.com/office/drawing/2014/main" id="{3ADE824A-6E7D-417D-9AAF-3139B2BB4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970" b="96370" l="2658" r="94684">
                          <a14:foregroundMark x1="54817" y1="4620" x2="52824" y2="23102"/>
                          <a14:foregroundMark x1="92359" y1="51485" x2="80731" y2="40594"/>
                          <a14:foregroundMark x1="2658" y1="52145" x2="27907" y2="49835"/>
                          <a14:foregroundMark x1="20598" y1="15182" x2="18937" y2="24092"/>
                          <a14:foregroundMark x1="42525" y1="92739" x2="44518" y2="80528"/>
                          <a14:foregroundMark x1="30565" y1="91749" x2="42857" y2="91419"/>
                          <a14:foregroundMark x1="47176" y1="96370" x2="39535" y2="90429"/>
                          <a14:foregroundMark x1="27907" y1="90759" x2="78073" y2="85149"/>
                          <a14:foregroundMark x1="91694" y1="36634" x2="76080" y2="82508"/>
                          <a14:foregroundMark x1="76080" y1="82508" x2="44850" y2="91749"/>
                          <a14:foregroundMark x1="34884" y1="91419" x2="79734" y2="85479"/>
                          <a14:foregroundMark x1="79734" y1="85479" x2="94684" y2="574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80" y="2133163"/>
              <a:ext cx="894059" cy="900000"/>
            </a:xfrm>
            <a:prstGeom prst="rect">
              <a:avLst/>
            </a:prstGeom>
          </p:spPr>
        </p:pic>
        <p:pic>
          <p:nvPicPr>
            <p:cNvPr id="108" name="Picture 107" descr="A close-up of a coin&#10;&#10;Description automatically generated">
              <a:extLst>
                <a:ext uri="{FF2B5EF4-FFF2-40B4-BE49-F238E27FC236}">
                  <a16:creationId xmlns:a16="http://schemas.microsoft.com/office/drawing/2014/main" id="{7E72E523-97EC-4941-8A6C-CB505D59EF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970" b="96370" l="2658" r="94684">
                          <a14:foregroundMark x1="54817" y1="4620" x2="52824" y2="23102"/>
                          <a14:foregroundMark x1="92359" y1="51485" x2="80731" y2="40594"/>
                          <a14:foregroundMark x1="2658" y1="52145" x2="27907" y2="49835"/>
                          <a14:foregroundMark x1="20598" y1="15182" x2="18937" y2="24092"/>
                          <a14:foregroundMark x1="42525" y1="92739" x2="44518" y2="80528"/>
                          <a14:foregroundMark x1="30565" y1="91749" x2="42857" y2="91419"/>
                          <a14:foregroundMark x1="47176" y1="96370" x2="39535" y2="90429"/>
                          <a14:foregroundMark x1="27907" y1="90759" x2="78073" y2="85149"/>
                          <a14:foregroundMark x1="91694" y1="36634" x2="76080" y2="82508"/>
                          <a14:foregroundMark x1="76080" y1="82508" x2="44850" y2="91749"/>
                          <a14:foregroundMark x1="34884" y1="91419" x2="79734" y2="85479"/>
                          <a14:foregroundMark x1="79734" y1="85479" x2="94684" y2="574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4901" y="2133163"/>
              <a:ext cx="894059" cy="900000"/>
            </a:xfrm>
            <a:prstGeom prst="rect">
              <a:avLst/>
            </a:prstGeom>
          </p:spPr>
        </p:pic>
        <p:pic>
          <p:nvPicPr>
            <p:cNvPr id="109" name="Picture 108" descr="A close-up of a coin&#10;&#10;Description automatically generated">
              <a:extLst>
                <a:ext uri="{FF2B5EF4-FFF2-40B4-BE49-F238E27FC236}">
                  <a16:creationId xmlns:a16="http://schemas.microsoft.com/office/drawing/2014/main" id="{3779A1A9-7D79-46C6-BD9E-52932CA031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970" b="96370" l="2658" r="94684">
                          <a14:foregroundMark x1="54817" y1="4620" x2="52824" y2="23102"/>
                          <a14:foregroundMark x1="92359" y1="51485" x2="80731" y2="40594"/>
                          <a14:foregroundMark x1="2658" y1="52145" x2="27907" y2="49835"/>
                          <a14:foregroundMark x1="20598" y1="15182" x2="18937" y2="24092"/>
                          <a14:foregroundMark x1="42525" y1="92739" x2="44518" y2="80528"/>
                          <a14:foregroundMark x1="30565" y1="91749" x2="42857" y2="91419"/>
                          <a14:foregroundMark x1="47176" y1="96370" x2="39535" y2="90429"/>
                          <a14:foregroundMark x1="27907" y1="90759" x2="78073" y2="85149"/>
                          <a14:foregroundMark x1="91694" y1="36634" x2="76080" y2="82508"/>
                          <a14:foregroundMark x1="76080" y1="82508" x2="44850" y2="91749"/>
                          <a14:foregroundMark x1="34884" y1="91419" x2="79734" y2="85479"/>
                          <a14:foregroundMark x1="79734" y1="85479" x2="94684" y2="574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1422" y="2133163"/>
              <a:ext cx="894059" cy="900000"/>
            </a:xfrm>
            <a:prstGeom prst="rect">
              <a:avLst/>
            </a:prstGeom>
          </p:spPr>
        </p:pic>
        <p:pic>
          <p:nvPicPr>
            <p:cNvPr id="111" name="Picture 110" descr="A close-up of a coin&#10;&#10;Description automatically generated">
              <a:extLst>
                <a:ext uri="{FF2B5EF4-FFF2-40B4-BE49-F238E27FC236}">
                  <a16:creationId xmlns:a16="http://schemas.microsoft.com/office/drawing/2014/main" id="{7A0D7C7E-2AB2-4237-B851-486598949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970" b="96370" l="2658" r="94684">
                          <a14:foregroundMark x1="54817" y1="4620" x2="52824" y2="23102"/>
                          <a14:foregroundMark x1="92359" y1="51485" x2="80731" y2="40594"/>
                          <a14:foregroundMark x1="2658" y1="52145" x2="27907" y2="49835"/>
                          <a14:foregroundMark x1="20598" y1="15182" x2="18937" y2="24092"/>
                          <a14:foregroundMark x1="42525" y1="92739" x2="44518" y2="80528"/>
                          <a14:foregroundMark x1="30565" y1="91749" x2="42857" y2="91419"/>
                          <a14:foregroundMark x1="47176" y1="96370" x2="39535" y2="90429"/>
                          <a14:foregroundMark x1="27907" y1="90759" x2="78073" y2="85149"/>
                          <a14:foregroundMark x1="91694" y1="36634" x2="76080" y2="82508"/>
                          <a14:foregroundMark x1="76080" y1="82508" x2="44850" y2="91749"/>
                          <a14:foregroundMark x1="34884" y1="91419" x2="79734" y2="85479"/>
                          <a14:foregroundMark x1="79734" y1="85479" x2="94684" y2="574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943" y="2133163"/>
              <a:ext cx="894059" cy="900000"/>
            </a:xfrm>
            <a:prstGeom prst="rect">
              <a:avLst/>
            </a:prstGeom>
          </p:spPr>
        </p:pic>
        <p:pic>
          <p:nvPicPr>
            <p:cNvPr id="112" name="Picture 111" descr="A close-up of a coin&#10;&#10;Description automatically generated">
              <a:extLst>
                <a:ext uri="{FF2B5EF4-FFF2-40B4-BE49-F238E27FC236}">
                  <a16:creationId xmlns:a16="http://schemas.microsoft.com/office/drawing/2014/main" id="{CF6B60FE-BFFD-4A36-A672-52D009828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970" b="96370" l="2658" r="94684">
                          <a14:foregroundMark x1="54817" y1="4620" x2="52824" y2="23102"/>
                          <a14:foregroundMark x1="92359" y1="51485" x2="80731" y2="40594"/>
                          <a14:foregroundMark x1="2658" y1="52145" x2="27907" y2="49835"/>
                          <a14:foregroundMark x1="20598" y1="15182" x2="18937" y2="24092"/>
                          <a14:foregroundMark x1="42525" y1="92739" x2="44518" y2="80528"/>
                          <a14:foregroundMark x1="30565" y1="91749" x2="42857" y2="91419"/>
                          <a14:foregroundMark x1="47176" y1="96370" x2="39535" y2="90429"/>
                          <a14:foregroundMark x1="27907" y1="90759" x2="78073" y2="85149"/>
                          <a14:foregroundMark x1="91694" y1="36634" x2="76080" y2="82508"/>
                          <a14:foregroundMark x1="76080" y1="82508" x2="44850" y2="91749"/>
                          <a14:foregroundMark x1="34884" y1="91419" x2="79734" y2="85479"/>
                          <a14:foregroundMark x1="79734" y1="85479" x2="94684" y2="574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4464" y="2133163"/>
              <a:ext cx="894059" cy="900000"/>
            </a:xfrm>
            <a:prstGeom prst="rect">
              <a:avLst/>
            </a:prstGeom>
          </p:spPr>
        </p:pic>
        <p:pic>
          <p:nvPicPr>
            <p:cNvPr id="113" name="Picture 112" descr="A close-up of a coin&#10;&#10;Description automatically generated">
              <a:extLst>
                <a:ext uri="{FF2B5EF4-FFF2-40B4-BE49-F238E27FC236}">
                  <a16:creationId xmlns:a16="http://schemas.microsoft.com/office/drawing/2014/main" id="{CF214106-F071-43BE-BF94-31C1DDF3F2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970" b="96370" l="2658" r="94684">
                          <a14:foregroundMark x1="54817" y1="4620" x2="52824" y2="23102"/>
                          <a14:foregroundMark x1="92359" y1="51485" x2="80731" y2="40594"/>
                          <a14:foregroundMark x1="2658" y1="52145" x2="27907" y2="49835"/>
                          <a14:foregroundMark x1="20598" y1="15182" x2="18937" y2="24092"/>
                          <a14:foregroundMark x1="42525" y1="92739" x2="44518" y2="80528"/>
                          <a14:foregroundMark x1="30565" y1="91749" x2="42857" y2="91419"/>
                          <a14:foregroundMark x1="47176" y1="96370" x2="39535" y2="90429"/>
                          <a14:foregroundMark x1="27907" y1="90759" x2="78073" y2="85149"/>
                          <a14:foregroundMark x1="91694" y1="36634" x2="76080" y2="82508"/>
                          <a14:foregroundMark x1="76080" y1="82508" x2="44850" y2="91749"/>
                          <a14:foregroundMark x1="34884" y1="91419" x2="79734" y2="85479"/>
                          <a14:foregroundMark x1="79734" y1="85479" x2="94684" y2="574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0984" y="2133163"/>
              <a:ext cx="894059" cy="90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53096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58" grpId="0"/>
      <p:bldP spid="59" grpId="0"/>
      <p:bldP spid="61" grpId="0"/>
      <p:bldP spid="62" grpId="0"/>
      <p:bldP spid="63" grpId="0"/>
      <p:bldP spid="64" grpId="0"/>
      <p:bldP spid="65" grpId="0"/>
      <p:bldP spid="66" grpId="0"/>
      <p:bldP spid="11" grpId="0" animBg="1"/>
      <p:bldP spid="11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85" grpId="0"/>
      <p:bldP spid="8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25225AC3-F499-4700-BF8A-8A98E31EDF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" y="0"/>
            <a:ext cx="12192000" cy="6858000"/>
          </a:xfrm>
          <a:prstGeom prst="rect">
            <a:avLst/>
          </a:prstGeom>
        </p:spPr>
      </p:pic>
      <p:pic>
        <p:nvPicPr>
          <p:cNvPr id="5" name="Picture 4" descr="Shape, rectangle&#10;&#10;Description automatically generated">
            <a:extLst>
              <a:ext uri="{FF2B5EF4-FFF2-40B4-BE49-F238E27FC236}">
                <a16:creationId xmlns:a16="http://schemas.microsoft.com/office/drawing/2014/main" id="{EBAE5AD9-52AE-4345-95DC-252777D65F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06" y="285960"/>
            <a:ext cx="11789792" cy="6408000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45AA1CCE-8237-4CC4-9F99-61B3BAAF0286}"/>
              </a:ext>
            </a:extLst>
          </p:cNvPr>
          <p:cNvSpPr txBox="1"/>
          <p:nvPr/>
        </p:nvSpPr>
        <p:spPr>
          <a:xfrm>
            <a:off x="1807090" y="2444987"/>
            <a:ext cx="176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600" dirty="0">
                <a:effectLst>
                  <a:glow rad="127000">
                    <a:srgbClr val="FFFF00">
                      <a:alpha val="80000"/>
                    </a:srgb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2,000 บาท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6A36D0C-F5AF-438B-AB88-51D417EB8A6F}"/>
              </a:ext>
            </a:extLst>
          </p:cNvPr>
          <p:cNvSpPr txBox="1"/>
          <p:nvPr/>
        </p:nvSpPr>
        <p:spPr>
          <a:xfrm>
            <a:off x="611472" y="4825931"/>
            <a:ext cx="10975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2,000 บาท </a:t>
            </a:r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กับ</a:t>
            </a: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 300 บาท </a:t>
            </a:r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กับ</a:t>
            </a: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 100 บาท </a:t>
            </a:r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กับ</a:t>
            </a: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 20 บาท </a:t>
            </a:r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กับ</a:t>
            </a: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 10 บาท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BFB4FB9-8797-40D2-9CEC-B08A3DBC93A3}"/>
              </a:ext>
            </a:extLst>
          </p:cNvPr>
          <p:cNvSpPr txBox="1"/>
          <p:nvPr/>
        </p:nvSpPr>
        <p:spPr>
          <a:xfrm>
            <a:off x="4269412" y="5480781"/>
            <a:ext cx="2179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ดังนั้น   มีเงิน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3686006-ACA2-43EF-B7C4-6D73C6D3CDA5}"/>
              </a:ext>
            </a:extLst>
          </p:cNvPr>
          <p:cNvSpPr txBox="1"/>
          <p:nvPr/>
        </p:nvSpPr>
        <p:spPr>
          <a:xfrm>
            <a:off x="6228331" y="5480781"/>
            <a:ext cx="2179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2,430 บาท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C0A6C60-6636-48B5-8FEE-865C4B8F3045}"/>
              </a:ext>
            </a:extLst>
          </p:cNvPr>
          <p:cNvSpPr txBox="1"/>
          <p:nvPr/>
        </p:nvSpPr>
        <p:spPr>
          <a:xfrm>
            <a:off x="5313248" y="2444987"/>
            <a:ext cx="140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600" dirty="0">
                <a:effectLst>
                  <a:glow rad="127000">
                    <a:srgbClr val="FFFF00">
                      <a:alpha val="80000"/>
                    </a:srgb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300 บาท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A5BF65F-BB10-4061-A36A-13E4F76D13F1}"/>
              </a:ext>
            </a:extLst>
          </p:cNvPr>
          <p:cNvSpPr/>
          <p:nvPr/>
        </p:nvSpPr>
        <p:spPr>
          <a:xfrm>
            <a:off x="1331568" y="794745"/>
            <a:ext cx="2715045" cy="14758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F22EDDAD-F565-4784-9918-F948012E2CF8}"/>
              </a:ext>
            </a:extLst>
          </p:cNvPr>
          <p:cNvSpPr/>
          <p:nvPr/>
        </p:nvSpPr>
        <p:spPr>
          <a:xfrm>
            <a:off x="4502002" y="794745"/>
            <a:ext cx="3026493" cy="16319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ECE107EA-4B80-44BF-987B-AEAD46506CA0}"/>
              </a:ext>
            </a:extLst>
          </p:cNvPr>
          <p:cNvSpPr/>
          <p:nvPr/>
        </p:nvSpPr>
        <p:spPr>
          <a:xfrm>
            <a:off x="7983885" y="790514"/>
            <a:ext cx="2848676" cy="1476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532E494C-FC43-4BAB-85AB-2803C0CFA86C}"/>
              </a:ext>
            </a:extLst>
          </p:cNvPr>
          <p:cNvSpPr/>
          <p:nvPr/>
        </p:nvSpPr>
        <p:spPr>
          <a:xfrm>
            <a:off x="2876617" y="3074568"/>
            <a:ext cx="2564280" cy="132475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A4066B71-F091-4A44-AABB-3C5E357D5B1B}"/>
              </a:ext>
            </a:extLst>
          </p:cNvPr>
          <p:cNvSpPr txBox="1"/>
          <p:nvPr/>
        </p:nvSpPr>
        <p:spPr>
          <a:xfrm>
            <a:off x="7983885" y="2444987"/>
            <a:ext cx="28486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600" dirty="0">
                <a:effectLst>
                  <a:glow rad="127000">
                    <a:srgbClr val="FFFF00">
                      <a:alpha val="80000"/>
                    </a:srgb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100 บาท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654BA8BA-5572-4BCF-8BAA-4BE22263B065}"/>
              </a:ext>
            </a:extLst>
          </p:cNvPr>
          <p:cNvSpPr txBox="1"/>
          <p:nvPr/>
        </p:nvSpPr>
        <p:spPr>
          <a:xfrm>
            <a:off x="1387625" y="3566920"/>
            <a:ext cx="137932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600" dirty="0">
                <a:effectLst>
                  <a:glow rad="127000">
                    <a:srgbClr val="FFFF00">
                      <a:alpha val="80000"/>
                    </a:srgb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20 บาท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3989AE1-F628-4ABC-93A8-2E6F30AA94BF}"/>
              </a:ext>
            </a:extLst>
          </p:cNvPr>
          <p:cNvGrpSpPr/>
          <p:nvPr/>
        </p:nvGrpSpPr>
        <p:grpSpPr>
          <a:xfrm>
            <a:off x="1466699" y="925421"/>
            <a:ext cx="2472272" cy="1173070"/>
            <a:chOff x="857471" y="832868"/>
            <a:chExt cx="2472272" cy="1173070"/>
          </a:xfrm>
        </p:grpSpPr>
        <p:pic>
          <p:nvPicPr>
            <p:cNvPr id="25" name="Picture 24" descr="A close-up of a currency note&#10;&#10;Description automatically generated with medium confidence">
              <a:extLst>
                <a:ext uri="{FF2B5EF4-FFF2-40B4-BE49-F238E27FC236}">
                  <a16:creationId xmlns:a16="http://schemas.microsoft.com/office/drawing/2014/main" id="{37B543AF-81D6-4F87-832C-B1BFC466BB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471" y="832868"/>
              <a:ext cx="2269338" cy="1010015"/>
            </a:xfrm>
            <a:prstGeom prst="rect">
              <a:avLst/>
            </a:prstGeom>
          </p:spPr>
        </p:pic>
        <p:pic>
          <p:nvPicPr>
            <p:cNvPr id="36" name="Picture 35" descr="A close-up of a currency note&#10;&#10;Description automatically generated with medium confidence">
              <a:extLst>
                <a:ext uri="{FF2B5EF4-FFF2-40B4-BE49-F238E27FC236}">
                  <a16:creationId xmlns:a16="http://schemas.microsoft.com/office/drawing/2014/main" id="{AD314232-6402-49A3-95F4-6E5C601FD3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0405" y="995923"/>
              <a:ext cx="2269338" cy="1010015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7672957-5A4C-4A23-9391-513854287256}"/>
              </a:ext>
            </a:extLst>
          </p:cNvPr>
          <p:cNvGrpSpPr/>
          <p:nvPr/>
        </p:nvGrpSpPr>
        <p:grpSpPr>
          <a:xfrm>
            <a:off x="8228497" y="940901"/>
            <a:ext cx="2291039" cy="1173070"/>
            <a:chOff x="3767651" y="832868"/>
            <a:chExt cx="2291039" cy="1173070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E703DCE9-0A7E-4EF7-A239-E47B11978D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67651" y="832868"/>
              <a:ext cx="2013638" cy="1010015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CE1185A0-55F5-44F8-A1D0-0AA72B1D6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45052" y="995923"/>
              <a:ext cx="2013638" cy="1010015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B98ACB2-98A0-49E7-AD73-173EFC82EA08}"/>
              </a:ext>
            </a:extLst>
          </p:cNvPr>
          <p:cNvGrpSpPr/>
          <p:nvPr/>
        </p:nvGrpSpPr>
        <p:grpSpPr>
          <a:xfrm>
            <a:off x="4668737" y="944877"/>
            <a:ext cx="2693912" cy="1345184"/>
            <a:chOff x="3716696" y="792146"/>
            <a:chExt cx="2693912" cy="1345184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7BAE457C-6019-4930-8BB1-147E7DC325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16696" y="792146"/>
              <a:ext cx="2096740" cy="1010015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36758FE9-35AC-4B9A-AEE6-8A339EBD6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15282" y="959731"/>
              <a:ext cx="2096740" cy="1010015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88B0B8E0-3314-49A0-BB28-D0E75F1676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13868" y="1127315"/>
              <a:ext cx="2096740" cy="1010015"/>
            </a:xfrm>
            <a:prstGeom prst="rect">
              <a:avLst/>
            </a:prstGeom>
          </p:spPr>
        </p:pic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DC7B7B44-BDD4-4CC1-B4F2-9265F84ECEF5}"/>
              </a:ext>
            </a:extLst>
          </p:cNvPr>
          <p:cNvSpPr txBox="1"/>
          <p:nvPr/>
        </p:nvSpPr>
        <p:spPr>
          <a:xfrm>
            <a:off x="9051269" y="3647558"/>
            <a:ext cx="140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600" dirty="0">
                <a:effectLst>
                  <a:glow rad="127000">
                    <a:srgbClr val="FFFF00">
                      <a:alpha val="80000"/>
                    </a:srgb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10 บาท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AC5FB18-34A7-4411-B834-958F12405F54}"/>
              </a:ext>
            </a:extLst>
          </p:cNvPr>
          <p:cNvGrpSpPr/>
          <p:nvPr/>
        </p:nvGrpSpPr>
        <p:grpSpPr>
          <a:xfrm>
            <a:off x="2998519" y="3171324"/>
            <a:ext cx="2320476" cy="1110900"/>
            <a:chOff x="2838576" y="3171324"/>
            <a:chExt cx="2320476" cy="1110900"/>
          </a:xfrm>
        </p:grpSpPr>
        <p:pic>
          <p:nvPicPr>
            <p:cNvPr id="50" name="Picture 49" descr="A picture containing coin&#10;&#10;Description automatically generated">
              <a:extLst>
                <a:ext uri="{FF2B5EF4-FFF2-40B4-BE49-F238E27FC236}">
                  <a16:creationId xmlns:a16="http://schemas.microsoft.com/office/drawing/2014/main" id="{8E956879-ACD7-4838-BEEC-E6CEACBDF7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115" b="92095" l="48889" r="94000">
                          <a14:foregroundMark x1="55000" y1="63241" x2="55333" y2="26877"/>
                          <a14:foregroundMark x1="55333" y1="26877" x2="75333" y2="15810"/>
                          <a14:foregroundMark x1="75333" y1="15810" x2="91889" y2="54150"/>
                          <a14:foregroundMark x1="91889" y1="54150" x2="75000" y2="85178"/>
                          <a14:foregroundMark x1="75000" y1="85178" x2="53111" y2="52767"/>
                          <a14:foregroundMark x1="58222" y1="27668" x2="77556" y2="16008"/>
                          <a14:foregroundMark x1="77556" y1="16008" x2="94444" y2="51779"/>
                          <a14:foregroundMark x1="94444" y1="51779" x2="91778" y2="63636"/>
                          <a14:foregroundMark x1="92889" y1="51779" x2="86333" y2="21739"/>
                          <a14:foregroundMark x1="86333" y1="21739" x2="67556" y2="13043"/>
                          <a14:foregroundMark x1="67556" y1="13043" x2="46333" y2="38340"/>
                          <a14:foregroundMark x1="46333" y1="38340" x2="52889" y2="69960"/>
                          <a14:foregroundMark x1="52889" y1="69960" x2="56556" y2="73715"/>
                          <a14:foregroundMark x1="56333" y1="57510" x2="72222" y2="86166"/>
                          <a14:foregroundMark x1="72222" y1="86166" x2="78444" y2="84980"/>
                          <a14:foregroundMark x1="56556" y1="30830" x2="70889" y2="10079"/>
                          <a14:foregroundMark x1="70889" y1="10079" x2="74778" y2="9486"/>
                          <a14:foregroundMark x1="77444" y1="18577" x2="74222" y2="10079"/>
                          <a14:foregroundMark x1="69889" y1="20949" x2="68556" y2="7115"/>
                          <a14:foregroundMark x1="58444" y1="46047" x2="48889" y2="45257"/>
                          <a14:foregroundMark x1="56000" y1="37945" x2="52333" y2="58893"/>
                          <a14:foregroundMark x1="55778" y1="42292" x2="50222" y2="55138"/>
                          <a14:foregroundMark x1="53667" y1="52767" x2="60444" y2="81423"/>
                          <a14:foregroundMark x1="60444" y1="81423" x2="68556" y2="86561"/>
                          <a14:foregroundMark x1="54444" y1="70356" x2="68444" y2="92095"/>
                          <a14:foregroundMark x1="68444" y1="92095" x2="69444" y2="79842"/>
                          <a14:foregroundMark x1="71000" y1="87352" x2="87000" y2="59881"/>
                          <a14:foregroundMark x1="87000" y1="59881" x2="87556" y2="5237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91" t="9095" r="4787" b="10543"/>
            <a:stretch/>
          </p:blipFill>
          <p:spPr>
            <a:xfrm>
              <a:off x="2838576" y="3171324"/>
              <a:ext cx="1111905" cy="1110900"/>
            </a:xfrm>
            <a:prstGeom prst="rect">
              <a:avLst/>
            </a:prstGeom>
          </p:spPr>
        </p:pic>
        <p:pic>
          <p:nvPicPr>
            <p:cNvPr id="51" name="Picture 50" descr="A picture containing coin&#10;&#10;Description automatically generated">
              <a:extLst>
                <a:ext uri="{FF2B5EF4-FFF2-40B4-BE49-F238E27FC236}">
                  <a16:creationId xmlns:a16="http://schemas.microsoft.com/office/drawing/2014/main" id="{20DA6672-453F-455F-BDC5-561FB5DBA5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115" b="92095" l="48889" r="94000">
                          <a14:foregroundMark x1="55000" y1="63241" x2="55333" y2="26877"/>
                          <a14:foregroundMark x1="55333" y1="26877" x2="75333" y2="15810"/>
                          <a14:foregroundMark x1="75333" y1="15810" x2="91889" y2="54150"/>
                          <a14:foregroundMark x1="91889" y1="54150" x2="75000" y2="85178"/>
                          <a14:foregroundMark x1="75000" y1="85178" x2="53111" y2="52767"/>
                          <a14:foregroundMark x1="58222" y1="27668" x2="77556" y2="16008"/>
                          <a14:foregroundMark x1="77556" y1="16008" x2="94444" y2="51779"/>
                          <a14:foregroundMark x1="94444" y1="51779" x2="91778" y2="63636"/>
                          <a14:foregroundMark x1="92889" y1="51779" x2="86333" y2="21739"/>
                          <a14:foregroundMark x1="86333" y1="21739" x2="67556" y2="13043"/>
                          <a14:foregroundMark x1="67556" y1="13043" x2="46333" y2="38340"/>
                          <a14:foregroundMark x1="46333" y1="38340" x2="52889" y2="69960"/>
                          <a14:foregroundMark x1="52889" y1="69960" x2="56556" y2="73715"/>
                          <a14:foregroundMark x1="56333" y1="57510" x2="72222" y2="86166"/>
                          <a14:foregroundMark x1="72222" y1="86166" x2="78444" y2="84980"/>
                          <a14:foregroundMark x1="56556" y1="30830" x2="70889" y2="10079"/>
                          <a14:foregroundMark x1="70889" y1="10079" x2="74778" y2="9486"/>
                          <a14:foregroundMark x1="77444" y1="18577" x2="74222" y2="10079"/>
                          <a14:foregroundMark x1="69889" y1="20949" x2="68556" y2="7115"/>
                          <a14:foregroundMark x1="58444" y1="46047" x2="48889" y2="45257"/>
                          <a14:foregroundMark x1="56000" y1="37945" x2="52333" y2="58893"/>
                          <a14:foregroundMark x1="55778" y1="42292" x2="50222" y2="55138"/>
                          <a14:foregroundMark x1="53667" y1="52767" x2="60444" y2="81423"/>
                          <a14:foregroundMark x1="60444" y1="81423" x2="68556" y2="86561"/>
                          <a14:foregroundMark x1="54444" y1="70356" x2="68444" y2="92095"/>
                          <a14:foregroundMark x1="68444" y1="92095" x2="69444" y2="79842"/>
                          <a14:foregroundMark x1="71000" y1="87352" x2="87000" y2="59881"/>
                          <a14:foregroundMark x1="87000" y1="59881" x2="87556" y2="5237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91" t="9095" r="4787" b="10543"/>
            <a:stretch/>
          </p:blipFill>
          <p:spPr>
            <a:xfrm>
              <a:off x="4047147" y="3171324"/>
              <a:ext cx="1111905" cy="111090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05F1695-D60C-40AF-B62C-D51F64B44B71}"/>
              </a:ext>
            </a:extLst>
          </p:cNvPr>
          <p:cNvGrpSpPr/>
          <p:nvPr/>
        </p:nvGrpSpPr>
        <p:grpSpPr>
          <a:xfrm>
            <a:off x="6673994" y="3202156"/>
            <a:ext cx="2238500" cy="1069581"/>
            <a:chOff x="6558951" y="3171324"/>
            <a:chExt cx="2238500" cy="1069581"/>
          </a:xfrm>
        </p:grpSpPr>
        <p:pic>
          <p:nvPicPr>
            <p:cNvPr id="53" name="Picture 52" descr="A close-up of the front and the back of a coin&#10;&#10;Description automatically generated">
              <a:extLst>
                <a:ext uri="{FF2B5EF4-FFF2-40B4-BE49-F238E27FC236}">
                  <a16:creationId xmlns:a16="http://schemas.microsoft.com/office/drawing/2014/main" id="{AF0FEA92-C7B1-4DBB-B58C-DB36B98A41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696" b="83202" l="53556" r="95889">
                          <a14:foregroundMark x1="57889" y1="26877" x2="60667" y2="70158"/>
                          <a14:foregroundMark x1="60667" y1="70158" x2="82000" y2="76877"/>
                          <a14:foregroundMark x1="82000" y1="76877" x2="91778" y2="40316"/>
                          <a14:foregroundMark x1="91778" y1="40316" x2="81444" y2="14229"/>
                          <a14:foregroundMark x1="81444" y1="14229" x2="65222" y2="16008"/>
                          <a14:foregroundMark x1="60889" y1="16601" x2="81556" y2="13834"/>
                          <a14:foregroundMark x1="81556" y1="13834" x2="95889" y2="44466"/>
                          <a14:foregroundMark x1="90889" y1="31225" x2="91444" y2="24506"/>
                          <a14:foregroundMark x1="91444" y1="26877" x2="84333" y2="52372"/>
                          <a14:foregroundMark x1="56444" y1="27470" x2="57889" y2="49012"/>
                          <a14:foregroundMark x1="54556" y1="50000" x2="54222" y2="41700"/>
                          <a14:foregroundMark x1="56222" y1="48814" x2="54000" y2="45652"/>
                          <a14:foregroundMark x1="63333" y1="71146" x2="73556" y2="78854"/>
                          <a14:foregroundMark x1="71111" y1="16996" x2="73778" y2="8696"/>
                          <a14:foregroundMark x1="71111" y1="79447" x2="77222" y2="81423"/>
                          <a14:foregroundMark x1="68667" y1="79842" x2="83667" y2="62451"/>
                          <a14:foregroundMark x1="83667" y1="62451" x2="84000" y2="57708"/>
                          <a14:foregroundMark x1="86333" y1="12648" x2="94778" y2="50198"/>
                          <a14:foregroundMark x1="94778" y1="50198" x2="82222" y2="75296"/>
                          <a14:foregroundMark x1="82222" y1="75296" x2="80222" y2="76285"/>
                          <a14:foregroundMark x1="78333" y1="80435" x2="79333" y2="78261"/>
                          <a14:foregroundMark x1="77111" y1="83399" x2="94222" y2="63439"/>
                          <a14:foregroundMark x1="94222" y1="63439" x2="95556" y2="49012"/>
                          <a14:foregroundMark x1="77667" y1="81225" x2="91889" y2="40711"/>
                          <a14:foregroundMark x1="91889" y1="40711" x2="81222" y2="12055"/>
                          <a14:foregroundMark x1="81222" y1="12055" x2="61778" y2="15217"/>
                          <a14:foregroundMark x1="61778" y1="15217" x2="53556" y2="44071"/>
                          <a14:foregroundMark x1="53556" y1="44071" x2="54556" y2="557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51" t="4546" r="2976" b="15320"/>
            <a:stretch/>
          </p:blipFill>
          <p:spPr>
            <a:xfrm>
              <a:off x="6558951" y="3181675"/>
              <a:ext cx="1045620" cy="1059230"/>
            </a:xfrm>
            <a:prstGeom prst="rect">
              <a:avLst/>
            </a:prstGeom>
          </p:spPr>
        </p:pic>
        <p:pic>
          <p:nvPicPr>
            <p:cNvPr id="54" name="Picture 53" descr="A close-up of the front and the back of a coin&#10;&#10;Description automatically generated">
              <a:extLst>
                <a:ext uri="{FF2B5EF4-FFF2-40B4-BE49-F238E27FC236}">
                  <a16:creationId xmlns:a16="http://schemas.microsoft.com/office/drawing/2014/main" id="{7698C5A2-D21F-41CB-9199-84946BA8F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696" b="83202" l="53556" r="95889">
                          <a14:foregroundMark x1="57889" y1="26877" x2="60667" y2="70158"/>
                          <a14:foregroundMark x1="60667" y1="70158" x2="82000" y2="76877"/>
                          <a14:foregroundMark x1="82000" y1="76877" x2="91778" y2="40316"/>
                          <a14:foregroundMark x1="91778" y1="40316" x2="81444" y2="14229"/>
                          <a14:foregroundMark x1="81444" y1="14229" x2="65222" y2="16008"/>
                          <a14:foregroundMark x1="60889" y1="16601" x2="81556" y2="13834"/>
                          <a14:foregroundMark x1="81556" y1="13834" x2="95889" y2="44466"/>
                          <a14:foregroundMark x1="90889" y1="31225" x2="91444" y2="24506"/>
                          <a14:foregroundMark x1="91444" y1="26877" x2="84333" y2="52372"/>
                          <a14:foregroundMark x1="56444" y1="27470" x2="57889" y2="49012"/>
                          <a14:foregroundMark x1="54556" y1="50000" x2="54222" y2="41700"/>
                          <a14:foregroundMark x1="56222" y1="48814" x2="54000" y2="45652"/>
                          <a14:foregroundMark x1="63333" y1="71146" x2="73556" y2="78854"/>
                          <a14:foregroundMark x1="71111" y1="16996" x2="73778" y2="8696"/>
                          <a14:foregroundMark x1="71111" y1="79447" x2="77222" y2="81423"/>
                          <a14:foregroundMark x1="68667" y1="79842" x2="83667" y2="62451"/>
                          <a14:foregroundMark x1="83667" y1="62451" x2="84000" y2="57708"/>
                          <a14:foregroundMark x1="86333" y1="12648" x2="94778" y2="50198"/>
                          <a14:foregroundMark x1="94778" y1="50198" x2="82222" y2="75296"/>
                          <a14:foregroundMark x1="82222" y1="75296" x2="80222" y2="76285"/>
                          <a14:foregroundMark x1="78333" y1="80435" x2="79333" y2="78261"/>
                          <a14:foregroundMark x1="77111" y1="83399" x2="94222" y2="63439"/>
                          <a14:foregroundMark x1="94222" y1="63439" x2="95556" y2="49012"/>
                          <a14:foregroundMark x1="77667" y1="81225" x2="91889" y2="40711"/>
                          <a14:foregroundMark x1="91889" y1="40711" x2="81222" y2="12055"/>
                          <a14:foregroundMark x1="81222" y1="12055" x2="61778" y2="15217"/>
                          <a14:foregroundMark x1="61778" y1="15217" x2="53556" y2="44071"/>
                          <a14:foregroundMark x1="53556" y1="44071" x2="54556" y2="557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51" t="4546" r="2976" b="15320"/>
            <a:stretch/>
          </p:blipFill>
          <p:spPr>
            <a:xfrm>
              <a:off x="7751831" y="3171324"/>
              <a:ext cx="1045620" cy="1059230"/>
            </a:xfrm>
            <a:prstGeom prst="rect">
              <a:avLst/>
            </a:prstGeom>
          </p:spPr>
        </p:pic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9F40865B-CAB9-491A-B6FC-95000DA3395C}"/>
              </a:ext>
            </a:extLst>
          </p:cNvPr>
          <p:cNvSpPr/>
          <p:nvPr/>
        </p:nvSpPr>
        <p:spPr>
          <a:xfrm>
            <a:off x="6511104" y="3074568"/>
            <a:ext cx="2564280" cy="132475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25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9" grpId="0"/>
      <p:bldP spid="61" grpId="0"/>
      <p:bldP spid="62" grpId="0"/>
      <p:bldP spid="63" grpId="0"/>
      <p:bldP spid="11" grpId="0" animBg="1"/>
      <p:bldP spid="11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85" grpId="0"/>
      <p:bldP spid="86" grpId="0"/>
      <p:bldP spid="49" grpId="0"/>
      <p:bldP spid="70" grpId="0" animBg="1"/>
      <p:bldP spid="70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25225AC3-F499-4700-BF8A-8A98E31EDF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" y="0"/>
            <a:ext cx="12192000" cy="6858000"/>
          </a:xfrm>
          <a:prstGeom prst="rect">
            <a:avLst/>
          </a:prstGeom>
        </p:spPr>
      </p:pic>
      <p:pic>
        <p:nvPicPr>
          <p:cNvPr id="5" name="Picture 4" descr="Shape, rectangle&#10;&#10;Description automatically generated">
            <a:extLst>
              <a:ext uri="{FF2B5EF4-FFF2-40B4-BE49-F238E27FC236}">
                <a16:creationId xmlns:a16="http://schemas.microsoft.com/office/drawing/2014/main" id="{EBAE5AD9-52AE-4345-95DC-252777D65F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06" y="285960"/>
            <a:ext cx="11789792" cy="6408000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45AA1CCE-8237-4CC4-9F99-61B3BAAF0286}"/>
              </a:ext>
            </a:extLst>
          </p:cNvPr>
          <p:cNvSpPr txBox="1"/>
          <p:nvPr/>
        </p:nvSpPr>
        <p:spPr>
          <a:xfrm>
            <a:off x="1509126" y="2658997"/>
            <a:ext cx="176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600" dirty="0">
                <a:effectLst>
                  <a:glow rad="127000">
                    <a:srgbClr val="FFFF00">
                      <a:alpha val="80000"/>
                    </a:srgb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1,500 บาท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6A36D0C-F5AF-438B-AB88-51D417EB8A6F}"/>
              </a:ext>
            </a:extLst>
          </p:cNvPr>
          <p:cNvSpPr txBox="1"/>
          <p:nvPr/>
        </p:nvSpPr>
        <p:spPr>
          <a:xfrm>
            <a:off x="611472" y="4825931"/>
            <a:ext cx="10975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1,500 บาท </a:t>
            </a:r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กับ</a:t>
            </a: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 400 บาท </a:t>
            </a:r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กับ</a:t>
            </a: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 120 บาท </a:t>
            </a:r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กับ</a:t>
            </a: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 8 บาท </a:t>
            </a:r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กับ</a:t>
            </a: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 75 สตางค์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BFB4FB9-8797-40D2-9CEC-B08A3DBC93A3}"/>
              </a:ext>
            </a:extLst>
          </p:cNvPr>
          <p:cNvSpPr txBox="1"/>
          <p:nvPr/>
        </p:nvSpPr>
        <p:spPr>
          <a:xfrm>
            <a:off x="3802052" y="5480781"/>
            <a:ext cx="2179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ดังนั้น   มีเงิน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3686006-ACA2-43EF-B7C4-6D73C6D3CDA5}"/>
              </a:ext>
            </a:extLst>
          </p:cNvPr>
          <p:cNvSpPr txBox="1"/>
          <p:nvPr/>
        </p:nvSpPr>
        <p:spPr>
          <a:xfrm>
            <a:off x="5760971" y="5480781"/>
            <a:ext cx="3230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2,028 บาท 75 สตางค์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C0A6C60-6636-48B5-8FEE-865C4B8F3045}"/>
              </a:ext>
            </a:extLst>
          </p:cNvPr>
          <p:cNvSpPr txBox="1"/>
          <p:nvPr/>
        </p:nvSpPr>
        <p:spPr>
          <a:xfrm>
            <a:off x="4775452" y="2658997"/>
            <a:ext cx="19288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600" dirty="0">
                <a:effectLst>
                  <a:glow rad="127000">
                    <a:srgbClr val="FFFF00">
                      <a:alpha val="80000"/>
                    </a:srgb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400 บาท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A5BF65F-BB10-4061-A36A-13E4F76D13F1}"/>
              </a:ext>
            </a:extLst>
          </p:cNvPr>
          <p:cNvSpPr/>
          <p:nvPr/>
        </p:nvSpPr>
        <p:spPr>
          <a:xfrm>
            <a:off x="877880" y="794744"/>
            <a:ext cx="3026493" cy="163195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F22EDDAD-F565-4784-9918-F948012E2CF8}"/>
              </a:ext>
            </a:extLst>
          </p:cNvPr>
          <p:cNvSpPr/>
          <p:nvPr/>
        </p:nvSpPr>
        <p:spPr>
          <a:xfrm>
            <a:off x="4127173" y="794745"/>
            <a:ext cx="3225418" cy="16319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ECE107EA-4B80-44BF-987B-AEAD46506CA0}"/>
              </a:ext>
            </a:extLst>
          </p:cNvPr>
          <p:cNvSpPr/>
          <p:nvPr/>
        </p:nvSpPr>
        <p:spPr>
          <a:xfrm>
            <a:off x="7575391" y="790513"/>
            <a:ext cx="3731823" cy="186848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532E494C-FC43-4BAB-85AB-2803C0CFA86C}"/>
              </a:ext>
            </a:extLst>
          </p:cNvPr>
          <p:cNvSpPr/>
          <p:nvPr/>
        </p:nvSpPr>
        <p:spPr>
          <a:xfrm>
            <a:off x="2129934" y="3290739"/>
            <a:ext cx="4335963" cy="12223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A4066B71-F091-4A44-AABB-3C5E357D5B1B}"/>
              </a:ext>
            </a:extLst>
          </p:cNvPr>
          <p:cNvSpPr txBox="1"/>
          <p:nvPr/>
        </p:nvSpPr>
        <p:spPr>
          <a:xfrm>
            <a:off x="8016964" y="2658997"/>
            <a:ext cx="28486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600" dirty="0">
                <a:effectLst>
                  <a:glow rad="127000">
                    <a:srgbClr val="FFFF00">
                      <a:alpha val="80000"/>
                    </a:srgb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120 บาท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654BA8BA-5572-4BCF-8BAA-4BE22263B065}"/>
              </a:ext>
            </a:extLst>
          </p:cNvPr>
          <p:cNvSpPr txBox="1"/>
          <p:nvPr/>
        </p:nvSpPr>
        <p:spPr>
          <a:xfrm>
            <a:off x="750607" y="3788315"/>
            <a:ext cx="137932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600" dirty="0">
                <a:effectLst>
                  <a:glow rad="127000">
                    <a:srgbClr val="FFFF00">
                      <a:alpha val="80000"/>
                    </a:srgb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8 บาท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C7B7B44-BDD4-4CC1-B4F2-9265F84ECEF5}"/>
              </a:ext>
            </a:extLst>
          </p:cNvPr>
          <p:cNvSpPr txBox="1"/>
          <p:nvPr/>
        </p:nvSpPr>
        <p:spPr>
          <a:xfrm>
            <a:off x="9622767" y="3751204"/>
            <a:ext cx="187744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600" dirty="0">
                <a:effectLst>
                  <a:glow rad="127000">
                    <a:srgbClr val="FFFF00">
                      <a:alpha val="80000"/>
                    </a:srgb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75 สตางค์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9F40865B-CAB9-491A-B6FC-95000DA3395C}"/>
              </a:ext>
            </a:extLst>
          </p:cNvPr>
          <p:cNvSpPr/>
          <p:nvPr/>
        </p:nvSpPr>
        <p:spPr>
          <a:xfrm>
            <a:off x="6692740" y="3290738"/>
            <a:ext cx="3075431" cy="12223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40892D8-21A0-4768-9A03-9AF0204AB630}"/>
              </a:ext>
            </a:extLst>
          </p:cNvPr>
          <p:cNvGrpSpPr/>
          <p:nvPr/>
        </p:nvGrpSpPr>
        <p:grpSpPr>
          <a:xfrm>
            <a:off x="1018498" y="941342"/>
            <a:ext cx="2745256" cy="1330630"/>
            <a:chOff x="1446641" y="928700"/>
            <a:chExt cx="2745256" cy="133063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1EECDB11-79D6-4339-B1F5-F0E5C0296F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46641" y="928700"/>
              <a:ext cx="2173450" cy="1010015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8B449F7D-AB9B-4868-98F2-4CF38A3995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32544" y="1089007"/>
              <a:ext cx="2173450" cy="1010015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A7BF234-B6C3-4228-8DD9-0BA9AA60F7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18447" y="1249315"/>
              <a:ext cx="2173450" cy="1010015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A28B2CE-37DB-497A-8C0E-F9BD377E9E80}"/>
              </a:ext>
            </a:extLst>
          </p:cNvPr>
          <p:cNvGrpSpPr/>
          <p:nvPr/>
        </p:nvGrpSpPr>
        <p:grpSpPr>
          <a:xfrm>
            <a:off x="4224246" y="898737"/>
            <a:ext cx="3006567" cy="1423969"/>
            <a:chOff x="4392527" y="883880"/>
            <a:chExt cx="3006567" cy="1423969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130C4C44-7DD1-4F36-9C61-E2962E6EE5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92527" y="883880"/>
              <a:ext cx="2096740" cy="1010015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BF25C4BD-4C89-4855-A98A-D07C3849E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95803" y="1021865"/>
              <a:ext cx="2096740" cy="1010015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033D968B-C924-4DF8-8CAE-ED927E824F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99079" y="1159850"/>
              <a:ext cx="2096740" cy="1010015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D6711E12-DE21-4441-BC44-0674A19C2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02354" y="1297834"/>
              <a:ext cx="2096740" cy="1010015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90E20EE-1DBC-41C5-8D1D-E537EF631066}"/>
              </a:ext>
            </a:extLst>
          </p:cNvPr>
          <p:cNvGrpSpPr/>
          <p:nvPr/>
        </p:nvGrpSpPr>
        <p:grpSpPr>
          <a:xfrm>
            <a:off x="7662766" y="892157"/>
            <a:ext cx="3480332" cy="1654163"/>
            <a:chOff x="7941195" y="892157"/>
            <a:chExt cx="3480332" cy="165416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D6277CAA-1EA1-43BC-B29E-D5552CC5B9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41195" y="892157"/>
              <a:ext cx="1924143" cy="1010015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879C500C-9610-48A5-A1E1-A7545D85B3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52433" y="1020987"/>
              <a:ext cx="1924143" cy="1010015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BBD12CC4-8D7D-4E4C-B219-EFDDEE1EB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563671" y="1149817"/>
              <a:ext cx="1924143" cy="1010015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624A1E91-9107-47E8-BD20-7C090D4E8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74909" y="1278647"/>
              <a:ext cx="1924143" cy="1010015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E8F918CC-722F-4A6D-BA0B-A7B82D402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186147" y="1407477"/>
              <a:ext cx="1924143" cy="1010015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7656E7D1-E66A-4374-996D-A01E272512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97384" y="1536305"/>
              <a:ext cx="1924143" cy="1010015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5313C8B-3CA9-4716-B42E-F9E9171BB6A3}"/>
              </a:ext>
            </a:extLst>
          </p:cNvPr>
          <p:cNvGrpSpPr/>
          <p:nvPr/>
        </p:nvGrpSpPr>
        <p:grpSpPr>
          <a:xfrm>
            <a:off x="2225681" y="3407603"/>
            <a:ext cx="4141773" cy="995002"/>
            <a:chOff x="2175448" y="3391234"/>
            <a:chExt cx="4141773" cy="995002"/>
          </a:xfrm>
        </p:grpSpPr>
        <p:pic>
          <p:nvPicPr>
            <p:cNvPr id="51" name="Picture 50" descr="A couple of gold coins&#10;&#10;Description automatically generated with low confidence">
              <a:extLst>
                <a:ext uri="{FF2B5EF4-FFF2-40B4-BE49-F238E27FC236}">
                  <a16:creationId xmlns:a16="http://schemas.microsoft.com/office/drawing/2014/main" id="{A4E1660F-B83A-44CD-85A6-58AD2E65B4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708" b="98419" l="49778" r="98556">
                          <a14:foregroundMark x1="64667" y1="75099" x2="54222" y2="39921"/>
                          <a14:foregroundMark x1="54222" y1="39921" x2="71333" y2="16798"/>
                          <a14:foregroundMark x1="71333" y1="16798" x2="84778" y2="36166"/>
                          <a14:foregroundMark x1="84778" y1="36166" x2="87333" y2="69763"/>
                          <a14:foregroundMark x1="87333" y1="69763" x2="73111" y2="87549"/>
                          <a14:foregroundMark x1="73111" y1="87549" x2="53333" y2="68775"/>
                          <a14:foregroundMark x1="53333" y1="68775" x2="50683" y2="37396"/>
                          <a14:foregroundMark x1="54573" y1="25022" x2="65778" y2="21146"/>
                          <a14:foregroundMark x1="74000" y1="24111" x2="72680" y2="12653"/>
                          <a14:foregroundMark x1="71000" y1="23123" x2="92222" y2="56126"/>
                          <a14:foregroundMark x1="92222" y1="56126" x2="98556" y2="58103"/>
                          <a14:foregroundMark x1="74000" y1="71739" x2="70667" y2="98419"/>
                          <a14:foregroundMark x1="62000" y1="49407" x2="57333" y2="43478"/>
                          <a14:foregroundMark x1="57111" y1="43478" x2="54556" y2="47431"/>
                          <a14:foregroundMark x1="54556" y1="47826" x2="54556" y2="47826"/>
                          <a14:foregroundMark x1="54556" y1="49802" x2="54556" y2="49802"/>
                          <a14:backgroundMark x1="52778" y1="29051" x2="52778" y2="29051"/>
                          <a14:backgroundMark x1="52556" y1="28261" x2="50222" y2="30435"/>
                          <a14:backgroundMark x1="54222" y1="24308" x2="50556" y2="27273"/>
                          <a14:backgroundMark x1="49667" y1="30830" x2="54222" y2="20751"/>
                          <a14:backgroundMark x1="51667" y1="30830" x2="49556" y2="36166"/>
                          <a14:backgroundMark x1="71000" y1="8498" x2="76111" y2="96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54" t="12539" r="6827" b="11036"/>
            <a:stretch/>
          </p:blipFill>
          <p:spPr>
            <a:xfrm>
              <a:off x="2175448" y="3391234"/>
              <a:ext cx="1003162" cy="995002"/>
            </a:xfrm>
            <a:prstGeom prst="rect">
              <a:avLst/>
            </a:prstGeom>
          </p:spPr>
        </p:pic>
        <p:pic>
          <p:nvPicPr>
            <p:cNvPr id="52" name="Picture 51" descr="A couple of gold coins&#10;&#10;Description automatically generated with low confidence">
              <a:extLst>
                <a:ext uri="{FF2B5EF4-FFF2-40B4-BE49-F238E27FC236}">
                  <a16:creationId xmlns:a16="http://schemas.microsoft.com/office/drawing/2014/main" id="{F1282E16-B620-4653-87E9-C0054D22EA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708" b="98419" l="49778" r="98556">
                          <a14:foregroundMark x1="64667" y1="75099" x2="54222" y2="39921"/>
                          <a14:foregroundMark x1="54222" y1="39921" x2="71333" y2="16798"/>
                          <a14:foregroundMark x1="71333" y1="16798" x2="84778" y2="36166"/>
                          <a14:foregroundMark x1="84778" y1="36166" x2="87333" y2="69763"/>
                          <a14:foregroundMark x1="87333" y1="69763" x2="73111" y2="87549"/>
                          <a14:foregroundMark x1="73111" y1="87549" x2="53333" y2="68775"/>
                          <a14:foregroundMark x1="53333" y1="68775" x2="50683" y2="37396"/>
                          <a14:foregroundMark x1="54573" y1="25022" x2="65778" y2="21146"/>
                          <a14:foregroundMark x1="74000" y1="24111" x2="72680" y2="12653"/>
                          <a14:foregroundMark x1="71000" y1="23123" x2="92222" y2="56126"/>
                          <a14:foregroundMark x1="92222" y1="56126" x2="98556" y2="58103"/>
                          <a14:foregroundMark x1="74000" y1="71739" x2="70667" y2="98419"/>
                          <a14:foregroundMark x1="62000" y1="49407" x2="57333" y2="43478"/>
                          <a14:foregroundMark x1="57111" y1="43478" x2="54556" y2="47431"/>
                          <a14:foregroundMark x1="54556" y1="47826" x2="54556" y2="47826"/>
                          <a14:foregroundMark x1="54556" y1="49802" x2="54556" y2="49802"/>
                          <a14:backgroundMark x1="52778" y1="29051" x2="52778" y2="29051"/>
                          <a14:backgroundMark x1="52556" y1="28261" x2="50222" y2="30435"/>
                          <a14:backgroundMark x1="54222" y1="24308" x2="50556" y2="27273"/>
                          <a14:backgroundMark x1="49667" y1="30830" x2="54222" y2="20751"/>
                          <a14:backgroundMark x1="51667" y1="30830" x2="49556" y2="36166"/>
                          <a14:backgroundMark x1="71000" y1="8498" x2="76111" y2="96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54" t="12539" r="6827" b="11036"/>
            <a:stretch/>
          </p:blipFill>
          <p:spPr>
            <a:xfrm>
              <a:off x="3221652" y="3391234"/>
              <a:ext cx="1003162" cy="995002"/>
            </a:xfrm>
            <a:prstGeom prst="rect">
              <a:avLst/>
            </a:prstGeom>
          </p:spPr>
        </p:pic>
        <p:pic>
          <p:nvPicPr>
            <p:cNvPr id="53" name="Picture 52" descr="A couple of gold coins&#10;&#10;Description automatically generated with low confidence">
              <a:extLst>
                <a:ext uri="{FF2B5EF4-FFF2-40B4-BE49-F238E27FC236}">
                  <a16:creationId xmlns:a16="http://schemas.microsoft.com/office/drawing/2014/main" id="{5401FCE6-95AF-41CC-A7D6-DCE699346B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708" b="98419" l="49778" r="98556">
                          <a14:foregroundMark x1="64667" y1="75099" x2="54222" y2="39921"/>
                          <a14:foregroundMark x1="54222" y1="39921" x2="71333" y2="16798"/>
                          <a14:foregroundMark x1="71333" y1="16798" x2="84778" y2="36166"/>
                          <a14:foregroundMark x1="84778" y1="36166" x2="87333" y2="69763"/>
                          <a14:foregroundMark x1="87333" y1="69763" x2="73111" y2="87549"/>
                          <a14:foregroundMark x1="73111" y1="87549" x2="53333" y2="68775"/>
                          <a14:foregroundMark x1="53333" y1="68775" x2="50683" y2="37396"/>
                          <a14:foregroundMark x1="54573" y1="25022" x2="65778" y2="21146"/>
                          <a14:foregroundMark x1="74000" y1="24111" x2="72680" y2="12653"/>
                          <a14:foregroundMark x1="71000" y1="23123" x2="92222" y2="56126"/>
                          <a14:foregroundMark x1="92222" y1="56126" x2="98556" y2="58103"/>
                          <a14:foregroundMark x1="74000" y1="71739" x2="70667" y2="98419"/>
                          <a14:foregroundMark x1="62000" y1="49407" x2="57333" y2="43478"/>
                          <a14:foregroundMark x1="57111" y1="43478" x2="54556" y2="47431"/>
                          <a14:foregroundMark x1="54556" y1="47826" x2="54556" y2="47826"/>
                          <a14:foregroundMark x1="54556" y1="49802" x2="54556" y2="49802"/>
                          <a14:backgroundMark x1="52778" y1="29051" x2="52778" y2="29051"/>
                          <a14:backgroundMark x1="52556" y1="28261" x2="50222" y2="30435"/>
                          <a14:backgroundMark x1="54222" y1="24308" x2="50556" y2="27273"/>
                          <a14:backgroundMark x1="49667" y1="30830" x2="54222" y2="20751"/>
                          <a14:backgroundMark x1="51667" y1="30830" x2="49556" y2="36166"/>
                          <a14:backgroundMark x1="71000" y1="8498" x2="76111" y2="96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54" t="12539" r="6827" b="11036"/>
            <a:stretch/>
          </p:blipFill>
          <p:spPr>
            <a:xfrm>
              <a:off x="4267856" y="3391234"/>
              <a:ext cx="1003162" cy="995002"/>
            </a:xfrm>
            <a:prstGeom prst="rect">
              <a:avLst/>
            </a:prstGeom>
          </p:spPr>
        </p:pic>
        <p:pic>
          <p:nvPicPr>
            <p:cNvPr id="54" name="Picture 53" descr="A couple of gold coins&#10;&#10;Description automatically generated with low confidence">
              <a:extLst>
                <a:ext uri="{FF2B5EF4-FFF2-40B4-BE49-F238E27FC236}">
                  <a16:creationId xmlns:a16="http://schemas.microsoft.com/office/drawing/2014/main" id="{6F00B551-05B2-4575-B0FD-6ED600B1A0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708" b="98419" l="49778" r="98556">
                          <a14:foregroundMark x1="64667" y1="75099" x2="54222" y2="39921"/>
                          <a14:foregroundMark x1="54222" y1="39921" x2="71333" y2="16798"/>
                          <a14:foregroundMark x1="71333" y1="16798" x2="84778" y2="36166"/>
                          <a14:foregroundMark x1="84778" y1="36166" x2="87333" y2="69763"/>
                          <a14:foregroundMark x1="87333" y1="69763" x2="73111" y2="87549"/>
                          <a14:foregroundMark x1="73111" y1="87549" x2="53333" y2="68775"/>
                          <a14:foregroundMark x1="53333" y1="68775" x2="50683" y2="37396"/>
                          <a14:foregroundMark x1="54573" y1="25022" x2="65778" y2="21146"/>
                          <a14:foregroundMark x1="74000" y1="24111" x2="72680" y2="12653"/>
                          <a14:foregroundMark x1="71000" y1="23123" x2="92222" y2="56126"/>
                          <a14:foregroundMark x1="92222" y1="56126" x2="98556" y2="58103"/>
                          <a14:foregroundMark x1="74000" y1="71739" x2="70667" y2="98419"/>
                          <a14:foregroundMark x1="62000" y1="49407" x2="57333" y2="43478"/>
                          <a14:foregroundMark x1="57111" y1="43478" x2="54556" y2="47431"/>
                          <a14:foregroundMark x1="54556" y1="47826" x2="54556" y2="47826"/>
                          <a14:foregroundMark x1="54556" y1="49802" x2="54556" y2="49802"/>
                          <a14:backgroundMark x1="52778" y1="29051" x2="52778" y2="29051"/>
                          <a14:backgroundMark x1="52556" y1="28261" x2="50222" y2="30435"/>
                          <a14:backgroundMark x1="54222" y1="24308" x2="50556" y2="27273"/>
                          <a14:backgroundMark x1="49667" y1="30830" x2="54222" y2="20751"/>
                          <a14:backgroundMark x1="51667" y1="30830" x2="49556" y2="36166"/>
                          <a14:backgroundMark x1="71000" y1="8498" x2="76111" y2="96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54" t="12539" r="6827" b="11036"/>
            <a:stretch/>
          </p:blipFill>
          <p:spPr>
            <a:xfrm>
              <a:off x="5314059" y="3391234"/>
              <a:ext cx="1003162" cy="995002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DE8FD8A-F3BC-4688-84D3-0DD81C180173}"/>
              </a:ext>
            </a:extLst>
          </p:cNvPr>
          <p:cNvGrpSpPr/>
          <p:nvPr/>
        </p:nvGrpSpPr>
        <p:grpSpPr>
          <a:xfrm>
            <a:off x="6841976" y="3454148"/>
            <a:ext cx="2776959" cy="895501"/>
            <a:chOff x="6575554" y="3361759"/>
            <a:chExt cx="2776959" cy="895501"/>
          </a:xfrm>
        </p:grpSpPr>
        <p:pic>
          <p:nvPicPr>
            <p:cNvPr id="50" name="Picture 49" descr="A close-up of a coin&#10;&#10;Description automatically generated">
              <a:extLst>
                <a:ext uri="{FF2B5EF4-FFF2-40B4-BE49-F238E27FC236}">
                  <a16:creationId xmlns:a16="http://schemas.microsoft.com/office/drawing/2014/main" id="{A98543B5-CE88-4F86-8725-C59316FAB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970" b="96370" l="2658" r="94684">
                          <a14:foregroundMark x1="54817" y1="4620" x2="52824" y2="23102"/>
                          <a14:foregroundMark x1="92359" y1="51485" x2="80731" y2="40594"/>
                          <a14:foregroundMark x1="2658" y1="52145" x2="27907" y2="49835"/>
                          <a14:foregroundMark x1="20598" y1="15182" x2="18937" y2="24092"/>
                          <a14:foregroundMark x1="42525" y1="92739" x2="44518" y2="80528"/>
                          <a14:foregroundMark x1="30565" y1="91749" x2="42857" y2="91419"/>
                          <a14:foregroundMark x1="47176" y1="96370" x2="39535" y2="90429"/>
                          <a14:foregroundMark x1="27907" y1="90759" x2="78073" y2="85149"/>
                          <a14:foregroundMark x1="91694" y1="36634" x2="76080" y2="82508"/>
                          <a14:foregroundMark x1="76080" y1="82508" x2="44850" y2="91749"/>
                          <a14:foregroundMark x1="34884" y1="91419" x2="79734" y2="85479"/>
                          <a14:foregroundMark x1="79734" y1="85479" x2="94684" y2="574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5554" y="3361759"/>
              <a:ext cx="889590" cy="895501"/>
            </a:xfrm>
            <a:prstGeom prst="rect">
              <a:avLst/>
            </a:prstGeom>
          </p:spPr>
        </p:pic>
        <p:pic>
          <p:nvPicPr>
            <p:cNvPr id="55" name="Picture 54" descr="A close-up of a coin&#10;&#10;Description automatically generated">
              <a:extLst>
                <a:ext uri="{FF2B5EF4-FFF2-40B4-BE49-F238E27FC236}">
                  <a16:creationId xmlns:a16="http://schemas.microsoft.com/office/drawing/2014/main" id="{CDCC091C-CD34-436E-8E55-79BCEC73C99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970" b="96370" l="2658" r="94684">
                          <a14:foregroundMark x1="54817" y1="4620" x2="52824" y2="23102"/>
                          <a14:foregroundMark x1="92359" y1="51485" x2="80731" y2="40594"/>
                          <a14:foregroundMark x1="2658" y1="52145" x2="27907" y2="49835"/>
                          <a14:foregroundMark x1="20598" y1="15182" x2="18937" y2="24092"/>
                          <a14:foregroundMark x1="42525" y1="92739" x2="44518" y2="80528"/>
                          <a14:foregroundMark x1="30565" y1="91749" x2="42857" y2="91419"/>
                          <a14:foregroundMark x1="47176" y1="96370" x2="39535" y2="90429"/>
                          <a14:foregroundMark x1="27907" y1="90759" x2="78073" y2="85149"/>
                          <a14:foregroundMark x1="91694" y1="36634" x2="76080" y2="82508"/>
                          <a14:foregroundMark x1="76080" y1="82508" x2="44850" y2="91749"/>
                          <a14:foregroundMark x1="34884" y1="91419" x2="79734" y2="85479"/>
                          <a14:foregroundMark x1="79734" y1="85479" x2="94684" y2="574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9239" y="3361759"/>
              <a:ext cx="889590" cy="895501"/>
            </a:xfrm>
            <a:prstGeom prst="rect">
              <a:avLst/>
            </a:prstGeom>
          </p:spPr>
        </p:pic>
        <p:pic>
          <p:nvPicPr>
            <p:cNvPr id="58" name="Picture 57" descr="A close-up of a coin&#10;&#10;Description automatically generated">
              <a:extLst>
                <a:ext uri="{FF2B5EF4-FFF2-40B4-BE49-F238E27FC236}">
                  <a16:creationId xmlns:a16="http://schemas.microsoft.com/office/drawing/2014/main" id="{3D873D71-F0FA-449E-BD52-2D71200DB0A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970" b="96370" l="2658" r="94684">
                          <a14:foregroundMark x1="54817" y1="4620" x2="52824" y2="23102"/>
                          <a14:foregroundMark x1="92359" y1="51485" x2="80731" y2="40594"/>
                          <a14:foregroundMark x1="2658" y1="52145" x2="27907" y2="49835"/>
                          <a14:foregroundMark x1="20598" y1="15182" x2="18937" y2="24092"/>
                          <a14:foregroundMark x1="42525" y1="92739" x2="44518" y2="80528"/>
                          <a14:foregroundMark x1="30565" y1="91749" x2="42857" y2="91419"/>
                          <a14:foregroundMark x1="47176" y1="96370" x2="39535" y2="90429"/>
                          <a14:foregroundMark x1="27907" y1="90759" x2="78073" y2="85149"/>
                          <a14:foregroundMark x1="91694" y1="36634" x2="76080" y2="82508"/>
                          <a14:foregroundMark x1="76080" y1="82508" x2="44850" y2="91749"/>
                          <a14:foregroundMark x1="34884" y1="91419" x2="79734" y2="85479"/>
                          <a14:foregroundMark x1="79734" y1="85479" x2="94684" y2="574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2923" y="3361759"/>
              <a:ext cx="889590" cy="8955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3344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9" grpId="0"/>
      <p:bldP spid="61" grpId="0"/>
      <p:bldP spid="62" grpId="0"/>
      <p:bldP spid="63" grpId="0"/>
      <p:bldP spid="11" grpId="0" animBg="1"/>
      <p:bldP spid="11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85" grpId="0"/>
      <p:bldP spid="86" grpId="0"/>
      <p:bldP spid="49" grpId="0"/>
      <p:bldP spid="70" grpId="0" animBg="1"/>
      <p:bldP spid="70" grpId="1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9A8DEB3-EB9C-4F3B-8EDF-97FF8C2F8D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5172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770191F-4CB6-446E-953B-3FFD710EC233}"/>
              </a:ext>
            </a:extLst>
          </p:cNvPr>
          <p:cNvSpPr/>
          <p:nvPr/>
        </p:nvSpPr>
        <p:spPr>
          <a:xfrm>
            <a:off x="275718" y="277995"/>
            <a:ext cx="11653736" cy="6302010"/>
          </a:xfrm>
          <a:prstGeom prst="roundRect">
            <a:avLst>
              <a:gd name="adj" fmla="val 5053"/>
            </a:avLst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BF85A12-34AC-4165-8804-883064F22119}"/>
              </a:ext>
            </a:extLst>
          </p:cNvPr>
          <p:cNvGrpSpPr/>
          <p:nvPr/>
        </p:nvGrpSpPr>
        <p:grpSpPr>
          <a:xfrm>
            <a:off x="164690" y="0"/>
            <a:ext cx="986090" cy="1307939"/>
            <a:chOff x="164690" y="0"/>
            <a:chExt cx="986090" cy="1307939"/>
          </a:xfrm>
        </p:grpSpPr>
        <p:pic>
          <p:nvPicPr>
            <p:cNvPr id="41" name="Picture 40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99DDD5AC-4852-4A62-BC1E-AB073B0BA4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690" y="0"/>
              <a:ext cx="986090" cy="1307939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9D857E3-5A30-4009-9699-209FA233D9FD}"/>
                </a:ext>
              </a:extLst>
            </p:cNvPr>
            <p:cNvSpPr txBox="1"/>
            <p:nvPr/>
          </p:nvSpPr>
          <p:spPr>
            <a:xfrm flipH="1">
              <a:off x="292035" y="75838"/>
              <a:ext cx="71282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latin typeface="Itim" panose="00000500000000000000" pitchFamily="2" charset="-34"/>
                  <a:cs typeface="Itim" panose="00000500000000000000" pitchFamily="2" charset="-34"/>
                </a:rPr>
                <a:t>1</a:t>
              </a:r>
              <a:endParaRPr lang="th-TH" sz="4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52" name="1">
            <a:extLst>
              <a:ext uri="{FF2B5EF4-FFF2-40B4-BE49-F238E27FC236}">
                <a16:creationId xmlns:a16="http://schemas.microsoft.com/office/drawing/2014/main" id="{E9E07416-2760-4316-9665-4B043FC64F3A}"/>
              </a:ext>
            </a:extLst>
          </p:cNvPr>
          <p:cNvGrpSpPr/>
          <p:nvPr/>
        </p:nvGrpSpPr>
        <p:grpSpPr>
          <a:xfrm>
            <a:off x="595725" y="3828591"/>
            <a:ext cx="5415421" cy="1046369"/>
            <a:chOff x="655444" y="3511703"/>
            <a:chExt cx="5415421" cy="1046369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A812D2C9-B815-478D-A1F0-D2EB7170FA9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5444" y="3511703"/>
              <a:ext cx="5415421" cy="1046369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324842A-61D3-4C7A-A7B6-E18264116212}"/>
                </a:ext>
              </a:extLst>
            </p:cNvPr>
            <p:cNvSpPr txBox="1"/>
            <p:nvPr/>
          </p:nvSpPr>
          <p:spPr>
            <a:xfrm flipH="1">
              <a:off x="1766509" y="3754018"/>
              <a:ext cx="39241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3,538</a:t>
              </a:r>
              <a:r>
                <a:rPr lang="en-US" sz="3200" dirty="0"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บาท 50 สตางค์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A22E071-4E9D-427F-8923-3B485EC96B43}"/>
                </a:ext>
              </a:extLst>
            </p:cNvPr>
            <p:cNvSpPr txBox="1"/>
            <p:nvPr/>
          </p:nvSpPr>
          <p:spPr>
            <a:xfrm flipH="1">
              <a:off x="948152" y="3589595"/>
              <a:ext cx="46621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latin typeface="Itim" panose="00000500000000000000" pitchFamily="2" charset="-34"/>
                  <a:cs typeface="Itim" panose="00000500000000000000" pitchFamily="2" charset="-34"/>
                </a:rPr>
                <a:t>A</a:t>
              </a:r>
              <a:endParaRPr lang="th-TH" sz="4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53" name="2">
            <a:extLst>
              <a:ext uri="{FF2B5EF4-FFF2-40B4-BE49-F238E27FC236}">
                <a16:creationId xmlns:a16="http://schemas.microsoft.com/office/drawing/2014/main" id="{C84FBADE-50AE-4122-BCD5-344BBB0D851B}"/>
              </a:ext>
            </a:extLst>
          </p:cNvPr>
          <p:cNvGrpSpPr/>
          <p:nvPr/>
        </p:nvGrpSpPr>
        <p:grpSpPr>
          <a:xfrm>
            <a:off x="6194026" y="3849363"/>
            <a:ext cx="5415421" cy="1046369"/>
            <a:chOff x="655444" y="3511703"/>
            <a:chExt cx="5415421" cy="1046369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F17E427-0B94-493A-B07B-433004CBE0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5444" y="3511703"/>
              <a:ext cx="5415421" cy="1046369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5F4109E6-CE50-4CFC-A985-7A4D7E6ACFA6}"/>
                </a:ext>
              </a:extLst>
            </p:cNvPr>
            <p:cNvSpPr txBox="1"/>
            <p:nvPr/>
          </p:nvSpPr>
          <p:spPr>
            <a:xfrm flipH="1">
              <a:off x="1766509" y="3754018"/>
              <a:ext cx="39241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3,539</a:t>
              </a:r>
              <a:r>
                <a:rPr lang="en-US" sz="3200" dirty="0"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บาท 50 สตางค์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3ECCBD2-8793-4DB5-AE06-B936F8A4B4ED}"/>
                </a:ext>
              </a:extLst>
            </p:cNvPr>
            <p:cNvSpPr txBox="1"/>
            <p:nvPr/>
          </p:nvSpPr>
          <p:spPr>
            <a:xfrm flipH="1">
              <a:off x="948152" y="3589595"/>
              <a:ext cx="46621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latin typeface="Itim" panose="00000500000000000000" pitchFamily="2" charset="-34"/>
                  <a:cs typeface="Itim" panose="00000500000000000000" pitchFamily="2" charset="-34"/>
                </a:rPr>
                <a:t>B</a:t>
              </a:r>
              <a:endParaRPr lang="th-TH" sz="4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57" name="3">
            <a:extLst>
              <a:ext uri="{FF2B5EF4-FFF2-40B4-BE49-F238E27FC236}">
                <a16:creationId xmlns:a16="http://schemas.microsoft.com/office/drawing/2014/main" id="{2D5DD298-167B-4816-B75A-11CAB8F638BD}"/>
              </a:ext>
            </a:extLst>
          </p:cNvPr>
          <p:cNvGrpSpPr/>
          <p:nvPr/>
        </p:nvGrpSpPr>
        <p:grpSpPr>
          <a:xfrm>
            <a:off x="595725" y="5140151"/>
            <a:ext cx="5415421" cy="1046369"/>
            <a:chOff x="655444" y="3511703"/>
            <a:chExt cx="5415421" cy="1046369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285540BC-1FCF-4511-ABC0-719E1A986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5444" y="3511703"/>
              <a:ext cx="5415421" cy="1046369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FDCACDC0-3D2F-4A67-93A4-BC529E341C45}"/>
                </a:ext>
              </a:extLst>
            </p:cNvPr>
            <p:cNvSpPr txBox="1"/>
            <p:nvPr/>
          </p:nvSpPr>
          <p:spPr>
            <a:xfrm flipH="1">
              <a:off x="1766509" y="3754018"/>
              <a:ext cx="39241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3,539 บาท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22724D2-EE43-4EE4-A975-B44DF1416C12}"/>
                </a:ext>
              </a:extLst>
            </p:cNvPr>
            <p:cNvSpPr txBox="1"/>
            <p:nvPr/>
          </p:nvSpPr>
          <p:spPr>
            <a:xfrm flipH="1">
              <a:off x="948152" y="3589595"/>
              <a:ext cx="46621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latin typeface="Itim" panose="00000500000000000000" pitchFamily="2" charset="-34"/>
                  <a:cs typeface="Itim" panose="00000500000000000000" pitchFamily="2" charset="-34"/>
                </a:rPr>
                <a:t>C</a:t>
              </a:r>
              <a:endParaRPr lang="th-TH" sz="4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61" name="4">
            <a:extLst>
              <a:ext uri="{FF2B5EF4-FFF2-40B4-BE49-F238E27FC236}">
                <a16:creationId xmlns:a16="http://schemas.microsoft.com/office/drawing/2014/main" id="{81F5FCFC-943D-45E4-98DE-0CD8E95F81FC}"/>
              </a:ext>
            </a:extLst>
          </p:cNvPr>
          <p:cNvGrpSpPr/>
          <p:nvPr/>
        </p:nvGrpSpPr>
        <p:grpSpPr>
          <a:xfrm>
            <a:off x="6194026" y="5129991"/>
            <a:ext cx="5415421" cy="1046369"/>
            <a:chOff x="655444" y="3511703"/>
            <a:chExt cx="5415421" cy="1046369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C1E8571C-C977-47A1-95E2-88AED4D03F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5444" y="3511703"/>
              <a:ext cx="5415421" cy="1046369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E0498C4A-1A75-4700-B235-170AF58D10E5}"/>
                </a:ext>
              </a:extLst>
            </p:cNvPr>
            <p:cNvSpPr txBox="1"/>
            <p:nvPr/>
          </p:nvSpPr>
          <p:spPr>
            <a:xfrm flipH="1">
              <a:off x="1766509" y="3754018"/>
              <a:ext cx="39241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3,538</a:t>
              </a:r>
              <a:r>
                <a:rPr lang="en-US" sz="3200" dirty="0"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บาท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9467A45-A6BB-486D-8143-399514E6DB0A}"/>
                </a:ext>
              </a:extLst>
            </p:cNvPr>
            <p:cNvSpPr txBox="1"/>
            <p:nvPr/>
          </p:nvSpPr>
          <p:spPr>
            <a:xfrm flipH="1">
              <a:off x="978632" y="3609915"/>
              <a:ext cx="46621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latin typeface="Itim" panose="00000500000000000000" pitchFamily="2" charset="-34"/>
                  <a:cs typeface="Itim" panose="00000500000000000000" pitchFamily="2" charset="-34"/>
                </a:rPr>
                <a:t>D</a:t>
              </a:r>
              <a:endParaRPr lang="th-TH" sz="4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66" name="ผิด2">
            <a:extLst>
              <a:ext uri="{FF2B5EF4-FFF2-40B4-BE49-F238E27FC236}">
                <a16:creationId xmlns:a16="http://schemas.microsoft.com/office/drawing/2014/main" id="{1C28ADD3-16B0-4B2F-86E0-49AA1F3BF2C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60" y="3892136"/>
            <a:ext cx="936000" cy="936000"/>
          </a:xfrm>
          <a:prstGeom prst="rect">
            <a:avLst/>
          </a:prstGeom>
        </p:spPr>
      </p:pic>
      <p:pic>
        <p:nvPicPr>
          <p:cNvPr id="70" name="ถูก1">
            <a:extLst>
              <a:ext uri="{FF2B5EF4-FFF2-40B4-BE49-F238E27FC236}">
                <a16:creationId xmlns:a16="http://schemas.microsoft.com/office/drawing/2014/main" id="{E9AEDAAE-149C-42A0-87CC-46B87933DE9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78" y="5210867"/>
            <a:ext cx="936000" cy="936000"/>
          </a:xfrm>
          <a:prstGeom prst="rect">
            <a:avLst/>
          </a:prstGeom>
        </p:spPr>
      </p:pic>
      <p:pic>
        <p:nvPicPr>
          <p:cNvPr id="71" name="ผิด2">
            <a:extLst>
              <a:ext uri="{FF2B5EF4-FFF2-40B4-BE49-F238E27FC236}">
                <a16:creationId xmlns:a16="http://schemas.microsoft.com/office/drawing/2014/main" id="{79BC2AA4-1745-4B2F-BABF-64499713D40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879" y="3915524"/>
            <a:ext cx="936000" cy="936000"/>
          </a:xfrm>
          <a:prstGeom prst="rect">
            <a:avLst/>
          </a:prstGeom>
        </p:spPr>
      </p:pic>
      <p:pic>
        <p:nvPicPr>
          <p:cNvPr id="73" name="ผิด2">
            <a:extLst>
              <a:ext uri="{FF2B5EF4-FFF2-40B4-BE49-F238E27FC236}">
                <a16:creationId xmlns:a16="http://schemas.microsoft.com/office/drawing/2014/main" id="{A02196AC-6EF9-4B69-80D1-980A4C692B9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879" y="5191282"/>
            <a:ext cx="936000" cy="936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B3B8598-2B56-4BBB-8138-35EF44F73648}"/>
              </a:ext>
            </a:extLst>
          </p:cNvPr>
          <p:cNvGrpSpPr/>
          <p:nvPr/>
        </p:nvGrpSpPr>
        <p:grpSpPr>
          <a:xfrm>
            <a:off x="1621910" y="740286"/>
            <a:ext cx="9720112" cy="1394994"/>
            <a:chOff x="1591260" y="740286"/>
            <a:chExt cx="9720112" cy="139499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A383E15-CAED-4062-B141-094D82B91386}"/>
                </a:ext>
              </a:extLst>
            </p:cNvPr>
            <p:cNvGrpSpPr/>
            <p:nvPr/>
          </p:nvGrpSpPr>
          <p:grpSpPr>
            <a:xfrm>
              <a:off x="1591260" y="740287"/>
              <a:ext cx="2545056" cy="1176563"/>
              <a:chOff x="1591260" y="740287"/>
              <a:chExt cx="2545056" cy="1176563"/>
            </a:xfrm>
          </p:grpSpPr>
          <p:pic>
            <p:nvPicPr>
              <p:cNvPr id="39" name="Picture 38" descr="A close-up of a currency note&#10;&#10;Description automatically generated with medium confidence">
                <a:extLst>
                  <a:ext uri="{FF2B5EF4-FFF2-40B4-BE49-F238E27FC236}">
                    <a16:creationId xmlns:a16="http://schemas.microsoft.com/office/drawing/2014/main" id="{647B1B2B-92A9-4FC1-8763-54E6B61E45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91260" y="740287"/>
                <a:ext cx="2269338" cy="1010015"/>
              </a:xfrm>
              <a:prstGeom prst="rect">
                <a:avLst/>
              </a:prstGeom>
            </p:spPr>
          </p:pic>
          <p:pic>
            <p:nvPicPr>
              <p:cNvPr id="44" name="Picture 43" descr="A close-up of a currency note&#10;&#10;Description automatically generated with medium confidence">
                <a:extLst>
                  <a:ext uri="{FF2B5EF4-FFF2-40B4-BE49-F238E27FC236}">
                    <a16:creationId xmlns:a16="http://schemas.microsoft.com/office/drawing/2014/main" id="{C3CA6782-2BA8-486B-9CC5-9219FD8F2D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66978" y="906835"/>
                <a:ext cx="2269338" cy="1010015"/>
              </a:xfrm>
              <a:prstGeom prst="rect">
                <a:avLst/>
              </a:prstGeom>
            </p:spPr>
          </p:pic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8AB46EE-BDDA-4AE0-967F-A0E354887D62}"/>
                </a:ext>
              </a:extLst>
            </p:cNvPr>
            <p:cNvGrpSpPr/>
            <p:nvPr/>
          </p:nvGrpSpPr>
          <p:grpSpPr>
            <a:xfrm>
              <a:off x="4515893" y="740286"/>
              <a:ext cx="2762358" cy="1394994"/>
              <a:chOff x="4474602" y="740286"/>
              <a:chExt cx="2762358" cy="1394994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BFA29EF4-6C8E-4174-8C2B-A1F4D4BC35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474602" y="740286"/>
                <a:ext cx="2173450" cy="1010015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B224C25C-DEFF-440B-BE6B-407C8F5874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769056" y="932776"/>
                <a:ext cx="2173450" cy="1010015"/>
              </a:xfrm>
              <a:prstGeom prst="rect">
                <a:avLst/>
              </a:prstGeom>
            </p:spPr>
          </p:pic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9083DB71-DF81-4E2E-BD40-4214EFACB7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063510" y="1125265"/>
                <a:ext cx="2173450" cy="1010015"/>
              </a:xfrm>
              <a:prstGeom prst="rect">
                <a:avLst/>
              </a:prstGeom>
            </p:spPr>
          </p:pic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864C463-E4E0-4BB8-BE81-C356CE14086A}"/>
                </a:ext>
              </a:extLst>
            </p:cNvPr>
            <p:cNvGrpSpPr/>
            <p:nvPr/>
          </p:nvGrpSpPr>
          <p:grpSpPr>
            <a:xfrm>
              <a:off x="7657827" y="889174"/>
              <a:ext cx="3653545" cy="1097217"/>
              <a:chOff x="7782299" y="577464"/>
              <a:chExt cx="3653545" cy="1097217"/>
            </a:xfrm>
          </p:grpSpPr>
          <p:pic>
            <p:nvPicPr>
              <p:cNvPr id="33" name="Picture 32" descr="A picture containing coin&#10;&#10;Description automatically generated">
                <a:extLst>
                  <a:ext uri="{FF2B5EF4-FFF2-40B4-BE49-F238E27FC236}">
                    <a16:creationId xmlns:a16="http://schemas.microsoft.com/office/drawing/2014/main" id="{9D4BC1BA-50C1-4011-BD2B-5B5A7AF281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7115" b="92095" l="48889" r="94000">
                            <a14:foregroundMark x1="55000" y1="63241" x2="55333" y2="26877"/>
                            <a14:foregroundMark x1="55333" y1="26877" x2="75333" y2="15810"/>
                            <a14:foregroundMark x1="75333" y1="15810" x2="91889" y2="54150"/>
                            <a14:foregroundMark x1="91889" y1="54150" x2="75000" y2="85178"/>
                            <a14:foregroundMark x1="75000" y1="85178" x2="53111" y2="52767"/>
                            <a14:foregroundMark x1="58222" y1="27668" x2="77556" y2="16008"/>
                            <a14:foregroundMark x1="77556" y1="16008" x2="94444" y2="51779"/>
                            <a14:foregroundMark x1="94444" y1="51779" x2="91778" y2="63636"/>
                            <a14:foregroundMark x1="92889" y1="51779" x2="86333" y2="21739"/>
                            <a14:foregroundMark x1="86333" y1="21739" x2="67556" y2="13043"/>
                            <a14:foregroundMark x1="67556" y1="13043" x2="46333" y2="38340"/>
                            <a14:foregroundMark x1="46333" y1="38340" x2="52889" y2="69960"/>
                            <a14:foregroundMark x1="52889" y1="69960" x2="56556" y2="73715"/>
                            <a14:foregroundMark x1="56333" y1="57510" x2="72222" y2="86166"/>
                            <a14:foregroundMark x1="72222" y1="86166" x2="78444" y2="84980"/>
                            <a14:foregroundMark x1="56556" y1="30830" x2="70889" y2="10079"/>
                            <a14:foregroundMark x1="70889" y1="10079" x2="74778" y2="9486"/>
                            <a14:foregroundMark x1="77444" y1="18577" x2="74222" y2="10079"/>
                            <a14:foregroundMark x1="69889" y1="20949" x2="68556" y2="7115"/>
                            <a14:foregroundMark x1="58444" y1="46047" x2="48889" y2="45257"/>
                            <a14:foregroundMark x1="56000" y1="37945" x2="52333" y2="58893"/>
                            <a14:foregroundMark x1="55778" y1="42292" x2="50222" y2="55138"/>
                            <a14:foregroundMark x1="53667" y1="52767" x2="60444" y2="81423"/>
                            <a14:foregroundMark x1="60444" y1="81423" x2="68556" y2="86561"/>
                            <a14:foregroundMark x1="54444" y1="70356" x2="68444" y2="92095"/>
                            <a14:foregroundMark x1="68444" y1="92095" x2="69444" y2="79842"/>
                            <a14:foregroundMark x1="71000" y1="87352" x2="87000" y2="59881"/>
                            <a14:foregroundMark x1="87000" y1="59881" x2="87556" y2="5237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991" t="9095" r="4787" b="10543"/>
              <a:stretch/>
            </p:blipFill>
            <p:spPr>
              <a:xfrm>
                <a:off x="7782299" y="577464"/>
                <a:ext cx="1098210" cy="1097217"/>
              </a:xfrm>
              <a:prstGeom prst="rect">
                <a:avLst/>
              </a:prstGeom>
            </p:spPr>
          </p:pic>
          <p:pic>
            <p:nvPicPr>
              <p:cNvPr id="49" name="Picture 48" descr="A picture containing coin&#10;&#10;Description automatically generated">
                <a:extLst>
                  <a:ext uri="{FF2B5EF4-FFF2-40B4-BE49-F238E27FC236}">
                    <a16:creationId xmlns:a16="http://schemas.microsoft.com/office/drawing/2014/main" id="{DAD58642-0A20-417C-9571-8EE93698C3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7115" b="92095" l="48889" r="94000">
                            <a14:foregroundMark x1="55000" y1="63241" x2="55333" y2="26877"/>
                            <a14:foregroundMark x1="55333" y1="26877" x2="75333" y2="15810"/>
                            <a14:foregroundMark x1="75333" y1="15810" x2="91889" y2="54150"/>
                            <a14:foregroundMark x1="91889" y1="54150" x2="75000" y2="85178"/>
                            <a14:foregroundMark x1="75000" y1="85178" x2="53111" y2="52767"/>
                            <a14:foregroundMark x1="58222" y1="27668" x2="77556" y2="16008"/>
                            <a14:foregroundMark x1="77556" y1="16008" x2="94444" y2="51779"/>
                            <a14:foregroundMark x1="94444" y1="51779" x2="91778" y2="63636"/>
                            <a14:foregroundMark x1="92889" y1="51779" x2="86333" y2="21739"/>
                            <a14:foregroundMark x1="86333" y1="21739" x2="67556" y2="13043"/>
                            <a14:foregroundMark x1="67556" y1="13043" x2="46333" y2="38340"/>
                            <a14:foregroundMark x1="46333" y1="38340" x2="52889" y2="69960"/>
                            <a14:foregroundMark x1="52889" y1="69960" x2="56556" y2="73715"/>
                            <a14:foregroundMark x1="56333" y1="57510" x2="72222" y2="86166"/>
                            <a14:foregroundMark x1="72222" y1="86166" x2="78444" y2="84980"/>
                            <a14:foregroundMark x1="56556" y1="30830" x2="70889" y2="10079"/>
                            <a14:foregroundMark x1="70889" y1="10079" x2="74778" y2="9486"/>
                            <a14:foregroundMark x1="77444" y1="18577" x2="74222" y2="10079"/>
                            <a14:foregroundMark x1="69889" y1="20949" x2="68556" y2="7115"/>
                            <a14:foregroundMark x1="58444" y1="46047" x2="48889" y2="45257"/>
                            <a14:foregroundMark x1="56000" y1="37945" x2="52333" y2="58893"/>
                            <a14:foregroundMark x1="55778" y1="42292" x2="50222" y2="55138"/>
                            <a14:foregroundMark x1="53667" y1="52767" x2="60444" y2="81423"/>
                            <a14:foregroundMark x1="60444" y1="81423" x2="68556" y2="86561"/>
                            <a14:foregroundMark x1="54444" y1="70356" x2="68444" y2="92095"/>
                            <a14:foregroundMark x1="68444" y1="92095" x2="69444" y2="79842"/>
                            <a14:foregroundMark x1="71000" y1="87352" x2="87000" y2="59881"/>
                            <a14:foregroundMark x1="87000" y1="59881" x2="87556" y2="5237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991" t="9095" r="4787" b="10543"/>
              <a:stretch/>
            </p:blipFill>
            <p:spPr>
              <a:xfrm>
                <a:off x="9059967" y="577464"/>
                <a:ext cx="1098210" cy="1097217"/>
              </a:xfrm>
              <a:prstGeom prst="rect">
                <a:avLst/>
              </a:prstGeom>
            </p:spPr>
          </p:pic>
          <p:pic>
            <p:nvPicPr>
              <p:cNvPr id="65" name="Picture 64" descr="A picture containing coin&#10;&#10;Description automatically generated">
                <a:extLst>
                  <a:ext uri="{FF2B5EF4-FFF2-40B4-BE49-F238E27FC236}">
                    <a16:creationId xmlns:a16="http://schemas.microsoft.com/office/drawing/2014/main" id="{8950D649-6BB4-44B3-A7B2-CBC4971A79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7115" b="92095" l="48889" r="94000">
                            <a14:foregroundMark x1="55000" y1="63241" x2="55333" y2="26877"/>
                            <a14:foregroundMark x1="55333" y1="26877" x2="75333" y2="15810"/>
                            <a14:foregroundMark x1="75333" y1="15810" x2="91889" y2="54150"/>
                            <a14:foregroundMark x1="91889" y1="54150" x2="75000" y2="85178"/>
                            <a14:foregroundMark x1="75000" y1="85178" x2="53111" y2="52767"/>
                            <a14:foregroundMark x1="58222" y1="27668" x2="77556" y2="16008"/>
                            <a14:foregroundMark x1="77556" y1="16008" x2="94444" y2="51779"/>
                            <a14:foregroundMark x1="94444" y1="51779" x2="91778" y2="63636"/>
                            <a14:foregroundMark x1="92889" y1="51779" x2="86333" y2="21739"/>
                            <a14:foregroundMark x1="86333" y1="21739" x2="67556" y2="13043"/>
                            <a14:foregroundMark x1="67556" y1="13043" x2="46333" y2="38340"/>
                            <a14:foregroundMark x1="46333" y1="38340" x2="52889" y2="69960"/>
                            <a14:foregroundMark x1="52889" y1="69960" x2="56556" y2="73715"/>
                            <a14:foregroundMark x1="56333" y1="57510" x2="72222" y2="86166"/>
                            <a14:foregroundMark x1="72222" y1="86166" x2="78444" y2="84980"/>
                            <a14:foregroundMark x1="56556" y1="30830" x2="70889" y2="10079"/>
                            <a14:foregroundMark x1="70889" y1="10079" x2="74778" y2="9486"/>
                            <a14:foregroundMark x1="77444" y1="18577" x2="74222" y2="10079"/>
                            <a14:foregroundMark x1="69889" y1="20949" x2="68556" y2="7115"/>
                            <a14:foregroundMark x1="58444" y1="46047" x2="48889" y2="45257"/>
                            <a14:foregroundMark x1="56000" y1="37945" x2="52333" y2="58893"/>
                            <a14:foregroundMark x1="55778" y1="42292" x2="50222" y2="55138"/>
                            <a14:foregroundMark x1="53667" y1="52767" x2="60444" y2="81423"/>
                            <a14:foregroundMark x1="60444" y1="81423" x2="68556" y2="86561"/>
                            <a14:foregroundMark x1="54444" y1="70356" x2="68444" y2="92095"/>
                            <a14:foregroundMark x1="68444" y1="92095" x2="69444" y2="79842"/>
                            <a14:foregroundMark x1="71000" y1="87352" x2="87000" y2="59881"/>
                            <a14:foregroundMark x1="87000" y1="59881" x2="87556" y2="5237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991" t="9095" r="4787" b="10543"/>
              <a:stretch/>
            </p:blipFill>
            <p:spPr>
              <a:xfrm>
                <a:off x="10337634" y="577464"/>
                <a:ext cx="1098210" cy="1097217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B0A9356-A412-4C73-A2C2-2F55F9DC2A34}"/>
              </a:ext>
            </a:extLst>
          </p:cNvPr>
          <p:cNvGrpSpPr/>
          <p:nvPr/>
        </p:nvGrpSpPr>
        <p:grpSpPr>
          <a:xfrm>
            <a:off x="2034676" y="2299386"/>
            <a:ext cx="8135821" cy="1020668"/>
            <a:chOff x="1076740" y="2484217"/>
            <a:chExt cx="8135821" cy="102066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339859E-C1C9-47A1-9340-1BB427F663C9}"/>
                </a:ext>
              </a:extLst>
            </p:cNvPr>
            <p:cNvGrpSpPr/>
            <p:nvPr/>
          </p:nvGrpSpPr>
          <p:grpSpPr>
            <a:xfrm>
              <a:off x="1076740" y="2484217"/>
              <a:ext cx="3325614" cy="1020668"/>
              <a:chOff x="1076740" y="2484217"/>
              <a:chExt cx="3325614" cy="1020668"/>
            </a:xfrm>
          </p:grpSpPr>
          <p:pic>
            <p:nvPicPr>
              <p:cNvPr id="35" name="Picture 34" descr="A couple of gold coins&#10;&#10;Description automatically generated with low confidence">
                <a:extLst>
                  <a:ext uri="{FF2B5EF4-FFF2-40B4-BE49-F238E27FC236}">
                    <a16:creationId xmlns:a16="http://schemas.microsoft.com/office/drawing/2014/main" id="{5E209F2E-90DF-4839-A674-53432089372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7708" b="98419" l="49778" r="98556">
                            <a14:foregroundMark x1="64667" y1="75099" x2="54222" y2="39921"/>
                            <a14:foregroundMark x1="54222" y1="39921" x2="71333" y2="16798"/>
                            <a14:foregroundMark x1="71333" y1="16798" x2="84778" y2="36166"/>
                            <a14:foregroundMark x1="84778" y1="36166" x2="87333" y2="69763"/>
                            <a14:foregroundMark x1="87333" y1="69763" x2="73111" y2="87549"/>
                            <a14:foregroundMark x1="73111" y1="87549" x2="53333" y2="68775"/>
                            <a14:foregroundMark x1="53333" y1="68775" x2="50683" y2="37396"/>
                            <a14:foregroundMark x1="54573" y1="25022" x2="65778" y2="21146"/>
                            <a14:foregroundMark x1="74000" y1="24111" x2="72680" y2="12653"/>
                            <a14:foregroundMark x1="71000" y1="23123" x2="92222" y2="56126"/>
                            <a14:foregroundMark x1="92222" y1="56126" x2="98556" y2="58103"/>
                            <a14:foregroundMark x1="74000" y1="71739" x2="70667" y2="98419"/>
                            <a14:foregroundMark x1="62000" y1="49407" x2="57333" y2="43478"/>
                            <a14:foregroundMark x1="57111" y1="43478" x2="54556" y2="47431"/>
                            <a14:foregroundMark x1="54556" y1="47826" x2="54556" y2="47826"/>
                            <a14:foregroundMark x1="54556" y1="49802" x2="54556" y2="49802"/>
                            <a14:backgroundMark x1="52778" y1="29051" x2="52778" y2="29051"/>
                            <a14:backgroundMark x1="52556" y1="28261" x2="50222" y2="30435"/>
                            <a14:backgroundMark x1="54222" y1="24308" x2="50556" y2="27273"/>
                            <a14:backgroundMark x1="49667" y1="30830" x2="54222" y2="20751"/>
                            <a14:backgroundMark x1="51667" y1="30830" x2="49556" y2="36166"/>
                            <a14:backgroundMark x1="71000" y1="8498" x2="76111" y2="968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854" t="12539" r="6827" b="11036"/>
              <a:stretch/>
            </p:blipFill>
            <p:spPr>
              <a:xfrm>
                <a:off x="1076740" y="2484217"/>
                <a:ext cx="1029039" cy="1020668"/>
              </a:xfrm>
              <a:prstGeom prst="rect">
                <a:avLst/>
              </a:prstGeom>
            </p:spPr>
          </p:pic>
          <p:pic>
            <p:nvPicPr>
              <p:cNvPr id="68" name="Picture 67" descr="A couple of gold coins&#10;&#10;Description automatically generated with low confidence">
                <a:extLst>
                  <a:ext uri="{FF2B5EF4-FFF2-40B4-BE49-F238E27FC236}">
                    <a16:creationId xmlns:a16="http://schemas.microsoft.com/office/drawing/2014/main" id="{D08CDD24-4BF5-4051-BE4D-1ABC3822BF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7708" b="98419" l="49778" r="98556">
                            <a14:foregroundMark x1="64667" y1="75099" x2="54222" y2="39921"/>
                            <a14:foregroundMark x1="54222" y1="39921" x2="71333" y2="16798"/>
                            <a14:foregroundMark x1="71333" y1="16798" x2="84778" y2="36166"/>
                            <a14:foregroundMark x1="84778" y1="36166" x2="87333" y2="69763"/>
                            <a14:foregroundMark x1="87333" y1="69763" x2="73111" y2="87549"/>
                            <a14:foregroundMark x1="73111" y1="87549" x2="53333" y2="68775"/>
                            <a14:foregroundMark x1="53333" y1="68775" x2="50683" y2="37396"/>
                            <a14:foregroundMark x1="54573" y1="25022" x2="65778" y2="21146"/>
                            <a14:foregroundMark x1="74000" y1="24111" x2="72680" y2="12653"/>
                            <a14:foregroundMark x1="71000" y1="23123" x2="92222" y2="56126"/>
                            <a14:foregroundMark x1="92222" y1="56126" x2="98556" y2="58103"/>
                            <a14:foregroundMark x1="74000" y1="71739" x2="70667" y2="98419"/>
                            <a14:foregroundMark x1="62000" y1="49407" x2="57333" y2="43478"/>
                            <a14:foregroundMark x1="57111" y1="43478" x2="54556" y2="47431"/>
                            <a14:foregroundMark x1="54556" y1="47826" x2="54556" y2="47826"/>
                            <a14:foregroundMark x1="54556" y1="49802" x2="54556" y2="49802"/>
                            <a14:backgroundMark x1="52778" y1="29051" x2="52778" y2="29051"/>
                            <a14:backgroundMark x1="52556" y1="28261" x2="50222" y2="30435"/>
                            <a14:backgroundMark x1="54222" y1="24308" x2="50556" y2="27273"/>
                            <a14:backgroundMark x1="49667" y1="30830" x2="54222" y2="20751"/>
                            <a14:backgroundMark x1="51667" y1="30830" x2="49556" y2="36166"/>
                            <a14:backgroundMark x1="71000" y1="8498" x2="76111" y2="968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854" t="12539" r="6827" b="11036"/>
              <a:stretch/>
            </p:blipFill>
            <p:spPr>
              <a:xfrm>
                <a:off x="2225028" y="2484217"/>
                <a:ext cx="1029039" cy="1020668"/>
              </a:xfrm>
              <a:prstGeom prst="rect">
                <a:avLst/>
              </a:prstGeom>
            </p:spPr>
          </p:pic>
          <p:pic>
            <p:nvPicPr>
              <p:cNvPr id="75" name="Picture 74" descr="A couple of gold coins&#10;&#10;Description automatically generated with low confidence">
                <a:extLst>
                  <a:ext uri="{FF2B5EF4-FFF2-40B4-BE49-F238E27FC236}">
                    <a16:creationId xmlns:a16="http://schemas.microsoft.com/office/drawing/2014/main" id="{C87C13FE-929D-410B-8277-2FCC41832AF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7708" b="98419" l="49778" r="98556">
                            <a14:foregroundMark x1="64667" y1="75099" x2="54222" y2="39921"/>
                            <a14:foregroundMark x1="54222" y1="39921" x2="71333" y2="16798"/>
                            <a14:foregroundMark x1="71333" y1="16798" x2="84778" y2="36166"/>
                            <a14:foregroundMark x1="84778" y1="36166" x2="87333" y2="69763"/>
                            <a14:foregroundMark x1="87333" y1="69763" x2="73111" y2="87549"/>
                            <a14:foregroundMark x1="73111" y1="87549" x2="53333" y2="68775"/>
                            <a14:foregroundMark x1="53333" y1="68775" x2="50683" y2="37396"/>
                            <a14:foregroundMark x1="54573" y1="25022" x2="65778" y2="21146"/>
                            <a14:foregroundMark x1="74000" y1="24111" x2="72680" y2="12653"/>
                            <a14:foregroundMark x1="71000" y1="23123" x2="92222" y2="56126"/>
                            <a14:foregroundMark x1="92222" y1="56126" x2="98556" y2="58103"/>
                            <a14:foregroundMark x1="74000" y1="71739" x2="70667" y2="98419"/>
                            <a14:foregroundMark x1="62000" y1="49407" x2="57333" y2="43478"/>
                            <a14:foregroundMark x1="57111" y1="43478" x2="54556" y2="47431"/>
                            <a14:foregroundMark x1="54556" y1="47826" x2="54556" y2="47826"/>
                            <a14:foregroundMark x1="54556" y1="49802" x2="54556" y2="49802"/>
                            <a14:backgroundMark x1="52778" y1="29051" x2="52778" y2="29051"/>
                            <a14:backgroundMark x1="52556" y1="28261" x2="50222" y2="30435"/>
                            <a14:backgroundMark x1="54222" y1="24308" x2="50556" y2="27273"/>
                            <a14:backgroundMark x1="49667" y1="30830" x2="54222" y2="20751"/>
                            <a14:backgroundMark x1="51667" y1="30830" x2="49556" y2="36166"/>
                            <a14:backgroundMark x1="71000" y1="8498" x2="76111" y2="968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854" t="12539" r="6827" b="11036"/>
              <a:stretch/>
            </p:blipFill>
            <p:spPr>
              <a:xfrm>
                <a:off x="3373315" y="2484217"/>
                <a:ext cx="1029039" cy="1020668"/>
              </a:xfrm>
              <a:prstGeom prst="rect">
                <a:avLst/>
              </a:prstGeom>
            </p:spPr>
          </p:pic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18BDDC3-3578-4FA5-B7D7-6F4718E9E3DC}"/>
                </a:ext>
              </a:extLst>
            </p:cNvPr>
            <p:cNvGrpSpPr/>
            <p:nvPr/>
          </p:nvGrpSpPr>
          <p:grpSpPr>
            <a:xfrm>
              <a:off x="4802912" y="2535250"/>
              <a:ext cx="2019393" cy="969635"/>
              <a:chOff x="4872418" y="2535250"/>
              <a:chExt cx="2019393" cy="969635"/>
            </a:xfrm>
          </p:grpSpPr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88F5659A-EE0E-4CF4-94C7-B3058B72E6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7000" b="91000" l="7000" r="91000">
                            <a14:foregroundMark x1="23000" y1="16000" x2="68000" y2="73000"/>
                            <a14:foregroundMark x1="68000" y1="73000" x2="69000" y2="77000"/>
                            <a14:foregroundMark x1="48000" y1="8000" x2="88000" y2="32000"/>
                            <a14:foregroundMark x1="88000" y1="32000" x2="84000" y2="73000"/>
                            <a14:foregroundMark x1="84000" y1="73000" x2="44000" y2="88000"/>
                            <a14:foregroundMark x1="44000" y1="88000" x2="14000" y2="50000"/>
                            <a14:foregroundMark x1="14000" y1="50000" x2="12000" y2="45000"/>
                            <a14:foregroundMark x1="46000" y1="7000" x2="85000" y2="29000"/>
                            <a14:foregroundMark x1="85000" y1="29000" x2="85000" y2="29000"/>
                            <a14:foregroundMark x1="89000" y1="25000" x2="54000" y2="7000"/>
                            <a14:foregroundMark x1="87000" y1="26000" x2="88000" y2="68000"/>
                            <a14:foregroundMark x1="91000" y1="36000" x2="91000" y2="55000"/>
                            <a14:foregroundMark x1="58000" y1="10000" x2="19000" y2="21000"/>
                            <a14:foregroundMark x1="19000" y1="21000" x2="7000" y2="58000"/>
                            <a14:foregroundMark x1="7000" y1="58000" x2="11000" y2="60000"/>
                            <a14:foregroundMark x1="12000" y1="51000" x2="66000" y2="63000"/>
                            <a14:foregroundMark x1="66000" y1="63000" x2="76000" y2="42000"/>
                            <a14:foregroundMark x1="79000" y1="55000" x2="60000" y2="80000"/>
                            <a14:foregroundMark x1="35000" y1="87000" x2="62000" y2="91000"/>
                            <a14:foregroundMark x1="69000" y1="86000" x2="49000" y2="90000"/>
                            <a14:foregroundMark x1="21000" y1="20000" x2="64000" y2="12000"/>
                            <a14:foregroundMark x1="64000" y1="12000" x2="88000" y2="48000"/>
                            <a14:foregroundMark x1="88000" y1="48000" x2="89000" y2="520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33" t="3595" r="4377" b="4107"/>
              <a:stretch/>
            </p:blipFill>
            <p:spPr>
              <a:xfrm>
                <a:off x="4872418" y="2535250"/>
                <a:ext cx="953795" cy="969635"/>
              </a:xfrm>
              <a:prstGeom prst="rect">
                <a:avLst/>
              </a:prstGeom>
            </p:spPr>
          </p:pic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AEFD5821-2DA0-40B7-AD38-CBD75A78BDE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7000" b="91000" l="7000" r="91000">
                            <a14:foregroundMark x1="23000" y1="16000" x2="68000" y2="73000"/>
                            <a14:foregroundMark x1="68000" y1="73000" x2="69000" y2="77000"/>
                            <a14:foregroundMark x1="48000" y1="8000" x2="88000" y2="32000"/>
                            <a14:foregroundMark x1="88000" y1="32000" x2="84000" y2="73000"/>
                            <a14:foregroundMark x1="84000" y1="73000" x2="44000" y2="88000"/>
                            <a14:foregroundMark x1="44000" y1="88000" x2="14000" y2="50000"/>
                            <a14:foregroundMark x1="14000" y1="50000" x2="12000" y2="45000"/>
                            <a14:foregroundMark x1="46000" y1="7000" x2="85000" y2="29000"/>
                            <a14:foregroundMark x1="85000" y1="29000" x2="85000" y2="29000"/>
                            <a14:foregroundMark x1="89000" y1="25000" x2="54000" y2="7000"/>
                            <a14:foregroundMark x1="87000" y1="26000" x2="88000" y2="68000"/>
                            <a14:foregroundMark x1="91000" y1="36000" x2="91000" y2="55000"/>
                            <a14:foregroundMark x1="58000" y1="10000" x2="19000" y2="21000"/>
                            <a14:foregroundMark x1="19000" y1="21000" x2="7000" y2="58000"/>
                            <a14:foregroundMark x1="7000" y1="58000" x2="11000" y2="60000"/>
                            <a14:foregroundMark x1="12000" y1="51000" x2="66000" y2="63000"/>
                            <a14:foregroundMark x1="66000" y1="63000" x2="76000" y2="42000"/>
                            <a14:foregroundMark x1="79000" y1="55000" x2="60000" y2="80000"/>
                            <a14:foregroundMark x1="35000" y1="87000" x2="62000" y2="91000"/>
                            <a14:foregroundMark x1="69000" y1="86000" x2="49000" y2="90000"/>
                            <a14:foregroundMark x1="21000" y1="20000" x2="64000" y2="12000"/>
                            <a14:foregroundMark x1="64000" y1="12000" x2="88000" y2="48000"/>
                            <a14:foregroundMark x1="88000" y1="48000" x2="89000" y2="520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33" t="3595" r="4377" b="4107"/>
              <a:stretch/>
            </p:blipFill>
            <p:spPr>
              <a:xfrm>
                <a:off x="5938016" y="2535250"/>
                <a:ext cx="953795" cy="969635"/>
              </a:xfrm>
              <a:prstGeom prst="rect">
                <a:avLst/>
              </a:prstGeom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DA2DA49-CBF0-40BD-BF41-69853D87E985}"/>
                </a:ext>
              </a:extLst>
            </p:cNvPr>
            <p:cNvGrpSpPr/>
            <p:nvPr/>
          </p:nvGrpSpPr>
          <p:grpSpPr>
            <a:xfrm>
              <a:off x="7222864" y="2560768"/>
              <a:ext cx="1989697" cy="944117"/>
              <a:chOff x="7222864" y="2560768"/>
              <a:chExt cx="1989697" cy="944117"/>
            </a:xfrm>
          </p:grpSpPr>
          <p:pic>
            <p:nvPicPr>
              <p:cNvPr id="78" name="Picture 77" descr="A picture containing object, coin&#10;&#10;Description automatically generated">
                <a:extLst>
                  <a:ext uri="{FF2B5EF4-FFF2-40B4-BE49-F238E27FC236}">
                    <a16:creationId xmlns:a16="http://schemas.microsoft.com/office/drawing/2014/main" id="{C86F0D53-2BE4-4F5C-B17A-A67748C85F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2360" b="97050" l="3254" r="94675">
                            <a14:foregroundMark x1="11834" y1="24779" x2="54734" y2="4720"/>
                            <a14:foregroundMark x1="54734" y1="4720" x2="94970" y2="44543"/>
                            <a14:foregroundMark x1="94970" y1="44543" x2="73373" y2="86136"/>
                            <a14:foregroundMark x1="73373" y1="86136" x2="20710" y2="79941"/>
                            <a14:foregroundMark x1="20710" y1="79941" x2="5621" y2="61357"/>
                            <a14:foregroundMark x1="36391" y1="7670" x2="51183" y2="2360"/>
                            <a14:foregroundMark x1="53846" y1="7375" x2="94970" y2="52507"/>
                            <a14:foregroundMark x1="4438" y1="48083" x2="3550" y2="53097"/>
                            <a14:foregroundMark x1="46746" y1="97050" x2="47041" y2="855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22864" y="2560768"/>
                <a:ext cx="941331" cy="944117"/>
              </a:xfrm>
              <a:prstGeom prst="rect">
                <a:avLst/>
              </a:prstGeom>
            </p:spPr>
          </p:pic>
          <p:pic>
            <p:nvPicPr>
              <p:cNvPr id="79" name="Picture 78" descr="A picture containing object, coin&#10;&#10;Description automatically generated">
                <a:extLst>
                  <a:ext uri="{FF2B5EF4-FFF2-40B4-BE49-F238E27FC236}">
                    <a16:creationId xmlns:a16="http://schemas.microsoft.com/office/drawing/2014/main" id="{A382D559-8021-42A9-8224-71BF7F2ECB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2360" b="97050" l="3254" r="94675">
                            <a14:foregroundMark x1="11834" y1="24779" x2="54734" y2="4720"/>
                            <a14:foregroundMark x1="54734" y1="4720" x2="94970" y2="44543"/>
                            <a14:foregroundMark x1="94970" y1="44543" x2="73373" y2="86136"/>
                            <a14:foregroundMark x1="73373" y1="86136" x2="20710" y2="79941"/>
                            <a14:foregroundMark x1="20710" y1="79941" x2="5621" y2="61357"/>
                            <a14:foregroundMark x1="36391" y1="7670" x2="51183" y2="2360"/>
                            <a14:foregroundMark x1="53846" y1="7375" x2="94970" y2="52507"/>
                            <a14:foregroundMark x1="4438" y1="48083" x2="3550" y2="53097"/>
                            <a14:foregroundMark x1="46746" y1="97050" x2="47041" y2="855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71230" y="2560768"/>
                <a:ext cx="941331" cy="944117"/>
              </a:xfrm>
              <a:prstGeom prst="rect">
                <a:avLst/>
              </a:prstGeom>
            </p:spPr>
          </p:pic>
        </p:grpSp>
      </p:grpSp>
      <p:pic>
        <p:nvPicPr>
          <p:cNvPr id="80" name="Picture 79" descr="Ico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100E358-A5BF-437C-9019-551D4AFAC49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5290" y="103176"/>
            <a:ext cx="759587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29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9A8DEB3-EB9C-4F3B-8EDF-97FF8C2F8D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5172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770191F-4CB6-446E-953B-3FFD710EC233}"/>
              </a:ext>
            </a:extLst>
          </p:cNvPr>
          <p:cNvSpPr/>
          <p:nvPr/>
        </p:nvSpPr>
        <p:spPr>
          <a:xfrm>
            <a:off x="275718" y="277995"/>
            <a:ext cx="11653736" cy="6302010"/>
          </a:xfrm>
          <a:prstGeom prst="roundRect">
            <a:avLst>
              <a:gd name="adj" fmla="val 5053"/>
            </a:avLst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BF85A12-34AC-4165-8804-883064F22119}"/>
              </a:ext>
            </a:extLst>
          </p:cNvPr>
          <p:cNvGrpSpPr/>
          <p:nvPr/>
        </p:nvGrpSpPr>
        <p:grpSpPr>
          <a:xfrm>
            <a:off x="164690" y="0"/>
            <a:ext cx="986090" cy="1307939"/>
            <a:chOff x="164690" y="0"/>
            <a:chExt cx="986090" cy="1307939"/>
          </a:xfrm>
        </p:grpSpPr>
        <p:pic>
          <p:nvPicPr>
            <p:cNvPr id="41" name="Picture 40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99DDD5AC-4852-4A62-BC1E-AB073B0BA4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690" y="0"/>
              <a:ext cx="986090" cy="1307939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9D857E3-5A30-4009-9699-209FA233D9FD}"/>
                </a:ext>
              </a:extLst>
            </p:cNvPr>
            <p:cNvSpPr txBox="1"/>
            <p:nvPr/>
          </p:nvSpPr>
          <p:spPr>
            <a:xfrm flipH="1">
              <a:off x="292035" y="75838"/>
              <a:ext cx="71282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latin typeface="Itim" panose="00000500000000000000" pitchFamily="2" charset="-34"/>
                  <a:cs typeface="Itim" panose="00000500000000000000" pitchFamily="2" charset="-34"/>
                </a:rPr>
                <a:t>2</a:t>
              </a:r>
              <a:endParaRPr lang="th-TH" sz="4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44" name="1">
            <a:extLst>
              <a:ext uri="{FF2B5EF4-FFF2-40B4-BE49-F238E27FC236}">
                <a16:creationId xmlns:a16="http://schemas.microsoft.com/office/drawing/2014/main" id="{D2DC3F54-70EC-4952-B2E4-8EFDB6129CA6}"/>
              </a:ext>
            </a:extLst>
          </p:cNvPr>
          <p:cNvGrpSpPr/>
          <p:nvPr/>
        </p:nvGrpSpPr>
        <p:grpSpPr>
          <a:xfrm>
            <a:off x="595725" y="3828591"/>
            <a:ext cx="5415421" cy="1046369"/>
            <a:chOff x="655444" y="3511703"/>
            <a:chExt cx="5415421" cy="1046369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D882B2BD-6A31-4A2C-A2D3-3DC548190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5444" y="3511703"/>
              <a:ext cx="5415421" cy="1046369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995A902-BD73-4B87-922A-8534591C832E}"/>
                </a:ext>
              </a:extLst>
            </p:cNvPr>
            <p:cNvSpPr txBox="1"/>
            <p:nvPr/>
          </p:nvSpPr>
          <p:spPr>
            <a:xfrm flipH="1">
              <a:off x="1766509" y="3754018"/>
              <a:ext cx="39241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315</a:t>
              </a:r>
              <a:r>
                <a:rPr lang="en-US" sz="3200" dirty="0"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บาท 75 สตางค์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6DB0A74-561F-42F2-87C8-39A13D0B4E98}"/>
                </a:ext>
              </a:extLst>
            </p:cNvPr>
            <p:cNvSpPr txBox="1"/>
            <p:nvPr/>
          </p:nvSpPr>
          <p:spPr>
            <a:xfrm flipH="1">
              <a:off x="948152" y="3589595"/>
              <a:ext cx="46621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latin typeface="Itim" panose="00000500000000000000" pitchFamily="2" charset="-34"/>
                  <a:cs typeface="Itim" panose="00000500000000000000" pitchFamily="2" charset="-34"/>
                </a:rPr>
                <a:t>A</a:t>
              </a:r>
              <a:endParaRPr lang="th-TH" sz="4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49" name="2">
            <a:extLst>
              <a:ext uri="{FF2B5EF4-FFF2-40B4-BE49-F238E27FC236}">
                <a16:creationId xmlns:a16="http://schemas.microsoft.com/office/drawing/2014/main" id="{6AD5B85B-DAC2-4FE4-9058-AE8538EDC57E}"/>
              </a:ext>
            </a:extLst>
          </p:cNvPr>
          <p:cNvGrpSpPr/>
          <p:nvPr/>
        </p:nvGrpSpPr>
        <p:grpSpPr>
          <a:xfrm>
            <a:off x="6194026" y="3849363"/>
            <a:ext cx="5415421" cy="1046369"/>
            <a:chOff x="655444" y="3511703"/>
            <a:chExt cx="5415421" cy="1046369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24088AEC-415E-4A34-8573-F5A3060FD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5444" y="3511703"/>
              <a:ext cx="5415421" cy="1046369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D19777D2-53F9-4513-AC14-06CB12A5636F}"/>
                </a:ext>
              </a:extLst>
            </p:cNvPr>
            <p:cNvSpPr txBox="1"/>
            <p:nvPr/>
          </p:nvSpPr>
          <p:spPr>
            <a:xfrm flipH="1">
              <a:off x="1766509" y="3754018"/>
              <a:ext cx="39241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390</a:t>
              </a:r>
              <a:r>
                <a:rPr lang="en-US" sz="3200" dirty="0"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บาท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C4141069-CD3E-4710-97AE-DD8653B40A7F}"/>
                </a:ext>
              </a:extLst>
            </p:cNvPr>
            <p:cNvSpPr txBox="1"/>
            <p:nvPr/>
          </p:nvSpPr>
          <p:spPr>
            <a:xfrm flipH="1">
              <a:off x="948152" y="3589595"/>
              <a:ext cx="46621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latin typeface="Itim" panose="00000500000000000000" pitchFamily="2" charset="-34"/>
                  <a:cs typeface="Itim" panose="00000500000000000000" pitchFamily="2" charset="-34"/>
                </a:rPr>
                <a:t>B</a:t>
              </a:r>
              <a:endParaRPr lang="th-TH" sz="4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76" name="3">
            <a:extLst>
              <a:ext uri="{FF2B5EF4-FFF2-40B4-BE49-F238E27FC236}">
                <a16:creationId xmlns:a16="http://schemas.microsoft.com/office/drawing/2014/main" id="{76C7C986-40B7-49DD-A880-C4D2C42099F0}"/>
              </a:ext>
            </a:extLst>
          </p:cNvPr>
          <p:cNvGrpSpPr/>
          <p:nvPr/>
        </p:nvGrpSpPr>
        <p:grpSpPr>
          <a:xfrm>
            <a:off x="595725" y="5140151"/>
            <a:ext cx="5415421" cy="1046369"/>
            <a:chOff x="655444" y="3511703"/>
            <a:chExt cx="5415421" cy="1046369"/>
          </a:xfrm>
        </p:grpSpPr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31883480-B596-4DFF-8261-723E17743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5444" y="3511703"/>
              <a:ext cx="5415421" cy="1046369"/>
            </a:xfrm>
            <a:prstGeom prst="rect">
              <a:avLst/>
            </a:prstGeom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5A6271B7-55F2-44A8-A074-A79D933DD133}"/>
                </a:ext>
              </a:extLst>
            </p:cNvPr>
            <p:cNvSpPr txBox="1"/>
            <p:nvPr/>
          </p:nvSpPr>
          <p:spPr>
            <a:xfrm flipH="1">
              <a:off x="1766509" y="3754018"/>
              <a:ext cx="39241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315</a:t>
              </a:r>
              <a:r>
                <a:rPr lang="en-US" sz="3200" dirty="0"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บาท 25 สตางค์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3B99354D-3C95-4444-8481-EF34FF6D5FB6}"/>
                </a:ext>
              </a:extLst>
            </p:cNvPr>
            <p:cNvSpPr txBox="1"/>
            <p:nvPr/>
          </p:nvSpPr>
          <p:spPr>
            <a:xfrm flipH="1">
              <a:off x="948152" y="3589595"/>
              <a:ext cx="46621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latin typeface="Itim" panose="00000500000000000000" pitchFamily="2" charset="-34"/>
                  <a:cs typeface="Itim" panose="00000500000000000000" pitchFamily="2" charset="-34"/>
                </a:rPr>
                <a:t>C</a:t>
              </a:r>
              <a:endParaRPr lang="th-TH" sz="4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80" name="4">
            <a:extLst>
              <a:ext uri="{FF2B5EF4-FFF2-40B4-BE49-F238E27FC236}">
                <a16:creationId xmlns:a16="http://schemas.microsoft.com/office/drawing/2014/main" id="{25919AC6-209C-40A0-B1EC-65B74A3E8227}"/>
              </a:ext>
            </a:extLst>
          </p:cNvPr>
          <p:cNvGrpSpPr/>
          <p:nvPr/>
        </p:nvGrpSpPr>
        <p:grpSpPr>
          <a:xfrm>
            <a:off x="6194026" y="5129991"/>
            <a:ext cx="5415421" cy="1046369"/>
            <a:chOff x="655444" y="3511703"/>
            <a:chExt cx="5415421" cy="1046369"/>
          </a:xfrm>
        </p:grpSpPr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652C3626-6764-4672-8289-0700555C2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5444" y="3511703"/>
              <a:ext cx="5415421" cy="1046369"/>
            </a:xfrm>
            <a:prstGeom prst="rect">
              <a:avLst/>
            </a:prstGeom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A6F1BD89-C5BE-406E-9B35-48EFBC2D745C}"/>
                </a:ext>
              </a:extLst>
            </p:cNvPr>
            <p:cNvSpPr txBox="1"/>
            <p:nvPr/>
          </p:nvSpPr>
          <p:spPr>
            <a:xfrm flipH="1">
              <a:off x="1766509" y="3754018"/>
              <a:ext cx="39241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316</a:t>
              </a:r>
              <a:r>
                <a:rPr lang="en-US" sz="3200" dirty="0"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บาท 25 สตางค์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6A393188-B336-415F-9B2A-1A64D3CD16DF}"/>
                </a:ext>
              </a:extLst>
            </p:cNvPr>
            <p:cNvSpPr txBox="1"/>
            <p:nvPr/>
          </p:nvSpPr>
          <p:spPr>
            <a:xfrm flipH="1">
              <a:off x="978632" y="3609915"/>
              <a:ext cx="46621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latin typeface="Itim" panose="00000500000000000000" pitchFamily="2" charset="-34"/>
                  <a:cs typeface="Itim" panose="00000500000000000000" pitchFamily="2" charset="-34"/>
                </a:rPr>
                <a:t>D</a:t>
              </a:r>
              <a:endParaRPr lang="th-TH" sz="4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85" name="ถูก1">
            <a:extLst>
              <a:ext uri="{FF2B5EF4-FFF2-40B4-BE49-F238E27FC236}">
                <a16:creationId xmlns:a16="http://schemas.microsoft.com/office/drawing/2014/main" id="{9383ED37-A4C2-4BA5-A1A4-0C688D28DFA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20" y="3895293"/>
            <a:ext cx="936000" cy="936000"/>
          </a:xfrm>
          <a:prstGeom prst="rect">
            <a:avLst/>
          </a:prstGeom>
        </p:spPr>
      </p:pic>
      <p:pic>
        <p:nvPicPr>
          <p:cNvPr id="86" name="ผิด2">
            <a:extLst>
              <a:ext uri="{FF2B5EF4-FFF2-40B4-BE49-F238E27FC236}">
                <a16:creationId xmlns:a16="http://schemas.microsoft.com/office/drawing/2014/main" id="{441778CE-81AB-4ECF-BD65-CCC41DBC3D2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80" y="5207265"/>
            <a:ext cx="936000" cy="936000"/>
          </a:xfrm>
          <a:prstGeom prst="rect">
            <a:avLst/>
          </a:prstGeom>
        </p:spPr>
      </p:pic>
      <p:pic>
        <p:nvPicPr>
          <p:cNvPr id="88" name="ผิด2">
            <a:extLst>
              <a:ext uri="{FF2B5EF4-FFF2-40B4-BE49-F238E27FC236}">
                <a16:creationId xmlns:a16="http://schemas.microsoft.com/office/drawing/2014/main" id="{0258C107-F845-4A95-97AD-DF8DD581362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879" y="3905364"/>
            <a:ext cx="936000" cy="936000"/>
          </a:xfrm>
          <a:prstGeom prst="rect">
            <a:avLst/>
          </a:prstGeom>
        </p:spPr>
      </p:pic>
      <p:pic>
        <p:nvPicPr>
          <p:cNvPr id="90" name="ผิด2">
            <a:extLst>
              <a:ext uri="{FF2B5EF4-FFF2-40B4-BE49-F238E27FC236}">
                <a16:creationId xmlns:a16="http://schemas.microsoft.com/office/drawing/2014/main" id="{241402B4-9583-4FD9-A16D-CEE8C7D6763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039" y="5191282"/>
            <a:ext cx="936000" cy="936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25D818B-66A1-4D91-B91B-863A7906B087}"/>
              </a:ext>
            </a:extLst>
          </p:cNvPr>
          <p:cNvGrpSpPr/>
          <p:nvPr/>
        </p:nvGrpSpPr>
        <p:grpSpPr>
          <a:xfrm>
            <a:off x="2224098" y="635002"/>
            <a:ext cx="2617837" cy="1382085"/>
            <a:chOff x="1716950" y="600684"/>
            <a:chExt cx="2617837" cy="138208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AE9B395-4D30-49B8-81FD-4609599F0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16950" y="600684"/>
              <a:ext cx="2013638" cy="1010015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735AC93B-B5C1-4C73-A872-580347152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19050" y="786719"/>
              <a:ext cx="2013638" cy="1010015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CD772F52-611C-424A-ACE7-C9CD01643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21149" y="972754"/>
              <a:ext cx="2013638" cy="1010015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92BF02F-3379-41DA-B4C9-92DC7E472327}"/>
              </a:ext>
            </a:extLst>
          </p:cNvPr>
          <p:cNvGrpSpPr/>
          <p:nvPr/>
        </p:nvGrpSpPr>
        <p:grpSpPr>
          <a:xfrm>
            <a:off x="5423857" y="647738"/>
            <a:ext cx="4131716" cy="2185086"/>
            <a:chOff x="5028806" y="595493"/>
            <a:chExt cx="4131716" cy="2185086"/>
          </a:xfrm>
        </p:grpSpPr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BCCD460E-6B2B-4ACA-9A99-6A299F9E7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28806" y="595493"/>
              <a:ext cx="1924143" cy="1010015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A48E3F29-A5A0-4D6A-B040-8D28FBA7C1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96735" y="791338"/>
              <a:ext cx="1924143" cy="1010015"/>
            </a:xfrm>
            <a:prstGeom prst="rect">
              <a:avLst/>
            </a:prstGeom>
          </p:spPr>
        </p:pic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C3FA83CF-12A7-4E30-B49D-84914F3BA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64664" y="987183"/>
              <a:ext cx="1924143" cy="1010015"/>
            </a:xfrm>
            <a:prstGeom prst="rect">
              <a:avLst/>
            </a:prstGeom>
          </p:spPr>
        </p:pic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5ABE24A5-E5C8-4EB4-8CF0-B7EFB795AA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32593" y="1183028"/>
              <a:ext cx="1924143" cy="1010015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705D1436-104A-4CFF-92A5-FB1161C52C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00522" y="1378873"/>
              <a:ext cx="1924143" cy="1010015"/>
            </a:xfrm>
            <a:prstGeom prst="rect">
              <a:avLst/>
            </a:prstGeom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71D4A867-666D-4927-9DEF-FF0D8741FB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68451" y="1574718"/>
              <a:ext cx="1924143" cy="1010015"/>
            </a:xfrm>
            <a:prstGeom prst="rect">
              <a:avLst/>
            </a:prstGeom>
          </p:spPr>
        </p:pic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6B072F90-859F-442D-9496-A3CAD62DB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236379" y="1770564"/>
              <a:ext cx="1924143" cy="1010015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277C92B-C674-4D47-9389-57DB7764DC55}"/>
              </a:ext>
            </a:extLst>
          </p:cNvPr>
          <p:cNvGrpSpPr/>
          <p:nvPr/>
        </p:nvGrpSpPr>
        <p:grpSpPr>
          <a:xfrm>
            <a:off x="1173521" y="2277348"/>
            <a:ext cx="5183503" cy="1004412"/>
            <a:chOff x="596924" y="2243030"/>
            <a:chExt cx="5183503" cy="1004412"/>
          </a:xfrm>
        </p:grpSpPr>
        <p:pic>
          <p:nvPicPr>
            <p:cNvPr id="103" name="Picture 102" descr="A close-up of the front and the back of a coin&#10;&#10;Description automatically generated">
              <a:extLst>
                <a:ext uri="{FF2B5EF4-FFF2-40B4-BE49-F238E27FC236}">
                  <a16:creationId xmlns:a16="http://schemas.microsoft.com/office/drawing/2014/main" id="{CD4DB55F-08D0-4BFD-B69A-560AEBE014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696" b="83202" l="53556" r="95889">
                          <a14:foregroundMark x1="57889" y1="26877" x2="60667" y2="70158"/>
                          <a14:foregroundMark x1="60667" y1="70158" x2="82000" y2="76877"/>
                          <a14:foregroundMark x1="82000" y1="76877" x2="91778" y2="40316"/>
                          <a14:foregroundMark x1="91778" y1="40316" x2="81444" y2="14229"/>
                          <a14:foregroundMark x1="81444" y1="14229" x2="65222" y2="16008"/>
                          <a14:foregroundMark x1="60889" y1="16601" x2="81556" y2="13834"/>
                          <a14:foregroundMark x1="81556" y1="13834" x2="95889" y2="44466"/>
                          <a14:foregroundMark x1="90889" y1="31225" x2="91444" y2="24506"/>
                          <a14:foregroundMark x1="91444" y1="26877" x2="84333" y2="52372"/>
                          <a14:foregroundMark x1="56444" y1="27470" x2="57889" y2="49012"/>
                          <a14:foregroundMark x1="54556" y1="50000" x2="54222" y2="41700"/>
                          <a14:foregroundMark x1="56222" y1="48814" x2="54000" y2="45652"/>
                          <a14:foregroundMark x1="63333" y1="71146" x2="73556" y2="78854"/>
                          <a14:foregroundMark x1="71111" y1="16996" x2="73778" y2="8696"/>
                          <a14:foregroundMark x1="71111" y1="79447" x2="77222" y2="81423"/>
                          <a14:foregroundMark x1="68667" y1="79842" x2="83667" y2="62451"/>
                          <a14:foregroundMark x1="83667" y1="62451" x2="84000" y2="57708"/>
                          <a14:foregroundMark x1="86333" y1="12648" x2="94778" y2="50198"/>
                          <a14:foregroundMark x1="94778" y1="50198" x2="82222" y2="75296"/>
                          <a14:foregroundMark x1="82222" y1="75296" x2="80222" y2="76285"/>
                          <a14:foregroundMark x1="78333" y1="80435" x2="79333" y2="78261"/>
                          <a14:foregroundMark x1="77111" y1="83399" x2="94222" y2="63439"/>
                          <a14:foregroundMark x1="94222" y1="63439" x2="95556" y2="49012"/>
                          <a14:foregroundMark x1="77667" y1="81225" x2="91889" y2="40711"/>
                          <a14:foregroundMark x1="91889" y1="40711" x2="81222" y2="12055"/>
                          <a14:foregroundMark x1="81222" y1="12055" x2="61778" y2="15217"/>
                          <a14:foregroundMark x1="61778" y1="15217" x2="53556" y2="44071"/>
                          <a14:foregroundMark x1="53556" y1="44071" x2="54556" y2="557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51" t="4546" r="2976" b="15320"/>
            <a:stretch/>
          </p:blipFill>
          <p:spPr>
            <a:xfrm>
              <a:off x="596924" y="2243030"/>
              <a:ext cx="991506" cy="1004412"/>
            </a:xfrm>
            <a:prstGeom prst="rect">
              <a:avLst/>
            </a:prstGeom>
          </p:spPr>
        </p:pic>
        <p:pic>
          <p:nvPicPr>
            <p:cNvPr id="104" name="Picture 103" descr="A close-up of the front and the back of a coin&#10;&#10;Description automatically generated">
              <a:extLst>
                <a:ext uri="{FF2B5EF4-FFF2-40B4-BE49-F238E27FC236}">
                  <a16:creationId xmlns:a16="http://schemas.microsoft.com/office/drawing/2014/main" id="{1AAE211C-9F65-4119-AC4E-E004AAA92B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696" b="83202" l="53556" r="95889">
                          <a14:foregroundMark x1="57889" y1="26877" x2="60667" y2="70158"/>
                          <a14:foregroundMark x1="60667" y1="70158" x2="82000" y2="76877"/>
                          <a14:foregroundMark x1="82000" y1="76877" x2="91778" y2="40316"/>
                          <a14:foregroundMark x1="91778" y1="40316" x2="81444" y2="14229"/>
                          <a14:foregroundMark x1="81444" y1="14229" x2="65222" y2="16008"/>
                          <a14:foregroundMark x1="60889" y1="16601" x2="81556" y2="13834"/>
                          <a14:foregroundMark x1="81556" y1="13834" x2="95889" y2="44466"/>
                          <a14:foregroundMark x1="90889" y1="31225" x2="91444" y2="24506"/>
                          <a14:foregroundMark x1="91444" y1="26877" x2="84333" y2="52372"/>
                          <a14:foregroundMark x1="56444" y1="27470" x2="57889" y2="49012"/>
                          <a14:foregroundMark x1="54556" y1="50000" x2="54222" y2="41700"/>
                          <a14:foregroundMark x1="56222" y1="48814" x2="54000" y2="45652"/>
                          <a14:foregroundMark x1="63333" y1="71146" x2="73556" y2="78854"/>
                          <a14:foregroundMark x1="71111" y1="16996" x2="73778" y2="8696"/>
                          <a14:foregroundMark x1="71111" y1="79447" x2="77222" y2="81423"/>
                          <a14:foregroundMark x1="68667" y1="79842" x2="83667" y2="62451"/>
                          <a14:foregroundMark x1="83667" y1="62451" x2="84000" y2="57708"/>
                          <a14:foregroundMark x1="86333" y1="12648" x2="94778" y2="50198"/>
                          <a14:foregroundMark x1="94778" y1="50198" x2="82222" y2="75296"/>
                          <a14:foregroundMark x1="82222" y1="75296" x2="80222" y2="76285"/>
                          <a14:foregroundMark x1="78333" y1="80435" x2="79333" y2="78261"/>
                          <a14:foregroundMark x1="77111" y1="83399" x2="94222" y2="63439"/>
                          <a14:foregroundMark x1="94222" y1="63439" x2="95556" y2="49012"/>
                          <a14:foregroundMark x1="77667" y1="81225" x2="91889" y2="40711"/>
                          <a14:foregroundMark x1="91889" y1="40711" x2="81222" y2="12055"/>
                          <a14:foregroundMark x1="81222" y1="12055" x2="61778" y2="15217"/>
                          <a14:foregroundMark x1="61778" y1="15217" x2="53556" y2="44071"/>
                          <a14:foregroundMark x1="53556" y1="44071" x2="54556" y2="557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51" t="4546" r="2976" b="15320"/>
            <a:stretch/>
          </p:blipFill>
          <p:spPr>
            <a:xfrm>
              <a:off x="1644923" y="2243030"/>
              <a:ext cx="991506" cy="1004412"/>
            </a:xfrm>
            <a:prstGeom prst="rect">
              <a:avLst/>
            </a:prstGeom>
          </p:spPr>
        </p:pic>
        <p:pic>
          <p:nvPicPr>
            <p:cNvPr id="105" name="Picture 104" descr="A close-up of the front and the back of a coin&#10;&#10;Description automatically generated">
              <a:extLst>
                <a:ext uri="{FF2B5EF4-FFF2-40B4-BE49-F238E27FC236}">
                  <a16:creationId xmlns:a16="http://schemas.microsoft.com/office/drawing/2014/main" id="{28FE9E7C-EF42-47EB-BD16-B63192FB56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696" b="83202" l="53556" r="95889">
                          <a14:foregroundMark x1="57889" y1="26877" x2="60667" y2="70158"/>
                          <a14:foregroundMark x1="60667" y1="70158" x2="82000" y2="76877"/>
                          <a14:foregroundMark x1="82000" y1="76877" x2="91778" y2="40316"/>
                          <a14:foregroundMark x1="91778" y1="40316" x2="81444" y2="14229"/>
                          <a14:foregroundMark x1="81444" y1="14229" x2="65222" y2="16008"/>
                          <a14:foregroundMark x1="60889" y1="16601" x2="81556" y2="13834"/>
                          <a14:foregroundMark x1="81556" y1="13834" x2="95889" y2="44466"/>
                          <a14:foregroundMark x1="90889" y1="31225" x2="91444" y2="24506"/>
                          <a14:foregroundMark x1="91444" y1="26877" x2="84333" y2="52372"/>
                          <a14:foregroundMark x1="56444" y1="27470" x2="57889" y2="49012"/>
                          <a14:foregroundMark x1="54556" y1="50000" x2="54222" y2="41700"/>
                          <a14:foregroundMark x1="56222" y1="48814" x2="54000" y2="45652"/>
                          <a14:foregroundMark x1="63333" y1="71146" x2="73556" y2="78854"/>
                          <a14:foregroundMark x1="71111" y1="16996" x2="73778" y2="8696"/>
                          <a14:foregroundMark x1="71111" y1="79447" x2="77222" y2="81423"/>
                          <a14:foregroundMark x1="68667" y1="79842" x2="83667" y2="62451"/>
                          <a14:foregroundMark x1="83667" y1="62451" x2="84000" y2="57708"/>
                          <a14:foregroundMark x1="86333" y1="12648" x2="94778" y2="50198"/>
                          <a14:foregroundMark x1="94778" y1="50198" x2="82222" y2="75296"/>
                          <a14:foregroundMark x1="82222" y1="75296" x2="80222" y2="76285"/>
                          <a14:foregroundMark x1="78333" y1="80435" x2="79333" y2="78261"/>
                          <a14:foregroundMark x1="77111" y1="83399" x2="94222" y2="63439"/>
                          <a14:foregroundMark x1="94222" y1="63439" x2="95556" y2="49012"/>
                          <a14:foregroundMark x1="77667" y1="81225" x2="91889" y2="40711"/>
                          <a14:foregroundMark x1="91889" y1="40711" x2="81222" y2="12055"/>
                          <a14:foregroundMark x1="81222" y1="12055" x2="61778" y2="15217"/>
                          <a14:foregroundMark x1="61778" y1="15217" x2="53556" y2="44071"/>
                          <a14:foregroundMark x1="53556" y1="44071" x2="54556" y2="557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51" t="4546" r="2976" b="15320"/>
            <a:stretch/>
          </p:blipFill>
          <p:spPr>
            <a:xfrm>
              <a:off x="2692922" y="2243030"/>
              <a:ext cx="991506" cy="1004412"/>
            </a:xfrm>
            <a:prstGeom prst="rect">
              <a:avLst/>
            </a:prstGeom>
          </p:spPr>
        </p:pic>
        <p:pic>
          <p:nvPicPr>
            <p:cNvPr id="106" name="Picture 105" descr="A close-up of the front and the back of a coin&#10;&#10;Description automatically generated">
              <a:extLst>
                <a:ext uri="{FF2B5EF4-FFF2-40B4-BE49-F238E27FC236}">
                  <a16:creationId xmlns:a16="http://schemas.microsoft.com/office/drawing/2014/main" id="{372635ED-66E2-4BC2-AFCD-292980CF5B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696" b="83202" l="53556" r="95889">
                          <a14:foregroundMark x1="57889" y1="26877" x2="60667" y2="70158"/>
                          <a14:foregroundMark x1="60667" y1="70158" x2="82000" y2="76877"/>
                          <a14:foregroundMark x1="82000" y1="76877" x2="91778" y2="40316"/>
                          <a14:foregroundMark x1="91778" y1="40316" x2="81444" y2="14229"/>
                          <a14:foregroundMark x1="81444" y1="14229" x2="65222" y2="16008"/>
                          <a14:foregroundMark x1="60889" y1="16601" x2="81556" y2="13834"/>
                          <a14:foregroundMark x1="81556" y1="13834" x2="95889" y2="44466"/>
                          <a14:foregroundMark x1="90889" y1="31225" x2="91444" y2="24506"/>
                          <a14:foregroundMark x1="91444" y1="26877" x2="84333" y2="52372"/>
                          <a14:foregroundMark x1="56444" y1="27470" x2="57889" y2="49012"/>
                          <a14:foregroundMark x1="54556" y1="50000" x2="54222" y2="41700"/>
                          <a14:foregroundMark x1="56222" y1="48814" x2="54000" y2="45652"/>
                          <a14:foregroundMark x1="63333" y1="71146" x2="73556" y2="78854"/>
                          <a14:foregroundMark x1="71111" y1="16996" x2="73778" y2="8696"/>
                          <a14:foregroundMark x1="71111" y1="79447" x2="77222" y2="81423"/>
                          <a14:foregroundMark x1="68667" y1="79842" x2="83667" y2="62451"/>
                          <a14:foregroundMark x1="83667" y1="62451" x2="84000" y2="57708"/>
                          <a14:foregroundMark x1="86333" y1="12648" x2="94778" y2="50198"/>
                          <a14:foregroundMark x1="94778" y1="50198" x2="82222" y2="75296"/>
                          <a14:foregroundMark x1="82222" y1="75296" x2="80222" y2="76285"/>
                          <a14:foregroundMark x1="78333" y1="80435" x2="79333" y2="78261"/>
                          <a14:foregroundMark x1="77111" y1="83399" x2="94222" y2="63439"/>
                          <a14:foregroundMark x1="94222" y1="63439" x2="95556" y2="49012"/>
                          <a14:foregroundMark x1="77667" y1="81225" x2="91889" y2="40711"/>
                          <a14:foregroundMark x1="91889" y1="40711" x2="81222" y2="12055"/>
                          <a14:foregroundMark x1="81222" y1="12055" x2="61778" y2="15217"/>
                          <a14:foregroundMark x1="61778" y1="15217" x2="53556" y2="44071"/>
                          <a14:foregroundMark x1="53556" y1="44071" x2="54556" y2="557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51" t="4546" r="2976" b="15320"/>
            <a:stretch/>
          </p:blipFill>
          <p:spPr>
            <a:xfrm>
              <a:off x="3740921" y="2243030"/>
              <a:ext cx="991506" cy="1004412"/>
            </a:xfrm>
            <a:prstGeom prst="rect">
              <a:avLst/>
            </a:prstGeom>
          </p:spPr>
        </p:pic>
        <p:pic>
          <p:nvPicPr>
            <p:cNvPr id="107" name="Picture 106" descr="A close-up of the front and the back of a coin&#10;&#10;Description automatically generated">
              <a:extLst>
                <a:ext uri="{FF2B5EF4-FFF2-40B4-BE49-F238E27FC236}">
                  <a16:creationId xmlns:a16="http://schemas.microsoft.com/office/drawing/2014/main" id="{0552B7C3-FE1D-403C-8EF1-DEDA6FE7C1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696" b="83202" l="53556" r="95889">
                          <a14:foregroundMark x1="57889" y1="26877" x2="60667" y2="70158"/>
                          <a14:foregroundMark x1="60667" y1="70158" x2="82000" y2="76877"/>
                          <a14:foregroundMark x1="82000" y1="76877" x2="91778" y2="40316"/>
                          <a14:foregroundMark x1="91778" y1="40316" x2="81444" y2="14229"/>
                          <a14:foregroundMark x1="81444" y1="14229" x2="65222" y2="16008"/>
                          <a14:foregroundMark x1="60889" y1="16601" x2="81556" y2="13834"/>
                          <a14:foregroundMark x1="81556" y1="13834" x2="95889" y2="44466"/>
                          <a14:foregroundMark x1="90889" y1="31225" x2="91444" y2="24506"/>
                          <a14:foregroundMark x1="91444" y1="26877" x2="84333" y2="52372"/>
                          <a14:foregroundMark x1="56444" y1="27470" x2="57889" y2="49012"/>
                          <a14:foregroundMark x1="54556" y1="50000" x2="54222" y2="41700"/>
                          <a14:foregroundMark x1="56222" y1="48814" x2="54000" y2="45652"/>
                          <a14:foregroundMark x1="63333" y1="71146" x2="73556" y2="78854"/>
                          <a14:foregroundMark x1="71111" y1="16996" x2="73778" y2="8696"/>
                          <a14:foregroundMark x1="71111" y1="79447" x2="77222" y2="81423"/>
                          <a14:foregroundMark x1="68667" y1="79842" x2="83667" y2="62451"/>
                          <a14:foregroundMark x1="83667" y1="62451" x2="84000" y2="57708"/>
                          <a14:foregroundMark x1="86333" y1="12648" x2="94778" y2="50198"/>
                          <a14:foregroundMark x1="94778" y1="50198" x2="82222" y2="75296"/>
                          <a14:foregroundMark x1="82222" y1="75296" x2="80222" y2="76285"/>
                          <a14:foregroundMark x1="78333" y1="80435" x2="79333" y2="78261"/>
                          <a14:foregroundMark x1="77111" y1="83399" x2="94222" y2="63439"/>
                          <a14:foregroundMark x1="94222" y1="63439" x2="95556" y2="49012"/>
                          <a14:foregroundMark x1="77667" y1="81225" x2="91889" y2="40711"/>
                          <a14:foregroundMark x1="91889" y1="40711" x2="81222" y2="12055"/>
                          <a14:foregroundMark x1="81222" y1="12055" x2="61778" y2="15217"/>
                          <a14:foregroundMark x1="61778" y1="15217" x2="53556" y2="44071"/>
                          <a14:foregroundMark x1="53556" y1="44071" x2="54556" y2="557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51" t="4546" r="2976" b="15320"/>
            <a:stretch/>
          </p:blipFill>
          <p:spPr>
            <a:xfrm>
              <a:off x="4788921" y="2243030"/>
              <a:ext cx="991506" cy="1004412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14B310B-B621-4D2B-BC9F-D1A2210E5CA3}"/>
              </a:ext>
            </a:extLst>
          </p:cNvPr>
          <p:cNvGrpSpPr/>
          <p:nvPr/>
        </p:nvGrpSpPr>
        <p:grpSpPr>
          <a:xfrm>
            <a:off x="9221434" y="554399"/>
            <a:ext cx="1884490" cy="1746388"/>
            <a:chOff x="8916406" y="551413"/>
            <a:chExt cx="1884490" cy="1746388"/>
          </a:xfrm>
        </p:grpSpPr>
        <p:pic>
          <p:nvPicPr>
            <p:cNvPr id="108" name="Picture 107" descr="A close-up of a coin&#10;&#10;Description automatically generated">
              <a:extLst>
                <a:ext uri="{FF2B5EF4-FFF2-40B4-BE49-F238E27FC236}">
                  <a16:creationId xmlns:a16="http://schemas.microsoft.com/office/drawing/2014/main" id="{C780C018-6A91-40FA-9ECE-ACA40DB14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2970" b="96370" l="2658" r="94684">
                          <a14:foregroundMark x1="54817" y1="4620" x2="52824" y2="23102"/>
                          <a14:foregroundMark x1="92359" y1="51485" x2="80731" y2="40594"/>
                          <a14:foregroundMark x1="2658" y1="52145" x2="27907" y2="49835"/>
                          <a14:foregroundMark x1="20598" y1="15182" x2="18937" y2="24092"/>
                          <a14:foregroundMark x1="42525" y1="92739" x2="44518" y2="80528"/>
                          <a14:foregroundMark x1="30565" y1="91749" x2="42857" y2="91419"/>
                          <a14:foregroundMark x1="47176" y1="96370" x2="39535" y2="90429"/>
                          <a14:foregroundMark x1="27907" y1="90759" x2="78073" y2="85149"/>
                          <a14:foregroundMark x1="91694" y1="36634" x2="76080" y2="82508"/>
                          <a14:foregroundMark x1="76080" y1="82508" x2="44850" y2="91749"/>
                          <a14:foregroundMark x1="34884" y1="91419" x2="79734" y2="85479"/>
                          <a14:foregroundMark x1="79734" y1="85479" x2="94684" y2="574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6406" y="551413"/>
              <a:ext cx="876100" cy="881922"/>
            </a:xfrm>
            <a:prstGeom prst="rect">
              <a:avLst/>
            </a:prstGeom>
          </p:spPr>
        </p:pic>
        <p:pic>
          <p:nvPicPr>
            <p:cNvPr id="109" name="Picture 108" descr="A close-up of a coin&#10;&#10;Description automatically generated">
              <a:extLst>
                <a:ext uri="{FF2B5EF4-FFF2-40B4-BE49-F238E27FC236}">
                  <a16:creationId xmlns:a16="http://schemas.microsoft.com/office/drawing/2014/main" id="{00D79325-D928-46DF-90B6-33A041585F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2970" b="96370" l="2658" r="94684">
                          <a14:foregroundMark x1="54817" y1="4620" x2="52824" y2="23102"/>
                          <a14:foregroundMark x1="92359" y1="51485" x2="80731" y2="40594"/>
                          <a14:foregroundMark x1="2658" y1="52145" x2="27907" y2="49835"/>
                          <a14:foregroundMark x1="20598" y1="15182" x2="18937" y2="24092"/>
                          <a14:foregroundMark x1="42525" y1="92739" x2="44518" y2="80528"/>
                          <a14:foregroundMark x1="30565" y1="91749" x2="42857" y2="91419"/>
                          <a14:foregroundMark x1="47176" y1="96370" x2="39535" y2="90429"/>
                          <a14:foregroundMark x1="27907" y1="90759" x2="78073" y2="85149"/>
                          <a14:foregroundMark x1="91694" y1="36634" x2="76080" y2="82508"/>
                          <a14:foregroundMark x1="76080" y1="82508" x2="44850" y2="91749"/>
                          <a14:foregroundMark x1="34884" y1="91419" x2="79734" y2="85479"/>
                          <a14:foregroundMark x1="79734" y1="85479" x2="94684" y2="574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4796" y="551413"/>
              <a:ext cx="876100" cy="881922"/>
            </a:xfrm>
            <a:prstGeom prst="rect">
              <a:avLst/>
            </a:prstGeom>
          </p:spPr>
        </p:pic>
        <p:pic>
          <p:nvPicPr>
            <p:cNvPr id="110" name="Picture 109" descr="A close-up of a coin&#10;&#10;Description automatically generated">
              <a:extLst>
                <a:ext uri="{FF2B5EF4-FFF2-40B4-BE49-F238E27FC236}">
                  <a16:creationId xmlns:a16="http://schemas.microsoft.com/office/drawing/2014/main" id="{E0F7DB33-563D-437E-9B75-3AB2783070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2970" b="96370" l="2658" r="94684">
                          <a14:foregroundMark x1="54817" y1="4620" x2="52824" y2="23102"/>
                          <a14:foregroundMark x1="92359" y1="51485" x2="80731" y2="40594"/>
                          <a14:foregroundMark x1="2658" y1="52145" x2="27907" y2="49835"/>
                          <a14:foregroundMark x1="20598" y1="15182" x2="18937" y2="24092"/>
                          <a14:foregroundMark x1="42525" y1="92739" x2="44518" y2="80528"/>
                          <a14:foregroundMark x1="30565" y1="91749" x2="42857" y2="91419"/>
                          <a14:foregroundMark x1="47176" y1="96370" x2="39535" y2="90429"/>
                          <a14:foregroundMark x1="27907" y1="90759" x2="78073" y2="85149"/>
                          <a14:foregroundMark x1="91694" y1="36634" x2="76080" y2="82508"/>
                          <a14:foregroundMark x1="76080" y1="82508" x2="44850" y2="91749"/>
                          <a14:foregroundMark x1="34884" y1="91419" x2="79734" y2="85479"/>
                          <a14:foregroundMark x1="79734" y1="85479" x2="94684" y2="574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0601" y="1415879"/>
              <a:ext cx="876100" cy="881922"/>
            </a:xfrm>
            <a:prstGeom prst="rect">
              <a:avLst/>
            </a:prstGeom>
          </p:spPr>
        </p:pic>
      </p:grpSp>
      <p:pic>
        <p:nvPicPr>
          <p:cNvPr id="66" name="Picture 65" descr="Ico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7458C3A-9B6E-4FDD-B494-4C1439259D4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5290" y="103176"/>
            <a:ext cx="759587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70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9A8DEB3-EB9C-4F3B-8EDF-97FF8C2F8D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5172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770191F-4CB6-446E-953B-3FFD710EC233}"/>
              </a:ext>
            </a:extLst>
          </p:cNvPr>
          <p:cNvSpPr/>
          <p:nvPr/>
        </p:nvSpPr>
        <p:spPr>
          <a:xfrm>
            <a:off x="275718" y="277995"/>
            <a:ext cx="11653736" cy="6302010"/>
          </a:xfrm>
          <a:prstGeom prst="roundRect">
            <a:avLst>
              <a:gd name="adj" fmla="val 5053"/>
            </a:avLst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BF85A12-34AC-4165-8804-883064F22119}"/>
              </a:ext>
            </a:extLst>
          </p:cNvPr>
          <p:cNvGrpSpPr/>
          <p:nvPr/>
        </p:nvGrpSpPr>
        <p:grpSpPr>
          <a:xfrm>
            <a:off x="164690" y="0"/>
            <a:ext cx="986090" cy="1307939"/>
            <a:chOff x="164690" y="0"/>
            <a:chExt cx="986090" cy="1307939"/>
          </a:xfrm>
        </p:grpSpPr>
        <p:pic>
          <p:nvPicPr>
            <p:cNvPr id="41" name="Picture 40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99DDD5AC-4852-4A62-BC1E-AB073B0BA4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690" y="0"/>
              <a:ext cx="986090" cy="1307939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9D857E3-5A30-4009-9699-209FA233D9FD}"/>
                </a:ext>
              </a:extLst>
            </p:cNvPr>
            <p:cNvSpPr txBox="1"/>
            <p:nvPr/>
          </p:nvSpPr>
          <p:spPr>
            <a:xfrm flipH="1">
              <a:off x="292035" y="75838"/>
              <a:ext cx="71282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latin typeface="Itim" panose="00000500000000000000" pitchFamily="2" charset="-34"/>
                  <a:cs typeface="Itim" panose="00000500000000000000" pitchFamily="2" charset="-34"/>
                </a:rPr>
                <a:t>3</a:t>
              </a:r>
              <a:endParaRPr lang="th-TH" sz="4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44" name="1">
            <a:extLst>
              <a:ext uri="{FF2B5EF4-FFF2-40B4-BE49-F238E27FC236}">
                <a16:creationId xmlns:a16="http://schemas.microsoft.com/office/drawing/2014/main" id="{D2DC3F54-70EC-4952-B2E4-8EFDB6129CA6}"/>
              </a:ext>
            </a:extLst>
          </p:cNvPr>
          <p:cNvGrpSpPr/>
          <p:nvPr/>
        </p:nvGrpSpPr>
        <p:grpSpPr>
          <a:xfrm>
            <a:off x="595725" y="3828591"/>
            <a:ext cx="5415421" cy="1046369"/>
            <a:chOff x="655444" y="3511703"/>
            <a:chExt cx="5415421" cy="1046369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D882B2BD-6A31-4A2C-A2D3-3DC548190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5444" y="3511703"/>
              <a:ext cx="5415421" cy="1046369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995A902-BD73-4B87-922A-8534591C832E}"/>
                </a:ext>
              </a:extLst>
            </p:cNvPr>
            <p:cNvSpPr txBox="1"/>
            <p:nvPr/>
          </p:nvSpPr>
          <p:spPr>
            <a:xfrm flipH="1">
              <a:off x="1766509" y="3754018"/>
              <a:ext cx="39241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1,486</a:t>
              </a:r>
              <a:r>
                <a:rPr lang="en-US" sz="3200" dirty="0"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บาท 50 สตางค์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6DB0A74-561F-42F2-87C8-39A13D0B4E98}"/>
                </a:ext>
              </a:extLst>
            </p:cNvPr>
            <p:cNvSpPr txBox="1"/>
            <p:nvPr/>
          </p:nvSpPr>
          <p:spPr>
            <a:xfrm flipH="1">
              <a:off x="948152" y="3589595"/>
              <a:ext cx="46621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latin typeface="Itim" panose="00000500000000000000" pitchFamily="2" charset="-34"/>
                  <a:cs typeface="Itim" panose="00000500000000000000" pitchFamily="2" charset="-34"/>
                </a:rPr>
                <a:t>A</a:t>
              </a:r>
              <a:endParaRPr lang="th-TH" sz="4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49" name="2">
            <a:extLst>
              <a:ext uri="{FF2B5EF4-FFF2-40B4-BE49-F238E27FC236}">
                <a16:creationId xmlns:a16="http://schemas.microsoft.com/office/drawing/2014/main" id="{6AD5B85B-DAC2-4FE4-9058-AE8538EDC57E}"/>
              </a:ext>
            </a:extLst>
          </p:cNvPr>
          <p:cNvGrpSpPr/>
          <p:nvPr/>
        </p:nvGrpSpPr>
        <p:grpSpPr>
          <a:xfrm>
            <a:off x="6194026" y="3849363"/>
            <a:ext cx="5415421" cy="1046369"/>
            <a:chOff x="655444" y="3511703"/>
            <a:chExt cx="5415421" cy="1046369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24088AEC-415E-4A34-8573-F5A3060FD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5444" y="3511703"/>
              <a:ext cx="5415421" cy="1046369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D19777D2-53F9-4513-AC14-06CB12A5636F}"/>
                </a:ext>
              </a:extLst>
            </p:cNvPr>
            <p:cNvSpPr txBox="1"/>
            <p:nvPr/>
          </p:nvSpPr>
          <p:spPr>
            <a:xfrm flipH="1">
              <a:off x="1766509" y="3754018"/>
              <a:ext cx="39241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1,486</a:t>
              </a:r>
              <a:r>
                <a:rPr lang="en-US" sz="3200" dirty="0"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บาท 25 สตางค์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C4141069-CD3E-4710-97AE-DD8653B40A7F}"/>
                </a:ext>
              </a:extLst>
            </p:cNvPr>
            <p:cNvSpPr txBox="1"/>
            <p:nvPr/>
          </p:nvSpPr>
          <p:spPr>
            <a:xfrm flipH="1">
              <a:off x="948152" y="3589595"/>
              <a:ext cx="46621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latin typeface="Itim" panose="00000500000000000000" pitchFamily="2" charset="-34"/>
                  <a:cs typeface="Itim" panose="00000500000000000000" pitchFamily="2" charset="-34"/>
                </a:rPr>
                <a:t>B</a:t>
              </a:r>
              <a:endParaRPr lang="th-TH" sz="4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76" name="3">
            <a:extLst>
              <a:ext uri="{FF2B5EF4-FFF2-40B4-BE49-F238E27FC236}">
                <a16:creationId xmlns:a16="http://schemas.microsoft.com/office/drawing/2014/main" id="{76C7C986-40B7-49DD-A880-C4D2C42099F0}"/>
              </a:ext>
            </a:extLst>
          </p:cNvPr>
          <p:cNvGrpSpPr/>
          <p:nvPr/>
        </p:nvGrpSpPr>
        <p:grpSpPr>
          <a:xfrm>
            <a:off x="595725" y="5140151"/>
            <a:ext cx="5415421" cy="1046369"/>
            <a:chOff x="655444" y="3511703"/>
            <a:chExt cx="5415421" cy="1046369"/>
          </a:xfrm>
        </p:grpSpPr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31883480-B596-4DFF-8261-723E17743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5444" y="3511703"/>
              <a:ext cx="5415421" cy="1046369"/>
            </a:xfrm>
            <a:prstGeom prst="rect">
              <a:avLst/>
            </a:prstGeom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5A6271B7-55F2-44A8-A074-A79D933DD133}"/>
                </a:ext>
              </a:extLst>
            </p:cNvPr>
            <p:cNvSpPr txBox="1"/>
            <p:nvPr/>
          </p:nvSpPr>
          <p:spPr>
            <a:xfrm flipH="1">
              <a:off x="1766509" y="3754018"/>
              <a:ext cx="39241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1,490</a:t>
              </a:r>
              <a:r>
                <a:rPr lang="en-US" sz="3200" dirty="0"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บาท 50 สตางค์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3B99354D-3C95-4444-8481-EF34FF6D5FB6}"/>
                </a:ext>
              </a:extLst>
            </p:cNvPr>
            <p:cNvSpPr txBox="1"/>
            <p:nvPr/>
          </p:nvSpPr>
          <p:spPr>
            <a:xfrm flipH="1">
              <a:off x="948152" y="3589595"/>
              <a:ext cx="46621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latin typeface="Itim" panose="00000500000000000000" pitchFamily="2" charset="-34"/>
                  <a:cs typeface="Itim" panose="00000500000000000000" pitchFamily="2" charset="-34"/>
                </a:rPr>
                <a:t>C</a:t>
              </a:r>
              <a:endParaRPr lang="th-TH" sz="4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80" name="4">
            <a:extLst>
              <a:ext uri="{FF2B5EF4-FFF2-40B4-BE49-F238E27FC236}">
                <a16:creationId xmlns:a16="http://schemas.microsoft.com/office/drawing/2014/main" id="{25919AC6-209C-40A0-B1EC-65B74A3E8227}"/>
              </a:ext>
            </a:extLst>
          </p:cNvPr>
          <p:cNvGrpSpPr/>
          <p:nvPr/>
        </p:nvGrpSpPr>
        <p:grpSpPr>
          <a:xfrm>
            <a:off x="6194026" y="5129991"/>
            <a:ext cx="5415421" cy="1046369"/>
            <a:chOff x="655444" y="3511703"/>
            <a:chExt cx="5415421" cy="1046369"/>
          </a:xfrm>
        </p:grpSpPr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652C3626-6764-4672-8289-0700555C2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5444" y="3511703"/>
              <a:ext cx="5415421" cy="1046369"/>
            </a:xfrm>
            <a:prstGeom prst="rect">
              <a:avLst/>
            </a:prstGeom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A6F1BD89-C5BE-406E-9B35-48EFBC2D745C}"/>
                </a:ext>
              </a:extLst>
            </p:cNvPr>
            <p:cNvSpPr txBox="1"/>
            <p:nvPr/>
          </p:nvSpPr>
          <p:spPr>
            <a:xfrm flipH="1">
              <a:off x="1766509" y="3754018"/>
              <a:ext cx="39241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1,485</a:t>
              </a:r>
              <a:r>
                <a:rPr lang="en-US" sz="3200" dirty="0"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บาท 25 สตางค์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6A393188-B336-415F-9B2A-1A64D3CD16DF}"/>
                </a:ext>
              </a:extLst>
            </p:cNvPr>
            <p:cNvSpPr txBox="1"/>
            <p:nvPr/>
          </p:nvSpPr>
          <p:spPr>
            <a:xfrm flipH="1">
              <a:off x="978632" y="3609915"/>
              <a:ext cx="46621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latin typeface="Itim" panose="00000500000000000000" pitchFamily="2" charset="-34"/>
                  <a:cs typeface="Itim" panose="00000500000000000000" pitchFamily="2" charset="-34"/>
                </a:rPr>
                <a:t>D</a:t>
              </a:r>
              <a:endParaRPr lang="th-TH" sz="4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84" name="ผิด2">
            <a:extLst>
              <a:ext uri="{FF2B5EF4-FFF2-40B4-BE49-F238E27FC236}">
                <a16:creationId xmlns:a16="http://schemas.microsoft.com/office/drawing/2014/main" id="{2162DA54-702F-4C4C-A295-9305C49FC6F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60" y="3892136"/>
            <a:ext cx="936000" cy="936000"/>
          </a:xfrm>
          <a:prstGeom prst="rect">
            <a:avLst/>
          </a:prstGeom>
        </p:spPr>
      </p:pic>
      <p:pic>
        <p:nvPicPr>
          <p:cNvPr id="86" name="ผิด2">
            <a:extLst>
              <a:ext uri="{FF2B5EF4-FFF2-40B4-BE49-F238E27FC236}">
                <a16:creationId xmlns:a16="http://schemas.microsoft.com/office/drawing/2014/main" id="{441778CE-81AB-4ECF-BD65-CCC41DBC3D2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80" y="5207265"/>
            <a:ext cx="936000" cy="936000"/>
          </a:xfrm>
          <a:prstGeom prst="rect">
            <a:avLst/>
          </a:prstGeom>
        </p:spPr>
      </p:pic>
      <p:pic>
        <p:nvPicPr>
          <p:cNvPr id="89" name="ถูก1">
            <a:extLst>
              <a:ext uri="{FF2B5EF4-FFF2-40B4-BE49-F238E27FC236}">
                <a16:creationId xmlns:a16="http://schemas.microsoft.com/office/drawing/2014/main" id="{1648951F-DCFF-4F4C-ACDB-0A95D3EB08C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384" y="3908594"/>
            <a:ext cx="936000" cy="936000"/>
          </a:xfrm>
          <a:prstGeom prst="rect">
            <a:avLst/>
          </a:prstGeom>
        </p:spPr>
      </p:pic>
      <p:pic>
        <p:nvPicPr>
          <p:cNvPr id="90" name="ผิด2">
            <a:extLst>
              <a:ext uri="{FF2B5EF4-FFF2-40B4-BE49-F238E27FC236}">
                <a16:creationId xmlns:a16="http://schemas.microsoft.com/office/drawing/2014/main" id="{241402B4-9583-4FD9-A16D-CEE8C7D6763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879" y="5191282"/>
            <a:ext cx="936000" cy="936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E7941E8-D311-4AC5-AE12-B2A3152B47E6}"/>
              </a:ext>
            </a:extLst>
          </p:cNvPr>
          <p:cNvGrpSpPr/>
          <p:nvPr/>
        </p:nvGrpSpPr>
        <p:grpSpPr>
          <a:xfrm>
            <a:off x="1828359" y="738445"/>
            <a:ext cx="2451684" cy="1181509"/>
            <a:chOff x="1828359" y="631437"/>
            <a:chExt cx="2451684" cy="1181509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BFA29EF4-6C8E-4174-8C2B-A1F4D4BC35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28359" y="631437"/>
              <a:ext cx="2173450" cy="1010015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CFE6775F-8C3A-4648-AC4D-D950A9B92E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06593" y="802931"/>
              <a:ext cx="2173450" cy="1010015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8A2475D-203A-41AA-8A5D-6D253F67DDD9}"/>
              </a:ext>
            </a:extLst>
          </p:cNvPr>
          <p:cNvGrpSpPr/>
          <p:nvPr/>
        </p:nvGrpSpPr>
        <p:grpSpPr>
          <a:xfrm>
            <a:off x="4819158" y="738445"/>
            <a:ext cx="2916952" cy="1822644"/>
            <a:chOff x="4784314" y="681640"/>
            <a:chExt cx="2916952" cy="1822644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02A26B06-1416-4FDC-8E6C-3E516AC8E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4314" y="681640"/>
              <a:ext cx="2096740" cy="1010015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4717EC69-2FDE-4EBF-B3B6-E72215BB3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57718" y="952516"/>
              <a:ext cx="2096740" cy="1010015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5FD236C6-AFD4-4AD6-93A9-3AC9C43695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31122" y="1223392"/>
              <a:ext cx="2096740" cy="1010015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A2C19527-82DF-4187-B6C5-84E686CCAA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04526" y="1494269"/>
              <a:ext cx="2096740" cy="1010015"/>
            </a:xfrm>
            <a:prstGeom prst="rect">
              <a:avLst/>
            </a:prstGeom>
          </p:spPr>
        </p:pic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DE446894-4C45-4339-A245-71E32C92E4D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5225" y="738445"/>
            <a:ext cx="2013638" cy="101001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0B9E37B-D3C6-4163-BBC9-6B761F5BDEDD}"/>
              </a:ext>
            </a:extLst>
          </p:cNvPr>
          <p:cNvGrpSpPr/>
          <p:nvPr/>
        </p:nvGrpSpPr>
        <p:grpSpPr>
          <a:xfrm>
            <a:off x="655260" y="2159875"/>
            <a:ext cx="4869469" cy="1206406"/>
            <a:chOff x="535120" y="2032327"/>
            <a:chExt cx="4869469" cy="1206406"/>
          </a:xfrm>
        </p:grpSpPr>
        <p:pic>
          <p:nvPicPr>
            <p:cNvPr id="56" name="Picture 55" descr="A picture containing coin&#10;&#10;Description automatically generated">
              <a:extLst>
                <a:ext uri="{FF2B5EF4-FFF2-40B4-BE49-F238E27FC236}">
                  <a16:creationId xmlns:a16="http://schemas.microsoft.com/office/drawing/2014/main" id="{F5643F3E-6902-4F34-A680-C1578DFF29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7115" b="92095" l="48889" r="94000">
                          <a14:foregroundMark x1="55000" y1="63241" x2="55333" y2="26877"/>
                          <a14:foregroundMark x1="55333" y1="26877" x2="75333" y2="15810"/>
                          <a14:foregroundMark x1="75333" y1="15810" x2="91889" y2="54150"/>
                          <a14:foregroundMark x1="91889" y1="54150" x2="75000" y2="85178"/>
                          <a14:foregroundMark x1="75000" y1="85178" x2="53111" y2="52767"/>
                          <a14:foregroundMark x1="58222" y1="27668" x2="77556" y2="16008"/>
                          <a14:foregroundMark x1="77556" y1="16008" x2="94444" y2="51779"/>
                          <a14:foregroundMark x1="94444" y1="51779" x2="91778" y2="63636"/>
                          <a14:foregroundMark x1="92889" y1="51779" x2="86333" y2="21739"/>
                          <a14:foregroundMark x1="86333" y1="21739" x2="67556" y2="13043"/>
                          <a14:foregroundMark x1="67556" y1="13043" x2="46333" y2="38340"/>
                          <a14:foregroundMark x1="46333" y1="38340" x2="52889" y2="69960"/>
                          <a14:foregroundMark x1="52889" y1="69960" x2="56556" y2="73715"/>
                          <a14:foregroundMark x1="56333" y1="57510" x2="72222" y2="86166"/>
                          <a14:foregroundMark x1="72222" y1="86166" x2="78444" y2="84980"/>
                          <a14:foregroundMark x1="56556" y1="30830" x2="70889" y2="10079"/>
                          <a14:foregroundMark x1="70889" y1="10079" x2="74778" y2="9486"/>
                          <a14:foregroundMark x1="77444" y1="18577" x2="74222" y2="10079"/>
                          <a14:foregroundMark x1="69889" y1="20949" x2="68556" y2="7115"/>
                          <a14:foregroundMark x1="58444" y1="46047" x2="48889" y2="45257"/>
                          <a14:foregroundMark x1="56000" y1="37945" x2="52333" y2="58893"/>
                          <a14:foregroundMark x1="55778" y1="42292" x2="50222" y2="55138"/>
                          <a14:foregroundMark x1="53667" y1="52767" x2="60444" y2="81423"/>
                          <a14:foregroundMark x1="60444" y1="81423" x2="68556" y2="86561"/>
                          <a14:foregroundMark x1="54444" y1="70356" x2="68444" y2="92095"/>
                          <a14:foregroundMark x1="68444" y1="92095" x2="69444" y2="79842"/>
                          <a14:foregroundMark x1="71000" y1="87352" x2="87000" y2="59881"/>
                          <a14:foregroundMark x1="87000" y1="59881" x2="87556" y2="5237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91" t="9095" r="4787" b="10543"/>
            <a:stretch/>
          </p:blipFill>
          <p:spPr>
            <a:xfrm>
              <a:off x="535120" y="2032327"/>
              <a:ext cx="1207497" cy="1206406"/>
            </a:xfrm>
            <a:prstGeom prst="rect">
              <a:avLst/>
            </a:prstGeom>
          </p:spPr>
        </p:pic>
        <p:pic>
          <p:nvPicPr>
            <p:cNvPr id="57" name="Picture 56" descr="A picture containing coin&#10;&#10;Description automatically generated">
              <a:extLst>
                <a:ext uri="{FF2B5EF4-FFF2-40B4-BE49-F238E27FC236}">
                  <a16:creationId xmlns:a16="http://schemas.microsoft.com/office/drawing/2014/main" id="{25771A2C-C208-454D-9028-56B5D5DFDA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7115" b="92095" l="48889" r="94000">
                          <a14:foregroundMark x1="55000" y1="63241" x2="55333" y2="26877"/>
                          <a14:foregroundMark x1="55333" y1="26877" x2="75333" y2="15810"/>
                          <a14:foregroundMark x1="75333" y1="15810" x2="91889" y2="54150"/>
                          <a14:foregroundMark x1="91889" y1="54150" x2="75000" y2="85178"/>
                          <a14:foregroundMark x1="75000" y1="85178" x2="53111" y2="52767"/>
                          <a14:foregroundMark x1="58222" y1="27668" x2="77556" y2="16008"/>
                          <a14:foregroundMark x1="77556" y1="16008" x2="94444" y2="51779"/>
                          <a14:foregroundMark x1="94444" y1="51779" x2="91778" y2="63636"/>
                          <a14:foregroundMark x1="92889" y1="51779" x2="86333" y2="21739"/>
                          <a14:foregroundMark x1="86333" y1="21739" x2="67556" y2="13043"/>
                          <a14:foregroundMark x1="67556" y1="13043" x2="46333" y2="38340"/>
                          <a14:foregroundMark x1="46333" y1="38340" x2="52889" y2="69960"/>
                          <a14:foregroundMark x1="52889" y1="69960" x2="56556" y2="73715"/>
                          <a14:foregroundMark x1="56333" y1="57510" x2="72222" y2="86166"/>
                          <a14:foregroundMark x1="72222" y1="86166" x2="78444" y2="84980"/>
                          <a14:foregroundMark x1="56556" y1="30830" x2="70889" y2="10079"/>
                          <a14:foregroundMark x1="70889" y1="10079" x2="74778" y2="9486"/>
                          <a14:foregroundMark x1="77444" y1="18577" x2="74222" y2="10079"/>
                          <a14:foregroundMark x1="69889" y1="20949" x2="68556" y2="7115"/>
                          <a14:foregroundMark x1="58444" y1="46047" x2="48889" y2="45257"/>
                          <a14:foregroundMark x1="56000" y1="37945" x2="52333" y2="58893"/>
                          <a14:foregroundMark x1="55778" y1="42292" x2="50222" y2="55138"/>
                          <a14:foregroundMark x1="53667" y1="52767" x2="60444" y2="81423"/>
                          <a14:foregroundMark x1="60444" y1="81423" x2="68556" y2="86561"/>
                          <a14:foregroundMark x1="54444" y1="70356" x2="68444" y2="92095"/>
                          <a14:foregroundMark x1="68444" y1="92095" x2="69444" y2="79842"/>
                          <a14:foregroundMark x1="71000" y1="87352" x2="87000" y2="59881"/>
                          <a14:foregroundMark x1="87000" y1="59881" x2="87556" y2="5237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91" t="9095" r="4787" b="10543"/>
            <a:stretch/>
          </p:blipFill>
          <p:spPr>
            <a:xfrm>
              <a:off x="1779771" y="2032327"/>
              <a:ext cx="1207497" cy="1206406"/>
            </a:xfrm>
            <a:prstGeom prst="rect">
              <a:avLst/>
            </a:prstGeom>
          </p:spPr>
        </p:pic>
        <p:pic>
          <p:nvPicPr>
            <p:cNvPr id="58" name="Picture 57" descr="A picture containing coin&#10;&#10;Description automatically generated">
              <a:extLst>
                <a:ext uri="{FF2B5EF4-FFF2-40B4-BE49-F238E27FC236}">
                  <a16:creationId xmlns:a16="http://schemas.microsoft.com/office/drawing/2014/main" id="{88FF3966-01B1-4513-93D6-49C504815C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7115" b="92095" l="48889" r="94000">
                          <a14:foregroundMark x1="55000" y1="63241" x2="55333" y2="26877"/>
                          <a14:foregroundMark x1="55333" y1="26877" x2="75333" y2="15810"/>
                          <a14:foregroundMark x1="75333" y1="15810" x2="91889" y2="54150"/>
                          <a14:foregroundMark x1="91889" y1="54150" x2="75000" y2="85178"/>
                          <a14:foregroundMark x1="75000" y1="85178" x2="53111" y2="52767"/>
                          <a14:foregroundMark x1="58222" y1="27668" x2="77556" y2="16008"/>
                          <a14:foregroundMark x1="77556" y1="16008" x2="94444" y2="51779"/>
                          <a14:foregroundMark x1="94444" y1="51779" x2="91778" y2="63636"/>
                          <a14:foregroundMark x1="92889" y1="51779" x2="86333" y2="21739"/>
                          <a14:foregroundMark x1="86333" y1="21739" x2="67556" y2="13043"/>
                          <a14:foregroundMark x1="67556" y1="13043" x2="46333" y2="38340"/>
                          <a14:foregroundMark x1="46333" y1="38340" x2="52889" y2="69960"/>
                          <a14:foregroundMark x1="52889" y1="69960" x2="56556" y2="73715"/>
                          <a14:foregroundMark x1="56333" y1="57510" x2="72222" y2="86166"/>
                          <a14:foregroundMark x1="72222" y1="86166" x2="78444" y2="84980"/>
                          <a14:foregroundMark x1="56556" y1="30830" x2="70889" y2="10079"/>
                          <a14:foregroundMark x1="70889" y1="10079" x2="74778" y2="9486"/>
                          <a14:foregroundMark x1="77444" y1="18577" x2="74222" y2="10079"/>
                          <a14:foregroundMark x1="69889" y1="20949" x2="68556" y2="7115"/>
                          <a14:foregroundMark x1="58444" y1="46047" x2="48889" y2="45257"/>
                          <a14:foregroundMark x1="56000" y1="37945" x2="52333" y2="58893"/>
                          <a14:foregroundMark x1="55778" y1="42292" x2="50222" y2="55138"/>
                          <a14:foregroundMark x1="53667" y1="52767" x2="60444" y2="81423"/>
                          <a14:foregroundMark x1="60444" y1="81423" x2="68556" y2="86561"/>
                          <a14:foregroundMark x1="54444" y1="70356" x2="68444" y2="92095"/>
                          <a14:foregroundMark x1="68444" y1="92095" x2="69444" y2="79842"/>
                          <a14:foregroundMark x1="71000" y1="87352" x2="87000" y2="59881"/>
                          <a14:foregroundMark x1="87000" y1="59881" x2="87556" y2="5237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91" t="9095" r="4787" b="10543"/>
            <a:stretch/>
          </p:blipFill>
          <p:spPr>
            <a:xfrm>
              <a:off x="3024422" y="2032327"/>
              <a:ext cx="1207497" cy="1206406"/>
            </a:xfrm>
            <a:prstGeom prst="rect">
              <a:avLst/>
            </a:prstGeom>
          </p:spPr>
        </p:pic>
        <p:pic>
          <p:nvPicPr>
            <p:cNvPr id="59" name="Picture 58" descr="A close-up of the front and the back of a coin&#10;&#10;Description automatically generated">
              <a:extLst>
                <a:ext uri="{FF2B5EF4-FFF2-40B4-BE49-F238E27FC236}">
                  <a16:creationId xmlns:a16="http://schemas.microsoft.com/office/drawing/2014/main" id="{5AC6FD92-A10E-433A-B2F6-9EDBC605E9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8696" b="83202" l="53556" r="95889">
                          <a14:foregroundMark x1="57889" y1="26877" x2="60667" y2="70158"/>
                          <a14:foregroundMark x1="60667" y1="70158" x2="82000" y2="76877"/>
                          <a14:foregroundMark x1="82000" y1="76877" x2="91778" y2="40316"/>
                          <a14:foregroundMark x1="91778" y1="40316" x2="81444" y2="14229"/>
                          <a14:foregroundMark x1="81444" y1="14229" x2="65222" y2="16008"/>
                          <a14:foregroundMark x1="60889" y1="16601" x2="81556" y2="13834"/>
                          <a14:foregroundMark x1="81556" y1="13834" x2="95889" y2="44466"/>
                          <a14:foregroundMark x1="90889" y1="31225" x2="91444" y2="24506"/>
                          <a14:foregroundMark x1="91444" y1="26877" x2="84333" y2="52372"/>
                          <a14:foregroundMark x1="56444" y1="27470" x2="57889" y2="49012"/>
                          <a14:foregroundMark x1="54556" y1="50000" x2="54222" y2="41700"/>
                          <a14:foregroundMark x1="56222" y1="48814" x2="54000" y2="45652"/>
                          <a14:foregroundMark x1="63333" y1="71146" x2="73556" y2="78854"/>
                          <a14:foregroundMark x1="71111" y1="16996" x2="73778" y2="8696"/>
                          <a14:foregroundMark x1="71111" y1="79447" x2="77222" y2="81423"/>
                          <a14:foregroundMark x1="68667" y1="79842" x2="83667" y2="62451"/>
                          <a14:foregroundMark x1="83667" y1="62451" x2="84000" y2="57708"/>
                          <a14:foregroundMark x1="86333" y1="12648" x2="94778" y2="50198"/>
                          <a14:foregroundMark x1="94778" y1="50198" x2="82222" y2="75296"/>
                          <a14:foregroundMark x1="82222" y1="75296" x2="80222" y2="76285"/>
                          <a14:foregroundMark x1="78333" y1="80435" x2="79333" y2="78261"/>
                          <a14:foregroundMark x1="77111" y1="83399" x2="94222" y2="63439"/>
                          <a14:foregroundMark x1="94222" y1="63439" x2="95556" y2="49012"/>
                          <a14:foregroundMark x1="77667" y1="81225" x2="91889" y2="40711"/>
                          <a14:foregroundMark x1="91889" y1="40711" x2="81222" y2="12055"/>
                          <a14:foregroundMark x1="81222" y1="12055" x2="61778" y2="15217"/>
                          <a14:foregroundMark x1="61778" y1="15217" x2="53556" y2="44071"/>
                          <a14:foregroundMark x1="53556" y1="44071" x2="54556" y2="557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51" t="4546" r="2976" b="15320"/>
            <a:stretch/>
          </p:blipFill>
          <p:spPr>
            <a:xfrm>
              <a:off x="4269074" y="2088437"/>
              <a:ext cx="1135515" cy="1150296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40931C4-594A-4420-A0F1-FDB4325785AB}"/>
              </a:ext>
            </a:extLst>
          </p:cNvPr>
          <p:cNvGrpSpPr/>
          <p:nvPr/>
        </p:nvGrpSpPr>
        <p:grpSpPr>
          <a:xfrm>
            <a:off x="7996444" y="2055563"/>
            <a:ext cx="3310263" cy="1038071"/>
            <a:chOff x="8090836" y="1950763"/>
            <a:chExt cx="3310263" cy="1038071"/>
          </a:xfrm>
        </p:grpSpPr>
        <p:pic>
          <p:nvPicPr>
            <p:cNvPr id="60" name="Picture 59" descr="A picture containing object, coin&#10;&#10;Description automatically generated">
              <a:extLst>
                <a:ext uri="{FF2B5EF4-FFF2-40B4-BE49-F238E27FC236}">
                  <a16:creationId xmlns:a16="http://schemas.microsoft.com/office/drawing/2014/main" id="{D1BEEDFC-B0E0-444A-A859-4944A931FF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360" b="97050" l="3254" r="94675">
                          <a14:foregroundMark x1="11834" y1="24779" x2="54734" y2="4720"/>
                          <a14:foregroundMark x1="54734" y1="4720" x2="94970" y2="44543"/>
                          <a14:foregroundMark x1="94970" y1="44543" x2="73373" y2="86136"/>
                          <a14:foregroundMark x1="73373" y1="86136" x2="20710" y2="79941"/>
                          <a14:foregroundMark x1="20710" y1="79941" x2="5621" y2="61357"/>
                          <a14:foregroundMark x1="36391" y1="7670" x2="51183" y2="2360"/>
                          <a14:foregroundMark x1="53846" y1="7375" x2="94970" y2="52507"/>
                          <a14:foregroundMark x1="4438" y1="48083" x2="3550" y2="53097"/>
                          <a14:foregroundMark x1="46746" y1="97050" x2="47041" y2="855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0836" y="1950763"/>
              <a:ext cx="1035007" cy="1038071"/>
            </a:xfrm>
            <a:prstGeom prst="rect">
              <a:avLst/>
            </a:prstGeom>
          </p:spPr>
        </p:pic>
        <p:pic>
          <p:nvPicPr>
            <p:cNvPr id="61" name="Picture 60" descr="A picture containing object, coin&#10;&#10;Description automatically generated">
              <a:extLst>
                <a:ext uri="{FF2B5EF4-FFF2-40B4-BE49-F238E27FC236}">
                  <a16:creationId xmlns:a16="http://schemas.microsoft.com/office/drawing/2014/main" id="{3752A5EA-584A-42C0-884E-DACBD26DBF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360" b="97050" l="3254" r="94675">
                          <a14:foregroundMark x1="11834" y1="24779" x2="54734" y2="4720"/>
                          <a14:foregroundMark x1="54734" y1="4720" x2="94970" y2="44543"/>
                          <a14:foregroundMark x1="94970" y1="44543" x2="73373" y2="86136"/>
                          <a14:foregroundMark x1="73373" y1="86136" x2="20710" y2="79941"/>
                          <a14:foregroundMark x1="20710" y1="79941" x2="5621" y2="61357"/>
                          <a14:foregroundMark x1="36391" y1="7670" x2="51183" y2="2360"/>
                          <a14:foregroundMark x1="53846" y1="7375" x2="94970" y2="52507"/>
                          <a14:foregroundMark x1="4438" y1="48083" x2="3550" y2="53097"/>
                          <a14:foregroundMark x1="46746" y1="97050" x2="47041" y2="855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4294" y="1950763"/>
              <a:ext cx="1035007" cy="1038071"/>
            </a:xfrm>
            <a:prstGeom prst="rect">
              <a:avLst/>
            </a:prstGeom>
          </p:spPr>
        </p:pic>
        <p:pic>
          <p:nvPicPr>
            <p:cNvPr id="62" name="Picture 61" descr="A close-up of a coin&#10;&#10;Description automatically generated">
              <a:extLst>
                <a:ext uri="{FF2B5EF4-FFF2-40B4-BE49-F238E27FC236}">
                  <a16:creationId xmlns:a16="http://schemas.microsoft.com/office/drawing/2014/main" id="{EF620F64-5C6B-4297-A060-25C59D57A2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2970" b="96370" l="2658" r="94684">
                          <a14:foregroundMark x1="54817" y1="4620" x2="52824" y2="23102"/>
                          <a14:foregroundMark x1="92359" y1="51485" x2="80731" y2="40594"/>
                          <a14:foregroundMark x1="2658" y1="52145" x2="27907" y2="49835"/>
                          <a14:foregroundMark x1="20598" y1="15182" x2="18937" y2="24092"/>
                          <a14:foregroundMark x1="42525" y1="92739" x2="44518" y2="80528"/>
                          <a14:foregroundMark x1="30565" y1="91749" x2="42857" y2="91419"/>
                          <a14:foregroundMark x1="47176" y1="96370" x2="39535" y2="90429"/>
                          <a14:foregroundMark x1="27907" y1="90759" x2="78073" y2="85149"/>
                          <a14:foregroundMark x1="91694" y1="36634" x2="76080" y2="82508"/>
                          <a14:foregroundMark x1="76080" y1="82508" x2="44850" y2="91749"/>
                          <a14:foregroundMark x1="34884" y1="91419" x2="79734" y2="85479"/>
                          <a14:foregroundMark x1="79734" y1="85479" x2="94684" y2="574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97752" y="1978819"/>
              <a:ext cx="1003347" cy="1010015"/>
            </a:xfrm>
            <a:prstGeom prst="rect">
              <a:avLst/>
            </a:prstGeom>
          </p:spPr>
        </p:pic>
      </p:grpSp>
      <p:pic>
        <p:nvPicPr>
          <p:cNvPr id="63" name="Picture 62" descr="Ico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EA530F2-2F2A-4ADE-8B03-340406BEC40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5290" y="103176"/>
            <a:ext cx="759587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09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608B9E4-E8BA-4147-8174-F61E4A55A9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84" r="5043" b="23435"/>
          <a:stretch/>
        </p:blipFill>
        <p:spPr>
          <a:xfrm>
            <a:off x="0" y="-11575"/>
            <a:ext cx="12192000" cy="68695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F31ED9-6E14-45FA-92A5-752A532792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815"/>
          <a:stretch/>
        </p:blipFill>
        <p:spPr>
          <a:xfrm>
            <a:off x="0" y="5117377"/>
            <a:ext cx="12192000" cy="174062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C4E0A1A-4F8F-4191-B04A-4768483BC2DD}"/>
              </a:ext>
            </a:extLst>
          </p:cNvPr>
          <p:cNvSpPr/>
          <p:nvPr/>
        </p:nvSpPr>
        <p:spPr>
          <a:xfrm>
            <a:off x="401256" y="1094528"/>
            <a:ext cx="11389489" cy="6180032"/>
          </a:xfrm>
          <a:prstGeom prst="roundRect">
            <a:avLst>
              <a:gd name="adj" fmla="val 589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33F2197-37A3-4738-8804-41B4A125DF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2936" y="1306581"/>
            <a:ext cx="3238500" cy="15049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CEC336D-C8D1-4AFA-A102-ED33B2E2AC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2936" y="3012118"/>
            <a:ext cx="3238500" cy="150495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C7C9A72-0F20-4846-97E6-AD8FFE7AE5E9}"/>
              </a:ext>
            </a:extLst>
          </p:cNvPr>
          <p:cNvSpPr txBox="1"/>
          <p:nvPr/>
        </p:nvSpPr>
        <p:spPr>
          <a:xfrm>
            <a:off x="1479889" y="1751280"/>
            <a:ext cx="176012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400" dirty="0">
                <a:latin typeface="Itim" panose="00000500000000000000" pitchFamily="2" charset="-34"/>
                <a:cs typeface="Itim" panose="00000500000000000000" pitchFamily="2" charset="-34"/>
              </a:rPr>
              <a:t>ด้านหน้า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EA658EE-080E-4D90-8238-213BA6C56A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3062" y="1306582"/>
            <a:ext cx="3238500" cy="15049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C276F53-1631-420D-953A-AD835139F3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3062" y="3012118"/>
            <a:ext cx="3238500" cy="150495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C85B2D9-2C24-4CAD-9E0D-1ED0A5044C9E}"/>
              </a:ext>
            </a:extLst>
          </p:cNvPr>
          <p:cNvSpPr txBox="1"/>
          <p:nvPr/>
        </p:nvSpPr>
        <p:spPr>
          <a:xfrm>
            <a:off x="1479889" y="3456816"/>
            <a:ext cx="176012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400" dirty="0">
                <a:latin typeface="Itim" panose="00000500000000000000" pitchFamily="2" charset="-34"/>
                <a:cs typeface="Itim" panose="00000500000000000000" pitchFamily="2" charset="-34"/>
              </a:rPr>
              <a:t>ด้านหลัง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CB592A2-83B5-4CC5-9638-1B6E0206CD67}"/>
              </a:ext>
            </a:extLst>
          </p:cNvPr>
          <p:cNvSpPr txBox="1"/>
          <p:nvPr/>
        </p:nvSpPr>
        <p:spPr>
          <a:xfrm>
            <a:off x="2307148" y="315619"/>
            <a:ext cx="757770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5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ธนบัตรชนิด 500 บาท  มีค่า 500 บาท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A0E1294-72BB-4189-892B-8BE11E929E77}"/>
              </a:ext>
            </a:extLst>
          </p:cNvPr>
          <p:cNvGrpSpPr/>
          <p:nvPr/>
        </p:nvGrpSpPr>
        <p:grpSpPr>
          <a:xfrm>
            <a:off x="1213194" y="4724134"/>
            <a:ext cx="4995640" cy="792000"/>
            <a:chOff x="831228" y="5100054"/>
            <a:chExt cx="4995640" cy="792000"/>
          </a:xfrm>
        </p:grpSpPr>
        <p:pic>
          <p:nvPicPr>
            <p:cNvPr id="23" name="Picture 22" descr="Shape, rectangle, square&#10;&#10;Description automatically generated">
              <a:extLst>
                <a:ext uri="{FF2B5EF4-FFF2-40B4-BE49-F238E27FC236}">
                  <a16:creationId xmlns:a16="http://schemas.microsoft.com/office/drawing/2014/main" id="{072E63B7-97DC-40A4-A0C2-5973DDF69580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228" y="5100054"/>
              <a:ext cx="4995640" cy="7920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1AF80BF-AD41-422C-8A70-D624DC06124D}"/>
                </a:ext>
              </a:extLst>
            </p:cNvPr>
            <p:cNvSpPr txBox="1"/>
            <p:nvPr/>
          </p:nvSpPr>
          <p:spPr>
            <a:xfrm>
              <a:off x="1078829" y="5209474"/>
              <a:ext cx="466049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รูปร่างของธนบัตรเป็นอย่างไร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7EC4FA98-401F-4A17-851E-3C5054D378E1}"/>
              </a:ext>
            </a:extLst>
          </p:cNvPr>
          <p:cNvSpPr txBox="1"/>
          <p:nvPr/>
        </p:nvSpPr>
        <p:spPr>
          <a:xfrm>
            <a:off x="6243651" y="4837364"/>
            <a:ext cx="33813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เป็นรูปสี่เหลี่ยม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DFCA6EF-A366-47D4-BCC8-7A79A5D918B5}"/>
              </a:ext>
            </a:extLst>
          </p:cNvPr>
          <p:cNvGrpSpPr/>
          <p:nvPr/>
        </p:nvGrpSpPr>
        <p:grpSpPr>
          <a:xfrm>
            <a:off x="1213194" y="5688331"/>
            <a:ext cx="4908091" cy="792000"/>
            <a:chOff x="831228" y="5100054"/>
            <a:chExt cx="4908091" cy="792000"/>
          </a:xfrm>
        </p:grpSpPr>
        <p:pic>
          <p:nvPicPr>
            <p:cNvPr id="31" name="Picture 30" descr="Shape, rectangle, square&#10;&#10;Description automatically generated">
              <a:extLst>
                <a:ext uri="{FF2B5EF4-FFF2-40B4-BE49-F238E27FC236}">
                  <a16:creationId xmlns:a16="http://schemas.microsoft.com/office/drawing/2014/main" id="{C09D9305-3669-4381-B516-52BB213D546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228" y="5100054"/>
              <a:ext cx="3710292" cy="79200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99334C0-1F18-4DEB-8C95-F22CD354C698}"/>
                </a:ext>
              </a:extLst>
            </p:cNvPr>
            <p:cNvSpPr txBox="1"/>
            <p:nvPr/>
          </p:nvSpPr>
          <p:spPr>
            <a:xfrm>
              <a:off x="1078829" y="5209474"/>
              <a:ext cx="466049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สีของธนบัตรเป็นสีใด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1C5058A6-0072-4170-8F30-40A797980450}"/>
              </a:ext>
            </a:extLst>
          </p:cNvPr>
          <p:cNvSpPr txBox="1"/>
          <p:nvPr/>
        </p:nvSpPr>
        <p:spPr>
          <a:xfrm>
            <a:off x="5065726" y="5801561"/>
            <a:ext cx="11431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สีม่วง</a:t>
            </a:r>
          </a:p>
        </p:txBody>
      </p:sp>
    </p:spTree>
    <p:extLst>
      <p:ext uri="{BB962C8B-B14F-4D97-AF65-F5344CB8AC3E}">
        <p14:creationId xmlns:p14="http://schemas.microsoft.com/office/powerpoint/2010/main" val="1278287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9A8DEB3-EB9C-4F3B-8EDF-97FF8C2F8D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5172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770191F-4CB6-446E-953B-3FFD710EC233}"/>
              </a:ext>
            </a:extLst>
          </p:cNvPr>
          <p:cNvSpPr/>
          <p:nvPr/>
        </p:nvSpPr>
        <p:spPr>
          <a:xfrm>
            <a:off x="275718" y="277995"/>
            <a:ext cx="11653736" cy="6302010"/>
          </a:xfrm>
          <a:prstGeom prst="roundRect">
            <a:avLst>
              <a:gd name="adj" fmla="val 5053"/>
            </a:avLst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BF85A12-34AC-4165-8804-883064F22119}"/>
              </a:ext>
            </a:extLst>
          </p:cNvPr>
          <p:cNvGrpSpPr/>
          <p:nvPr/>
        </p:nvGrpSpPr>
        <p:grpSpPr>
          <a:xfrm>
            <a:off x="164690" y="0"/>
            <a:ext cx="986090" cy="1307939"/>
            <a:chOff x="164690" y="0"/>
            <a:chExt cx="986090" cy="1307939"/>
          </a:xfrm>
        </p:grpSpPr>
        <p:pic>
          <p:nvPicPr>
            <p:cNvPr id="41" name="Picture 40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99DDD5AC-4852-4A62-BC1E-AB073B0BA4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690" y="0"/>
              <a:ext cx="986090" cy="1307939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9D857E3-5A30-4009-9699-209FA233D9FD}"/>
                </a:ext>
              </a:extLst>
            </p:cNvPr>
            <p:cNvSpPr txBox="1"/>
            <p:nvPr/>
          </p:nvSpPr>
          <p:spPr>
            <a:xfrm flipH="1">
              <a:off x="292035" y="75838"/>
              <a:ext cx="71282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latin typeface="Itim" panose="00000500000000000000" pitchFamily="2" charset="-34"/>
                  <a:cs typeface="Itim" panose="00000500000000000000" pitchFamily="2" charset="-34"/>
                </a:rPr>
                <a:t>4</a:t>
              </a:r>
              <a:endParaRPr lang="th-TH" sz="4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44" name="1">
            <a:extLst>
              <a:ext uri="{FF2B5EF4-FFF2-40B4-BE49-F238E27FC236}">
                <a16:creationId xmlns:a16="http://schemas.microsoft.com/office/drawing/2014/main" id="{D2DC3F54-70EC-4952-B2E4-8EFDB6129CA6}"/>
              </a:ext>
            </a:extLst>
          </p:cNvPr>
          <p:cNvGrpSpPr/>
          <p:nvPr/>
        </p:nvGrpSpPr>
        <p:grpSpPr>
          <a:xfrm>
            <a:off x="595725" y="3828591"/>
            <a:ext cx="5415421" cy="1046369"/>
            <a:chOff x="655444" y="3511703"/>
            <a:chExt cx="5415421" cy="1046369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D882B2BD-6A31-4A2C-A2D3-3DC548190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5444" y="3511703"/>
              <a:ext cx="5415421" cy="1046369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995A902-BD73-4B87-922A-8534591C832E}"/>
                </a:ext>
              </a:extLst>
            </p:cNvPr>
            <p:cNvSpPr txBox="1"/>
            <p:nvPr/>
          </p:nvSpPr>
          <p:spPr>
            <a:xfrm flipH="1">
              <a:off x="1766509" y="3754018"/>
              <a:ext cx="39241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Itim" panose="00000500000000000000" pitchFamily="2" charset="-34"/>
                  <a:cs typeface="Itim" panose="00000500000000000000" pitchFamily="2" charset="-34"/>
                </a:rPr>
                <a:t>2,</a:t>
              </a:r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325</a:t>
              </a:r>
              <a:r>
                <a:rPr lang="en-US" sz="3200" dirty="0"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บาท 75 สตางค์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6DB0A74-561F-42F2-87C8-39A13D0B4E98}"/>
                </a:ext>
              </a:extLst>
            </p:cNvPr>
            <p:cNvSpPr txBox="1"/>
            <p:nvPr/>
          </p:nvSpPr>
          <p:spPr>
            <a:xfrm flipH="1">
              <a:off x="948152" y="3589595"/>
              <a:ext cx="46621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latin typeface="Itim" panose="00000500000000000000" pitchFamily="2" charset="-34"/>
                  <a:cs typeface="Itim" panose="00000500000000000000" pitchFamily="2" charset="-34"/>
                </a:rPr>
                <a:t>A</a:t>
              </a:r>
              <a:endParaRPr lang="th-TH" sz="4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49" name="2">
            <a:extLst>
              <a:ext uri="{FF2B5EF4-FFF2-40B4-BE49-F238E27FC236}">
                <a16:creationId xmlns:a16="http://schemas.microsoft.com/office/drawing/2014/main" id="{6AD5B85B-DAC2-4FE4-9058-AE8538EDC57E}"/>
              </a:ext>
            </a:extLst>
          </p:cNvPr>
          <p:cNvGrpSpPr/>
          <p:nvPr/>
        </p:nvGrpSpPr>
        <p:grpSpPr>
          <a:xfrm>
            <a:off x="6194026" y="3849363"/>
            <a:ext cx="5415421" cy="1046369"/>
            <a:chOff x="655444" y="3511703"/>
            <a:chExt cx="5415421" cy="1046369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24088AEC-415E-4A34-8573-F5A3060FD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5444" y="3511703"/>
              <a:ext cx="5415421" cy="1046369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D19777D2-53F9-4513-AC14-06CB12A5636F}"/>
                </a:ext>
              </a:extLst>
            </p:cNvPr>
            <p:cNvSpPr txBox="1"/>
            <p:nvPr/>
          </p:nvSpPr>
          <p:spPr>
            <a:xfrm flipH="1">
              <a:off x="1766509" y="3754018"/>
              <a:ext cx="39241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Itim" panose="00000500000000000000" pitchFamily="2" charset="-34"/>
                  <a:cs typeface="Itim" panose="00000500000000000000" pitchFamily="2" charset="-34"/>
                </a:rPr>
                <a:t>2,</a:t>
              </a:r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340</a:t>
              </a:r>
              <a:r>
                <a:rPr lang="en-US" sz="3200" dirty="0"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บาท 50 สตางค์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C4141069-CD3E-4710-97AE-DD8653B40A7F}"/>
                </a:ext>
              </a:extLst>
            </p:cNvPr>
            <p:cNvSpPr txBox="1"/>
            <p:nvPr/>
          </p:nvSpPr>
          <p:spPr>
            <a:xfrm flipH="1">
              <a:off x="948152" y="3589595"/>
              <a:ext cx="46621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latin typeface="Itim" panose="00000500000000000000" pitchFamily="2" charset="-34"/>
                  <a:cs typeface="Itim" panose="00000500000000000000" pitchFamily="2" charset="-34"/>
                </a:rPr>
                <a:t>B</a:t>
              </a:r>
              <a:endParaRPr lang="th-TH" sz="4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76" name="3">
            <a:extLst>
              <a:ext uri="{FF2B5EF4-FFF2-40B4-BE49-F238E27FC236}">
                <a16:creationId xmlns:a16="http://schemas.microsoft.com/office/drawing/2014/main" id="{76C7C986-40B7-49DD-A880-C4D2C42099F0}"/>
              </a:ext>
            </a:extLst>
          </p:cNvPr>
          <p:cNvGrpSpPr/>
          <p:nvPr/>
        </p:nvGrpSpPr>
        <p:grpSpPr>
          <a:xfrm>
            <a:off x="595725" y="5140151"/>
            <a:ext cx="5415421" cy="1046369"/>
            <a:chOff x="655444" y="3511703"/>
            <a:chExt cx="5415421" cy="1046369"/>
          </a:xfrm>
        </p:grpSpPr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31883480-B596-4DFF-8261-723E17743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5444" y="3511703"/>
              <a:ext cx="5415421" cy="1046369"/>
            </a:xfrm>
            <a:prstGeom prst="rect">
              <a:avLst/>
            </a:prstGeom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5A6271B7-55F2-44A8-A074-A79D933DD133}"/>
                </a:ext>
              </a:extLst>
            </p:cNvPr>
            <p:cNvSpPr txBox="1"/>
            <p:nvPr/>
          </p:nvSpPr>
          <p:spPr>
            <a:xfrm flipH="1">
              <a:off x="1766509" y="3754018"/>
              <a:ext cx="39241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Itim" panose="00000500000000000000" pitchFamily="2" charset="-34"/>
                  <a:cs typeface="Itim" panose="00000500000000000000" pitchFamily="2" charset="-34"/>
                </a:rPr>
                <a:t>2,</a:t>
              </a:r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330</a:t>
              </a:r>
              <a:r>
                <a:rPr lang="en-US" sz="3200" dirty="0"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บาท 25 สตางค์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3B99354D-3C95-4444-8481-EF34FF6D5FB6}"/>
                </a:ext>
              </a:extLst>
            </p:cNvPr>
            <p:cNvSpPr txBox="1"/>
            <p:nvPr/>
          </p:nvSpPr>
          <p:spPr>
            <a:xfrm flipH="1">
              <a:off x="948152" y="3589595"/>
              <a:ext cx="46621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latin typeface="Itim" panose="00000500000000000000" pitchFamily="2" charset="-34"/>
                  <a:cs typeface="Itim" panose="00000500000000000000" pitchFamily="2" charset="-34"/>
                </a:rPr>
                <a:t>C</a:t>
              </a:r>
              <a:endParaRPr lang="th-TH" sz="4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80" name="4">
            <a:extLst>
              <a:ext uri="{FF2B5EF4-FFF2-40B4-BE49-F238E27FC236}">
                <a16:creationId xmlns:a16="http://schemas.microsoft.com/office/drawing/2014/main" id="{25919AC6-209C-40A0-B1EC-65B74A3E8227}"/>
              </a:ext>
            </a:extLst>
          </p:cNvPr>
          <p:cNvGrpSpPr/>
          <p:nvPr/>
        </p:nvGrpSpPr>
        <p:grpSpPr>
          <a:xfrm>
            <a:off x="6194026" y="5129991"/>
            <a:ext cx="5415421" cy="1046369"/>
            <a:chOff x="655444" y="3511703"/>
            <a:chExt cx="5415421" cy="1046369"/>
          </a:xfrm>
        </p:grpSpPr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652C3626-6764-4672-8289-0700555C2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5444" y="3511703"/>
              <a:ext cx="5415421" cy="1046369"/>
            </a:xfrm>
            <a:prstGeom prst="rect">
              <a:avLst/>
            </a:prstGeom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A6F1BD89-C5BE-406E-9B35-48EFBC2D745C}"/>
                </a:ext>
              </a:extLst>
            </p:cNvPr>
            <p:cNvSpPr txBox="1"/>
            <p:nvPr/>
          </p:nvSpPr>
          <p:spPr>
            <a:xfrm flipH="1">
              <a:off x="1766509" y="3754018"/>
              <a:ext cx="39241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Itim" panose="00000500000000000000" pitchFamily="2" charset="-34"/>
                  <a:cs typeface="Itim" panose="00000500000000000000" pitchFamily="2" charset="-34"/>
                </a:rPr>
                <a:t>2,</a:t>
              </a:r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330</a:t>
              </a:r>
              <a:r>
                <a:rPr lang="en-US" sz="3200" dirty="0"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บาท 75 สตางค์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6A393188-B336-415F-9B2A-1A64D3CD16DF}"/>
                </a:ext>
              </a:extLst>
            </p:cNvPr>
            <p:cNvSpPr txBox="1"/>
            <p:nvPr/>
          </p:nvSpPr>
          <p:spPr>
            <a:xfrm flipH="1">
              <a:off x="978632" y="3609915"/>
              <a:ext cx="46621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latin typeface="Itim" panose="00000500000000000000" pitchFamily="2" charset="-34"/>
                  <a:cs typeface="Itim" panose="00000500000000000000" pitchFamily="2" charset="-34"/>
                </a:rPr>
                <a:t>D</a:t>
              </a:r>
              <a:endParaRPr lang="th-TH" sz="4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84" name="ผิด2">
            <a:extLst>
              <a:ext uri="{FF2B5EF4-FFF2-40B4-BE49-F238E27FC236}">
                <a16:creationId xmlns:a16="http://schemas.microsoft.com/office/drawing/2014/main" id="{2162DA54-702F-4C4C-A295-9305C49FC6F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60" y="3892136"/>
            <a:ext cx="936000" cy="936000"/>
          </a:xfrm>
          <a:prstGeom prst="rect">
            <a:avLst/>
          </a:prstGeom>
        </p:spPr>
      </p:pic>
      <p:pic>
        <p:nvPicPr>
          <p:cNvPr id="86" name="ผิด2">
            <a:extLst>
              <a:ext uri="{FF2B5EF4-FFF2-40B4-BE49-F238E27FC236}">
                <a16:creationId xmlns:a16="http://schemas.microsoft.com/office/drawing/2014/main" id="{441778CE-81AB-4ECF-BD65-CCC41DBC3D2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20" y="5197105"/>
            <a:ext cx="936000" cy="936000"/>
          </a:xfrm>
          <a:prstGeom prst="rect">
            <a:avLst/>
          </a:prstGeom>
        </p:spPr>
      </p:pic>
      <p:pic>
        <p:nvPicPr>
          <p:cNvPr id="88" name="ผิด2">
            <a:extLst>
              <a:ext uri="{FF2B5EF4-FFF2-40B4-BE49-F238E27FC236}">
                <a16:creationId xmlns:a16="http://schemas.microsoft.com/office/drawing/2014/main" id="{0258C107-F845-4A95-97AD-DF8DD581362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879" y="3915524"/>
            <a:ext cx="936000" cy="936000"/>
          </a:xfrm>
          <a:prstGeom prst="rect">
            <a:avLst/>
          </a:prstGeom>
        </p:spPr>
      </p:pic>
      <p:pic>
        <p:nvPicPr>
          <p:cNvPr id="91" name="ถูก1">
            <a:extLst>
              <a:ext uri="{FF2B5EF4-FFF2-40B4-BE49-F238E27FC236}">
                <a16:creationId xmlns:a16="http://schemas.microsoft.com/office/drawing/2014/main" id="{2538B125-4656-4FD2-B4D6-393609BAE41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331" y="5203287"/>
            <a:ext cx="936000" cy="936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15F6216-9683-418C-A24B-C8F6862DD11D}"/>
              </a:ext>
            </a:extLst>
          </p:cNvPr>
          <p:cNvGrpSpPr/>
          <p:nvPr/>
        </p:nvGrpSpPr>
        <p:grpSpPr>
          <a:xfrm>
            <a:off x="1870257" y="491336"/>
            <a:ext cx="8742452" cy="1745824"/>
            <a:chOff x="1449172" y="491336"/>
            <a:chExt cx="8742452" cy="174582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3319263-3DCC-4BE7-8F92-92843475E04D}"/>
                </a:ext>
              </a:extLst>
            </p:cNvPr>
            <p:cNvGrpSpPr/>
            <p:nvPr/>
          </p:nvGrpSpPr>
          <p:grpSpPr>
            <a:xfrm>
              <a:off x="1449172" y="491336"/>
              <a:ext cx="2548198" cy="1211055"/>
              <a:chOff x="1449172" y="491336"/>
              <a:chExt cx="2548198" cy="1211055"/>
            </a:xfrm>
          </p:grpSpPr>
          <p:pic>
            <p:nvPicPr>
              <p:cNvPr id="48" name="Picture 47" descr="A close-up of a currency note&#10;&#10;Description automatically generated with medium confidence">
                <a:extLst>
                  <a:ext uri="{FF2B5EF4-FFF2-40B4-BE49-F238E27FC236}">
                    <a16:creationId xmlns:a16="http://schemas.microsoft.com/office/drawing/2014/main" id="{756D4D2C-3EF5-4A49-B0EC-8754C507E8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49172" y="491336"/>
                <a:ext cx="2269338" cy="1010015"/>
              </a:xfrm>
              <a:prstGeom prst="rect">
                <a:avLst/>
              </a:prstGeom>
            </p:spPr>
          </p:pic>
          <p:pic>
            <p:nvPicPr>
              <p:cNvPr id="52" name="Picture 51" descr="A close-up of a currency note&#10;&#10;Description automatically generated with medium confidence">
                <a:extLst>
                  <a:ext uri="{FF2B5EF4-FFF2-40B4-BE49-F238E27FC236}">
                    <a16:creationId xmlns:a16="http://schemas.microsoft.com/office/drawing/2014/main" id="{81CAD8AF-8D4E-4B96-B457-09671871AB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28032" y="692376"/>
                <a:ext cx="2269338" cy="1010015"/>
              </a:xfrm>
              <a:prstGeom prst="rect">
                <a:avLst/>
              </a:prstGeom>
            </p:spPr>
          </p:pic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D4B18359-AB32-4B29-83FF-C407EB6AEAE0}"/>
                </a:ext>
              </a:extLst>
            </p:cNvPr>
            <p:cNvGrpSpPr/>
            <p:nvPr/>
          </p:nvGrpSpPr>
          <p:grpSpPr>
            <a:xfrm>
              <a:off x="4238982" y="491336"/>
              <a:ext cx="2866783" cy="1745824"/>
              <a:chOff x="6736168" y="491336"/>
              <a:chExt cx="2866783" cy="1745824"/>
            </a:xfrm>
          </p:grpSpPr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5473828C-D74A-4A27-9D13-40C752FF6B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736168" y="491336"/>
                <a:ext cx="2013638" cy="1010015"/>
              </a:xfrm>
              <a:prstGeom prst="rect">
                <a:avLst/>
              </a:prstGeom>
            </p:spPr>
          </p:pic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30AF14FA-C8DE-4EAB-88A3-1954B16D47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949454" y="675288"/>
                <a:ext cx="2013638" cy="1010015"/>
              </a:xfrm>
              <a:prstGeom prst="rect">
                <a:avLst/>
              </a:prstGeom>
            </p:spPr>
          </p:pic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25C4F937-C34F-42E9-B31D-559A6EE4B0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162740" y="859240"/>
                <a:ext cx="2013638" cy="1010015"/>
              </a:xfrm>
              <a:prstGeom prst="rect">
                <a:avLst/>
              </a:prstGeom>
            </p:spPr>
          </p:pic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2AC8A52D-CFDB-43AE-8DA1-FC401A7D52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376026" y="1043192"/>
                <a:ext cx="2013638" cy="1010015"/>
              </a:xfrm>
              <a:prstGeom prst="rect">
                <a:avLst/>
              </a:prstGeom>
            </p:spPr>
          </p:pic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0B450487-B38C-4734-9F7D-14E3ACB09E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589313" y="1227145"/>
                <a:ext cx="2013638" cy="1010015"/>
              </a:xfrm>
              <a:prstGeom prst="rect">
                <a:avLst/>
              </a:prstGeom>
            </p:spPr>
          </p:pic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7FD89F2-76A4-4FFF-B7B5-243A4C32EBA7}"/>
                </a:ext>
              </a:extLst>
            </p:cNvPr>
            <p:cNvGrpSpPr/>
            <p:nvPr/>
          </p:nvGrpSpPr>
          <p:grpSpPr>
            <a:xfrm>
              <a:off x="7347378" y="491336"/>
              <a:ext cx="2844246" cy="1411131"/>
              <a:chOff x="888433" y="1939263"/>
              <a:chExt cx="2844246" cy="1411131"/>
            </a:xfrm>
          </p:grpSpPr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B4D647C2-4337-4B7B-8B43-FF62FD3E14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88433" y="1939263"/>
                <a:ext cx="1924143" cy="1010015"/>
              </a:xfrm>
              <a:prstGeom prst="rect">
                <a:avLst/>
              </a:prstGeom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8601EC5D-72AB-47CD-9B33-8B524F21C9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348485" y="2139821"/>
                <a:ext cx="1924143" cy="1010015"/>
              </a:xfrm>
              <a:prstGeom prst="rect">
                <a:avLst/>
              </a:prstGeom>
            </p:spPr>
          </p:pic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A631CEF1-4B38-4A7F-B077-B8471D6417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808536" y="2340379"/>
                <a:ext cx="1924143" cy="1010015"/>
              </a:xfrm>
              <a:prstGeom prst="rect">
                <a:avLst/>
              </a:prstGeom>
            </p:spPr>
          </p:pic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7AFC4BD-DB3A-4492-8FE8-FBF68BF03116}"/>
              </a:ext>
            </a:extLst>
          </p:cNvPr>
          <p:cNvGrpSpPr/>
          <p:nvPr/>
        </p:nvGrpSpPr>
        <p:grpSpPr>
          <a:xfrm>
            <a:off x="837309" y="2390720"/>
            <a:ext cx="10530554" cy="1120049"/>
            <a:chOff x="783260" y="2506467"/>
            <a:chExt cx="10530554" cy="1120049"/>
          </a:xfrm>
        </p:grpSpPr>
        <p:pic>
          <p:nvPicPr>
            <p:cNvPr id="37" name="Picture 36" descr="A close-up of a coin&#10;&#10;Description automatically generated">
              <a:extLst>
                <a:ext uri="{FF2B5EF4-FFF2-40B4-BE49-F238E27FC236}">
                  <a16:creationId xmlns:a16="http://schemas.microsoft.com/office/drawing/2014/main" id="{5C4903EA-D49E-4ED8-A0EF-A3963B3C43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970" b="96370" l="2658" r="94684">
                          <a14:foregroundMark x1="54817" y1="4620" x2="52824" y2="23102"/>
                          <a14:foregroundMark x1="92359" y1="51485" x2="80731" y2="40594"/>
                          <a14:foregroundMark x1="2658" y1="52145" x2="27907" y2="49835"/>
                          <a14:foregroundMark x1="20598" y1="15182" x2="18937" y2="24092"/>
                          <a14:foregroundMark x1="42525" y1="92739" x2="44518" y2="80528"/>
                          <a14:foregroundMark x1="30565" y1="91749" x2="42857" y2="91419"/>
                          <a14:foregroundMark x1="47176" y1="96370" x2="39535" y2="90429"/>
                          <a14:foregroundMark x1="27907" y1="90759" x2="78073" y2="85149"/>
                          <a14:foregroundMark x1="91694" y1="36634" x2="76080" y2="82508"/>
                          <a14:foregroundMark x1="76080" y1="82508" x2="44850" y2="91749"/>
                          <a14:foregroundMark x1="34884" y1="91419" x2="79734" y2="85479"/>
                          <a14:foregroundMark x1="79734" y1="85479" x2="94684" y2="574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8377" y="2643059"/>
              <a:ext cx="976965" cy="983457"/>
            </a:xfrm>
            <a:prstGeom prst="rect">
              <a:avLst/>
            </a:prstGeom>
          </p:spPr>
        </p:pic>
        <p:pic>
          <p:nvPicPr>
            <p:cNvPr id="59" name="Picture 58" descr="A close-up of the front and the back of a coin&#10;&#10;Description automatically generated">
              <a:extLst>
                <a:ext uri="{FF2B5EF4-FFF2-40B4-BE49-F238E27FC236}">
                  <a16:creationId xmlns:a16="http://schemas.microsoft.com/office/drawing/2014/main" id="{B57D40C8-7E76-4BFF-B799-0502439AE3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8696" b="83202" l="53556" r="95889">
                          <a14:foregroundMark x1="57889" y1="26877" x2="60667" y2="70158"/>
                          <a14:foregroundMark x1="60667" y1="70158" x2="82000" y2="76877"/>
                          <a14:foregroundMark x1="82000" y1="76877" x2="91778" y2="40316"/>
                          <a14:foregroundMark x1="91778" y1="40316" x2="81444" y2="14229"/>
                          <a14:foregroundMark x1="81444" y1="14229" x2="65222" y2="16008"/>
                          <a14:foregroundMark x1="60889" y1="16601" x2="81556" y2="13834"/>
                          <a14:foregroundMark x1="81556" y1="13834" x2="95889" y2="44466"/>
                          <a14:foregroundMark x1="90889" y1="31225" x2="91444" y2="24506"/>
                          <a14:foregroundMark x1="91444" y1="26877" x2="84333" y2="52372"/>
                          <a14:foregroundMark x1="56444" y1="27470" x2="57889" y2="49012"/>
                          <a14:foregroundMark x1="54556" y1="50000" x2="54222" y2="41700"/>
                          <a14:foregroundMark x1="56222" y1="48814" x2="54000" y2="45652"/>
                          <a14:foregroundMark x1="63333" y1="71146" x2="73556" y2="78854"/>
                          <a14:foregroundMark x1="71111" y1="16996" x2="73778" y2="8696"/>
                          <a14:foregroundMark x1="71111" y1="79447" x2="77222" y2="81423"/>
                          <a14:foregroundMark x1="68667" y1="79842" x2="83667" y2="62451"/>
                          <a14:foregroundMark x1="83667" y1="62451" x2="84000" y2="57708"/>
                          <a14:foregroundMark x1="86333" y1="12648" x2="94778" y2="50198"/>
                          <a14:foregroundMark x1="94778" y1="50198" x2="82222" y2="75296"/>
                          <a14:foregroundMark x1="82222" y1="75296" x2="80222" y2="76285"/>
                          <a14:foregroundMark x1="78333" y1="80435" x2="79333" y2="78261"/>
                          <a14:foregroundMark x1="77111" y1="83399" x2="94222" y2="63439"/>
                          <a14:foregroundMark x1="94222" y1="63439" x2="95556" y2="49012"/>
                          <a14:foregroundMark x1="77667" y1="81225" x2="91889" y2="40711"/>
                          <a14:foregroundMark x1="91889" y1="40711" x2="81222" y2="12055"/>
                          <a14:foregroundMark x1="81222" y1="12055" x2="61778" y2="15217"/>
                          <a14:foregroundMark x1="61778" y1="15217" x2="53556" y2="44071"/>
                          <a14:foregroundMark x1="53556" y1="44071" x2="54556" y2="557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51" t="4546" r="2976" b="15320"/>
            <a:stretch/>
          </p:blipFill>
          <p:spPr>
            <a:xfrm>
              <a:off x="783260" y="2506467"/>
              <a:ext cx="1105657" cy="1120049"/>
            </a:xfrm>
            <a:prstGeom prst="rect">
              <a:avLst/>
            </a:prstGeom>
          </p:spPr>
        </p:pic>
        <p:pic>
          <p:nvPicPr>
            <p:cNvPr id="60" name="Picture 59" descr="A close-up of the front and the back of a coin&#10;&#10;Description automatically generated">
              <a:extLst>
                <a:ext uri="{FF2B5EF4-FFF2-40B4-BE49-F238E27FC236}">
                  <a16:creationId xmlns:a16="http://schemas.microsoft.com/office/drawing/2014/main" id="{2AA3E431-7734-436A-AD88-7507191D39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8696" b="83202" l="53556" r="95889">
                          <a14:foregroundMark x1="57889" y1="26877" x2="60667" y2="70158"/>
                          <a14:foregroundMark x1="60667" y1="70158" x2="82000" y2="76877"/>
                          <a14:foregroundMark x1="82000" y1="76877" x2="91778" y2="40316"/>
                          <a14:foregroundMark x1="91778" y1="40316" x2="81444" y2="14229"/>
                          <a14:foregroundMark x1="81444" y1="14229" x2="65222" y2="16008"/>
                          <a14:foregroundMark x1="60889" y1="16601" x2="81556" y2="13834"/>
                          <a14:foregroundMark x1="81556" y1="13834" x2="95889" y2="44466"/>
                          <a14:foregroundMark x1="90889" y1="31225" x2="91444" y2="24506"/>
                          <a14:foregroundMark x1="91444" y1="26877" x2="84333" y2="52372"/>
                          <a14:foregroundMark x1="56444" y1="27470" x2="57889" y2="49012"/>
                          <a14:foregroundMark x1="54556" y1="50000" x2="54222" y2="41700"/>
                          <a14:foregroundMark x1="56222" y1="48814" x2="54000" y2="45652"/>
                          <a14:foregroundMark x1="63333" y1="71146" x2="73556" y2="78854"/>
                          <a14:foregroundMark x1="71111" y1="16996" x2="73778" y2="8696"/>
                          <a14:foregroundMark x1="71111" y1="79447" x2="77222" y2="81423"/>
                          <a14:foregroundMark x1="68667" y1="79842" x2="83667" y2="62451"/>
                          <a14:foregroundMark x1="83667" y1="62451" x2="84000" y2="57708"/>
                          <a14:foregroundMark x1="86333" y1="12648" x2="94778" y2="50198"/>
                          <a14:foregroundMark x1="94778" y1="50198" x2="82222" y2="75296"/>
                          <a14:foregroundMark x1="82222" y1="75296" x2="80222" y2="76285"/>
                          <a14:foregroundMark x1="78333" y1="80435" x2="79333" y2="78261"/>
                          <a14:foregroundMark x1="77111" y1="83399" x2="94222" y2="63439"/>
                          <a14:foregroundMark x1="94222" y1="63439" x2="95556" y2="49012"/>
                          <a14:foregroundMark x1="77667" y1="81225" x2="91889" y2="40711"/>
                          <a14:foregroundMark x1="91889" y1="40711" x2="81222" y2="12055"/>
                          <a14:foregroundMark x1="81222" y1="12055" x2="61778" y2="15217"/>
                          <a14:foregroundMark x1="61778" y1="15217" x2="53556" y2="44071"/>
                          <a14:foregroundMark x1="53556" y1="44071" x2="54556" y2="557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51" t="4546" r="2976" b="15320"/>
            <a:stretch/>
          </p:blipFill>
          <p:spPr>
            <a:xfrm>
              <a:off x="2021188" y="2506467"/>
              <a:ext cx="1105657" cy="1120049"/>
            </a:xfrm>
            <a:prstGeom prst="rect">
              <a:avLst/>
            </a:prstGeom>
          </p:spPr>
        </p:pic>
        <p:pic>
          <p:nvPicPr>
            <p:cNvPr id="61" name="Picture 60" descr="A close-up of the front and the back of a coin&#10;&#10;Description automatically generated">
              <a:extLst>
                <a:ext uri="{FF2B5EF4-FFF2-40B4-BE49-F238E27FC236}">
                  <a16:creationId xmlns:a16="http://schemas.microsoft.com/office/drawing/2014/main" id="{764858F4-6AC9-4F61-B84E-AAB0981A21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8696" b="83202" l="53556" r="95889">
                          <a14:foregroundMark x1="57889" y1="26877" x2="60667" y2="70158"/>
                          <a14:foregroundMark x1="60667" y1="70158" x2="82000" y2="76877"/>
                          <a14:foregroundMark x1="82000" y1="76877" x2="91778" y2="40316"/>
                          <a14:foregroundMark x1="91778" y1="40316" x2="81444" y2="14229"/>
                          <a14:foregroundMark x1="81444" y1="14229" x2="65222" y2="16008"/>
                          <a14:foregroundMark x1="60889" y1="16601" x2="81556" y2="13834"/>
                          <a14:foregroundMark x1="81556" y1="13834" x2="95889" y2="44466"/>
                          <a14:foregroundMark x1="90889" y1="31225" x2="91444" y2="24506"/>
                          <a14:foregroundMark x1="91444" y1="26877" x2="84333" y2="52372"/>
                          <a14:foregroundMark x1="56444" y1="27470" x2="57889" y2="49012"/>
                          <a14:foregroundMark x1="54556" y1="50000" x2="54222" y2="41700"/>
                          <a14:foregroundMark x1="56222" y1="48814" x2="54000" y2="45652"/>
                          <a14:foregroundMark x1="63333" y1="71146" x2="73556" y2="78854"/>
                          <a14:foregroundMark x1="71111" y1="16996" x2="73778" y2="8696"/>
                          <a14:foregroundMark x1="71111" y1="79447" x2="77222" y2="81423"/>
                          <a14:foregroundMark x1="68667" y1="79842" x2="83667" y2="62451"/>
                          <a14:foregroundMark x1="83667" y1="62451" x2="84000" y2="57708"/>
                          <a14:foregroundMark x1="86333" y1="12648" x2="94778" y2="50198"/>
                          <a14:foregroundMark x1="94778" y1="50198" x2="82222" y2="75296"/>
                          <a14:foregroundMark x1="82222" y1="75296" x2="80222" y2="76285"/>
                          <a14:foregroundMark x1="78333" y1="80435" x2="79333" y2="78261"/>
                          <a14:foregroundMark x1="77111" y1="83399" x2="94222" y2="63439"/>
                          <a14:foregroundMark x1="94222" y1="63439" x2="95556" y2="49012"/>
                          <a14:foregroundMark x1="77667" y1="81225" x2="91889" y2="40711"/>
                          <a14:foregroundMark x1="91889" y1="40711" x2="81222" y2="12055"/>
                          <a14:foregroundMark x1="81222" y1="12055" x2="61778" y2="15217"/>
                          <a14:foregroundMark x1="61778" y1="15217" x2="53556" y2="44071"/>
                          <a14:foregroundMark x1="53556" y1="44071" x2="54556" y2="557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51" t="4546" r="2976" b="15320"/>
            <a:stretch/>
          </p:blipFill>
          <p:spPr>
            <a:xfrm>
              <a:off x="3259116" y="2506467"/>
              <a:ext cx="1105657" cy="1120049"/>
            </a:xfrm>
            <a:prstGeom prst="rect">
              <a:avLst/>
            </a:prstGeom>
          </p:spPr>
        </p:pic>
        <p:pic>
          <p:nvPicPr>
            <p:cNvPr id="62" name="Picture 61" descr="A couple of gold coins&#10;&#10;Description automatically generated with low confidence">
              <a:extLst>
                <a:ext uri="{FF2B5EF4-FFF2-40B4-BE49-F238E27FC236}">
                  <a16:creationId xmlns:a16="http://schemas.microsoft.com/office/drawing/2014/main" id="{292A593B-8851-4289-A854-01208702FB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7708" b="98419" l="49778" r="98556">
                          <a14:foregroundMark x1="64667" y1="75099" x2="54222" y2="39921"/>
                          <a14:foregroundMark x1="54222" y1="39921" x2="71333" y2="16798"/>
                          <a14:foregroundMark x1="71333" y1="16798" x2="84778" y2="36166"/>
                          <a14:foregroundMark x1="84778" y1="36166" x2="87333" y2="69763"/>
                          <a14:foregroundMark x1="87333" y1="69763" x2="73111" y2="87549"/>
                          <a14:foregroundMark x1="73111" y1="87549" x2="53333" y2="68775"/>
                          <a14:foregroundMark x1="53333" y1="68775" x2="50683" y2="37396"/>
                          <a14:foregroundMark x1="54573" y1="25022" x2="65778" y2="21146"/>
                          <a14:foregroundMark x1="74000" y1="24111" x2="72680" y2="12653"/>
                          <a14:foregroundMark x1="71000" y1="23123" x2="92222" y2="56126"/>
                          <a14:foregroundMark x1="92222" y1="56126" x2="98556" y2="58103"/>
                          <a14:foregroundMark x1="74000" y1="71739" x2="70667" y2="98419"/>
                          <a14:foregroundMark x1="62000" y1="49407" x2="57333" y2="43478"/>
                          <a14:foregroundMark x1="57111" y1="43478" x2="54556" y2="47431"/>
                          <a14:foregroundMark x1="54556" y1="47826" x2="54556" y2="47826"/>
                          <a14:foregroundMark x1="54556" y1="49802" x2="54556" y2="49802"/>
                          <a14:backgroundMark x1="52778" y1="29051" x2="52778" y2="29051"/>
                          <a14:backgroundMark x1="52556" y1="28261" x2="50222" y2="30435"/>
                          <a14:backgroundMark x1="54222" y1="24308" x2="50556" y2="27273"/>
                          <a14:backgroundMark x1="49667" y1="30830" x2="54222" y2="20751"/>
                          <a14:backgroundMark x1="51667" y1="30830" x2="49556" y2="36166"/>
                          <a14:backgroundMark x1="71000" y1="8498" x2="76111" y2="96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54" t="12539" r="6827" b="11036"/>
            <a:stretch/>
          </p:blipFill>
          <p:spPr>
            <a:xfrm>
              <a:off x="4497044" y="2533786"/>
              <a:ext cx="1101692" cy="1092730"/>
            </a:xfrm>
            <a:prstGeom prst="rect">
              <a:avLst/>
            </a:prstGeom>
          </p:spPr>
        </p:pic>
        <p:pic>
          <p:nvPicPr>
            <p:cNvPr id="63" name="Picture 62" descr="A couple of gold coins&#10;&#10;Description automatically generated with low confidence">
              <a:extLst>
                <a:ext uri="{FF2B5EF4-FFF2-40B4-BE49-F238E27FC236}">
                  <a16:creationId xmlns:a16="http://schemas.microsoft.com/office/drawing/2014/main" id="{EBA847E4-5FD4-407C-9F3C-BA4A6986D0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7708" b="98419" l="49778" r="98556">
                          <a14:foregroundMark x1="64667" y1="75099" x2="54222" y2="39921"/>
                          <a14:foregroundMark x1="54222" y1="39921" x2="71333" y2="16798"/>
                          <a14:foregroundMark x1="71333" y1="16798" x2="84778" y2="36166"/>
                          <a14:foregroundMark x1="84778" y1="36166" x2="87333" y2="69763"/>
                          <a14:foregroundMark x1="87333" y1="69763" x2="73111" y2="87549"/>
                          <a14:foregroundMark x1="73111" y1="87549" x2="53333" y2="68775"/>
                          <a14:foregroundMark x1="53333" y1="68775" x2="50683" y2="37396"/>
                          <a14:foregroundMark x1="54573" y1="25022" x2="65778" y2="21146"/>
                          <a14:foregroundMark x1="74000" y1="24111" x2="72680" y2="12653"/>
                          <a14:foregroundMark x1="71000" y1="23123" x2="92222" y2="56126"/>
                          <a14:foregroundMark x1="92222" y1="56126" x2="98556" y2="58103"/>
                          <a14:foregroundMark x1="74000" y1="71739" x2="70667" y2="98419"/>
                          <a14:foregroundMark x1="62000" y1="49407" x2="57333" y2="43478"/>
                          <a14:foregroundMark x1="57111" y1="43478" x2="54556" y2="47431"/>
                          <a14:foregroundMark x1="54556" y1="47826" x2="54556" y2="47826"/>
                          <a14:foregroundMark x1="54556" y1="49802" x2="54556" y2="49802"/>
                          <a14:backgroundMark x1="52778" y1="29051" x2="52778" y2="29051"/>
                          <a14:backgroundMark x1="52556" y1="28261" x2="50222" y2="30435"/>
                          <a14:backgroundMark x1="54222" y1="24308" x2="50556" y2="27273"/>
                          <a14:backgroundMark x1="49667" y1="30830" x2="54222" y2="20751"/>
                          <a14:backgroundMark x1="51667" y1="30830" x2="49556" y2="36166"/>
                          <a14:backgroundMark x1="71000" y1="8498" x2="76111" y2="96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54" t="12539" r="6827" b="11036"/>
            <a:stretch/>
          </p:blipFill>
          <p:spPr>
            <a:xfrm>
              <a:off x="5731007" y="2533786"/>
              <a:ext cx="1101692" cy="1092730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9FE92981-F851-4BD4-A897-F8B5921993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7000" b="91000" l="7000" r="91000">
                          <a14:foregroundMark x1="23000" y1="16000" x2="68000" y2="73000"/>
                          <a14:foregroundMark x1="68000" y1="73000" x2="69000" y2="77000"/>
                          <a14:foregroundMark x1="48000" y1="8000" x2="88000" y2="32000"/>
                          <a14:foregroundMark x1="88000" y1="32000" x2="84000" y2="73000"/>
                          <a14:foregroundMark x1="84000" y1="73000" x2="44000" y2="88000"/>
                          <a14:foregroundMark x1="44000" y1="88000" x2="14000" y2="50000"/>
                          <a14:foregroundMark x1="14000" y1="50000" x2="12000" y2="45000"/>
                          <a14:foregroundMark x1="46000" y1="7000" x2="85000" y2="29000"/>
                          <a14:foregroundMark x1="85000" y1="29000" x2="85000" y2="29000"/>
                          <a14:foregroundMark x1="89000" y1="25000" x2="54000" y2="7000"/>
                          <a14:foregroundMark x1="87000" y1="26000" x2="88000" y2="68000"/>
                          <a14:foregroundMark x1="91000" y1="36000" x2="91000" y2="55000"/>
                          <a14:foregroundMark x1="58000" y1="10000" x2="19000" y2="21000"/>
                          <a14:foregroundMark x1="19000" y1="21000" x2="7000" y2="58000"/>
                          <a14:foregroundMark x1="7000" y1="58000" x2="11000" y2="60000"/>
                          <a14:foregroundMark x1="12000" y1="51000" x2="66000" y2="63000"/>
                          <a14:foregroundMark x1="66000" y1="63000" x2="76000" y2="42000"/>
                          <a14:foregroundMark x1="79000" y1="55000" x2="60000" y2="80000"/>
                          <a14:foregroundMark x1="35000" y1="87000" x2="62000" y2="91000"/>
                          <a14:foregroundMark x1="69000" y1="86000" x2="49000" y2="90000"/>
                          <a14:foregroundMark x1="21000" y1="20000" x2="64000" y2="12000"/>
                          <a14:foregroundMark x1="64000" y1="12000" x2="88000" y2="48000"/>
                          <a14:foregroundMark x1="88000" y1="48000" x2="89000" y2="52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33" t="3595" r="4377" b="4107"/>
            <a:stretch/>
          </p:blipFill>
          <p:spPr>
            <a:xfrm>
              <a:off x="6964970" y="2588422"/>
              <a:ext cx="1021136" cy="1038094"/>
            </a:xfrm>
            <a:prstGeom prst="rect">
              <a:avLst/>
            </a:prstGeom>
          </p:spPr>
        </p:pic>
        <p:pic>
          <p:nvPicPr>
            <p:cNvPr id="67" name="Picture 66" descr="A close-up of a coin&#10;&#10;Description automatically generated">
              <a:extLst>
                <a:ext uri="{FF2B5EF4-FFF2-40B4-BE49-F238E27FC236}">
                  <a16:creationId xmlns:a16="http://schemas.microsoft.com/office/drawing/2014/main" id="{46271D30-3FFE-4069-9164-DFDAE2E26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970" b="96370" l="2658" r="94684">
                          <a14:foregroundMark x1="54817" y1="4620" x2="52824" y2="23102"/>
                          <a14:foregroundMark x1="92359" y1="51485" x2="80731" y2="40594"/>
                          <a14:foregroundMark x1="2658" y1="52145" x2="27907" y2="49835"/>
                          <a14:foregroundMark x1="20598" y1="15182" x2="18937" y2="24092"/>
                          <a14:foregroundMark x1="42525" y1="92739" x2="44518" y2="80528"/>
                          <a14:foregroundMark x1="30565" y1="91749" x2="42857" y2="91419"/>
                          <a14:foregroundMark x1="47176" y1="96370" x2="39535" y2="90429"/>
                          <a14:foregroundMark x1="27907" y1="90759" x2="78073" y2="85149"/>
                          <a14:foregroundMark x1="91694" y1="36634" x2="76080" y2="82508"/>
                          <a14:foregroundMark x1="76080" y1="82508" x2="44850" y2="91749"/>
                          <a14:foregroundMark x1="34884" y1="91419" x2="79734" y2="85479"/>
                          <a14:foregroundMark x1="79734" y1="85479" x2="94684" y2="574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7613" y="2643059"/>
              <a:ext cx="976965" cy="983457"/>
            </a:xfrm>
            <a:prstGeom prst="rect">
              <a:avLst/>
            </a:prstGeom>
          </p:spPr>
        </p:pic>
        <p:pic>
          <p:nvPicPr>
            <p:cNvPr id="69" name="Picture 68" descr="A close-up of a coin&#10;&#10;Description automatically generated">
              <a:extLst>
                <a:ext uri="{FF2B5EF4-FFF2-40B4-BE49-F238E27FC236}">
                  <a16:creationId xmlns:a16="http://schemas.microsoft.com/office/drawing/2014/main" id="{2196819A-5036-49C3-8E2B-96412192A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970" b="96370" l="2658" r="94684">
                          <a14:foregroundMark x1="54817" y1="4620" x2="52824" y2="23102"/>
                          <a14:foregroundMark x1="92359" y1="51485" x2="80731" y2="40594"/>
                          <a14:foregroundMark x1="2658" y1="52145" x2="27907" y2="49835"/>
                          <a14:foregroundMark x1="20598" y1="15182" x2="18937" y2="24092"/>
                          <a14:foregroundMark x1="42525" y1="92739" x2="44518" y2="80528"/>
                          <a14:foregroundMark x1="30565" y1="91749" x2="42857" y2="91419"/>
                          <a14:foregroundMark x1="47176" y1="96370" x2="39535" y2="90429"/>
                          <a14:foregroundMark x1="27907" y1="90759" x2="78073" y2="85149"/>
                          <a14:foregroundMark x1="91694" y1="36634" x2="76080" y2="82508"/>
                          <a14:foregroundMark x1="76080" y1="82508" x2="44850" y2="91749"/>
                          <a14:foregroundMark x1="34884" y1="91419" x2="79734" y2="85479"/>
                          <a14:foregroundMark x1="79734" y1="85479" x2="94684" y2="574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36849" y="2643059"/>
              <a:ext cx="976965" cy="983457"/>
            </a:xfrm>
            <a:prstGeom prst="rect">
              <a:avLst/>
            </a:prstGeom>
          </p:spPr>
        </p:pic>
      </p:grpSp>
      <p:pic>
        <p:nvPicPr>
          <p:cNvPr id="70" name="Picture 69" descr="Ico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FD07251-82C9-4B21-B7BC-11F9E7C0E86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5290" y="103176"/>
            <a:ext cx="759587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2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9A8DEB3-EB9C-4F3B-8EDF-97FF8C2F8D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5172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770191F-4CB6-446E-953B-3FFD710EC233}"/>
              </a:ext>
            </a:extLst>
          </p:cNvPr>
          <p:cNvSpPr/>
          <p:nvPr/>
        </p:nvSpPr>
        <p:spPr>
          <a:xfrm>
            <a:off x="275718" y="277995"/>
            <a:ext cx="11653736" cy="6302010"/>
          </a:xfrm>
          <a:prstGeom prst="roundRect">
            <a:avLst>
              <a:gd name="adj" fmla="val 5053"/>
            </a:avLst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BF85A12-34AC-4165-8804-883064F22119}"/>
              </a:ext>
            </a:extLst>
          </p:cNvPr>
          <p:cNvGrpSpPr/>
          <p:nvPr/>
        </p:nvGrpSpPr>
        <p:grpSpPr>
          <a:xfrm>
            <a:off x="164690" y="0"/>
            <a:ext cx="986090" cy="1307939"/>
            <a:chOff x="164690" y="0"/>
            <a:chExt cx="986090" cy="1307939"/>
          </a:xfrm>
        </p:grpSpPr>
        <p:pic>
          <p:nvPicPr>
            <p:cNvPr id="41" name="Picture 40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99DDD5AC-4852-4A62-BC1E-AB073B0BA4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690" y="0"/>
              <a:ext cx="986090" cy="1307939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9D857E3-5A30-4009-9699-209FA233D9FD}"/>
                </a:ext>
              </a:extLst>
            </p:cNvPr>
            <p:cNvSpPr txBox="1"/>
            <p:nvPr/>
          </p:nvSpPr>
          <p:spPr>
            <a:xfrm flipH="1">
              <a:off x="292035" y="75838"/>
              <a:ext cx="71282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latin typeface="Itim" panose="00000500000000000000" pitchFamily="2" charset="-34"/>
                  <a:cs typeface="Itim" panose="00000500000000000000" pitchFamily="2" charset="-34"/>
                </a:rPr>
                <a:t>5</a:t>
              </a:r>
              <a:endParaRPr lang="th-TH" sz="4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44" name="1">
            <a:extLst>
              <a:ext uri="{FF2B5EF4-FFF2-40B4-BE49-F238E27FC236}">
                <a16:creationId xmlns:a16="http://schemas.microsoft.com/office/drawing/2014/main" id="{D2DC3F54-70EC-4952-B2E4-8EFDB6129CA6}"/>
              </a:ext>
            </a:extLst>
          </p:cNvPr>
          <p:cNvGrpSpPr/>
          <p:nvPr/>
        </p:nvGrpSpPr>
        <p:grpSpPr>
          <a:xfrm>
            <a:off x="595725" y="3828591"/>
            <a:ext cx="5415421" cy="1046369"/>
            <a:chOff x="655444" y="3511703"/>
            <a:chExt cx="5415421" cy="1046369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D882B2BD-6A31-4A2C-A2D3-3DC548190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5444" y="3511703"/>
              <a:ext cx="5415421" cy="1046369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995A902-BD73-4B87-922A-8534591C832E}"/>
                </a:ext>
              </a:extLst>
            </p:cNvPr>
            <p:cNvSpPr txBox="1"/>
            <p:nvPr/>
          </p:nvSpPr>
          <p:spPr>
            <a:xfrm flipH="1">
              <a:off x="1766509" y="3754018"/>
              <a:ext cx="39241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718</a:t>
              </a:r>
              <a:r>
                <a:rPr lang="en-US" sz="3200" dirty="0"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บาท 25 สตางค์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6DB0A74-561F-42F2-87C8-39A13D0B4E98}"/>
                </a:ext>
              </a:extLst>
            </p:cNvPr>
            <p:cNvSpPr txBox="1"/>
            <p:nvPr/>
          </p:nvSpPr>
          <p:spPr>
            <a:xfrm flipH="1">
              <a:off x="948152" y="3589595"/>
              <a:ext cx="46621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latin typeface="Itim" panose="00000500000000000000" pitchFamily="2" charset="-34"/>
                  <a:cs typeface="Itim" panose="00000500000000000000" pitchFamily="2" charset="-34"/>
                </a:rPr>
                <a:t>A</a:t>
              </a:r>
              <a:endParaRPr lang="th-TH" sz="4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49" name="2">
            <a:extLst>
              <a:ext uri="{FF2B5EF4-FFF2-40B4-BE49-F238E27FC236}">
                <a16:creationId xmlns:a16="http://schemas.microsoft.com/office/drawing/2014/main" id="{6AD5B85B-DAC2-4FE4-9058-AE8538EDC57E}"/>
              </a:ext>
            </a:extLst>
          </p:cNvPr>
          <p:cNvGrpSpPr/>
          <p:nvPr/>
        </p:nvGrpSpPr>
        <p:grpSpPr>
          <a:xfrm>
            <a:off x="6194026" y="3849363"/>
            <a:ext cx="5415421" cy="1046369"/>
            <a:chOff x="655444" y="3511703"/>
            <a:chExt cx="5415421" cy="1046369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24088AEC-415E-4A34-8573-F5A3060FD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5444" y="3511703"/>
              <a:ext cx="5415421" cy="1046369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D19777D2-53F9-4513-AC14-06CB12A5636F}"/>
                </a:ext>
              </a:extLst>
            </p:cNvPr>
            <p:cNvSpPr txBox="1"/>
            <p:nvPr/>
          </p:nvSpPr>
          <p:spPr>
            <a:xfrm flipH="1">
              <a:off x="1766509" y="3754018"/>
              <a:ext cx="39241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720</a:t>
              </a:r>
              <a:r>
                <a:rPr lang="en-US" sz="3200" dirty="0"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บาท 25 สตางค์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C4141069-CD3E-4710-97AE-DD8653B40A7F}"/>
                </a:ext>
              </a:extLst>
            </p:cNvPr>
            <p:cNvSpPr txBox="1"/>
            <p:nvPr/>
          </p:nvSpPr>
          <p:spPr>
            <a:xfrm flipH="1">
              <a:off x="948152" y="3589595"/>
              <a:ext cx="46621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latin typeface="Itim" panose="00000500000000000000" pitchFamily="2" charset="-34"/>
                  <a:cs typeface="Itim" panose="00000500000000000000" pitchFamily="2" charset="-34"/>
                </a:rPr>
                <a:t>B</a:t>
              </a:r>
              <a:endParaRPr lang="th-TH" sz="4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76" name="3">
            <a:extLst>
              <a:ext uri="{FF2B5EF4-FFF2-40B4-BE49-F238E27FC236}">
                <a16:creationId xmlns:a16="http://schemas.microsoft.com/office/drawing/2014/main" id="{76C7C986-40B7-49DD-A880-C4D2C42099F0}"/>
              </a:ext>
            </a:extLst>
          </p:cNvPr>
          <p:cNvGrpSpPr/>
          <p:nvPr/>
        </p:nvGrpSpPr>
        <p:grpSpPr>
          <a:xfrm>
            <a:off x="595725" y="5140151"/>
            <a:ext cx="5415421" cy="1046369"/>
            <a:chOff x="655444" y="3511703"/>
            <a:chExt cx="5415421" cy="1046369"/>
          </a:xfrm>
        </p:grpSpPr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31883480-B596-4DFF-8261-723E17743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5444" y="3511703"/>
              <a:ext cx="5415421" cy="1046369"/>
            </a:xfrm>
            <a:prstGeom prst="rect">
              <a:avLst/>
            </a:prstGeom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5A6271B7-55F2-44A8-A074-A79D933DD133}"/>
                </a:ext>
              </a:extLst>
            </p:cNvPr>
            <p:cNvSpPr txBox="1"/>
            <p:nvPr/>
          </p:nvSpPr>
          <p:spPr>
            <a:xfrm flipH="1">
              <a:off x="1766509" y="3754018"/>
              <a:ext cx="39241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719 บาท 25 สตางค์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3B99354D-3C95-4444-8481-EF34FF6D5FB6}"/>
                </a:ext>
              </a:extLst>
            </p:cNvPr>
            <p:cNvSpPr txBox="1"/>
            <p:nvPr/>
          </p:nvSpPr>
          <p:spPr>
            <a:xfrm flipH="1">
              <a:off x="948152" y="3589595"/>
              <a:ext cx="46621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latin typeface="Itim" panose="00000500000000000000" pitchFamily="2" charset="-34"/>
                  <a:cs typeface="Itim" panose="00000500000000000000" pitchFamily="2" charset="-34"/>
                </a:rPr>
                <a:t>C</a:t>
              </a:r>
              <a:endParaRPr lang="th-TH" sz="4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80" name="4">
            <a:extLst>
              <a:ext uri="{FF2B5EF4-FFF2-40B4-BE49-F238E27FC236}">
                <a16:creationId xmlns:a16="http://schemas.microsoft.com/office/drawing/2014/main" id="{25919AC6-209C-40A0-B1EC-65B74A3E8227}"/>
              </a:ext>
            </a:extLst>
          </p:cNvPr>
          <p:cNvGrpSpPr/>
          <p:nvPr/>
        </p:nvGrpSpPr>
        <p:grpSpPr>
          <a:xfrm>
            <a:off x="6194026" y="5129991"/>
            <a:ext cx="5415421" cy="1046369"/>
            <a:chOff x="655444" y="3511703"/>
            <a:chExt cx="5415421" cy="1046369"/>
          </a:xfrm>
        </p:grpSpPr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652C3626-6764-4672-8289-0700555C2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5444" y="3511703"/>
              <a:ext cx="5415421" cy="1046369"/>
            </a:xfrm>
            <a:prstGeom prst="rect">
              <a:avLst/>
            </a:prstGeom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A6F1BD89-C5BE-406E-9B35-48EFBC2D745C}"/>
                </a:ext>
              </a:extLst>
            </p:cNvPr>
            <p:cNvSpPr txBox="1"/>
            <p:nvPr/>
          </p:nvSpPr>
          <p:spPr>
            <a:xfrm flipH="1">
              <a:off x="1766509" y="3754018"/>
              <a:ext cx="39241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719</a:t>
              </a:r>
              <a:r>
                <a:rPr lang="en-US" sz="3200" dirty="0"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บาท 50 สตางค์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6A393188-B336-415F-9B2A-1A64D3CD16DF}"/>
                </a:ext>
              </a:extLst>
            </p:cNvPr>
            <p:cNvSpPr txBox="1"/>
            <p:nvPr/>
          </p:nvSpPr>
          <p:spPr>
            <a:xfrm flipH="1">
              <a:off x="978632" y="3609915"/>
              <a:ext cx="46621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latin typeface="Itim" panose="00000500000000000000" pitchFamily="2" charset="-34"/>
                  <a:cs typeface="Itim" panose="00000500000000000000" pitchFamily="2" charset="-34"/>
                </a:rPr>
                <a:t>D</a:t>
              </a:r>
              <a:endParaRPr lang="th-TH" sz="4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84" name="ผิด2">
            <a:extLst>
              <a:ext uri="{FF2B5EF4-FFF2-40B4-BE49-F238E27FC236}">
                <a16:creationId xmlns:a16="http://schemas.microsoft.com/office/drawing/2014/main" id="{2162DA54-702F-4C4C-A295-9305C49FC6F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60" y="3892136"/>
            <a:ext cx="936000" cy="936000"/>
          </a:xfrm>
          <a:prstGeom prst="rect">
            <a:avLst/>
          </a:prstGeom>
        </p:spPr>
      </p:pic>
      <p:pic>
        <p:nvPicPr>
          <p:cNvPr id="87" name="ถูก1">
            <a:extLst>
              <a:ext uri="{FF2B5EF4-FFF2-40B4-BE49-F238E27FC236}">
                <a16:creationId xmlns:a16="http://schemas.microsoft.com/office/drawing/2014/main" id="{597F6676-7ECF-4B2E-B889-04B067022F2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38" y="5210867"/>
            <a:ext cx="936000" cy="936000"/>
          </a:xfrm>
          <a:prstGeom prst="rect">
            <a:avLst/>
          </a:prstGeom>
        </p:spPr>
      </p:pic>
      <p:pic>
        <p:nvPicPr>
          <p:cNvPr id="88" name="ผิด2">
            <a:extLst>
              <a:ext uri="{FF2B5EF4-FFF2-40B4-BE49-F238E27FC236}">
                <a16:creationId xmlns:a16="http://schemas.microsoft.com/office/drawing/2014/main" id="{0258C107-F845-4A95-97AD-DF8DD581362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879" y="3905364"/>
            <a:ext cx="936000" cy="936000"/>
          </a:xfrm>
          <a:prstGeom prst="rect">
            <a:avLst/>
          </a:prstGeom>
        </p:spPr>
      </p:pic>
      <p:pic>
        <p:nvPicPr>
          <p:cNvPr id="90" name="ผิด2">
            <a:extLst>
              <a:ext uri="{FF2B5EF4-FFF2-40B4-BE49-F238E27FC236}">
                <a16:creationId xmlns:a16="http://schemas.microsoft.com/office/drawing/2014/main" id="{241402B4-9583-4FD9-A16D-CEE8C7D6763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039" y="5191282"/>
            <a:ext cx="936000" cy="936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D34E5D9-6EB3-4872-BD0D-8E24C122D451}"/>
              </a:ext>
            </a:extLst>
          </p:cNvPr>
          <p:cNvGrpSpPr/>
          <p:nvPr/>
        </p:nvGrpSpPr>
        <p:grpSpPr>
          <a:xfrm>
            <a:off x="1893686" y="514357"/>
            <a:ext cx="9211556" cy="1811382"/>
            <a:chOff x="1893686" y="537507"/>
            <a:chExt cx="9211556" cy="181138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F4CCBF0E-3299-47F7-9EA9-85A60EB4FB2D}"/>
                </a:ext>
              </a:extLst>
            </p:cNvPr>
            <p:cNvGrpSpPr/>
            <p:nvPr/>
          </p:nvGrpSpPr>
          <p:grpSpPr>
            <a:xfrm>
              <a:off x="1893686" y="537507"/>
              <a:ext cx="3199203" cy="1811382"/>
              <a:chOff x="1631843" y="538271"/>
              <a:chExt cx="3199203" cy="1811382"/>
            </a:xfrm>
          </p:grpSpPr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5E97BB94-2822-4EA9-84C4-7EC9E6B32E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631843" y="538271"/>
                <a:ext cx="2096740" cy="1010015"/>
              </a:xfrm>
              <a:prstGeom prst="rect">
                <a:avLst/>
              </a:prstGeom>
            </p:spPr>
          </p:pic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1E8DEF71-7A1E-4876-BC84-4195926323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907459" y="738613"/>
                <a:ext cx="2096740" cy="1010015"/>
              </a:xfrm>
              <a:prstGeom prst="rect">
                <a:avLst/>
              </a:prstGeom>
            </p:spPr>
          </p:pic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435DE2BB-503B-4A8C-9B45-0AB41FE9FF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183075" y="938955"/>
                <a:ext cx="2096740" cy="1010015"/>
              </a:xfrm>
              <a:prstGeom prst="rect">
                <a:avLst/>
              </a:prstGeom>
            </p:spPr>
          </p:pic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858D46E3-55A1-417D-97E4-6670F8AA2B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458691" y="1139297"/>
                <a:ext cx="2096740" cy="1010015"/>
              </a:xfrm>
              <a:prstGeom prst="rect">
                <a:avLst/>
              </a:prstGeom>
            </p:spPr>
          </p:pic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0FF555FF-B9DF-46A8-BA19-DC18A6716E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734306" y="1339638"/>
                <a:ext cx="2096740" cy="1010015"/>
              </a:xfrm>
              <a:prstGeom prst="rect">
                <a:avLst/>
              </a:prstGeom>
            </p:spPr>
          </p:pic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F8B4051-0217-4749-B244-A936C70CB04B}"/>
                </a:ext>
              </a:extLst>
            </p:cNvPr>
            <p:cNvGrpSpPr/>
            <p:nvPr/>
          </p:nvGrpSpPr>
          <p:grpSpPr>
            <a:xfrm>
              <a:off x="5382422" y="537507"/>
              <a:ext cx="2995650" cy="1766925"/>
              <a:chOff x="5316260" y="614869"/>
              <a:chExt cx="2995650" cy="1766925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5F3AE1D7-83C5-43B8-ACCC-D4667C3127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316260" y="614869"/>
                <a:ext cx="2013638" cy="1010015"/>
              </a:xfrm>
              <a:prstGeom prst="rect">
                <a:avLst/>
              </a:prstGeom>
            </p:spPr>
          </p:pic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F03D10D7-D0E5-4353-B583-B3D671B9D5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807266" y="993324"/>
                <a:ext cx="2013638" cy="1010015"/>
              </a:xfrm>
              <a:prstGeom prst="rect">
                <a:avLst/>
              </a:prstGeom>
            </p:spPr>
          </p:pic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8E040209-C921-4C82-9C44-4FDDBFA7F5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298272" y="1371779"/>
                <a:ext cx="2013638" cy="1010015"/>
              </a:xfrm>
              <a:prstGeom prst="rect">
                <a:avLst/>
              </a:prstGeom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695BE69-9AB7-4854-A6FF-DCFB8E8902F7}"/>
                </a:ext>
              </a:extLst>
            </p:cNvPr>
            <p:cNvGrpSpPr/>
            <p:nvPr/>
          </p:nvGrpSpPr>
          <p:grpSpPr>
            <a:xfrm>
              <a:off x="8667604" y="537507"/>
              <a:ext cx="2437638" cy="1288010"/>
              <a:chOff x="8667604" y="660196"/>
              <a:chExt cx="2437638" cy="1288010"/>
            </a:xfrm>
          </p:grpSpPr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841EDD4D-4B70-4E4E-A64A-D1280028DF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667604" y="660196"/>
                <a:ext cx="1924143" cy="1010015"/>
              </a:xfrm>
              <a:prstGeom prst="rect">
                <a:avLst/>
              </a:prstGeom>
            </p:spPr>
          </p:pic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7E86464D-32A7-4932-8E28-3807F99A90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181099" y="938191"/>
                <a:ext cx="1924143" cy="101001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D04107C-99D9-4205-A819-8670002AC0B5}"/>
              </a:ext>
            </a:extLst>
          </p:cNvPr>
          <p:cNvGrpSpPr/>
          <p:nvPr/>
        </p:nvGrpSpPr>
        <p:grpSpPr>
          <a:xfrm>
            <a:off x="743759" y="2433534"/>
            <a:ext cx="10696403" cy="1174684"/>
            <a:chOff x="743759" y="2433534"/>
            <a:chExt cx="10696403" cy="1174684"/>
          </a:xfrm>
        </p:grpSpPr>
        <p:pic>
          <p:nvPicPr>
            <p:cNvPr id="60" name="Picture 59" descr="A close-up of a coin&#10;&#10;Description automatically generated">
              <a:extLst>
                <a:ext uri="{FF2B5EF4-FFF2-40B4-BE49-F238E27FC236}">
                  <a16:creationId xmlns:a16="http://schemas.microsoft.com/office/drawing/2014/main" id="{C383DDAB-6F32-4EF3-BBAC-74E2327CAC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970" b="96370" l="2658" r="94684">
                          <a14:foregroundMark x1="54817" y1="4620" x2="52824" y2="23102"/>
                          <a14:foregroundMark x1="92359" y1="51485" x2="80731" y2="40594"/>
                          <a14:foregroundMark x1="2658" y1="52145" x2="27907" y2="49835"/>
                          <a14:foregroundMark x1="20598" y1="15182" x2="18937" y2="24092"/>
                          <a14:foregroundMark x1="42525" y1="92739" x2="44518" y2="80528"/>
                          <a14:foregroundMark x1="30565" y1="91749" x2="42857" y2="91419"/>
                          <a14:foregroundMark x1="47176" y1="96370" x2="39535" y2="90429"/>
                          <a14:foregroundMark x1="27907" y1="90759" x2="78073" y2="85149"/>
                          <a14:foregroundMark x1="91694" y1="36634" x2="76080" y2="82508"/>
                          <a14:foregroundMark x1="76080" y1="82508" x2="44850" y2="91749"/>
                          <a14:foregroundMark x1="34884" y1="91419" x2="79734" y2="85479"/>
                          <a14:foregroundMark x1="79734" y1="85479" x2="94684" y2="574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6297" y="2624761"/>
              <a:ext cx="976965" cy="983457"/>
            </a:xfrm>
            <a:prstGeom prst="rect">
              <a:avLst/>
            </a:prstGeom>
          </p:spPr>
        </p:pic>
        <p:pic>
          <p:nvPicPr>
            <p:cNvPr id="62" name="Picture 61" descr="A close-up of a coin&#10;&#10;Description automatically generated">
              <a:extLst>
                <a:ext uri="{FF2B5EF4-FFF2-40B4-BE49-F238E27FC236}">
                  <a16:creationId xmlns:a16="http://schemas.microsoft.com/office/drawing/2014/main" id="{1D1B8C4F-2B8B-4847-BA55-05F90EA10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970" b="96370" l="2658" r="94684">
                          <a14:foregroundMark x1="54817" y1="4620" x2="52824" y2="23102"/>
                          <a14:foregroundMark x1="92359" y1="51485" x2="80731" y2="40594"/>
                          <a14:foregroundMark x1="2658" y1="52145" x2="27907" y2="49835"/>
                          <a14:foregroundMark x1="20598" y1="15182" x2="18937" y2="24092"/>
                          <a14:foregroundMark x1="42525" y1="92739" x2="44518" y2="80528"/>
                          <a14:foregroundMark x1="30565" y1="91749" x2="42857" y2="91419"/>
                          <a14:foregroundMark x1="47176" y1="96370" x2="39535" y2="90429"/>
                          <a14:foregroundMark x1="27907" y1="90759" x2="78073" y2="85149"/>
                          <a14:foregroundMark x1="91694" y1="36634" x2="76080" y2="82508"/>
                          <a14:foregroundMark x1="76080" y1="82508" x2="44850" y2="91749"/>
                          <a14:foregroundMark x1="34884" y1="91419" x2="79734" y2="85479"/>
                          <a14:foregroundMark x1="79734" y1="85479" x2="94684" y2="574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4747" y="2624761"/>
              <a:ext cx="976965" cy="983457"/>
            </a:xfrm>
            <a:prstGeom prst="rect">
              <a:avLst/>
            </a:prstGeom>
          </p:spPr>
        </p:pic>
        <p:pic>
          <p:nvPicPr>
            <p:cNvPr id="63" name="Picture 62" descr="A close-up of a coin&#10;&#10;Description automatically generated">
              <a:extLst>
                <a:ext uri="{FF2B5EF4-FFF2-40B4-BE49-F238E27FC236}">
                  <a16:creationId xmlns:a16="http://schemas.microsoft.com/office/drawing/2014/main" id="{35D940D4-8C7A-4A60-BA2C-D4D98391BF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970" b="96370" l="2658" r="94684">
                          <a14:foregroundMark x1="54817" y1="4620" x2="52824" y2="23102"/>
                          <a14:foregroundMark x1="92359" y1="51485" x2="80731" y2="40594"/>
                          <a14:foregroundMark x1="2658" y1="52145" x2="27907" y2="49835"/>
                          <a14:foregroundMark x1="20598" y1="15182" x2="18937" y2="24092"/>
                          <a14:foregroundMark x1="42525" y1="92739" x2="44518" y2="80528"/>
                          <a14:foregroundMark x1="30565" y1="91749" x2="42857" y2="91419"/>
                          <a14:foregroundMark x1="47176" y1="96370" x2="39535" y2="90429"/>
                          <a14:foregroundMark x1="27907" y1="90759" x2="78073" y2="85149"/>
                          <a14:foregroundMark x1="91694" y1="36634" x2="76080" y2="82508"/>
                          <a14:foregroundMark x1="76080" y1="82508" x2="44850" y2="91749"/>
                          <a14:foregroundMark x1="34884" y1="91419" x2="79734" y2="85479"/>
                          <a14:foregroundMark x1="79734" y1="85479" x2="94684" y2="574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63197" y="2624761"/>
              <a:ext cx="976965" cy="983457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C4617878-5835-494D-888B-6841C33BFF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7000" b="91000" l="7000" r="91000">
                          <a14:foregroundMark x1="23000" y1="16000" x2="68000" y2="73000"/>
                          <a14:foregroundMark x1="68000" y1="73000" x2="69000" y2="77000"/>
                          <a14:foregroundMark x1="48000" y1="8000" x2="88000" y2="32000"/>
                          <a14:foregroundMark x1="88000" y1="32000" x2="84000" y2="73000"/>
                          <a14:foregroundMark x1="84000" y1="73000" x2="44000" y2="88000"/>
                          <a14:foregroundMark x1="44000" y1="88000" x2="14000" y2="50000"/>
                          <a14:foregroundMark x1="14000" y1="50000" x2="12000" y2="45000"/>
                          <a14:foregroundMark x1="46000" y1="7000" x2="85000" y2="29000"/>
                          <a14:foregroundMark x1="85000" y1="29000" x2="85000" y2="29000"/>
                          <a14:foregroundMark x1="89000" y1="25000" x2="54000" y2="7000"/>
                          <a14:foregroundMark x1="87000" y1="26000" x2="88000" y2="68000"/>
                          <a14:foregroundMark x1="91000" y1="36000" x2="91000" y2="55000"/>
                          <a14:foregroundMark x1="58000" y1="10000" x2="19000" y2="21000"/>
                          <a14:foregroundMark x1="19000" y1="21000" x2="7000" y2="58000"/>
                          <a14:foregroundMark x1="7000" y1="58000" x2="11000" y2="60000"/>
                          <a14:foregroundMark x1="12000" y1="51000" x2="66000" y2="63000"/>
                          <a14:foregroundMark x1="66000" y1="63000" x2="76000" y2="42000"/>
                          <a14:foregroundMark x1="79000" y1="55000" x2="60000" y2="80000"/>
                          <a14:foregroundMark x1="35000" y1="87000" x2="62000" y2="91000"/>
                          <a14:foregroundMark x1="69000" y1="86000" x2="49000" y2="90000"/>
                          <a14:foregroundMark x1="21000" y1="20000" x2="64000" y2="12000"/>
                          <a14:foregroundMark x1="64000" y1="12000" x2="88000" y2="48000"/>
                          <a14:foregroundMark x1="88000" y1="48000" x2="89000" y2="52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33" t="3595" r="4377" b="4107"/>
            <a:stretch/>
          </p:blipFill>
          <p:spPr>
            <a:xfrm>
              <a:off x="5899413" y="2636218"/>
              <a:ext cx="956122" cy="972000"/>
            </a:xfrm>
            <a:prstGeom prst="rect">
              <a:avLst/>
            </a:prstGeom>
          </p:spPr>
        </p:pic>
        <p:pic>
          <p:nvPicPr>
            <p:cNvPr id="66" name="Picture 65" descr="A couple of gold coins&#10;&#10;Description automatically generated with low confidence">
              <a:extLst>
                <a:ext uri="{FF2B5EF4-FFF2-40B4-BE49-F238E27FC236}">
                  <a16:creationId xmlns:a16="http://schemas.microsoft.com/office/drawing/2014/main" id="{BF80661E-215B-46DB-A4BD-41A0AD0AC3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7708" b="98419" l="49778" r="98556">
                          <a14:foregroundMark x1="64667" y1="75099" x2="54222" y2="39921"/>
                          <a14:foregroundMark x1="54222" y1="39921" x2="71333" y2="16798"/>
                          <a14:foregroundMark x1="71333" y1="16798" x2="84778" y2="36166"/>
                          <a14:foregroundMark x1="84778" y1="36166" x2="87333" y2="69763"/>
                          <a14:foregroundMark x1="87333" y1="69763" x2="73111" y2="87549"/>
                          <a14:foregroundMark x1="73111" y1="87549" x2="53333" y2="68775"/>
                          <a14:foregroundMark x1="53333" y1="68775" x2="50683" y2="37396"/>
                          <a14:foregroundMark x1="54573" y1="25022" x2="65778" y2="21146"/>
                          <a14:foregroundMark x1="74000" y1="24111" x2="72680" y2="12653"/>
                          <a14:foregroundMark x1="71000" y1="23123" x2="92222" y2="56126"/>
                          <a14:foregroundMark x1="92222" y1="56126" x2="98556" y2="58103"/>
                          <a14:foregroundMark x1="74000" y1="71739" x2="70667" y2="98419"/>
                          <a14:foregroundMark x1="62000" y1="49407" x2="57333" y2="43478"/>
                          <a14:foregroundMark x1="57111" y1="43478" x2="54556" y2="47431"/>
                          <a14:foregroundMark x1="54556" y1="47826" x2="54556" y2="47826"/>
                          <a14:foregroundMark x1="54556" y1="49802" x2="54556" y2="49802"/>
                          <a14:backgroundMark x1="52778" y1="29051" x2="52778" y2="29051"/>
                          <a14:backgroundMark x1="52556" y1="28261" x2="50222" y2="30435"/>
                          <a14:backgroundMark x1="54222" y1="24308" x2="50556" y2="27273"/>
                          <a14:backgroundMark x1="49667" y1="30830" x2="54222" y2="20751"/>
                          <a14:backgroundMark x1="51667" y1="30830" x2="49556" y2="36166"/>
                          <a14:backgroundMark x1="71000" y1="8498" x2="76111" y2="96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54" t="12539" r="6827" b="11036"/>
            <a:stretch/>
          </p:blipFill>
          <p:spPr>
            <a:xfrm>
              <a:off x="4685365" y="2564218"/>
              <a:ext cx="1052563" cy="1044000"/>
            </a:xfrm>
            <a:prstGeom prst="rect">
              <a:avLst/>
            </a:prstGeom>
          </p:spPr>
        </p:pic>
        <p:pic>
          <p:nvPicPr>
            <p:cNvPr id="67" name="Picture 66" descr="A picture containing coin&#10;&#10;Description automatically generated">
              <a:extLst>
                <a:ext uri="{FF2B5EF4-FFF2-40B4-BE49-F238E27FC236}">
                  <a16:creationId xmlns:a16="http://schemas.microsoft.com/office/drawing/2014/main" id="{3C2ECFC8-CB13-4656-B7A8-B1CDECBD24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7115" b="92095" l="48889" r="94000">
                          <a14:foregroundMark x1="55000" y1="63241" x2="55333" y2="26877"/>
                          <a14:foregroundMark x1="55333" y1="26877" x2="75333" y2="15810"/>
                          <a14:foregroundMark x1="75333" y1="15810" x2="91889" y2="54150"/>
                          <a14:foregroundMark x1="91889" y1="54150" x2="75000" y2="85178"/>
                          <a14:foregroundMark x1="75000" y1="85178" x2="53111" y2="52767"/>
                          <a14:foregroundMark x1="58222" y1="27668" x2="77556" y2="16008"/>
                          <a14:foregroundMark x1="77556" y1="16008" x2="94444" y2="51779"/>
                          <a14:foregroundMark x1="94444" y1="51779" x2="91778" y2="63636"/>
                          <a14:foregroundMark x1="92889" y1="51779" x2="86333" y2="21739"/>
                          <a14:foregroundMark x1="86333" y1="21739" x2="67556" y2="13043"/>
                          <a14:foregroundMark x1="67556" y1="13043" x2="46333" y2="38340"/>
                          <a14:foregroundMark x1="46333" y1="38340" x2="52889" y2="69960"/>
                          <a14:foregroundMark x1="52889" y1="69960" x2="56556" y2="73715"/>
                          <a14:foregroundMark x1="56333" y1="57510" x2="72222" y2="86166"/>
                          <a14:foregroundMark x1="72222" y1="86166" x2="78444" y2="84980"/>
                          <a14:foregroundMark x1="56556" y1="30830" x2="70889" y2="10079"/>
                          <a14:foregroundMark x1="70889" y1="10079" x2="74778" y2="9486"/>
                          <a14:foregroundMark x1="77444" y1="18577" x2="74222" y2="10079"/>
                          <a14:foregroundMark x1="69889" y1="20949" x2="68556" y2="7115"/>
                          <a14:foregroundMark x1="58444" y1="46047" x2="48889" y2="45257"/>
                          <a14:foregroundMark x1="56000" y1="37945" x2="52333" y2="58893"/>
                          <a14:foregroundMark x1="55778" y1="42292" x2="50222" y2="55138"/>
                          <a14:foregroundMark x1="53667" y1="52767" x2="60444" y2="81423"/>
                          <a14:foregroundMark x1="60444" y1="81423" x2="68556" y2="86561"/>
                          <a14:foregroundMark x1="54444" y1="70356" x2="68444" y2="92095"/>
                          <a14:foregroundMark x1="68444" y1="92095" x2="69444" y2="79842"/>
                          <a14:foregroundMark x1="71000" y1="87352" x2="87000" y2="59881"/>
                          <a14:foregroundMark x1="87000" y1="59881" x2="87556" y2="5237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91" t="9095" r="4787" b="10543"/>
            <a:stretch/>
          </p:blipFill>
          <p:spPr>
            <a:xfrm>
              <a:off x="743759" y="2433534"/>
              <a:ext cx="1175747" cy="1174684"/>
            </a:xfrm>
            <a:prstGeom prst="rect">
              <a:avLst/>
            </a:prstGeom>
          </p:spPr>
        </p:pic>
        <p:pic>
          <p:nvPicPr>
            <p:cNvPr id="69" name="Picture 68" descr="A picture containing coin&#10;&#10;Description automatically generated">
              <a:extLst>
                <a:ext uri="{FF2B5EF4-FFF2-40B4-BE49-F238E27FC236}">
                  <a16:creationId xmlns:a16="http://schemas.microsoft.com/office/drawing/2014/main" id="{42F4D473-B426-4B96-B47E-EE4DA71EE6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7115" b="92095" l="48889" r="94000">
                          <a14:foregroundMark x1="55000" y1="63241" x2="55333" y2="26877"/>
                          <a14:foregroundMark x1="55333" y1="26877" x2="75333" y2="15810"/>
                          <a14:foregroundMark x1="75333" y1="15810" x2="91889" y2="54150"/>
                          <a14:foregroundMark x1="91889" y1="54150" x2="75000" y2="85178"/>
                          <a14:foregroundMark x1="75000" y1="85178" x2="53111" y2="52767"/>
                          <a14:foregroundMark x1="58222" y1="27668" x2="77556" y2="16008"/>
                          <a14:foregroundMark x1="77556" y1="16008" x2="94444" y2="51779"/>
                          <a14:foregroundMark x1="94444" y1="51779" x2="91778" y2="63636"/>
                          <a14:foregroundMark x1="92889" y1="51779" x2="86333" y2="21739"/>
                          <a14:foregroundMark x1="86333" y1="21739" x2="67556" y2="13043"/>
                          <a14:foregroundMark x1="67556" y1="13043" x2="46333" y2="38340"/>
                          <a14:foregroundMark x1="46333" y1="38340" x2="52889" y2="69960"/>
                          <a14:foregroundMark x1="52889" y1="69960" x2="56556" y2="73715"/>
                          <a14:foregroundMark x1="56333" y1="57510" x2="72222" y2="86166"/>
                          <a14:foregroundMark x1="72222" y1="86166" x2="78444" y2="84980"/>
                          <a14:foregroundMark x1="56556" y1="30830" x2="70889" y2="10079"/>
                          <a14:foregroundMark x1="70889" y1="10079" x2="74778" y2="9486"/>
                          <a14:foregroundMark x1="77444" y1="18577" x2="74222" y2="10079"/>
                          <a14:foregroundMark x1="69889" y1="20949" x2="68556" y2="7115"/>
                          <a14:foregroundMark x1="58444" y1="46047" x2="48889" y2="45257"/>
                          <a14:foregroundMark x1="56000" y1="37945" x2="52333" y2="58893"/>
                          <a14:foregroundMark x1="55778" y1="42292" x2="50222" y2="55138"/>
                          <a14:foregroundMark x1="53667" y1="52767" x2="60444" y2="81423"/>
                          <a14:foregroundMark x1="60444" y1="81423" x2="68556" y2="86561"/>
                          <a14:foregroundMark x1="54444" y1="70356" x2="68444" y2="92095"/>
                          <a14:foregroundMark x1="68444" y1="92095" x2="69444" y2="79842"/>
                          <a14:foregroundMark x1="71000" y1="87352" x2="87000" y2="59881"/>
                          <a14:foregroundMark x1="87000" y1="59881" x2="87556" y2="5237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91" t="9095" r="4787" b="10543"/>
            <a:stretch/>
          </p:blipFill>
          <p:spPr>
            <a:xfrm>
              <a:off x="2080991" y="2433534"/>
              <a:ext cx="1175747" cy="1174684"/>
            </a:xfrm>
            <a:prstGeom prst="rect">
              <a:avLst/>
            </a:prstGeom>
          </p:spPr>
        </p:pic>
        <p:pic>
          <p:nvPicPr>
            <p:cNvPr id="70" name="Picture 69" descr="A close-up of the front and the back of a coin&#10;&#10;Description automatically generated">
              <a:extLst>
                <a:ext uri="{FF2B5EF4-FFF2-40B4-BE49-F238E27FC236}">
                  <a16:creationId xmlns:a16="http://schemas.microsoft.com/office/drawing/2014/main" id="{A24300F9-0931-4650-8B7E-6397DBD3F2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8696" b="83202" l="53556" r="95889">
                          <a14:foregroundMark x1="57889" y1="26877" x2="60667" y2="70158"/>
                          <a14:foregroundMark x1="60667" y1="70158" x2="82000" y2="76877"/>
                          <a14:foregroundMark x1="82000" y1="76877" x2="91778" y2="40316"/>
                          <a14:foregroundMark x1="91778" y1="40316" x2="81444" y2="14229"/>
                          <a14:foregroundMark x1="81444" y1="14229" x2="65222" y2="16008"/>
                          <a14:foregroundMark x1="60889" y1="16601" x2="81556" y2="13834"/>
                          <a14:foregroundMark x1="81556" y1="13834" x2="95889" y2="44466"/>
                          <a14:foregroundMark x1="90889" y1="31225" x2="91444" y2="24506"/>
                          <a14:foregroundMark x1="91444" y1="26877" x2="84333" y2="52372"/>
                          <a14:foregroundMark x1="56444" y1="27470" x2="57889" y2="49012"/>
                          <a14:foregroundMark x1="54556" y1="50000" x2="54222" y2="41700"/>
                          <a14:foregroundMark x1="56222" y1="48814" x2="54000" y2="45652"/>
                          <a14:foregroundMark x1="63333" y1="71146" x2="73556" y2="78854"/>
                          <a14:foregroundMark x1="71111" y1="16996" x2="73778" y2="8696"/>
                          <a14:foregroundMark x1="71111" y1="79447" x2="77222" y2="81423"/>
                          <a14:foregroundMark x1="68667" y1="79842" x2="83667" y2="62451"/>
                          <a14:foregroundMark x1="83667" y1="62451" x2="84000" y2="57708"/>
                          <a14:foregroundMark x1="86333" y1="12648" x2="94778" y2="50198"/>
                          <a14:foregroundMark x1="94778" y1="50198" x2="82222" y2="75296"/>
                          <a14:foregroundMark x1="82222" y1="75296" x2="80222" y2="76285"/>
                          <a14:foregroundMark x1="78333" y1="80435" x2="79333" y2="78261"/>
                          <a14:foregroundMark x1="77111" y1="83399" x2="94222" y2="63439"/>
                          <a14:foregroundMark x1="94222" y1="63439" x2="95556" y2="49012"/>
                          <a14:foregroundMark x1="77667" y1="81225" x2="91889" y2="40711"/>
                          <a14:foregroundMark x1="91889" y1="40711" x2="81222" y2="12055"/>
                          <a14:foregroundMark x1="81222" y1="12055" x2="61778" y2="15217"/>
                          <a14:foregroundMark x1="61778" y1="15217" x2="53556" y2="44071"/>
                          <a14:foregroundMark x1="53556" y1="44071" x2="54556" y2="557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51" t="4546" r="2976" b="15320"/>
            <a:stretch/>
          </p:blipFill>
          <p:spPr>
            <a:xfrm>
              <a:off x="3418223" y="2488169"/>
              <a:ext cx="1105657" cy="1120049"/>
            </a:xfrm>
            <a:prstGeom prst="rect">
              <a:avLst/>
            </a:prstGeom>
          </p:spPr>
        </p:pic>
        <p:pic>
          <p:nvPicPr>
            <p:cNvPr id="71" name="Picture 70" descr="A picture containing object, coin&#10;&#10;Description automatically generated">
              <a:extLst>
                <a:ext uri="{FF2B5EF4-FFF2-40B4-BE49-F238E27FC236}">
                  <a16:creationId xmlns:a16="http://schemas.microsoft.com/office/drawing/2014/main" id="{0BA88A62-C584-4114-91DF-8EA1CBFCA0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360" b="97050" l="3254" r="94675">
                          <a14:foregroundMark x1="11834" y1="24779" x2="54734" y2="4720"/>
                          <a14:foregroundMark x1="54734" y1="4720" x2="94970" y2="44543"/>
                          <a14:foregroundMark x1="94970" y1="44543" x2="73373" y2="86136"/>
                          <a14:foregroundMark x1="73373" y1="86136" x2="20710" y2="79941"/>
                          <a14:foregroundMark x1="20710" y1="79941" x2="5621" y2="61357"/>
                          <a14:foregroundMark x1="36391" y1="7670" x2="51183" y2="2360"/>
                          <a14:foregroundMark x1="53846" y1="7375" x2="94970" y2="52507"/>
                          <a14:foregroundMark x1="4438" y1="48083" x2="3550" y2="53097"/>
                          <a14:foregroundMark x1="46746" y1="97050" x2="47041" y2="855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7020" y="2597443"/>
              <a:ext cx="1007792" cy="1010775"/>
            </a:xfrm>
            <a:prstGeom prst="rect">
              <a:avLst/>
            </a:prstGeom>
          </p:spPr>
        </p:pic>
      </p:grpSp>
      <p:pic>
        <p:nvPicPr>
          <p:cNvPr id="73" name="Picture 72" descr="Ico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E088564-CC9A-4D5C-8DCB-C9104026304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5290" y="103176"/>
            <a:ext cx="759587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22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20ED18C9-D0AF-406D-83EB-8AEA780B19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75" y="0"/>
            <a:ext cx="12203575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61275D2-F30A-47E8-8409-1CDEDBB1516D}"/>
              </a:ext>
            </a:extLst>
          </p:cNvPr>
          <p:cNvSpPr txBox="1"/>
          <p:nvPr/>
        </p:nvSpPr>
        <p:spPr>
          <a:xfrm>
            <a:off x="2542309" y="799822"/>
            <a:ext cx="71073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8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สิ่งที่ได้เรียนรู้</a:t>
            </a:r>
          </a:p>
        </p:txBody>
      </p:sp>
      <p:pic>
        <p:nvPicPr>
          <p:cNvPr id="16" name="Picture 15" descr="A picture containing text, light&#10;&#10;Description automatically generated">
            <a:extLst>
              <a:ext uri="{FF2B5EF4-FFF2-40B4-BE49-F238E27FC236}">
                <a16:creationId xmlns:a16="http://schemas.microsoft.com/office/drawing/2014/main" id="{4D16771A-28CC-402C-A7D8-DAFFACE4C9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438" y="136447"/>
            <a:ext cx="2310562" cy="3060000"/>
          </a:xfrm>
          <a:prstGeom prst="rect">
            <a:avLst/>
          </a:prstGeom>
        </p:spPr>
      </p:pic>
      <p:pic>
        <p:nvPicPr>
          <p:cNvPr id="17" name="Picture 16" descr="A picture containing text, light&#10;&#10;Description automatically generated">
            <a:extLst>
              <a:ext uri="{FF2B5EF4-FFF2-40B4-BE49-F238E27FC236}">
                <a16:creationId xmlns:a16="http://schemas.microsoft.com/office/drawing/2014/main" id="{17EC41B3-A943-4883-BFE0-E0048D1F59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" y="136447"/>
            <a:ext cx="2310562" cy="3060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D5B922F5-20A8-4F5C-8A8D-3A8C03B2AF85}"/>
              </a:ext>
            </a:extLst>
          </p:cNvPr>
          <p:cNvGrpSpPr/>
          <p:nvPr/>
        </p:nvGrpSpPr>
        <p:grpSpPr>
          <a:xfrm>
            <a:off x="1739668" y="2063150"/>
            <a:ext cx="8712664" cy="1138773"/>
            <a:chOff x="1333268" y="2875950"/>
            <a:chExt cx="8712664" cy="1138773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0A47890-3FDB-4570-A1F2-2844D7646DB2}"/>
                </a:ext>
              </a:extLst>
            </p:cNvPr>
            <p:cNvSpPr txBox="1"/>
            <p:nvPr/>
          </p:nvSpPr>
          <p:spPr>
            <a:xfrm>
              <a:off x="1333268" y="2875950"/>
              <a:ext cx="846236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1000"/>
                </a:spcBef>
              </a:pPr>
              <a:r>
                <a:rPr lang="th-TH" sz="3400" dirty="0">
                  <a:latin typeface="Itim" panose="00000500000000000000" pitchFamily="2" charset="-34"/>
                  <a:cs typeface="Itim" panose="00000500000000000000" pitchFamily="2" charset="-34"/>
                </a:rPr>
                <a:t>1)  </a:t>
              </a:r>
              <a:endParaRPr lang="en-US" sz="34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0EDC935-FBFD-4BBC-8D12-886A80B7A264}"/>
                </a:ext>
              </a:extLst>
            </p:cNvPr>
            <p:cNvSpPr txBox="1"/>
            <p:nvPr/>
          </p:nvSpPr>
          <p:spPr>
            <a:xfrm>
              <a:off x="1880325" y="2875950"/>
              <a:ext cx="8165607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400" dirty="0">
                  <a:latin typeface="Itim" panose="00000500000000000000" pitchFamily="2" charset="-34"/>
                  <a:cs typeface="Itim" panose="00000500000000000000" pitchFamily="2" charset="-34"/>
                </a:rPr>
                <a:t>การบอกจำนวนเงินอาจบอกเป็นบาท เป็นสตางค์</a:t>
              </a:r>
            </a:p>
            <a:p>
              <a:r>
                <a:rPr lang="th-TH" sz="3400" dirty="0">
                  <a:latin typeface="Itim" panose="00000500000000000000" pitchFamily="2" charset="-34"/>
                  <a:cs typeface="Itim" panose="00000500000000000000" pitchFamily="2" charset="-34"/>
                </a:rPr>
                <a:t>หรือเป็นบาทและสตางค์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BB427DC-FCB9-4D07-A21D-F2BEDBB00A10}"/>
              </a:ext>
            </a:extLst>
          </p:cNvPr>
          <p:cNvGrpSpPr/>
          <p:nvPr/>
        </p:nvGrpSpPr>
        <p:grpSpPr>
          <a:xfrm>
            <a:off x="1100684" y="3307669"/>
            <a:ext cx="9979057" cy="1138773"/>
            <a:chOff x="1333268" y="2875950"/>
            <a:chExt cx="9979057" cy="1138773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3478E63-9D72-45A5-9CBD-709ED83E5D54}"/>
                </a:ext>
              </a:extLst>
            </p:cNvPr>
            <p:cNvSpPr txBox="1"/>
            <p:nvPr/>
          </p:nvSpPr>
          <p:spPr>
            <a:xfrm>
              <a:off x="1333268" y="2875950"/>
              <a:ext cx="846236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1000"/>
                </a:spcBef>
              </a:pPr>
              <a:r>
                <a:rPr lang="th-TH" sz="3400" dirty="0">
                  <a:latin typeface="Itim" panose="00000500000000000000" pitchFamily="2" charset="-34"/>
                  <a:cs typeface="Itim" panose="00000500000000000000" pitchFamily="2" charset="-34"/>
                </a:rPr>
                <a:t>2)  </a:t>
              </a:r>
              <a:endParaRPr lang="en-US" sz="34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7F5DEFA-B323-40BE-9356-0DDFF1A8D0A6}"/>
                </a:ext>
              </a:extLst>
            </p:cNvPr>
            <p:cNvSpPr txBox="1"/>
            <p:nvPr/>
          </p:nvSpPr>
          <p:spPr>
            <a:xfrm>
              <a:off x="1880325" y="2875950"/>
              <a:ext cx="9432000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400" dirty="0">
                  <a:latin typeface="Itim" panose="00000500000000000000" pitchFamily="2" charset="-34"/>
                  <a:cs typeface="Itim" panose="00000500000000000000" pitchFamily="2" charset="-34"/>
                </a:rPr>
                <a:t>เงินจำนวนหนึ่งสามารถแสดงด้วยธนบัตรหรือเงินเหรียญ</a:t>
              </a:r>
            </a:p>
            <a:p>
              <a:r>
                <a:rPr lang="th-TH" sz="3400" dirty="0">
                  <a:latin typeface="Itim" panose="00000500000000000000" pitchFamily="2" charset="-34"/>
                  <a:cs typeface="Itim" panose="00000500000000000000" pitchFamily="2" charset="-34"/>
                </a:rPr>
                <a:t>ได้หลายแบบ</a:t>
              </a:r>
              <a:endParaRPr lang="en-US" sz="34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5DD6F3C6-2810-4C22-A0A4-CDEE2B9687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521" y="4055264"/>
            <a:ext cx="1635760" cy="2666289"/>
          </a:xfrm>
          <a:prstGeom prst="rect">
            <a:avLst/>
          </a:prstGeom>
        </p:spPr>
      </p:pic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01048541-9DB6-4CE3-BEF6-847F8054DE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26" y="4403596"/>
            <a:ext cx="1745754" cy="231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557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995CA01C-FA70-4A7B-B60D-7068B41EEE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Shape, rectangle&#10;&#10;Description automatically generated">
            <a:extLst>
              <a:ext uri="{FF2B5EF4-FFF2-40B4-BE49-F238E27FC236}">
                <a16:creationId xmlns:a16="http://schemas.microsoft.com/office/drawing/2014/main" id="{9DA428AB-1121-44B9-918A-AEFD1B4CDA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471" y="995264"/>
            <a:ext cx="8665058" cy="2510352"/>
          </a:xfrm>
          <a:prstGeom prst="rect">
            <a:avLst/>
          </a:prstGeom>
        </p:spPr>
      </p:pic>
      <p:pic>
        <p:nvPicPr>
          <p:cNvPr id="9" name="Picture 8" descr="A picture containing text, lamp, seat&#10;&#10;Description automatically generated">
            <a:extLst>
              <a:ext uri="{FF2B5EF4-FFF2-40B4-BE49-F238E27FC236}">
                <a16:creationId xmlns:a16="http://schemas.microsoft.com/office/drawing/2014/main" id="{EB0AC9E4-59A7-43DA-A1FC-06898B7B2E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71689" y="1497175"/>
            <a:ext cx="759050" cy="2400610"/>
          </a:xfrm>
          <a:prstGeom prst="rect">
            <a:avLst/>
          </a:prstGeom>
        </p:spPr>
      </p:pic>
      <p:pic>
        <p:nvPicPr>
          <p:cNvPr id="11" name="Picture 10" descr="A picture containing text, lamp, seat&#10;&#10;Description automatically generated">
            <a:extLst>
              <a:ext uri="{FF2B5EF4-FFF2-40B4-BE49-F238E27FC236}">
                <a16:creationId xmlns:a16="http://schemas.microsoft.com/office/drawing/2014/main" id="{F6D31774-8ECA-4FAC-A543-018222E22D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261" y="1497175"/>
            <a:ext cx="759050" cy="240061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72481F3-E008-4CBB-A492-B1D0FC6A2C68}"/>
              </a:ext>
            </a:extLst>
          </p:cNvPr>
          <p:cNvSpPr txBox="1"/>
          <p:nvPr/>
        </p:nvSpPr>
        <p:spPr>
          <a:xfrm>
            <a:off x="1" y="1693319"/>
            <a:ext cx="12191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8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การเขียนแสดงจำนวนเงิน</a:t>
            </a:r>
          </a:p>
          <a:p>
            <a:pPr algn="ctr"/>
            <a:r>
              <a:rPr lang="th-TH" sz="48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แบบใช้จุด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95240F-F30D-415C-896A-E73E630BD057}"/>
              </a:ext>
            </a:extLst>
          </p:cNvPr>
          <p:cNvSpPr txBox="1"/>
          <p:nvPr/>
        </p:nvSpPr>
        <p:spPr>
          <a:xfrm>
            <a:off x="2031079" y="4575142"/>
            <a:ext cx="8129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dirty="0">
                <a:latin typeface="Itim" panose="00000500000000000000" pitchFamily="2" charset="-34"/>
                <a:cs typeface="Itim" panose="00000500000000000000" pitchFamily="2" charset="-34"/>
              </a:rPr>
              <a:t>เขียนแสดงจำนวนเงินแบบใช้จุด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BDD1CB-DD6E-4914-8867-D0B69B083C20}"/>
              </a:ext>
            </a:extLst>
          </p:cNvPr>
          <p:cNvSpPr txBox="1"/>
          <p:nvPr/>
        </p:nvSpPr>
        <p:spPr>
          <a:xfrm>
            <a:off x="4898021" y="3775376"/>
            <a:ext cx="2395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dirty="0">
                <a:latin typeface="Itim" panose="00000500000000000000" pitchFamily="2" charset="-34"/>
                <a:cs typeface="Itim" panose="00000500000000000000" pitchFamily="2" charset="-34"/>
              </a:rPr>
              <a:t>จุดประสงค์</a:t>
            </a:r>
          </a:p>
        </p:txBody>
      </p:sp>
      <p:pic>
        <p:nvPicPr>
          <p:cNvPr id="20" name="Picture 19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44FAA746-C0F1-44F5-881C-FB1357CB73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667" y="3784769"/>
            <a:ext cx="2260843" cy="2515297"/>
          </a:xfrm>
          <a:prstGeom prst="rect">
            <a:avLst/>
          </a:prstGeom>
        </p:spPr>
      </p:pic>
      <p:pic>
        <p:nvPicPr>
          <p:cNvPr id="21" name="Picture 20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0D466C60-C6E8-420B-9EEF-E6B1329A23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9818" y="3784769"/>
            <a:ext cx="2260843" cy="251529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F4C2B29-62C9-43F2-87BB-53E8DD493F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849" y="871475"/>
            <a:ext cx="278928" cy="27892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A596398-D999-4640-84C3-99B8D3EC62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040" y="884996"/>
            <a:ext cx="278928" cy="27892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AA2B620-22DF-4618-86CD-ADBF231C98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9299">
            <a:off x="10504515" y="4726718"/>
            <a:ext cx="278928" cy="27892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8798A27-2598-417F-8ACC-8255782A5E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59328">
            <a:off x="847042" y="4168849"/>
            <a:ext cx="278928" cy="27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763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een field with hills in the background&#10;&#10;Description automatically generated with low confidence">
            <a:extLst>
              <a:ext uri="{FF2B5EF4-FFF2-40B4-BE49-F238E27FC236}">
                <a16:creationId xmlns:a16="http://schemas.microsoft.com/office/drawing/2014/main" id="{A79B645E-211F-4069-8EA8-A9C3EBAE8F6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754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BA4D1BF-FC93-4E1E-8566-2C3C853ED611}"/>
              </a:ext>
            </a:extLst>
          </p:cNvPr>
          <p:cNvSpPr/>
          <p:nvPr/>
        </p:nvSpPr>
        <p:spPr>
          <a:xfrm>
            <a:off x="325110" y="282326"/>
            <a:ext cx="11551534" cy="6293348"/>
          </a:xfrm>
          <a:prstGeom prst="roundRect">
            <a:avLst>
              <a:gd name="adj" fmla="val 6655"/>
            </a:avLst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4378A1C-20DC-4941-9E7C-A7437E388E2E}"/>
              </a:ext>
            </a:extLst>
          </p:cNvPr>
          <p:cNvGrpSpPr/>
          <p:nvPr/>
        </p:nvGrpSpPr>
        <p:grpSpPr>
          <a:xfrm>
            <a:off x="1118946" y="653254"/>
            <a:ext cx="9963863" cy="1557511"/>
            <a:chOff x="1071883" y="653254"/>
            <a:chExt cx="9963863" cy="1557511"/>
          </a:xfrm>
        </p:grpSpPr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8181D1FD-809E-4D2A-A573-EFF39DE900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1883" y="653254"/>
              <a:ext cx="3233314" cy="1557511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829EB573-27C4-43E2-8BA4-34716C502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24052" y="811326"/>
              <a:ext cx="2790022" cy="1399439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657A14F2-B09E-4597-9BA1-6069472B80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000" b="91000" l="7000" r="91000">
                          <a14:foregroundMark x1="23000" y1="16000" x2="68000" y2="73000"/>
                          <a14:foregroundMark x1="68000" y1="73000" x2="69000" y2="77000"/>
                          <a14:foregroundMark x1="48000" y1="8000" x2="88000" y2="32000"/>
                          <a14:foregroundMark x1="88000" y1="32000" x2="84000" y2="73000"/>
                          <a14:foregroundMark x1="84000" y1="73000" x2="44000" y2="88000"/>
                          <a14:foregroundMark x1="44000" y1="88000" x2="14000" y2="50000"/>
                          <a14:foregroundMark x1="14000" y1="50000" x2="12000" y2="45000"/>
                          <a14:foregroundMark x1="46000" y1="7000" x2="85000" y2="29000"/>
                          <a14:foregroundMark x1="85000" y1="29000" x2="85000" y2="29000"/>
                          <a14:foregroundMark x1="89000" y1="25000" x2="54000" y2="7000"/>
                          <a14:foregroundMark x1="87000" y1="26000" x2="88000" y2="68000"/>
                          <a14:foregroundMark x1="91000" y1="36000" x2="91000" y2="55000"/>
                          <a14:foregroundMark x1="58000" y1="10000" x2="19000" y2="21000"/>
                          <a14:foregroundMark x1="19000" y1="21000" x2="7000" y2="58000"/>
                          <a14:foregroundMark x1="7000" y1="58000" x2="11000" y2="60000"/>
                          <a14:foregroundMark x1="12000" y1="51000" x2="66000" y2="63000"/>
                          <a14:foregroundMark x1="66000" y1="63000" x2="76000" y2="42000"/>
                          <a14:foregroundMark x1="79000" y1="55000" x2="60000" y2="80000"/>
                          <a14:foregroundMark x1="35000" y1="87000" x2="62000" y2="91000"/>
                          <a14:foregroundMark x1="69000" y1="86000" x2="49000" y2="90000"/>
                          <a14:foregroundMark x1="21000" y1="20000" x2="64000" y2="12000"/>
                          <a14:foregroundMark x1="64000" y1="12000" x2="88000" y2="48000"/>
                          <a14:foregroundMark x1="88000" y1="48000" x2="89000" y2="52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33" t="3595" r="4377" b="4107"/>
            <a:stretch/>
          </p:blipFill>
          <p:spPr>
            <a:xfrm>
              <a:off x="8927531" y="1238765"/>
              <a:ext cx="956122" cy="972000"/>
            </a:xfrm>
            <a:prstGeom prst="rect">
              <a:avLst/>
            </a:prstGeom>
          </p:spPr>
        </p:pic>
        <p:pic>
          <p:nvPicPr>
            <p:cNvPr id="85" name="Picture 84" descr="A picture containing coin&#10;&#10;Description automatically generated">
              <a:extLst>
                <a:ext uri="{FF2B5EF4-FFF2-40B4-BE49-F238E27FC236}">
                  <a16:creationId xmlns:a16="http://schemas.microsoft.com/office/drawing/2014/main" id="{31A33DF9-AFC7-4C5B-A94C-E1986B2FA7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115" b="92095" l="48889" r="94000">
                          <a14:foregroundMark x1="55000" y1="63241" x2="55333" y2="26877"/>
                          <a14:foregroundMark x1="55333" y1="26877" x2="75333" y2="15810"/>
                          <a14:foregroundMark x1="75333" y1="15810" x2="91889" y2="54150"/>
                          <a14:foregroundMark x1="91889" y1="54150" x2="75000" y2="85178"/>
                          <a14:foregroundMark x1="75000" y1="85178" x2="53111" y2="52767"/>
                          <a14:foregroundMark x1="58222" y1="27668" x2="77556" y2="16008"/>
                          <a14:foregroundMark x1="77556" y1="16008" x2="94444" y2="51779"/>
                          <a14:foregroundMark x1="94444" y1="51779" x2="91778" y2="63636"/>
                          <a14:foregroundMark x1="92889" y1="51779" x2="86333" y2="21739"/>
                          <a14:foregroundMark x1="86333" y1="21739" x2="67556" y2="13043"/>
                          <a14:foregroundMark x1="67556" y1="13043" x2="46333" y2="38340"/>
                          <a14:foregroundMark x1="46333" y1="38340" x2="52889" y2="69960"/>
                          <a14:foregroundMark x1="52889" y1="69960" x2="56556" y2="73715"/>
                          <a14:foregroundMark x1="56333" y1="57510" x2="72222" y2="86166"/>
                          <a14:foregroundMark x1="72222" y1="86166" x2="78444" y2="84980"/>
                          <a14:foregroundMark x1="56556" y1="30830" x2="70889" y2="10079"/>
                          <a14:foregroundMark x1="70889" y1="10079" x2="74778" y2="9486"/>
                          <a14:foregroundMark x1="77444" y1="18577" x2="74222" y2="10079"/>
                          <a14:foregroundMark x1="69889" y1="20949" x2="68556" y2="7115"/>
                          <a14:foregroundMark x1="58444" y1="46047" x2="48889" y2="45257"/>
                          <a14:foregroundMark x1="56000" y1="37945" x2="52333" y2="58893"/>
                          <a14:foregroundMark x1="55778" y1="42292" x2="50222" y2="55138"/>
                          <a14:foregroundMark x1="53667" y1="52767" x2="60444" y2="81423"/>
                          <a14:foregroundMark x1="60444" y1="81423" x2="68556" y2="86561"/>
                          <a14:foregroundMark x1="54444" y1="70356" x2="68444" y2="92095"/>
                          <a14:foregroundMark x1="68444" y1="92095" x2="69444" y2="79842"/>
                          <a14:foregroundMark x1="71000" y1="87352" x2="87000" y2="59881"/>
                          <a14:foregroundMark x1="87000" y1="59881" x2="87556" y2="5237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91" t="9095" r="4787" b="10543"/>
            <a:stretch/>
          </p:blipFill>
          <p:spPr>
            <a:xfrm>
              <a:off x="7532929" y="1036081"/>
              <a:ext cx="1175747" cy="1174684"/>
            </a:xfrm>
            <a:prstGeom prst="rect">
              <a:avLst/>
            </a:prstGeom>
          </p:spPr>
        </p:pic>
        <p:pic>
          <p:nvPicPr>
            <p:cNvPr id="88" name="Picture 87" descr="A picture containing object, coin&#10;&#10;Description automatically generated">
              <a:extLst>
                <a:ext uri="{FF2B5EF4-FFF2-40B4-BE49-F238E27FC236}">
                  <a16:creationId xmlns:a16="http://schemas.microsoft.com/office/drawing/2014/main" id="{722DD8B9-86FC-4BB9-9EA9-E1B7828E2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360" b="97050" l="3254" r="94675">
                          <a14:foregroundMark x1="11834" y1="24779" x2="54734" y2="4720"/>
                          <a14:foregroundMark x1="54734" y1="4720" x2="94970" y2="44543"/>
                          <a14:foregroundMark x1="94970" y1="44543" x2="73373" y2="86136"/>
                          <a14:foregroundMark x1="73373" y1="86136" x2="20710" y2="79941"/>
                          <a14:foregroundMark x1="20710" y1="79941" x2="5621" y2="61357"/>
                          <a14:foregroundMark x1="36391" y1="7670" x2="51183" y2="2360"/>
                          <a14:foregroundMark x1="53846" y1="7375" x2="94970" y2="52507"/>
                          <a14:foregroundMark x1="4438" y1="48083" x2="3550" y2="53097"/>
                          <a14:foregroundMark x1="46746" y1="97050" x2="47041" y2="855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2509" y="1274765"/>
              <a:ext cx="933237" cy="936000"/>
            </a:xfrm>
            <a:prstGeom prst="rect">
              <a:avLst/>
            </a:prstGeom>
          </p:spPr>
        </p:pic>
      </p:grpSp>
      <p:pic>
        <p:nvPicPr>
          <p:cNvPr id="89" name="Picture 88">
            <a:extLst>
              <a:ext uri="{FF2B5EF4-FFF2-40B4-BE49-F238E27FC236}">
                <a16:creationId xmlns:a16="http://schemas.microsoft.com/office/drawing/2014/main" id="{E751B3E5-A09E-4240-9B34-E743C61E1D1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9399" y="2523907"/>
            <a:ext cx="1432096" cy="1636169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6C94DF27-7CFE-47ED-8147-3B752DB7DC9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34693" y="2611405"/>
            <a:ext cx="1153500" cy="1109972"/>
          </a:xfrm>
          <a:prstGeom prst="rect">
            <a:avLst/>
          </a:prstGeom>
        </p:spPr>
      </p:pic>
      <p:grpSp>
        <p:nvGrpSpPr>
          <p:cNvPr id="91" name="Group 90">
            <a:extLst>
              <a:ext uri="{FF2B5EF4-FFF2-40B4-BE49-F238E27FC236}">
                <a16:creationId xmlns:a16="http://schemas.microsoft.com/office/drawing/2014/main" id="{8897BFED-0E44-4AC8-BFCA-378E68B90F37}"/>
              </a:ext>
            </a:extLst>
          </p:cNvPr>
          <p:cNvGrpSpPr/>
          <p:nvPr/>
        </p:nvGrpSpPr>
        <p:grpSpPr>
          <a:xfrm>
            <a:off x="2230877" y="2825233"/>
            <a:ext cx="2842617" cy="686955"/>
            <a:chOff x="1679113" y="599392"/>
            <a:chExt cx="2930914" cy="748531"/>
          </a:xfrm>
        </p:grpSpPr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30CF1FEF-C85A-4524-BDAD-6C90D131C4E4}"/>
                </a:ext>
              </a:extLst>
            </p:cNvPr>
            <p:cNvGrpSpPr/>
            <p:nvPr/>
          </p:nvGrpSpPr>
          <p:grpSpPr>
            <a:xfrm>
              <a:off x="1679113" y="599392"/>
              <a:ext cx="2930914" cy="748531"/>
              <a:chOff x="1679113" y="599392"/>
              <a:chExt cx="2930914" cy="748531"/>
            </a:xfrm>
          </p:grpSpPr>
          <p:sp>
            <p:nvSpPr>
              <p:cNvPr id="94" name="Rectangle: Rounded Corners 18">
                <a:extLst>
                  <a:ext uri="{FF2B5EF4-FFF2-40B4-BE49-F238E27FC236}">
                    <a16:creationId xmlns:a16="http://schemas.microsoft.com/office/drawing/2014/main" id="{C4C623E2-5016-4664-88A8-185ECC8BB2B7}"/>
                  </a:ext>
                </a:extLst>
              </p:cNvPr>
              <p:cNvSpPr/>
              <p:nvPr/>
            </p:nvSpPr>
            <p:spPr>
              <a:xfrm>
                <a:off x="2061175" y="599392"/>
                <a:ext cx="2548852" cy="748531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Isosceles Triangle 94">
                <a:extLst>
                  <a:ext uri="{FF2B5EF4-FFF2-40B4-BE49-F238E27FC236}">
                    <a16:creationId xmlns:a16="http://schemas.microsoft.com/office/drawing/2014/main" id="{59CCF3A8-983E-40AE-91FA-5E9DBCB6F413}"/>
                  </a:ext>
                </a:extLst>
              </p:cNvPr>
              <p:cNvSpPr/>
              <p:nvPr/>
            </p:nvSpPr>
            <p:spPr>
              <a:xfrm rot="14930145">
                <a:off x="1786641" y="814872"/>
                <a:ext cx="423543" cy="638599"/>
              </a:xfrm>
              <a:prstGeom prst="triangl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3C3C9A77-974F-4E32-BBA7-BDF7499BB2D6}"/>
                </a:ext>
              </a:extLst>
            </p:cNvPr>
            <p:cNvSpPr txBox="1"/>
            <p:nvPr/>
          </p:nvSpPr>
          <p:spPr>
            <a:xfrm>
              <a:off x="2204967" y="686070"/>
              <a:ext cx="2395030" cy="5701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บอกจำนวนเงิน</a:t>
              </a:r>
              <a:endParaRPr lang="en-US" sz="2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0A883547-19C7-444A-946B-257048EB0EF0}"/>
              </a:ext>
            </a:extLst>
          </p:cNvPr>
          <p:cNvGrpSpPr/>
          <p:nvPr/>
        </p:nvGrpSpPr>
        <p:grpSpPr>
          <a:xfrm>
            <a:off x="6244342" y="2898461"/>
            <a:ext cx="3530586" cy="761491"/>
            <a:chOff x="6565548" y="1753420"/>
            <a:chExt cx="3732135" cy="761491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B13A9F63-8DA7-41D7-87C3-7A56530133AA}"/>
                </a:ext>
              </a:extLst>
            </p:cNvPr>
            <p:cNvGrpSpPr/>
            <p:nvPr/>
          </p:nvGrpSpPr>
          <p:grpSpPr>
            <a:xfrm>
              <a:off x="6565548" y="1753420"/>
              <a:ext cx="3732135" cy="761491"/>
              <a:chOff x="6565548" y="1753420"/>
              <a:chExt cx="3732135" cy="761491"/>
            </a:xfrm>
          </p:grpSpPr>
          <p:sp>
            <p:nvSpPr>
              <p:cNvPr id="99" name="Rectangle: Rounded Corners 18">
                <a:extLst>
                  <a:ext uri="{FF2B5EF4-FFF2-40B4-BE49-F238E27FC236}">
                    <a16:creationId xmlns:a16="http://schemas.microsoft.com/office/drawing/2014/main" id="{A4D6BA46-3511-48FE-8CC5-816B807CEF9C}"/>
                  </a:ext>
                </a:extLst>
              </p:cNvPr>
              <p:cNvSpPr/>
              <p:nvPr/>
            </p:nvSpPr>
            <p:spPr>
              <a:xfrm>
                <a:off x="6565548" y="1753420"/>
                <a:ext cx="3406900" cy="761491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Isosceles Triangle 99">
                <a:extLst>
                  <a:ext uri="{FF2B5EF4-FFF2-40B4-BE49-F238E27FC236}">
                    <a16:creationId xmlns:a16="http://schemas.microsoft.com/office/drawing/2014/main" id="{E504F138-A88D-4A7B-A56E-F1C50A3CC693}"/>
                  </a:ext>
                </a:extLst>
              </p:cNvPr>
              <p:cNvSpPr/>
              <p:nvPr/>
            </p:nvSpPr>
            <p:spPr>
              <a:xfrm rot="6070163">
                <a:off x="9787275" y="1760944"/>
                <a:ext cx="382217" cy="638599"/>
              </a:xfrm>
              <a:prstGeom prst="triangl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0EB21A49-8F9B-4E71-837B-C559E41826D6}"/>
                </a:ext>
              </a:extLst>
            </p:cNvPr>
            <p:cNvSpPr txBox="1"/>
            <p:nvPr/>
          </p:nvSpPr>
          <p:spPr>
            <a:xfrm>
              <a:off x="6781699" y="1876815"/>
              <a:ext cx="31384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161 บาท 50 สตางค์</a:t>
              </a:r>
              <a:endParaRPr lang="en-US" sz="2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CC51562E-E41F-43A9-B76D-91C3C8F00EBE}"/>
              </a:ext>
            </a:extLst>
          </p:cNvPr>
          <p:cNvGrpSpPr/>
          <p:nvPr/>
        </p:nvGrpSpPr>
        <p:grpSpPr>
          <a:xfrm>
            <a:off x="1637338" y="4331698"/>
            <a:ext cx="8917323" cy="1771041"/>
            <a:chOff x="1472300" y="4978003"/>
            <a:chExt cx="8917323" cy="1771041"/>
          </a:xfrm>
        </p:grpSpPr>
        <p:sp>
          <p:nvSpPr>
            <p:cNvPr id="102" name="Rectangle: Rounded Corners 18">
              <a:extLst>
                <a:ext uri="{FF2B5EF4-FFF2-40B4-BE49-F238E27FC236}">
                  <a16:creationId xmlns:a16="http://schemas.microsoft.com/office/drawing/2014/main" id="{1BE99561-8DF2-44E4-A728-AD184215B91A}"/>
                </a:ext>
              </a:extLst>
            </p:cNvPr>
            <p:cNvSpPr/>
            <p:nvPr/>
          </p:nvSpPr>
          <p:spPr>
            <a:xfrm>
              <a:off x="1472300" y="4978003"/>
              <a:ext cx="8894173" cy="1771041"/>
            </a:xfrm>
            <a:custGeom>
              <a:avLst/>
              <a:gdLst>
                <a:gd name="connsiteX0" fmla="*/ 0 w 9681911"/>
                <a:gd name="connsiteY0" fmla="*/ 624877 h 1249754"/>
                <a:gd name="connsiteX1" fmla="*/ 624877 w 9681911"/>
                <a:gd name="connsiteY1" fmla="*/ 0 h 1249754"/>
                <a:gd name="connsiteX2" fmla="*/ 9057034 w 9681911"/>
                <a:gd name="connsiteY2" fmla="*/ 0 h 1249754"/>
                <a:gd name="connsiteX3" fmla="*/ 9681911 w 9681911"/>
                <a:gd name="connsiteY3" fmla="*/ 624877 h 1249754"/>
                <a:gd name="connsiteX4" fmla="*/ 9681911 w 9681911"/>
                <a:gd name="connsiteY4" fmla="*/ 624877 h 1249754"/>
                <a:gd name="connsiteX5" fmla="*/ 9057034 w 9681911"/>
                <a:gd name="connsiteY5" fmla="*/ 1249754 h 1249754"/>
                <a:gd name="connsiteX6" fmla="*/ 624877 w 9681911"/>
                <a:gd name="connsiteY6" fmla="*/ 1249754 h 1249754"/>
                <a:gd name="connsiteX7" fmla="*/ 0 w 9681911"/>
                <a:gd name="connsiteY7" fmla="*/ 624877 h 1249754"/>
                <a:gd name="connsiteX0" fmla="*/ 47 w 9681958"/>
                <a:gd name="connsiteY0" fmla="*/ 649261 h 1274138"/>
                <a:gd name="connsiteX1" fmla="*/ 600540 w 9681958"/>
                <a:gd name="connsiteY1" fmla="*/ 0 h 1274138"/>
                <a:gd name="connsiteX2" fmla="*/ 9057081 w 9681958"/>
                <a:gd name="connsiteY2" fmla="*/ 24384 h 1274138"/>
                <a:gd name="connsiteX3" fmla="*/ 9681958 w 9681958"/>
                <a:gd name="connsiteY3" fmla="*/ 649261 h 1274138"/>
                <a:gd name="connsiteX4" fmla="*/ 9681958 w 9681958"/>
                <a:gd name="connsiteY4" fmla="*/ 649261 h 1274138"/>
                <a:gd name="connsiteX5" fmla="*/ 9057081 w 9681958"/>
                <a:gd name="connsiteY5" fmla="*/ 1274138 h 1274138"/>
                <a:gd name="connsiteX6" fmla="*/ 624924 w 9681958"/>
                <a:gd name="connsiteY6" fmla="*/ 1274138 h 1274138"/>
                <a:gd name="connsiteX7" fmla="*/ 47 w 9681958"/>
                <a:gd name="connsiteY7" fmla="*/ 649261 h 1274138"/>
                <a:gd name="connsiteX0" fmla="*/ 47 w 9681958"/>
                <a:gd name="connsiteY0" fmla="*/ 649261 h 1274138"/>
                <a:gd name="connsiteX1" fmla="*/ 600540 w 9681958"/>
                <a:gd name="connsiteY1" fmla="*/ 0 h 1274138"/>
                <a:gd name="connsiteX2" fmla="*/ 9038793 w 9681958"/>
                <a:gd name="connsiteY2" fmla="*/ 6096 h 1274138"/>
                <a:gd name="connsiteX3" fmla="*/ 9681958 w 9681958"/>
                <a:gd name="connsiteY3" fmla="*/ 649261 h 1274138"/>
                <a:gd name="connsiteX4" fmla="*/ 9681958 w 9681958"/>
                <a:gd name="connsiteY4" fmla="*/ 649261 h 1274138"/>
                <a:gd name="connsiteX5" fmla="*/ 9057081 w 9681958"/>
                <a:gd name="connsiteY5" fmla="*/ 1274138 h 1274138"/>
                <a:gd name="connsiteX6" fmla="*/ 624924 w 9681958"/>
                <a:gd name="connsiteY6" fmla="*/ 1274138 h 1274138"/>
                <a:gd name="connsiteX7" fmla="*/ 47 w 9681958"/>
                <a:gd name="connsiteY7" fmla="*/ 649261 h 1274138"/>
                <a:gd name="connsiteX0" fmla="*/ 47 w 9681958"/>
                <a:gd name="connsiteY0" fmla="*/ 704825 h 1329702"/>
                <a:gd name="connsiteX1" fmla="*/ 600540 w 9681958"/>
                <a:gd name="connsiteY1" fmla="*/ 55564 h 1329702"/>
                <a:gd name="connsiteX2" fmla="*/ 9038793 w 9681958"/>
                <a:gd name="connsiteY2" fmla="*/ 61660 h 1329702"/>
                <a:gd name="connsiteX3" fmla="*/ 9681958 w 9681958"/>
                <a:gd name="connsiteY3" fmla="*/ 704825 h 1329702"/>
                <a:gd name="connsiteX4" fmla="*/ 9681958 w 9681958"/>
                <a:gd name="connsiteY4" fmla="*/ 704825 h 1329702"/>
                <a:gd name="connsiteX5" fmla="*/ 9057081 w 9681958"/>
                <a:gd name="connsiteY5" fmla="*/ 1329702 h 1329702"/>
                <a:gd name="connsiteX6" fmla="*/ 624924 w 9681958"/>
                <a:gd name="connsiteY6" fmla="*/ 1329702 h 1329702"/>
                <a:gd name="connsiteX7" fmla="*/ 47 w 9681958"/>
                <a:gd name="connsiteY7" fmla="*/ 704825 h 1329702"/>
                <a:gd name="connsiteX0" fmla="*/ 62 w 9621013"/>
                <a:gd name="connsiteY0" fmla="*/ 704825 h 1329702"/>
                <a:gd name="connsiteX1" fmla="*/ 539595 w 9621013"/>
                <a:gd name="connsiteY1" fmla="*/ 55564 h 1329702"/>
                <a:gd name="connsiteX2" fmla="*/ 8977848 w 9621013"/>
                <a:gd name="connsiteY2" fmla="*/ 61660 h 1329702"/>
                <a:gd name="connsiteX3" fmla="*/ 9621013 w 9621013"/>
                <a:gd name="connsiteY3" fmla="*/ 704825 h 1329702"/>
                <a:gd name="connsiteX4" fmla="*/ 9621013 w 9621013"/>
                <a:gd name="connsiteY4" fmla="*/ 704825 h 1329702"/>
                <a:gd name="connsiteX5" fmla="*/ 8996136 w 9621013"/>
                <a:gd name="connsiteY5" fmla="*/ 1329702 h 1329702"/>
                <a:gd name="connsiteX6" fmla="*/ 563979 w 9621013"/>
                <a:gd name="connsiteY6" fmla="*/ 1329702 h 1329702"/>
                <a:gd name="connsiteX7" fmla="*/ 62 w 9621013"/>
                <a:gd name="connsiteY7" fmla="*/ 704825 h 1329702"/>
                <a:gd name="connsiteX0" fmla="*/ 0 w 9620951"/>
                <a:gd name="connsiteY0" fmla="*/ 704825 h 1341894"/>
                <a:gd name="connsiteX1" fmla="*/ 539533 w 9620951"/>
                <a:gd name="connsiteY1" fmla="*/ 55564 h 1341894"/>
                <a:gd name="connsiteX2" fmla="*/ 8977786 w 9620951"/>
                <a:gd name="connsiteY2" fmla="*/ 61660 h 1341894"/>
                <a:gd name="connsiteX3" fmla="*/ 9620951 w 9620951"/>
                <a:gd name="connsiteY3" fmla="*/ 704825 h 1341894"/>
                <a:gd name="connsiteX4" fmla="*/ 9620951 w 9620951"/>
                <a:gd name="connsiteY4" fmla="*/ 704825 h 1341894"/>
                <a:gd name="connsiteX5" fmla="*/ 8996074 w 9620951"/>
                <a:gd name="connsiteY5" fmla="*/ 1329702 h 1341894"/>
                <a:gd name="connsiteX6" fmla="*/ 539533 w 9620951"/>
                <a:gd name="connsiteY6" fmla="*/ 1341894 h 1341894"/>
                <a:gd name="connsiteX7" fmla="*/ 0 w 9620951"/>
                <a:gd name="connsiteY7" fmla="*/ 704825 h 1341894"/>
                <a:gd name="connsiteX0" fmla="*/ 0 w 9620951"/>
                <a:gd name="connsiteY0" fmla="*/ 704825 h 1370506"/>
                <a:gd name="connsiteX1" fmla="*/ 539533 w 9620951"/>
                <a:gd name="connsiteY1" fmla="*/ 55564 h 1370506"/>
                <a:gd name="connsiteX2" fmla="*/ 8977786 w 9620951"/>
                <a:gd name="connsiteY2" fmla="*/ 61660 h 1370506"/>
                <a:gd name="connsiteX3" fmla="*/ 9620951 w 9620951"/>
                <a:gd name="connsiteY3" fmla="*/ 704825 h 1370506"/>
                <a:gd name="connsiteX4" fmla="*/ 9620951 w 9620951"/>
                <a:gd name="connsiteY4" fmla="*/ 704825 h 1370506"/>
                <a:gd name="connsiteX5" fmla="*/ 8996074 w 9620951"/>
                <a:gd name="connsiteY5" fmla="*/ 1329702 h 1370506"/>
                <a:gd name="connsiteX6" fmla="*/ 539533 w 9620951"/>
                <a:gd name="connsiteY6" fmla="*/ 1341894 h 1370506"/>
                <a:gd name="connsiteX7" fmla="*/ 0 w 9620951"/>
                <a:gd name="connsiteY7" fmla="*/ 704825 h 1370506"/>
                <a:gd name="connsiteX0" fmla="*/ 0 w 9620951"/>
                <a:gd name="connsiteY0" fmla="*/ 704825 h 1384005"/>
                <a:gd name="connsiteX1" fmla="*/ 539533 w 9620951"/>
                <a:gd name="connsiteY1" fmla="*/ 55564 h 1384005"/>
                <a:gd name="connsiteX2" fmla="*/ 8977786 w 9620951"/>
                <a:gd name="connsiteY2" fmla="*/ 61660 h 1384005"/>
                <a:gd name="connsiteX3" fmla="*/ 9620951 w 9620951"/>
                <a:gd name="connsiteY3" fmla="*/ 704825 h 1384005"/>
                <a:gd name="connsiteX4" fmla="*/ 9620951 w 9620951"/>
                <a:gd name="connsiteY4" fmla="*/ 704825 h 1384005"/>
                <a:gd name="connsiteX5" fmla="*/ 8996074 w 9620951"/>
                <a:gd name="connsiteY5" fmla="*/ 1329702 h 1384005"/>
                <a:gd name="connsiteX6" fmla="*/ 539533 w 9620951"/>
                <a:gd name="connsiteY6" fmla="*/ 1341894 h 1384005"/>
                <a:gd name="connsiteX7" fmla="*/ 0 w 9620951"/>
                <a:gd name="connsiteY7" fmla="*/ 704825 h 1384005"/>
                <a:gd name="connsiteX0" fmla="*/ 0 w 9620951"/>
                <a:gd name="connsiteY0" fmla="*/ 704825 h 1392548"/>
                <a:gd name="connsiteX1" fmla="*/ 539533 w 9620951"/>
                <a:gd name="connsiteY1" fmla="*/ 55564 h 1392548"/>
                <a:gd name="connsiteX2" fmla="*/ 8977786 w 9620951"/>
                <a:gd name="connsiteY2" fmla="*/ 61660 h 1392548"/>
                <a:gd name="connsiteX3" fmla="*/ 9620951 w 9620951"/>
                <a:gd name="connsiteY3" fmla="*/ 704825 h 1392548"/>
                <a:gd name="connsiteX4" fmla="*/ 9620951 w 9620951"/>
                <a:gd name="connsiteY4" fmla="*/ 704825 h 1392548"/>
                <a:gd name="connsiteX5" fmla="*/ 8904634 w 9620951"/>
                <a:gd name="connsiteY5" fmla="*/ 1360182 h 1392548"/>
                <a:gd name="connsiteX6" fmla="*/ 539533 w 9620951"/>
                <a:gd name="connsiteY6" fmla="*/ 1341894 h 1392548"/>
                <a:gd name="connsiteX7" fmla="*/ 0 w 9620951"/>
                <a:gd name="connsiteY7" fmla="*/ 704825 h 1392548"/>
                <a:gd name="connsiteX0" fmla="*/ 0 w 9620951"/>
                <a:gd name="connsiteY0" fmla="*/ 687780 h 1375503"/>
                <a:gd name="connsiteX1" fmla="*/ 539533 w 9620951"/>
                <a:gd name="connsiteY1" fmla="*/ 38519 h 1375503"/>
                <a:gd name="connsiteX2" fmla="*/ 8996074 w 9620951"/>
                <a:gd name="connsiteY2" fmla="*/ 68999 h 1375503"/>
                <a:gd name="connsiteX3" fmla="*/ 9620951 w 9620951"/>
                <a:gd name="connsiteY3" fmla="*/ 687780 h 1375503"/>
                <a:gd name="connsiteX4" fmla="*/ 9620951 w 9620951"/>
                <a:gd name="connsiteY4" fmla="*/ 687780 h 1375503"/>
                <a:gd name="connsiteX5" fmla="*/ 8904634 w 9620951"/>
                <a:gd name="connsiteY5" fmla="*/ 1343137 h 1375503"/>
                <a:gd name="connsiteX6" fmla="*/ 539533 w 9620951"/>
                <a:gd name="connsiteY6" fmla="*/ 1324849 h 1375503"/>
                <a:gd name="connsiteX7" fmla="*/ 0 w 9620951"/>
                <a:gd name="connsiteY7" fmla="*/ 687780 h 1375503"/>
                <a:gd name="connsiteX0" fmla="*/ 0 w 9620951"/>
                <a:gd name="connsiteY0" fmla="*/ 700416 h 1388139"/>
                <a:gd name="connsiteX1" fmla="*/ 539533 w 9620951"/>
                <a:gd name="connsiteY1" fmla="*/ 51155 h 1388139"/>
                <a:gd name="connsiteX2" fmla="*/ 8959498 w 9620951"/>
                <a:gd name="connsiteY2" fmla="*/ 63347 h 1388139"/>
                <a:gd name="connsiteX3" fmla="*/ 9620951 w 9620951"/>
                <a:gd name="connsiteY3" fmla="*/ 700416 h 1388139"/>
                <a:gd name="connsiteX4" fmla="*/ 9620951 w 9620951"/>
                <a:gd name="connsiteY4" fmla="*/ 700416 h 1388139"/>
                <a:gd name="connsiteX5" fmla="*/ 8904634 w 9620951"/>
                <a:gd name="connsiteY5" fmla="*/ 1355773 h 1388139"/>
                <a:gd name="connsiteX6" fmla="*/ 539533 w 9620951"/>
                <a:gd name="connsiteY6" fmla="*/ 1337485 h 1388139"/>
                <a:gd name="connsiteX7" fmla="*/ 0 w 9620951"/>
                <a:gd name="connsiteY7" fmla="*/ 700416 h 1388139"/>
                <a:gd name="connsiteX0" fmla="*/ 228 w 9621179"/>
                <a:gd name="connsiteY0" fmla="*/ 700416 h 1392364"/>
                <a:gd name="connsiteX1" fmla="*/ 539761 w 9621179"/>
                <a:gd name="connsiteY1" fmla="*/ 51155 h 1392364"/>
                <a:gd name="connsiteX2" fmla="*/ 8959726 w 9621179"/>
                <a:gd name="connsiteY2" fmla="*/ 63347 h 1392364"/>
                <a:gd name="connsiteX3" fmla="*/ 9621179 w 9621179"/>
                <a:gd name="connsiteY3" fmla="*/ 700416 h 1392364"/>
                <a:gd name="connsiteX4" fmla="*/ 9621179 w 9621179"/>
                <a:gd name="connsiteY4" fmla="*/ 700416 h 1392364"/>
                <a:gd name="connsiteX5" fmla="*/ 8904862 w 9621179"/>
                <a:gd name="connsiteY5" fmla="*/ 1355773 h 1392364"/>
                <a:gd name="connsiteX6" fmla="*/ 497089 w 9621179"/>
                <a:gd name="connsiteY6" fmla="*/ 1343719 h 1392364"/>
                <a:gd name="connsiteX7" fmla="*/ 228 w 9621179"/>
                <a:gd name="connsiteY7" fmla="*/ 700416 h 1392364"/>
                <a:gd name="connsiteX0" fmla="*/ 228 w 9621179"/>
                <a:gd name="connsiteY0" fmla="*/ 700416 h 1422686"/>
                <a:gd name="connsiteX1" fmla="*/ 539761 w 9621179"/>
                <a:gd name="connsiteY1" fmla="*/ 51155 h 1422686"/>
                <a:gd name="connsiteX2" fmla="*/ 8959726 w 9621179"/>
                <a:gd name="connsiteY2" fmla="*/ 63347 h 1422686"/>
                <a:gd name="connsiteX3" fmla="*/ 9621179 w 9621179"/>
                <a:gd name="connsiteY3" fmla="*/ 700416 h 1422686"/>
                <a:gd name="connsiteX4" fmla="*/ 9621179 w 9621179"/>
                <a:gd name="connsiteY4" fmla="*/ 700416 h 1422686"/>
                <a:gd name="connsiteX5" fmla="*/ 8904862 w 9621179"/>
                <a:gd name="connsiteY5" fmla="*/ 1355773 h 1422686"/>
                <a:gd name="connsiteX6" fmla="*/ 497089 w 9621179"/>
                <a:gd name="connsiteY6" fmla="*/ 1343719 h 1422686"/>
                <a:gd name="connsiteX7" fmla="*/ 228 w 9621179"/>
                <a:gd name="connsiteY7" fmla="*/ 700416 h 1422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21179" h="1422686">
                  <a:moveTo>
                    <a:pt x="228" y="700416"/>
                  </a:moveTo>
                  <a:cubicBezTo>
                    <a:pt x="7340" y="484989"/>
                    <a:pt x="194651" y="51155"/>
                    <a:pt x="539761" y="51155"/>
                  </a:cubicBezTo>
                  <a:cubicBezTo>
                    <a:pt x="3352512" y="53187"/>
                    <a:pt x="4525439" y="-72797"/>
                    <a:pt x="8959726" y="63347"/>
                  </a:cubicBezTo>
                  <a:cubicBezTo>
                    <a:pt x="9304836" y="63347"/>
                    <a:pt x="9621179" y="355306"/>
                    <a:pt x="9621179" y="700416"/>
                  </a:cubicBezTo>
                  <a:lnTo>
                    <a:pt x="9621179" y="700416"/>
                  </a:lnTo>
                  <a:cubicBezTo>
                    <a:pt x="9621179" y="1045526"/>
                    <a:pt x="9249972" y="1355773"/>
                    <a:pt x="8904862" y="1355773"/>
                  </a:cubicBezTo>
                  <a:cubicBezTo>
                    <a:pt x="6086015" y="1359837"/>
                    <a:pt x="6437088" y="1511860"/>
                    <a:pt x="497089" y="1343719"/>
                  </a:cubicBezTo>
                  <a:cubicBezTo>
                    <a:pt x="151979" y="1343719"/>
                    <a:pt x="-6884" y="915843"/>
                    <a:pt x="228" y="700416"/>
                  </a:cubicBezTo>
                  <a:close/>
                </a:path>
              </a:pathLst>
            </a:custGeom>
            <a:solidFill>
              <a:srgbClr val="99FFCC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FC82C1A7-BCB8-48E3-8193-141A190CEE90}"/>
                </a:ext>
              </a:extLst>
            </p:cNvPr>
            <p:cNvSpPr txBox="1"/>
            <p:nvPr/>
          </p:nvSpPr>
          <p:spPr>
            <a:xfrm>
              <a:off x="2007741" y="5169482"/>
              <a:ext cx="8381882" cy="1461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การเขียนแสดงจำนวนเงิน อาจเขียนแบบใช้จุดโดยเขียน</a:t>
              </a:r>
            </a:p>
            <a:p>
              <a:pPr>
                <a:spcBef>
                  <a:spcPts val="300"/>
                </a:spcBef>
              </a:pPr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จุดคั่นระหว่างจำนวนเงินเป็นบาทและจำนวนเงินเป็นสตางค์</a:t>
              </a:r>
            </a:p>
            <a:p>
              <a:pPr>
                <a:spcBef>
                  <a:spcPts val="300"/>
                </a:spcBef>
              </a:pPr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และเขียนหน่วย </a:t>
              </a:r>
              <a:r>
                <a:rPr lang="en-US" sz="2800" dirty="0">
                  <a:latin typeface="Itim" panose="00000500000000000000" pitchFamily="2" charset="-34"/>
                  <a:cs typeface="Itim" panose="00000500000000000000" pitchFamily="2" charset="-34"/>
                </a:rPr>
                <a:t>“</a:t>
              </a:r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บาท</a:t>
              </a:r>
              <a:r>
                <a:rPr lang="en-US" sz="2800" dirty="0">
                  <a:latin typeface="Itim" panose="00000500000000000000" pitchFamily="2" charset="-34"/>
                  <a:cs typeface="Itim" panose="00000500000000000000" pitchFamily="2" charset="-34"/>
                </a:rPr>
                <a:t>”</a:t>
              </a:r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 ต่อท้าย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645753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een field with hills in the background&#10;&#10;Description automatically generated with low confidence">
            <a:extLst>
              <a:ext uri="{FF2B5EF4-FFF2-40B4-BE49-F238E27FC236}">
                <a16:creationId xmlns:a16="http://schemas.microsoft.com/office/drawing/2014/main" id="{A79B645E-211F-4069-8EA8-A9C3EBAE8F6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754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BA4D1BF-FC93-4E1E-8566-2C3C853ED611}"/>
              </a:ext>
            </a:extLst>
          </p:cNvPr>
          <p:cNvSpPr/>
          <p:nvPr/>
        </p:nvSpPr>
        <p:spPr>
          <a:xfrm>
            <a:off x="325110" y="282326"/>
            <a:ext cx="11551534" cy="6293348"/>
          </a:xfrm>
          <a:prstGeom prst="roundRect">
            <a:avLst>
              <a:gd name="adj" fmla="val 6655"/>
            </a:avLst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4378A1C-20DC-4941-9E7C-A7437E388E2E}"/>
              </a:ext>
            </a:extLst>
          </p:cNvPr>
          <p:cNvGrpSpPr/>
          <p:nvPr/>
        </p:nvGrpSpPr>
        <p:grpSpPr>
          <a:xfrm>
            <a:off x="1118946" y="653254"/>
            <a:ext cx="9963863" cy="1557511"/>
            <a:chOff x="1071883" y="653254"/>
            <a:chExt cx="9963863" cy="1557511"/>
          </a:xfrm>
        </p:grpSpPr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8181D1FD-809E-4D2A-A573-EFF39DE900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1883" y="653254"/>
              <a:ext cx="3233314" cy="1557511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829EB573-27C4-43E2-8BA4-34716C502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24052" y="811326"/>
              <a:ext cx="2790022" cy="1399439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657A14F2-B09E-4597-9BA1-6069472B80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000" b="91000" l="7000" r="91000">
                          <a14:foregroundMark x1="23000" y1="16000" x2="68000" y2="73000"/>
                          <a14:foregroundMark x1="68000" y1="73000" x2="69000" y2="77000"/>
                          <a14:foregroundMark x1="48000" y1="8000" x2="88000" y2="32000"/>
                          <a14:foregroundMark x1="88000" y1="32000" x2="84000" y2="73000"/>
                          <a14:foregroundMark x1="84000" y1="73000" x2="44000" y2="88000"/>
                          <a14:foregroundMark x1="44000" y1="88000" x2="14000" y2="50000"/>
                          <a14:foregroundMark x1="14000" y1="50000" x2="12000" y2="45000"/>
                          <a14:foregroundMark x1="46000" y1="7000" x2="85000" y2="29000"/>
                          <a14:foregroundMark x1="85000" y1="29000" x2="85000" y2="29000"/>
                          <a14:foregroundMark x1="89000" y1="25000" x2="54000" y2="7000"/>
                          <a14:foregroundMark x1="87000" y1="26000" x2="88000" y2="68000"/>
                          <a14:foregroundMark x1="91000" y1="36000" x2="91000" y2="55000"/>
                          <a14:foregroundMark x1="58000" y1="10000" x2="19000" y2="21000"/>
                          <a14:foregroundMark x1="19000" y1="21000" x2="7000" y2="58000"/>
                          <a14:foregroundMark x1="7000" y1="58000" x2="11000" y2="60000"/>
                          <a14:foregroundMark x1="12000" y1="51000" x2="66000" y2="63000"/>
                          <a14:foregroundMark x1="66000" y1="63000" x2="76000" y2="42000"/>
                          <a14:foregroundMark x1="79000" y1="55000" x2="60000" y2="80000"/>
                          <a14:foregroundMark x1="35000" y1="87000" x2="62000" y2="91000"/>
                          <a14:foregroundMark x1="69000" y1="86000" x2="49000" y2="90000"/>
                          <a14:foregroundMark x1="21000" y1="20000" x2="64000" y2="12000"/>
                          <a14:foregroundMark x1="64000" y1="12000" x2="88000" y2="48000"/>
                          <a14:foregroundMark x1="88000" y1="48000" x2="89000" y2="52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33" t="3595" r="4377" b="4107"/>
            <a:stretch/>
          </p:blipFill>
          <p:spPr>
            <a:xfrm>
              <a:off x="8927531" y="1238765"/>
              <a:ext cx="956122" cy="972000"/>
            </a:xfrm>
            <a:prstGeom prst="rect">
              <a:avLst/>
            </a:prstGeom>
          </p:spPr>
        </p:pic>
        <p:pic>
          <p:nvPicPr>
            <p:cNvPr id="85" name="Picture 84" descr="A picture containing coin&#10;&#10;Description automatically generated">
              <a:extLst>
                <a:ext uri="{FF2B5EF4-FFF2-40B4-BE49-F238E27FC236}">
                  <a16:creationId xmlns:a16="http://schemas.microsoft.com/office/drawing/2014/main" id="{31A33DF9-AFC7-4C5B-A94C-E1986B2FA7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115" b="92095" l="48889" r="94000">
                          <a14:foregroundMark x1="55000" y1="63241" x2="55333" y2="26877"/>
                          <a14:foregroundMark x1="55333" y1="26877" x2="75333" y2="15810"/>
                          <a14:foregroundMark x1="75333" y1="15810" x2="91889" y2="54150"/>
                          <a14:foregroundMark x1="91889" y1="54150" x2="75000" y2="85178"/>
                          <a14:foregroundMark x1="75000" y1="85178" x2="53111" y2="52767"/>
                          <a14:foregroundMark x1="58222" y1="27668" x2="77556" y2="16008"/>
                          <a14:foregroundMark x1="77556" y1="16008" x2="94444" y2="51779"/>
                          <a14:foregroundMark x1="94444" y1="51779" x2="91778" y2="63636"/>
                          <a14:foregroundMark x1="92889" y1="51779" x2="86333" y2="21739"/>
                          <a14:foregroundMark x1="86333" y1="21739" x2="67556" y2="13043"/>
                          <a14:foregroundMark x1="67556" y1="13043" x2="46333" y2="38340"/>
                          <a14:foregroundMark x1="46333" y1="38340" x2="52889" y2="69960"/>
                          <a14:foregroundMark x1="52889" y1="69960" x2="56556" y2="73715"/>
                          <a14:foregroundMark x1="56333" y1="57510" x2="72222" y2="86166"/>
                          <a14:foregroundMark x1="72222" y1="86166" x2="78444" y2="84980"/>
                          <a14:foregroundMark x1="56556" y1="30830" x2="70889" y2="10079"/>
                          <a14:foregroundMark x1="70889" y1="10079" x2="74778" y2="9486"/>
                          <a14:foregroundMark x1="77444" y1="18577" x2="74222" y2="10079"/>
                          <a14:foregroundMark x1="69889" y1="20949" x2="68556" y2="7115"/>
                          <a14:foregroundMark x1="58444" y1="46047" x2="48889" y2="45257"/>
                          <a14:foregroundMark x1="56000" y1="37945" x2="52333" y2="58893"/>
                          <a14:foregroundMark x1="55778" y1="42292" x2="50222" y2="55138"/>
                          <a14:foregroundMark x1="53667" y1="52767" x2="60444" y2="81423"/>
                          <a14:foregroundMark x1="60444" y1="81423" x2="68556" y2="86561"/>
                          <a14:foregroundMark x1="54444" y1="70356" x2="68444" y2="92095"/>
                          <a14:foregroundMark x1="68444" y1="92095" x2="69444" y2="79842"/>
                          <a14:foregroundMark x1="71000" y1="87352" x2="87000" y2="59881"/>
                          <a14:foregroundMark x1="87000" y1="59881" x2="87556" y2="5237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91" t="9095" r="4787" b="10543"/>
            <a:stretch/>
          </p:blipFill>
          <p:spPr>
            <a:xfrm>
              <a:off x="7532929" y="1036081"/>
              <a:ext cx="1175747" cy="1174684"/>
            </a:xfrm>
            <a:prstGeom prst="rect">
              <a:avLst/>
            </a:prstGeom>
          </p:spPr>
        </p:pic>
        <p:pic>
          <p:nvPicPr>
            <p:cNvPr id="88" name="Picture 87" descr="A picture containing object, coin&#10;&#10;Description automatically generated">
              <a:extLst>
                <a:ext uri="{FF2B5EF4-FFF2-40B4-BE49-F238E27FC236}">
                  <a16:creationId xmlns:a16="http://schemas.microsoft.com/office/drawing/2014/main" id="{722DD8B9-86FC-4BB9-9EA9-E1B7828E2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360" b="97050" l="3254" r="94675">
                          <a14:foregroundMark x1="11834" y1="24779" x2="54734" y2="4720"/>
                          <a14:foregroundMark x1="54734" y1="4720" x2="94970" y2="44543"/>
                          <a14:foregroundMark x1="94970" y1="44543" x2="73373" y2="86136"/>
                          <a14:foregroundMark x1="73373" y1="86136" x2="20710" y2="79941"/>
                          <a14:foregroundMark x1="20710" y1="79941" x2="5621" y2="61357"/>
                          <a14:foregroundMark x1="36391" y1="7670" x2="51183" y2="2360"/>
                          <a14:foregroundMark x1="53846" y1="7375" x2="94970" y2="52507"/>
                          <a14:foregroundMark x1="4438" y1="48083" x2="3550" y2="53097"/>
                          <a14:foregroundMark x1="46746" y1="97050" x2="47041" y2="855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2509" y="1274765"/>
              <a:ext cx="933237" cy="936000"/>
            </a:xfrm>
            <a:prstGeom prst="rect">
              <a:avLst/>
            </a:prstGeom>
          </p:spPr>
        </p:pic>
      </p:grpSp>
      <p:pic>
        <p:nvPicPr>
          <p:cNvPr id="89" name="Picture 88">
            <a:extLst>
              <a:ext uri="{FF2B5EF4-FFF2-40B4-BE49-F238E27FC236}">
                <a16:creationId xmlns:a16="http://schemas.microsoft.com/office/drawing/2014/main" id="{E751B3E5-A09E-4240-9B34-E743C61E1D1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2954" y="3429000"/>
            <a:ext cx="1432096" cy="1636169"/>
          </a:xfrm>
          <a:prstGeom prst="rect">
            <a:avLst/>
          </a:prstGeom>
        </p:spPr>
      </p:pic>
      <p:grpSp>
        <p:nvGrpSpPr>
          <p:cNvPr id="91" name="Group 90">
            <a:extLst>
              <a:ext uri="{FF2B5EF4-FFF2-40B4-BE49-F238E27FC236}">
                <a16:creationId xmlns:a16="http://schemas.microsoft.com/office/drawing/2014/main" id="{8897BFED-0E44-4AC8-BFCA-378E68B90F37}"/>
              </a:ext>
            </a:extLst>
          </p:cNvPr>
          <p:cNvGrpSpPr/>
          <p:nvPr/>
        </p:nvGrpSpPr>
        <p:grpSpPr>
          <a:xfrm>
            <a:off x="2335050" y="3541480"/>
            <a:ext cx="8851932" cy="1615386"/>
            <a:chOff x="1679113" y="599392"/>
            <a:chExt cx="9126890" cy="1760183"/>
          </a:xfrm>
        </p:grpSpPr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30CF1FEF-C85A-4524-BDAD-6C90D131C4E4}"/>
                </a:ext>
              </a:extLst>
            </p:cNvPr>
            <p:cNvGrpSpPr/>
            <p:nvPr/>
          </p:nvGrpSpPr>
          <p:grpSpPr>
            <a:xfrm>
              <a:off x="1679113" y="599392"/>
              <a:ext cx="9126890" cy="1760183"/>
              <a:chOff x="1679113" y="599392"/>
              <a:chExt cx="9126890" cy="1760183"/>
            </a:xfrm>
          </p:grpSpPr>
          <p:sp>
            <p:nvSpPr>
              <p:cNvPr id="94" name="Rectangle: Rounded Corners 18">
                <a:extLst>
                  <a:ext uri="{FF2B5EF4-FFF2-40B4-BE49-F238E27FC236}">
                    <a16:creationId xmlns:a16="http://schemas.microsoft.com/office/drawing/2014/main" id="{C4C623E2-5016-4664-88A8-185ECC8BB2B7}"/>
                  </a:ext>
                </a:extLst>
              </p:cNvPr>
              <p:cNvSpPr/>
              <p:nvPr/>
            </p:nvSpPr>
            <p:spPr>
              <a:xfrm>
                <a:off x="2061175" y="599392"/>
                <a:ext cx="8744828" cy="1760183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Isosceles Triangle 94">
                <a:extLst>
                  <a:ext uri="{FF2B5EF4-FFF2-40B4-BE49-F238E27FC236}">
                    <a16:creationId xmlns:a16="http://schemas.microsoft.com/office/drawing/2014/main" id="{59CCF3A8-983E-40AE-91FA-5E9DBCB6F413}"/>
                  </a:ext>
                </a:extLst>
              </p:cNvPr>
              <p:cNvSpPr/>
              <p:nvPr/>
            </p:nvSpPr>
            <p:spPr>
              <a:xfrm rot="16200000">
                <a:off x="1786641" y="814872"/>
                <a:ext cx="423543" cy="638599"/>
              </a:xfrm>
              <a:prstGeom prst="triangl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3C3C9A77-974F-4E32-BBA7-BDF7499BB2D6}"/>
                </a:ext>
              </a:extLst>
            </p:cNvPr>
            <p:cNvSpPr txBox="1"/>
            <p:nvPr/>
          </p:nvSpPr>
          <p:spPr>
            <a:xfrm>
              <a:off x="2436774" y="717952"/>
              <a:ext cx="8056483" cy="1551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161 บาท 50 สตางค์ เขียนแสดงจำนวนแบบใช้จุดได้เป็น </a:t>
              </a:r>
            </a:p>
            <a:p>
              <a:pPr>
                <a:spcBef>
                  <a:spcPts val="300"/>
                </a:spcBef>
              </a:pPr>
              <a:r>
                <a:rPr lang="th-TH" sz="2800" dirty="0">
                  <a:solidFill>
                    <a:srgbClr val="00B05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161</a:t>
              </a:r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.</a:t>
              </a:r>
              <a:r>
                <a:rPr lang="th-TH" sz="2800" dirty="0">
                  <a:solidFill>
                    <a:srgbClr val="FF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50</a:t>
              </a:r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 บาท </a:t>
              </a:r>
              <a:r>
                <a:rPr lang="th-TH" sz="2800" dirty="0">
                  <a:solidFill>
                    <a:srgbClr val="00B05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ตัวเลขหน้าจุดแสดงจำนวนเงินเป็นบาท </a:t>
              </a:r>
              <a:r>
                <a:rPr lang="th-TH" sz="2800" dirty="0">
                  <a:solidFill>
                    <a:srgbClr val="FF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ตัวเลขหลังจุดแสดงจำนวนเงินเป็นสตางค์</a:t>
              </a:r>
              <a:endParaRPr lang="en-US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9542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63A9507D-A867-485F-97DB-E033121059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8" t="1" r="15528" b="8543"/>
          <a:stretch/>
        </p:blipFill>
        <p:spPr>
          <a:xfrm>
            <a:off x="-2384" y="-20505"/>
            <a:ext cx="12194384" cy="6878505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BA19258D-AD3C-4625-818E-745B1F45051B}"/>
              </a:ext>
            </a:extLst>
          </p:cNvPr>
          <p:cNvSpPr/>
          <p:nvPr/>
        </p:nvSpPr>
        <p:spPr>
          <a:xfrm>
            <a:off x="483676" y="1504548"/>
            <a:ext cx="11222264" cy="5114394"/>
          </a:xfrm>
          <a:prstGeom prst="roundRect">
            <a:avLst>
              <a:gd name="adj" fmla="val 7651"/>
            </a:avLst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59AB757-1B84-4553-B20E-82E8A3CB2849}"/>
              </a:ext>
            </a:extLst>
          </p:cNvPr>
          <p:cNvGrpSpPr/>
          <p:nvPr/>
        </p:nvGrpSpPr>
        <p:grpSpPr>
          <a:xfrm>
            <a:off x="1741410" y="331658"/>
            <a:ext cx="8709181" cy="1005927"/>
            <a:chOff x="1741410" y="239058"/>
            <a:chExt cx="8709181" cy="1005927"/>
          </a:xfrm>
        </p:grpSpPr>
        <p:pic>
          <p:nvPicPr>
            <p:cNvPr id="16" name="Picture 15" descr="Shape, rectangle&#10;&#10;Description automatically generated">
              <a:extLst>
                <a:ext uri="{FF2B5EF4-FFF2-40B4-BE49-F238E27FC236}">
                  <a16:creationId xmlns:a16="http://schemas.microsoft.com/office/drawing/2014/main" id="{0155EF4B-7195-4266-898F-3C481A364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4967" y="239058"/>
              <a:ext cx="7962066" cy="1005927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7FBBF97F-5C3A-40C9-A325-29F77604BD2E}"/>
                </a:ext>
              </a:extLst>
            </p:cNvPr>
            <p:cNvSpPr txBox="1"/>
            <p:nvPr/>
          </p:nvSpPr>
          <p:spPr>
            <a:xfrm>
              <a:off x="1741410" y="334995"/>
              <a:ext cx="87091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th-TH" sz="3600" dirty="0">
                  <a:solidFill>
                    <a:schemeClr val="bg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เขียนแสดงจำนวนเงินแบบใช้จุด</a:t>
              </a:r>
              <a:endParaRPr lang="en-US" sz="3600" dirty="0">
                <a:solidFill>
                  <a:schemeClr val="bg1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B71E95B9-9865-4C49-B2AB-BBFED5D3C7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0309793"/>
              </p:ext>
            </p:extLst>
          </p:nvPr>
        </p:nvGraphicFramePr>
        <p:xfrm>
          <a:off x="944970" y="1811746"/>
          <a:ext cx="10299676" cy="44177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7676">
                  <a:extLst>
                    <a:ext uri="{9D8B030D-6E8A-4147-A177-3AD203B41FA5}">
                      <a16:colId xmlns:a16="http://schemas.microsoft.com/office/drawing/2014/main" val="2308456062"/>
                    </a:ext>
                  </a:extLst>
                </a:gridCol>
                <a:gridCol w="3852000">
                  <a:extLst>
                    <a:ext uri="{9D8B030D-6E8A-4147-A177-3AD203B41FA5}">
                      <a16:colId xmlns:a16="http://schemas.microsoft.com/office/drawing/2014/main" val="2469880394"/>
                    </a:ext>
                  </a:extLst>
                </a:gridCol>
                <a:gridCol w="5580000">
                  <a:extLst>
                    <a:ext uri="{9D8B030D-6E8A-4147-A177-3AD203B41FA5}">
                      <a16:colId xmlns:a16="http://schemas.microsoft.com/office/drawing/2014/main" val="1827505767"/>
                    </a:ext>
                  </a:extLst>
                </a:gridCol>
              </a:tblGrid>
              <a:tr h="736299">
                <a:tc>
                  <a:txBody>
                    <a:bodyPr/>
                    <a:lstStyle/>
                    <a:p>
                      <a:pPr algn="ctr"/>
                      <a:r>
                        <a:rPr lang="th-TH" sz="30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ข้อ</a:t>
                      </a:r>
                      <a:endParaRPr lang="en-US" sz="3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0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จำนวนเงิน</a:t>
                      </a:r>
                      <a:endParaRPr lang="en-US" sz="3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0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เขียนแสดงจำนวนเงินแบบใช้จุด</a:t>
                      </a:r>
                      <a:endParaRPr lang="en-US" sz="3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4823485"/>
                  </a:ext>
                </a:extLst>
              </a:tr>
              <a:tr h="736299">
                <a:tc>
                  <a:txBody>
                    <a:bodyPr/>
                    <a:lstStyle/>
                    <a:p>
                      <a:pPr algn="ctr"/>
                      <a:r>
                        <a:rPr lang="th-TH" sz="30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1</a:t>
                      </a:r>
                      <a:endParaRPr lang="en-US" sz="3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7 บาท 25 สตางค์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3000" b="0" i="0" u="none" strike="noStrike" dirty="0">
                        <a:solidFill>
                          <a:srgbClr val="000000"/>
                        </a:solidFill>
                        <a:effectLst/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86543"/>
                  </a:ext>
                </a:extLst>
              </a:tr>
              <a:tr h="736299">
                <a:tc>
                  <a:txBody>
                    <a:bodyPr/>
                    <a:lstStyle/>
                    <a:p>
                      <a:pPr algn="ctr"/>
                      <a:r>
                        <a:rPr lang="th-TH" sz="30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2</a:t>
                      </a:r>
                      <a:endParaRPr lang="en-US" sz="3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3000" b="0" i="0" u="none" strike="noStrike">
                          <a:solidFill>
                            <a:srgbClr val="000000"/>
                          </a:solidFill>
                          <a:effectLst/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783 บาท 75 สตางค์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3000" b="0" i="0" u="none" strike="noStrike" dirty="0">
                        <a:solidFill>
                          <a:srgbClr val="000000"/>
                        </a:solidFill>
                        <a:effectLst/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3755546"/>
                  </a:ext>
                </a:extLst>
              </a:tr>
              <a:tr h="736299">
                <a:tc>
                  <a:txBody>
                    <a:bodyPr/>
                    <a:lstStyle/>
                    <a:p>
                      <a:pPr algn="ctr"/>
                      <a:r>
                        <a:rPr lang="th-TH" sz="30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3</a:t>
                      </a:r>
                      <a:endParaRPr lang="en-US" sz="3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88 บาท 25 สตางค์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3000" b="0" i="0" u="none" strike="noStrike" dirty="0">
                        <a:solidFill>
                          <a:srgbClr val="000000"/>
                        </a:solidFill>
                        <a:effectLst/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948192"/>
                  </a:ext>
                </a:extLst>
              </a:tr>
              <a:tr h="736299">
                <a:tc>
                  <a:txBody>
                    <a:bodyPr/>
                    <a:lstStyle/>
                    <a:p>
                      <a:pPr algn="ctr"/>
                      <a:r>
                        <a:rPr lang="th-TH" sz="30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4</a:t>
                      </a:r>
                      <a:endParaRPr lang="en-US" sz="3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945 บาท 50 สตางค์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3000" b="0" i="0" u="none" strike="noStrike" dirty="0">
                        <a:solidFill>
                          <a:srgbClr val="000000"/>
                        </a:solidFill>
                        <a:effectLst/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8476311"/>
                  </a:ext>
                </a:extLst>
              </a:tr>
              <a:tr h="736299">
                <a:tc>
                  <a:txBody>
                    <a:bodyPr/>
                    <a:lstStyle/>
                    <a:p>
                      <a:pPr algn="ctr"/>
                      <a:r>
                        <a:rPr lang="th-TH" sz="30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5</a:t>
                      </a:r>
                      <a:endParaRPr lang="en-US" sz="3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1,696 บาท 50 สตางค์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3000" b="0" i="0" u="none" strike="noStrike" dirty="0">
                        <a:solidFill>
                          <a:srgbClr val="000000"/>
                        </a:solidFill>
                        <a:effectLst/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6996619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2062D515-E3BB-4702-B66F-E623D451BB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2249"/>
            <a:ext cx="1075677" cy="1187250"/>
          </a:xfrm>
          <a:prstGeom prst="rect">
            <a:avLst/>
          </a:prstGeom>
        </p:spPr>
      </p:pic>
      <p:pic>
        <p:nvPicPr>
          <p:cNvPr id="15" name="Picture 14" descr="A picture containing indoor&#10;&#10;Description automatically generated">
            <a:extLst>
              <a:ext uri="{FF2B5EF4-FFF2-40B4-BE49-F238E27FC236}">
                <a16:creationId xmlns:a16="http://schemas.microsoft.com/office/drawing/2014/main" id="{5CE4A647-4DCD-4234-8400-EDF39BE8E7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57" y="4804242"/>
            <a:ext cx="1218730" cy="198637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B0B21F1F-FD7C-4869-B425-5CD7A189CFDF}"/>
              </a:ext>
            </a:extLst>
          </p:cNvPr>
          <p:cNvSpPr txBox="1"/>
          <p:nvPr/>
        </p:nvSpPr>
        <p:spPr>
          <a:xfrm>
            <a:off x="5672843" y="2644866"/>
            <a:ext cx="55855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7.25 บาท</a:t>
            </a:r>
            <a:endParaRPr lang="en-US" sz="30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1822A4C-8226-4299-8836-92700483F1B5}"/>
              </a:ext>
            </a:extLst>
          </p:cNvPr>
          <p:cNvSpPr txBox="1"/>
          <p:nvPr/>
        </p:nvSpPr>
        <p:spPr>
          <a:xfrm>
            <a:off x="5672843" y="3383550"/>
            <a:ext cx="55855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783.75</a:t>
            </a:r>
            <a:r>
              <a:rPr lang="th-TH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 บาท</a:t>
            </a:r>
            <a:endParaRPr lang="en-US" sz="30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72BB533-4D37-48F0-B598-5BFEBBED2BED}"/>
              </a:ext>
            </a:extLst>
          </p:cNvPr>
          <p:cNvSpPr txBox="1"/>
          <p:nvPr/>
        </p:nvSpPr>
        <p:spPr>
          <a:xfrm>
            <a:off x="5672843" y="5599603"/>
            <a:ext cx="55855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1,696.50</a:t>
            </a:r>
            <a:r>
              <a:rPr lang="th-TH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 บาท</a:t>
            </a:r>
            <a:endParaRPr lang="en-US" sz="30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335E08F-91D0-4FC1-9632-4D70B4A63DAE}"/>
              </a:ext>
            </a:extLst>
          </p:cNvPr>
          <p:cNvSpPr txBox="1"/>
          <p:nvPr/>
        </p:nvSpPr>
        <p:spPr>
          <a:xfrm>
            <a:off x="5672843" y="4122234"/>
            <a:ext cx="55855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88.25</a:t>
            </a:r>
            <a:r>
              <a:rPr lang="th-TH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 บาท</a:t>
            </a:r>
            <a:endParaRPr lang="en-US" sz="30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40FCC0A-2772-4CCB-82F8-45604DFF902F}"/>
              </a:ext>
            </a:extLst>
          </p:cNvPr>
          <p:cNvSpPr txBox="1"/>
          <p:nvPr/>
        </p:nvSpPr>
        <p:spPr>
          <a:xfrm>
            <a:off x="5672843" y="4860918"/>
            <a:ext cx="55855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945.50</a:t>
            </a:r>
            <a:r>
              <a:rPr lang="th-TH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 บาท</a:t>
            </a:r>
            <a:endParaRPr lang="en-US" sz="30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022823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  <p:bldP spid="4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63A9507D-A867-485F-97DB-E033121059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8" t="1" r="15528" b="8543"/>
          <a:stretch/>
        </p:blipFill>
        <p:spPr>
          <a:xfrm>
            <a:off x="-2384" y="-20505"/>
            <a:ext cx="12194384" cy="6878505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BA19258D-AD3C-4625-818E-745B1F45051B}"/>
              </a:ext>
            </a:extLst>
          </p:cNvPr>
          <p:cNvSpPr/>
          <p:nvPr/>
        </p:nvSpPr>
        <p:spPr>
          <a:xfrm>
            <a:off x="483676" y="1504548"/>
            <a:ext cx="11222264" cy="5114394"/>
          </a:xfrm>
          <a:prstGeom prst="roundRect">
            <a:avLst>
              <a:gd name="adj" fmla="val 7651"/>
            </a:avLst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59AB757-1B84-4553-B20E-82E8A3CB2849}"/>
              </a:ext>
            </a:extLst>
          </p:cNvPr>
          <p:cNvGrpSpPr/>
          <p:nvPr/>
        </p:nvGrpSpPr>
        <p:grpSpPr>
          <a:xfrm>
            <a:off x="1741410" y="331658"/>
            <a:ext cx="8709181" cy="1005927"/>
            <a:chOff x="1741410" y="239058"/>
            <a:chExt cx="8709181" cy="1005927"/>
          </a:xfrm>
        </p:grpSpPr>
        <p:pic>
          <p:nvPicPr>
            <p:cNvPr id="16" name="Picture 15" descr="Shape, rectangle&#10;&#10;Description automatically generated">
              <a:extLst>
                <a:ext uri="{FF2B5EF4-FFF2-40B4-BE49-F238E27FC236}">
                  <a16:creationId xmlns:a16="http://schemas.microsoft.com/office/drawing/2014/main" id="{0155EF4B-7195-4266-898F-3C481A364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4967" y="239058"/>
              <a:ext cx="7962066" cy="1005927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7FBBF97F-5C3A-40C9-A325-29F77604BD2E}"/>
                </a:ext>
              </a:extLst>
            </p:cNvPr>
            <p:cNvSpPr txBox="1"/>
            <p:nvPr/>
          </p:nvSpPr>
          <p:spPr>
            <a:xfrm>
              <a:off x="1741410" y="346570"/>
              <a:ext cx="87091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th-TH" sz="3600" dirty="0">
                  <a:solidFill>
                    <a:schemeClr val="bg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บอกจำนวนเงินเป็นบาทและสตางค์</a:t>
              </a:r>
              <a:endParaRPr lang="en-US" sz="3600" dirty="0">
                <a:solidFill>
                  <a:schemeClr val="bg1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B71E95B9-9865-4C49-B2AB-BBFED5D3C7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7813948"/>
              </p:ext>
            </p:extLst>
          </p:nvPr>
        </p:nvGraphicFramePr>
        <p:xfrm>
          <a:off x="944970" y="1811746"/>
          <a:ext cx="10299676" cy="44177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7676">
                  <a:extLst>
                    <a:ext uri="{9D8B030D-6E8A-4147-A177-3AD203B41FA5}">
                      <a16:colId xmlns:a16="http://schemas.microsoft.com/office/drawing/2014/main" val="2308456062"/>
                    </a:ext>
                  </a:extLst>
                </a:gridCol>
                <a:gridCol w="3852000">
                  <a:extLst>
                    <a:ext uri="{9D8B030D-6E8A-4147-A177-3AD203B41FA5}">
                      <a16:colId xmlns:a16="http://schemas.microsoft.com/office/drawing/2014/main" val="2469880394"/>
                    </a:ext>
                  </a:extLst>
                </a:gridCol>
                <a:gridCol w="5580000">
                  <a:extLst>
                    <a:ext uri="{9D8B030D-6E8A-4147-A177-3AD203B41FA5}">
                      <a16:colId xmlns:a16="http://schemas.microsoft.com/office/drawing/2014/main" val="1827505767"/>
                    </a:ext>
                  </a:extLst>
                </a:gridCol>
              </a:tblGrid>
              <a:tr h="736299">
                <a:tc>
                  <a:txBody>
                    <a:bodyPr/>
                    <a:lstStyle/>
                    <a:p>
                      <a:pPr algn="ctr"/>
                      <a:r>
                        <a:rPr lang="th-TH" sz="30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ข้อ</a:t>
                      </a:r>
                      <a:endParaRPr lang="en-US" sz="3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0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จำนวนเงิน</a:t>
                      </a:r>
                      <a:endParaRPr lang="en-US" sz="3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0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จำนวนเงินเป็นบาทและสตางค์</a:t>
                      </a:r>
                      <a:endParaRPr lang="en-US" sz="3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4823485"/>
                  </a:ext>
                </a:extLst>
              </a:tr>
              <a:tr h="736299">
                <a:tc>
                  <a:txBody>
                    <a:bodyPr/>
                    <a:lstStyle/>
                    <a:p>
                      <a:pPr algn="ctr"/>
                      <a:r>
                        <a:rPr lang="th-TH" sz="30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1</a:t>
                      </a:r>
                      <a:endParaRPr lang="en-US" sz="3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3</a:t>
                      </a:r>
                      <a:r>
                        <a:rPr lang="en-US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.</a:t>
                      </a:r>
                      <a:r>
                        <a:rPr lang="th-TH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25 บาท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3000" b="0" i="0" u="none" strike="noStrike" dirty="0">
                        <a:solidFill>
                          <a:srgbClr val="000000"/>
                        </a:solidFill>
                        <a:effectLst/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86543"/>
                  </a:ext>
                </a:extLst>
              </a:tr>
              <a:tr h="736299">
                <a:tc>
                  <a:txBody>
                    <a:bodyPr/>
                    <a:lstStyle/>
                    <a:p>
                      <a:pPr algn="ctr"/>
                      <a:r>
                        <a:rPr lang="th-TH" sz="30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2</a:t>
                      </a:r>
                      <a:endParaRPr lang="en-US" sz="3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74</a:t>
                      </a:r>
                      <a:r>
                        <a:rPr lang="en-US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.</a:t>
                      </a:r>
                      <a:r>
                        <a:rPr lang="th-TH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75 บาท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3000" b="0" i="0" u="none" strike="noStrike" dirty="0">
                        <a:solidFill>
                          <a:srgbClr val="000000"/>
                        </a:solidFill>
                        <a:effectLst/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3755546"/>
                  </a:ext>
                </a:extLst>
              </a:tr>
              <a:tr h="736299">
                <a:tc>
                  <a:txBody>
                    <a:bodyPr/>
                    <a:lstStyle/>
                    <a:p>
                      <a:pPr algn="ctr"/>
                      <a:r>
                        <a:rPr lang="th-TH" sz="30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3</a:t>
                      </a:r>
                      <a:endParaRPr lang="en-US" sz="3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425.</a:t>
                      </a:r>
                      <a:r>
                        <a:rPr lang="en-US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75</a:t>
                      </a:r>
                      <a:r>
                        <a:rPr lang="th-TH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 บาท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3000" b="0" i="0" u="none" strike="noStrike" dirty="0">
                        <a:solidFill>
                          <a:srgbClr val="000000"/>
                        </a:solidFill>
                        <a:effectLst/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948192"/>
                  </a:ext>
                </a:extLst>
              </a:tr>
              <a:tr h="736299">
                <a:tc>
                  <a:txBody>
                    <a:bodyPr/>
                    <a:lstStyle/>
                    <a:p>
                      <a:pPr algn="ctr"/>
                      <a:r>
                        <a:rPr lang="th-TH" sz="30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4</a:t>
                      </a:r>
                      <a:endParaRPr lang="en-US" sz="3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838.5</a:t>
                      </a:r>
                      <a:r>
                        <a:rPr lang="en-US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0</a:t>
                      </a:r>
                      <a:r>
                        <a:rPr lang="th-TH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 บาท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3000" b="0" i="0" u="none" strike="noStrike" dirty="0">
                        <a:solidFill>
                          <a:srgbClr val="000000"/>
                        </a:solidFill>
                        <a:effectLst/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8476311"/>
                  </a:ext>
                </a:extLst>
              </a:tr>
              <a:tr h="736299">
                <a:tc>
                  <a:txBody>
                    <a:bodyPr/>
                    <a:lstStyle/>
                    <a:p>
                      <a:pPr algn="ctr"/>
                      <a:r>
                        <a:rPr lang="th-TH" sz="30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5</a:t>
                      </a:r>
                      <a:endParaRPr lang="en-US" sz="3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8</a:t>
                      </a:r>
                      <a:r>
                        <a:rPr lang="en-US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,</a:t>
                      </a:r>
                      <a:r>
                        <a:rPr lang="th-TH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730.25 บาท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3000" b="0" i="0" u="none" strike="noStrike" dirty="0">
                        <a:solidFill>
                          <a:srgbClr val="000000"/>
                        </a:solidFill>
                        <a:effectLst/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6996619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2062D515-E3BB-4702-B66F-E623D451BB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2249"/>
            <a:ext cx="1075677" cy="1187250"/>
          </a:xfrm>
          <a:prstGeom prst="rect">
            <a:avLst/>
          </a:prstGeom>
        </p:spPr>
      </p:pic>
      <p:pic>
        <p:nvPicPr>
          <p:cNvPr id="15" name="Picture 14" descr="A picture containing indoor&#10;&#10;Description automatically generated">
            <a:extLst>
              <a:ext uri="{FF2B5EF4-FFF2-40B4-BE49-F238E27FC236}">
                <a16:creationId xmlns:a16="http://schemas.microsoft.com/office/drawing/2014/main" id="{5CE4A647-4DCD-4234-8400-EDF39BE8E7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57" y="4804242"/>
            <a:ext cx="1218730" cy="198637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B0B21F1F-FD7C-4869-B425-5CD7A189CFDF}"/>
              </a:ext>
            </a:extLst>
          </p:cNvPr>
          <p:cNvSpPr txBox="1"/>
          <p:nvPr/>
        </p:nvSpPr>
        <p:spPr>
          <a:xfrm>
            <a:off x="5672843" y="2644866"/>
            <a:ext cx="55855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3 บาท </a:t>
            </a:r>
            <a:r>
              <a:rPr lang="en-US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25 </a:t>
            </a:r>
            <a:r>
              <a:rPr lang="th-TH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สตางค์</a:t>
            </a:r>
            <a:endParaRPr lang="en-US" sz="30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1822A4C-8226-4299-8836-92700483F1B5}"/>
              </a:ext>
            </a:extLst>
          </p:cNvPr>
          <p:cNvSpPr txBox="1"/>
          <p:nvPr/>
        </p:nvSpPr>
        <p:spPr>
          <a:xfrm>
            <a:off x="5672843" y="3383550"/>
            <a:ext cx="55855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74 บาท 75 สตางค์ </a:t>
            </a:r>
            <a:endParaRPr lang="en-US" sz="30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72BB533-4D37-48F0-B598-5BFEBBED2BED}"/>
              </a:ext>
            </a:extLst>
          </p:cNvPr>
          <p:cNvSpPr txBox="1"/>
          <p:nvPr/>
        </p:nvSpPr>
        <p:spPr>
          <a:xfrm>
            <a:off x="5672843" y="5599603"/>
            <a:ext cx="55855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8,730 บาท 25 สตางค์</a:t>
            </a:r>
            <a:endParaRPr lang="en-US" sz="30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335E08F-91D0-4FC1-9632-4D70B4A63DAE}"/>
              </a:ext>
            </a:extLst>
          </p:cNvPr>
          <p:cNvSpPr txBox="1"/>
          <p:nvPr/>
        </p:nvSpPr>
        <p:spPr>
          <a:xfrm>
            <a:off x="5672843" y="4122234"/>
            <a:ext cx="55855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425 บาท 75 สตางค์ </a:t>
            </a:r>
            <a:endParaRPr lang="en-US" sz="30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40FCC0A-2772-4CCB-82F8-45604DFF902F}"/>
              </a:ext>
            </a:extLst>
          </p:cNvPr>
          <p:cNvSpPr txBox="1"/>
          <p:nvPr/>
        </p:nvSpPr>
        <p:spPr>
          <a:xfrm>
            <a:off x="5672843" y="4860918"/>
            <a:ext cx="55855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838 บาท 50 สตางค์</a:t>
            </a:r>
            <a:endParaRPr lang="en-US" sz="30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082538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  <p:bldP spid="4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een field with hills in the background&#10;&#10;Description automatically generated with low confidence">
            <a:extLst>
              <a:ext uri="{FF2B5EF4-FFF2-40B4-BE49-F238E27FC236}">
                <a16:creationId xmlns:a16="http://schemas.microsoft.com/office/drawing/2014/main" id="{A79B645E-211F-4069-8EA8-A9C3EBAE8F6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754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BA4D1BF-FC93-4E1E-8566-2C3C853ED611}"/>
              </a:ext>
            </a:extLst>
          </p:cNvPr>
          <p:cNvSpPr/>
          <p:nvPr/>
        </p:nvSpPr>
        <p:spPr>
          <a:xfrm>
            <a:off x="325110" y="282326"/>
            <a:ext cx="11551534" cy="6293348"/>
          </a:xfrm>
          <a:prstGeom prst="roundRect">
            <a:avLst>
              <a:gd name="adj" fmla="val 6655"/>
            </a:avLst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9B924A6-0653-485A-B356-7EB9CCDF6AFC}"/>
              </a:ext>
            </a:extLst>
          </p:cNvPr>
          <p:cNvGrpSpPr/>
          <p:nvPr/>
        </p:nvGrpSpPr>
        <p:grpSpPr>
          <a:xfrm>
            <a:off x="1239144" y="697247"/>
            <a:ext cx="9723466" cy="1374621"/>
            <a:chOff x="685759" y="4978003"/>
            <a:chExt cx="9723466" cy="1374621"/>
          </a:xfrm>
        </p:grpSpPr>
        <p:sp>
          <p:nvSpPr>
            <p:cNvPr id="17" name="Rectangle: Rounded Corners 18">
              <a:extLst>
                <a:ext uri="{FF2B5EF4-FFF2-40B4-BE49-F238E27FC236}">
                  <a16:creationId xmlns:a16="http://schemas.microsoft.com/office/drawing/2014/main" id="{F0991A1F-747E-4498-888A-28EED14BECFB}"/>
                </a:ext>
              </a:extLst>
            </p:cNvPr>
            <p:cNvSpPr/>
            <p:nvPr/>
          </p:nvSpPr>
          <p:spPr>
            <a:xfrm>
              <a:off x="685759" y="4978003"/>
              <a:ext cx="9723466" cy="1374621"/>
            </a:xfrm>
            <a:custGeom>
              <a:avLst/>
              <a:gdLst>
                <a:gd name="connsiteX0" fmla="*/ 0 w 9681911"/>
                <a:gd name="connsiteY0" fmla="*/ 624877 h 1249754"/>
                <a:gd name="connsiteX1" fmla="*/ 624877 w 9681911"/>
                <a:gd name="connsiteY1" fmla="*/ 0 h 1249754"/>
                <a:gd name="connsiteX2" fmla="*/ 9057034 w 9681911"/>
                <a:gd name="connsiteY2" fmla="*/ 0 h 1249754"/>
                <a:gd name="connsiteX3" fmla="*/ 9681911 w 9681911"/>
                <a:gd name="connsiteY3" fmla="*/ 624877 h 1249754"/>
                <a:gd name="connsiteX4" fmla="*/ 9681911 w 9681911"/>
                <a:gd name="connsiteY4" fmla="*/ 624877 h 1249754"/>
                <a:gd name="connsiteX5" fmla="*/ 9057034 w 9681911"/>
                <a:gd name="connsiteY5" fmla="*/ 1249754 h 1249754"/>
                <a:gd name="connsiteX6" fmla="*/ 624877 w 9681911"/>
                <a:gd name="connsiteY6" fmla="*/ 1249754 h 1249754"/>
                <a:gd name="connsiteX7" fmla="*/ 0 w 9681911"/>
                <a:gd name="connsiteY7" fmla="*/ 624877 h 1249754"/>
                <a:gd name="connsiteX0" fmla="*/ 47 w 9681958"/>
                <a:gd name="connsiteY0" fmla="*/ 649261 h 1274138"/>
                <a:gd name="connsiteX1" fmla="*/ 600540 w 9681958"/>
                <a:gd name="connsiteY1" fmla="*/ 0 h 1274138"/>
                <a:gd name="connsiteX2" fmla="*/ 9057081 w 9681958"/>
                <a:gd name="connsiteY2" fmla="*/ 24384 h 1274138"/>
                <a:gd name="connsiteX3" fmla="*/ 9681958 w 9681958"/>
                <a:gd name="connsiteY3" fmla="*/ 649261 h 1274138"/>
                <a:gd name="connsiteX4" fmla="*/ 9681958 w 9681958"/>
                <a:gd name="connsiteY4" fmla="*/ 649261 h 1274138"/>
                <a:gd name="connsiteX5" fmla="*/ 9057081 w 9681958"/>
                <a:gd name="connsiteY5" fmla="*/ 1274138 h 1274138"/>
                <a:gd name="connsiteX6" fmla="*/ 624924 w 9681958"/>
                <a:gd name="connsiteY6" fmla="*/ 1274138 h 1274138"/>
                <a:gd name="connsiteX7" fmla="*/ 47 w 9681958"/>
                <a:gd name="connsiteY7" fmla="*/ 649261 h 1274138"/>
                <a:gd name="connsiteX0" fmla="*/ 47 w 9681958"/>
                <a:gd name="connsiteY0" fmla="*/ 649261 h 1274138"/>
                <a:gd name="connsiteX1" fmla="*/ 600540 w 9681958"/>
                <a:gd name="connsiteY1" fmla="*/ 0 h 1274138"/>
                <a:gd name="connsiteX2" fmla="*/ 9038793 w 9681958"/>
                <a:gd name="connsiteY2" fmla="*/ 6096 h 1274138"/>
                <a:gd name="connsiteX3" fmla="*/ 9681958 w 9681958"/>
                <a:gd name="connsiteY3" fmla="*/ 649261 h 1274138"/>
                <a:gd name="connsiteX4" fmla="*/ 9681958 w 9681958"/>
                <a:gd name="connsiteY4" fmla="*/ 649261 h 1274138"/>
                <a:gd name="connsiteX5" fmla="*/ 9057081 w 9681958"/>
                <a:gd name="connsiteY5" fmla="*/ 1274138 h 1274138"/>
                <a:gd name="connsiteX6" fmla="*/ 624924 w 9681958"/>
                <a:gd name="connsiteY6" fmla="*/ 1274138 h 1274138"/>
                <a:gd name="connsiteX7" fmla="*/ 47 w 9681958"/>
                <a:gd name="connsiteY7" fmla="*/ 649261 h 1274138"/>
                <a:gd name="connsiteX0" fmla="*/ 47 w 9681958"/>
                <a:gd name="connsiteY0" fmla="*/ 704825 h 1329702"/>
                <a:gd name="connsiteX1" fmla="*/ 600540 w 9681958"/>
                <a:gd name="connsiteY1" fmla="*/ 55564 h 1329702"/>
                <a:gd name="connsiteX2" fmla="*/ 9038793 w 9681958"/>
                <a:gd name="connsiteY2" fmla="*/ 61660 h 1329702"/>
                <a:gd name="connsiteX3" fmla="*/ 9681958 w 9681958"/>
                <a:gd name="connsiteY3" fmla="*/ 704825 h 1329702"/>
                <a:gd name="connsiteX4" fmla="*/ 9681958 w 9681958"/>
                <a:gd name="connsiteY4" fmla="*/ 704825 h 1329702"/>
                <a:gd name="connsiteX5" fmla="*/ 9057081 w 9681958"/>
                <a:gd name="connsiteY5" fmla="*/ 1329702 h 1329702"/>
                <a:gd name="connsiteX6" fmla="*/ 624924 w 9681958"/>
                <a:gd name="connsiteY6" fmla="*/ 1329702 h 1329702"/>
                <a:gd name="connsiteX7" fmla="*/ 47 w 9681958"/>
                <a:gd name="connsiteY7" fmla="*/ 704825 h 1329702"/>
                <a:gd name="connsiteX0" fmla="*/ 62 w 9621013"/>
                <a:gd name="connsiteY0" fmla="*/ 704825 h 1329702"/>
                <a:gd name="connsiteX1" fmla="*/ 539595 w 9621013"/>
                <a:gd name="connsiteY1" fmla="*/ 55564 h 1329702"/>
                <a:gd name="connsiteX2" fmla="*/ 8977848 w 9621013"/>
                <a:gd name="connsiteY2" fmla="*/ 61660 h 1329702"/>
                <a:gd name="connsiteX3" fmla="*/ 9621013 w 9621013"/>
                <a:gd name="connsiteY3" fmla="*/ 704825 h 1329702"/>
                <a:gd name="connsiteX4" fmla="*/ 9621013 w 9621013"/>
                <a:gd name="connsiteY4" fmla="*/ 704825 h 1329702"/>
                <a:gd name="connsiteX5" fmla="*/ 8996136 w 9621013"/>
                <a:gd name="connsiteY5" fmla="*/ 1329702 h 1329702"/>
                <a:gd name="connsiteX6" fmla="*/ 563979 w 9621013"/>
                <a:gd name="connsiteY6" fmla="*/ 1329702 h 1329702"/>
                <a:gd name="connsiteX7" fmla="*/ 62 w 9621013"/>
                <a:gd name="connsiteY7" fmla="*/ 704825 h 1329702"/>
                <a:gd name="connsiteX0" fmla="*/ 0 w 9620951"/>
                <a:gd name="connsiteY0" fmla="*/ 704825 h 1341894"/>
                <a:gd name="connsiteX1" fmla="*/ 539533 w 9620951"/>
                <a:gd name="connsiteY1" fmla="*/ 55564 h 1341894"/>
                <a:gd name="connsiteX2" fmla="*/ 8977786 w 9620951"/>
                <a:gd name="connsiteY2" fmla="*/ 61660 h 1341894"/>
                <a:gd name="connsiteX3" fmla="*/ 9620951 w 9620951"/>
                <a:gd name="connsiteY3" fmla="*/ 704825 h 1341894"/>
                <a:gd name="connsiteX4" fmla="*/ 9620951 w 9620951"/>
                <a:gd name="connsiteY4" fmla="*/ 704825 h 1341894"/>
                <a:gd name="connsiteX5" fmla="*/ 8996074 w 9620951"/>
                <a:gd name="connsiteY5" fmla="*/ 1329702 h 1341894"/>
                <a:gd name="connsiteX6" fmla="*/ 539533 w 9620951"/>
                <a:gd name="connsiteY6" fmla="*/ 1341894 h 1341894"/>
                <a:gd name="connsiteX7" fmla="*/ 0 w 9620951"/>
                <a:gd name="connsiteY7" fmla="*/ 704825 h 1341894"/>
                <a:gd name="connsiteX0" fmla="*/ 0 w 9620951"/>
                <a:gd name="connsiteY0" fmla="*/ 704825 h 1370506"/>
                <a:gd name="connsiteX1" fmla="*/ 539533 w 9620951"/>
                <a:gd name="connsiteY1" fmla="*/ 55564 h 1370506"/>
                <a:gd name="connsiteX2" fmla="*/ 8977786 w 9620951"/>
                <a:gd name="connsiteY2" fmla="*/ 61660 h 1370506"/>
                <a:gd name="connsiteX3" fmla="*/ 9620951 w 9620951"/>
                <a:gd name="connsiteY3" fmla="*/ 704825 h 1370506"/>
                <a:gd name="connsiteX4" fmla="*/ 9620951 w 9620951"/>
                <a:gd name="connsiteY4" fmla="*/ 704825 h 1370506"/>
                <a:gd name="connsiteX5" fmla="*/ 8996074 w 9620951"/>
                <a:gd name="connsiteY5" fmla="*/ 1329702 h 1370506"/>
                <a:gd name="connsiteX6" fmla="*/ 539533 w 9620951"/>
                <a:gd name="connsiteY6" fmla="*/ 1341894 h 1370506"/>
                <a:gd name="connsiteX7" fmla="*/ 0 w 9620951"/>
                <a:gd name="connsiteY7" fmla="*/ 704825 h 1370506"/>
                <a:gd name="connsiteX0" fmla="*/ 0 w 9620951"/>
                <a:gd name="connsiteY0" fmla="*/ 704825 h 1384005"/>
                <a:gd name="connsiteX1" fmla="*/ 539533 w 9620951"/>
                <a:gd name="connsiteY1" fmla="*/ 55564 h 1384005"/>
                <a:gd name="connsiteX2" fmla="*/ 8977786 w 9620951"/>
                <a:gd name="connsiteY2" fmla="*/ 61660 h 1384005"/>
                <a:gd name="connsiteX3" fmla="*/ 9620951 w 9620951"/>
                <a:gd name="connsiteY3" fmla="*/ 704825 h 1384005"/>
                <a:gd name="connsiteX4" fmla="*/ 9620951 w 9620951"/>
                <a:gd name="connsiteY4" fmla="*/ 704825 h 1384005"/>
                <a:gd name="connsiteX5" fmla="*/ 8996074 w 9620951"/>
                <a:gd name="connsiteY5" fmla="*/ 1329702 h 1384005"/>
                <a:gd name="connsiteX6" fmla="*/ 539533 w 9620951"/>
                <a:gd name="connsiteY6" fmla="*/ 1341894 h 1384005"/>
                <a:gd name="connsiteX7" fmla="*/ 0 w 9620951"/>
                <a:gd name="connsiteY7" fmla="*/ 704825 h 1384005"/>
                <a:gd name="connsiteX0" fmla="*/ 0 w 9620951"/>
                <a:gd name="connsiteY0" fmla="*/ 704825 h 1392548"/>
                <a:gd name="connsiteX1" fmla="*/ 539533 w 9620951"/>
                <a:gd name="connsiteY1" fmla="*/ 55564 h 1392548"/>
                <a:gd name="connsiteX2" fmla="*/ 8977786 w 9620951"/>
                <a:gd name="connsiteY2" fmla="*/ 61660 h 1392548"/>
                <a:gd name="connsiteX3" fmla="*/ 9620951 w 9620951"/>
                <a:gd name="connsiteY3" fmla="*/ 704825 h 1392548"/>
                <a:gd name="connsiteX4" fmla="*/ 9620951 w 9620951"/>
                <a:gd name="connsiteY4" fmla="*/ 704825 h 1392548"/>
                <a:gd name="connsiteX5" fmla="*/ 8904634 w 9620951"/>
                <a:gd name="connsiteY5" fmla="*/ 1360182 h 1392548"/>
                <a:gd name="connsiteX6" fmla="*/ 539533 w 9620951"/>
                <a:gd name="connsiteY6" fmla="*/ 1341894 h 1392548"/>
                <a:gd name="connsiteX7" fmla="*/ 0 w 9620951"/>
                <a:gd name="connsiteY7" fmla="*/ 704825 h 1392548"/>
                <a:gd name="connsiteX0" fmla="*/ 0 w 9620951"/>
                <a:gd name="connsiteY0" fmla="*/ 687780 h 1375503"/>
                <a:gd name="connsiteX1" fmla="*/ 539533 w 9620951"/>
                <a:gd name="connsiteY1" fmla="*/ 38519 h 1375503"/>
                <a:gd name="connsiteX2" fmla="*/ 8996074 w 9620951"/>
                <a:gd name="connsiteY2" fmla="*/ 68999 h 1375503"/>
                <a:gd name="connsiteX3" fmla="*/ 9620951 w 9620951"/>
                <a:gd name="connsiteY3" fmla="*/ 687780 h 1375503"/>
                <a:gd name="connsiteX4" fmla="*/ 9620951 w 9620951"/>
                <a:gd name="connsiteY4" fmla="*/ 687780 h 1375503"/>
                <a:gd name="connsiteX5" fmla="*/ 8904634 w 9620951"/>
                <a:gd name="connsiteY5" fmla="*/ 1343137 h 1375503"/>
                <a:gd name="connsiteX6" fmla="*/ 539533 w 9620951"/>
                <a:gd name="connsiteY6" fmla="*/ 1324849 h 1375503"/>
                <a:gd name="connsiteX7" fmla="*/ 0 w 9620951"/>
                <a:gd name="connsiteY7" fmla="*/ 687780 h 1375503"/>
                <a:gd name="connsiteX0" fmla="*/ 0 w 9620951"/>
                <a:gd name="connsiteY0" fmla="*/ 700416 h 1388139"/>
                <a:gd name="connsiteX1" fmla="*/ 539533 w 9620951"/>
                <a:gd name="connsiteY1" fmla="*/ 51155 h 1388139"/>
                <a:gd name="connsiteX2" fmla="*/ 8959498 w 9620951"/>
                <a:gd name="connsiteY2" fmla="*/ 63347 h 1388139"/>
                <a:gd name="connsiteX3" fmla="*/ 9620951 w 9620951"/>
                <a:gd name="connsiteY3" fmla="*/ 700416 h 1388139"/>
                <a:gd name="connsiteX4" fmla="*/ 9620951 w 9620951"/>
                <a:gd name="connsiteY4" fmla="*/ 700416 h 1388139"/>
                <a:gd name="connsiteX5" fmla="*/ 8904634 w 9620951"/>
                <a:gd name="connsiteY5" fmla="*/ 1355773 h 1388139"/>
                <a:gd name="connsiteX6" fmla="*/ 539533 w 9620951"/>
                <a:gd name="connsiteY6" fmla="*/ 1337485 h 1388139"/>
                <a:gd name="connsiteX7" fmla="*/ 0 w 9620951"/>
                <a:gd name="connsiteY7" fmla="*/ 700416 h 1388139"/>
                <a:gd name="connsiteX0" fmla="*/ 228 w 9621179"/>
                <a:gd name="connsiteY0" fmla="*/ 700416 h 1392364"/>
                <a:gd name="connsiteX1" fmla="*/ 539761 w 9621179"/>
                <a:gd name="connsiteY1" fmla="*/ 51155 h 1392364"/>
                <a:gd name="connsiteX2" fmla="*/ 8959726 w 9621179"/>
                <a:gd name="connsiteY2" fmla="*/ 63347 h 1392364"/>
                <a:gd name="connsiteX3" fmla="*/ 9621179 w 9621179"/>
                <a:gd name="connsiteY3" fmla="*/ 700416 h 1392364"/>
                <a:gd name="connsiteX4" fmla="*/ 9621179 w 9621179"/>
                <a:gd name="connsiteY4" fmla="*/ 700416 h 1392364"/>
                <a:gd name="connsiteX5" fmla="*/ 8904862 w 9621179"/>
                <a:gd name="connsiteY5" fmla="*/ 1355773 h 1392364"/>
                <a:gd name="connsiteX6" fmla="*/ 497089 w 9621179"/>
                <a:gd name="connsiteY6" fmla="*/ 1343719 h 1392364"/>
                <a:gd name="connsiteX7" fmla="*/ 228 w 9621179"/>
                <a:gd name="connsiteY7" fmla="*/ 700416 h 1392364"/>
                <a:gd name="connsiteX0" fmla="*/ 228 w 9621179"/>
                <a:gd name="connsiteY0" fmla="*/ 700416 h 1422686"/>
                <a:gd name="connsiteX1" fmla="*/ 539761 w 9621179"/>
                <a:gd name="connsiteY1" fmla="*/ 51155 h 1422686"/>
                <a:gd name="connsiteX2" fmla="*/ 8959726 w 9621179"/>
                <a:gd name="connsiteY2" fmla="*/ 63347 h 1422686"/>
                <a:gd name="connsiteX3" fmla="*/ 9621179 w 9621179"/>
                <a:gd name="connsiteY3" fmla="*/ 700416 h 1422686"/>
                <a:gd name="connsiteX4" fmla="*/ 9621179 w 9621179"/>
                <a:gd name="connsiteY4" fmla="*/ 700416 h 1422686"/>
                <a:gd name="connsiteX5" fmla="*/ 8904862 w 9621179"/>
                <a:gd name="connsiteY5" fmla="*/ 1355773 h 1422686"/>
                <a:gd name="connsiteX6" fmla="*/ 497089 w 9621179"/>
                <a:gd name="connsiteY6" fmla="*/ 1343719 h 1422686"/>
                <a:gd name="connsiteX7" fmla="*/ 228 w 9621179"/>
                <a:gd name="connsiteY7" fmla="*/ 700416 h 1422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21179" h="1422686">
                  <a:moveTo>
                    <a:pt x="228" y="700416"/>
                  </a:moveTo>
                  <a:cubicBezTo>
                    <a:pt x="7340" y="484989"/>
                    <a:pt x="194651" y="51155"/>
                    <a:pt x="539761" y="51155"/>
                  </a:cubicBezTo>
                  <a:cubicBezTo>
                    <a:pt x="3352512" y="53187"/>
                    <a:pt x="4525439" y="-72797"/>
                    <a:pt x="8959726" y="63347"/>
                  </a:cubicBezTo>
                  <a:cubicBezTo>
                    <a:pt x="9304836" y="63347"/>
                    <a:pt x="9621179" y="355306"/>
                    <a:pt x="9621179" y="700416"/>
                  </a:cubicBezTo>
                  <a:lnTo>
                    <a:pt x="9621179" y="700416"/>
                  </a:lnTo>
                  <a:cubicBezTo>
                    <a:pt x="9621179" y="1045526"/>
                    <a:pt x="9249972" y="1355773"/>
                    <a:pt x="8904862" y="1355773"/>
                  </a:cubicBezTo>
                  <a:cubicBezTo>
                    <a:pt x="6086015" y="1359837"/>
                    <a:pt x="6437088" y="1511860"/>
                    <a:pt x="497089" y="1343719"/>
                  </a:cubicBezTo>
                  <a:cubicBezTo>
                    <a:pt x="151979" y="1343719"/>
                    <a:pt x="-6884" y="915843"/>
                    <a:pt x="228" y="700416"/>
                  </a:cubicBezTo>
                  <a:close/>
                </a:path>
              </a:pathLst>
            </a:custGeom>
            <a:solidFill>
              <a:srgbClr val="99FFCC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8C3B076-2461-4F99-82DC-B086F03F45F7}"/>
                </a:ext>
              </a:extLst>
            </p:cNvPr>
            <p:cNvSpPr txBox="1"/>
            <p:nvPr/>
          </p:nvSpPr>
          <p:spPr>
            <a:xfrm>
              <a:off x="1050303" y="5192632"/>
              <a:ext cx="9116751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การเขียนแสดงจำนวนเงินแบบใช้จุด ถ้าไม่มีจำนวนเงินเป็นสตางค์</a:t>
              </a:r>
            </a:p>
            <a:p>
              <a:pPr>
                <a:spcBef>
                  <a:spcPts val="300"/>
                </a:spcBef>
              </a:pPr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ให้เขียน 00 หลังจุดแทนจำนวนเงินเป็นสตางค์ </a:t>
              </a:r>
            </a:p>
          </p:txBody>
        </p:sp>
      </p:grp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66EEDFF7-52E9-41D3-BBBF-42957BABBE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75924" y="2272903"/>
            <a:ext cx="2020748" cy="176597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44F97C6-4645-4388-8DF2-5B9E06A4C1FD}"/>
              </a:ext>
            </a:extLst>
          </p:cNvPr>
          <p:cNvGrpSpPr/>
          <p:nvPr/>
        </p:nvGrpSpPr>
        <p:grpSpPr>
          <a:xfrm>
            <a:off x="3110774" y="2506418"/>
            <a:ext cx="6543435" cy="877797"/>
            <a:chOff x="2066347" y="2642552"/>
            <a:chExt cx="6543435" cy="877797"/>
          </a:xfrm>
        </p:grpSpPr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CFCB3402-99DB-4EE0-A091-A4DC81AE8229}"/>
                </a:ext>
              </a:extLst>
            </p:cNvPr>
            <p:cNvSpPr/>
            <p:nvPr/>
          </p:nvSpPr>
          <p:spPr>
            <a:xfrm rot="14626996">
              <a:off x="2181676" y="2771771"/>
              <a:ext cx="388701" cy="619360"/>
            </a:xfrm>
            <a:prstGeom prst="triangle">
              <a:avLst/>
            </a:prstGeom>
            <a:solidFill>
              <a:srgbClr val="EE7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6E1220F-0FB4-449B-A4CE-D170CE6576D5}"/>
                </a:ext>
              </a:extLst>
            </p:cNvPr>
            <p:cNvGrpSpPr/>
            <p:nvPr/>
          </p:nvGrpSpPr>
          <p:grpSpPr>
            <a:xfrm>
              <a:off x="2453932" y="2642552"/>
              <a:ext cx="6155850" cy="877797"/>
              <a:chOff x="2453932" y="2642552"/>
              <a:chExt cx="6155850" cy="877797"/>
            </a:xfrm>
          </p:grpSpPr>
          <p:pic>
            <p:nvPicPr>
              <p:cNvPr id="5" name="Picture 4" descr="Chart&#10;&#10;Description automatically generated with low confidence">
                <a:extLst>
                  <a:ext uri="{FF2B5EF4-FFF2-40B4-BE49-F238E27FC236}">
                    <a16:creationId xmlns:a16="http://schemas.microsoft.com/office/drawing/2014/main" id="{DF478381-F1EC-4146-980D-5B883D5B2C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53932" y="2642552"/>
                <a:ext cx="6155850" cy="87779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53B52E4-9F89-453A-A154-EB259E012344}"/>
                  </a:ext>
                </a:extLst>
              </p:cNvPr>
              <p:cNvSpPr txBox="1"/>
              <p:nvPr/>
            </p:nvSpPr>
            <p:spPr>
              <a:xfrm>
                <a:off x="2577355" y="2819840"/>
                <a:ext cx="590370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:r>
                  <a:rPr lang="en-US" sz="2800" dirty="0">
                    <a:latin typeface="Itim" panose="00000500000000000000" pitchFamily="2" charset="-34"/>
                    <a:cs typeface="Itim" panose="00000500000000000000" pitchFamily="2" charset="-34"/>
                  </a:rPr>
                  <a:t>50 </a:t>
                </a:r>
                <a:r>
                  <a:rPr lang="th-TH" sz="2800" dirty="0">
                    <a:latin typeface="Itim" panose="00000500000000000000" pitchFamily="2" charset="-34"/>
                    <a:cs typeface="Itim" panose="00000500000000000000" pitchFamily="2" charset="-34"/>
                  </a:rPr>
                  <a:t>บาท เขียนแบบใช้จุดเป็น 50.00 บาท</a:t>
                </a:r>
              </a:p>
            </p:txBody>
          </p: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2282CF9-8B50-4BE3-8BEB-4C097559B718}"/>
              </a:ext>
            </a:extLst>
          </p:cNvPr>
          <p:cNvGrpSpPr/>
          <p:nvPr/>
        </p:nvGrpSpPr>
        <p:grpSpPr>
          <a:xfrm>
            <a:off x="3185612" y="3800635"/>
            <a:ext cx="5851708" cy="877797"/>
            <a:chOff x="2141185" y="2642552"/>
            <a:chExt cx="5851708" cy="877797"/>
          </a:xfrm>
        </p:grpSpPr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F1823FD6-D904-43CD-8CB8-08ACFF5A1853}"/>
                </a:ext>
              </a:extLst>
            </p:cNvPr>
            <p:cNvSpPr/>
            <p:nvPr/>
          </p:nvSpPr>
          <p:spPr>
            <a:xfrm rot="18096549">
              <a:off x="2256514" y="2573597"/>
              <a:ext cx="388701" cy="619360"/>
            </a:xfrm>
            <a:prstGeom prst="triangle">
              <a:avLst/>
            </a:prstGeom>
            <a:solidFill>
              <a:srgbClr val="EE7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639F48D-12B4-4791-8F58-22AC73807CF2}"/>
                </a:ext>
              </a:extLst>
            </p:cNvPr>
            <p:cNvGrpSpPr/>
            <p:nvPr/>
          </p:nvGrpSpPr>
          <p:grpSpPr>
            <a:xfrm>
              <a:off x="2453932" y="2642552"/>
              <a:ext cx="5538961" cy="877797"/>
              <a:chOff x="2453932" y="2642552"/>
              <a:chExt cx="5538961" cy="877797"/>
            </a:xfrm>
          </p:grpSpPr>
          <p:pic>
            <p:nvPicPr>
              <p:cNvPr id="22" name="Picture 21" descr="Chart&#10;&#10;Description automatically generated with low confidence">
                <a:extLst>
                  <a:ext uri="{FF2B5EF4-FFF2-40B4-BE49-F238E27FC236}">
                    <a16:creationId xmlns:a16="http://schemas.microsoft.com/office/drawing/2014/main" id="{D7A40471-34C4-498B-96E8-316820BE9F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53932" y="2642552"/>
                <a:ext cx="5538961" cy="87779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219664F-94E1-455F-82F0-547ADFABB982}"/>
                  </a:ext>
                </a:extLst>
              </p:cNvPr>
              <p:cNvSpPr txBox="1"/>
              <p:nvPr/>
            </p:nvSpPr>
            <p:spPr>
              <a:xfrm>
                <a:off x="2577356" y="2832032"/>
                <a:ext cx="526313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:r>
                  <a:rPr lang="th-TH" sz="2800" dirty="0">
                    <a:latin typeface="Itim" panose="00000500000000000000" pitchFamily="2" charset="-34"/>
                    <a:cs typeface="Itim" panose="00000500000000000000" pitchFamily="2" charset="-34"/>
                  </a:rPr>
                  <a:t>563</a:t>
                </a:r>
                <a:r>
                  <a:rPr lang="en-US" sz="2800" dirty="0"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th-TH" sz="2800" dirty="0">
                    <a:latin typeface="Itim" panose="00000500000000000000" pitchFamily="2" charset="-34"/>
                    <a:cs typeface="Itim" panose="00000500000000000000" pitchFamily="2" charset="-34"/>
                  </a:rPr>
                  <a:t>บาท เขียนแบบใช้จุดได้อย่างไร</a:t>
                </a:r>
              </a:p>
            </p:txBody>
          </p:sp>
        </p:grpSp>
      </p:grp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C71B6652-F8FD-4CAA-ADE2-189EEE5A67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019" y="4786133"/>
            <a:ext cx="1477002" cy="1413936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91995C2A-627B-477C-8DB6-630A94DC96DE}"/>
              </a:ext>
            </a:extLst>
          </p:cNvPr>
          <p:cNvGrpSpPr/>
          <p:nvPr/>
        </p:nvGrpSpPr>
        <p:grpSpPr>
          <a:xfrm>
            <a:off x="6096000" y="5200896"/>
            <a:ext cx="3393595" cy="864000"/>
            <a:chOff x="6096000" y="4980975"/>
            <a:chExt cx="3393595" cy="864000"/>
          </a:xfrm>
        </p:grpSpPr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582E57D9-3751-4AF8-8111-3EEF7B7A3BF5}"/>
                </a:ext>
              </a:extLst>
            </p:cNvPr>
            <p:cNvSpPr/>
            <p:nvPr/>
          </p:nvSpPr>
          <p:spPr>
            <a:xfrm rot="5228375">
              <a:off x="8985564" y="5103295"/>
              <a:ext cx="388701" cy="619360"/>
            </a:xfrm>
            <a:prstGeom prst="triangle">
              <a:avLst/>
            </a:prstGeom>
            <a:solidFill>
              <a:srgbClr val="BE1E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A1AF53AF-2E13-46C2-B761-94D916BDAF5A}"/>
                </a:ext>
              </a:extLst>
            </p:cNvPr>
            <p:cNvGrpSpPr/>
            <p:nvPr/>
          </p:nvGrpSpPr>
          <p:grpSpPr>
            <a:xfrm>
              <a:off x="6096000" y="4980975"/>
              <a:ext cx="3035240" cy="864000"/>
              <a:chOff x="5841647" y="4999041"/>
              <a:chExt cx="3035240" cy="864000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0E349CCF-503C-460F-9FC1-6C5B34CD29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841647" y="4999041"/>
                <a:ext cx="3035240" cy="864000"/>
              </a:xfrm>
              <a:prstGeom prst="rect">
                <a:avLst/>
              </a:prstGeom>
            </p:spPr>
          </p:pic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6D8EBFB-9717-41A1-8225-36CD90392D9F}"/>
                  </a:ext>
                </a:extLst>
              </p:cNvPr>
              <p:cNvSpPr txBox="1"/>
              <p:nvPr/>
            </p:nvSpPr>
            <p:spPr>
              <a:xfrm>
                <a:off x="5984241" y="5168574"/>
                <a:ext cx="277368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:r>
                  <a:rPr lang="th-TH" sz="2800" dirty="0">
                    <a:latin typeface="Itim" panose="00000500000000000000" pitchFamily="2" charset="-34"/>
                    <a:cs typeface="Itim" panose="00000500000000000000" pitchFamily="2" charset="-34"/>
                  </a:rPr>
                  <a:t>563.00 บาท</a:t>
                </a:r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38BB11D-299F-4CFF-982B-1F8A93B63971}"/>
              </a:ext>
            </a:extLst>
          </p:cNvPr>
          <p:cNvGrpSpPr/>
          <p:nvPr/>
        </p:nvGrpSpPr>
        <p:grpSpPr>
          <a:xfrm>
            <a:off x="3173899" y="3790607"/>
            <a:ext cx="5945628" cy="877797"/>
            <a:chOff x="2141185" y="2642552"/>
            <a:chExt cx="5945628" cy="877797"/>
          </a:xfrm>
        </p:grpSpPr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B447E971-8C6B-4325-B505-3D838C0801B9}"/>
                </a:ext>
              </a:extLst>
            </p:cNvPr>
            <p:cNvSpPr/>
            <p:nvPr/>
          </p:nvSpPr>
          <p:spPr>
            <a:xfrm rot="18096549">
              <a:off x="2256514" y="2573597"/>
              <a:ext cx="388701" cy="619360"/>
            </a:xfrm>
            <a:prstGeom prst="triangle">
              <a:avLst/>
            </a:prstGeom>
            <a:solidFill>
              <a:srgbClr val="EE7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CD12C09C-265B-4650-AE8F-1F6B42AA2D80}"/>
                </a:ext>
              </a:extLst>
            </p:cNvPr>
            <p:cNvGrpSpPr/>
            <p:nvPr/>
          </p:nvGrpSpPr>
          <p:grpSpPr>
            <a:xfrm>
              <a:off x="2442357" y="2642552"/>
              <a:ext cx="5644456" cy="877797"/>
              <a:chOff x="2442357" y="2642552"/>
              <a:chExt cx="5644456" cy="877797"/>
            </a:xfrm>
          </p:grpSpPr>
          <p:pic>
            <p:nvPicPr>
              <p:cNvPr id="39" name="Picture 38" descr="Chart&#10;&#10;Description automatically generated with low confidence">
                <a:extLst>
                  <a:ext uri="{FF2B5EF4-FFF2-40B4-BE49-F238E27FC236}">
                    <a16:creationId xmlns:a16="http://schemas.microsoft.com/office/drawing/2014/main" id="{A59F2958-FD03-4D8A-AD42-B3D70E053A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42357" y="2642552"/>
                <a:ext cx="5644456" cy="87779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E8DE258-4278-47F4-AC17-5D39656CB695}"/>
                  </a:ext>
                </a:extLst>
              </p:cNvPr>
              <p:cNvSpPr txBox="1"/>
              <p:nvPr/>
            </p:nvSpPr>
            <p:spPr>
              <a:xfrm>
                <a:off x="2473183" y="2843607"/>
                <a:ext cx="559749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:r>
                  <a:rPr lang="th-TH" sz="2800" dirty="0">
                    <a:latin typeface="Itim" panose="00000500000000000000" pitchFamily="2" charset="-34"/>
                    <a:cs typeface="Itim" panose="00000500000000000000" pitchFamily="2" charset="-34"/>
                  </a:rPr>
                  <a:t>1,500</a:t>
                </a:r>
                <a:r>
                  <a:rPr lang="en-US" sz="2800" dirty="0"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th-TH" sz="2800" dirty="0">
                    <a:latin typeface="Itim" panose="00000500000000000000" pitchFamily="2" charset="-34"/>
                    <a:cs typeface="Itim" panose="00000500000000000000" pitchFamily="2" charset="-34"/>
                  </a:rPr>
                  <a:t>บาท เขียนแบบใช้จุดได้อย่างไร</a:t>
                </a:r>
              </a:p>
            </p:txBody>
          </p:sp>
        </p:grp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E772AC2-12B4-41B7-A53C-FDE3FE7E1DD5}"/>
              </a:ext>
            </a:extLst>
          </p:cNvPr>
          <p:cNvGrpSpPr/>
          <p:nvPr/>
        </p:nvGrpSpPr>
        <p:grpSpPr>
          <a:xfrm>
            <a:off x="6115756" y="5200039"/>
            <a:ext cx="3393595" cy="864000"/>
            <a:chOff x="6096000" y="4980975"/>
            <a:chExt cx="3393595" cy="864000"/>
          </a:xfrm>
        </p:grpSpPr>
        <p:sp>
          <p:nvSpPr>
            <p:cNvPr id="42" name="Isosceles Triangle 41">
              <a:extLst>
                <a:ext uri="{FF2B5EF4-FFF2-40B4-BE49-F238E27FC236}">
                  <a16:creationId xmlns:a16="http://schemas.microsoft.com/office/drawing/2014/main" id="{E6F49536-E99F-4394-A091-1321055FAA68}"/>
                </a:ext>
              </a:extLst>
            </p:cNvPr>
            <p:cNvSpPr/>
            <p:nvPr/>
          </p:nvSpPr>
          <p:spPr>
            <a:xfrm rot="5228375">
              <a:off x="8985564" y="5103295"/>
              <a:ext cx="388701" cy="619360"/>
            </a:xfrm>
            <a:prstGeom prst="triangle">
              <a:avLst/>
            </a:prstGeom>
            <a:solidFill>
              <a:srgbClr val="BE1E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C30CD782-2C42-4F08-8CDE-C525FE47BACB}"/>
                </a:ext>
              </a:extLst>
            </p:cNvPr>
            <p:cNvGrpSpPr/>
            <p:nvPr/>
          </p:nvGrpSpPr>
          <p:grpSpPr>
            <a:xfrm>
              <a:off x="6096000" y="4980975"/>
              <a:ext cx="3035240" cy="864000"/>
              <a:chOff x="5841647" y="4999041"/>
              <a:chExt cx="3035240" cy="864000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F2AE28D2-4AF8-41E9-9736-3DA398A77E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841647" y="4999041"/>
                <a:ext cx="3035240" cy="864000"/>
              </a:xfrm>
              <a:prstGeom prst="rect">
                <a:avLst/>
              </a:prstGeom>
            </p:spPr>
          </p:pic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22C428FB-9E76-40A6-9551-F576CBF9AFC4}"/>
                  </a:ext>
                </a:extLst>
              </p:cNvPr>
              <p:cNvSpPr txBox="1"/>
              <p:nvPr/>
            </p:nvSpPr>
            <p:spPr>
              <a:xfrm>
                <a:off x="5984241" y="5168574"/>
                <a:ext cx="277368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:r>
                  <a:rPr lang="th-TH" sz="2800" dirty="0">
                    <a:latin typeface="Itim" panose="00000500000000000000" pitchFamily="2" charset="-34"/>
                    <a:cs typeface="Itim" panose="00000500000000000000" pitchFamily="2" charset="-34"/>
                  </a:rPr>
                  <a:t>1,500.00 บาท</a:t>
                </a:r>
              </a:p>
            </p:txBody>
          </p:sp>
        </p:grpSp>
      </p:grpSp>
      <p:pic>
        <p:nvPicPr>
          <p:cNvPr id="47" name="Picture 46" descr="A cartoon of a cat&#10;&#10;Description automatically generated with low confidence">
            <a:extLst>
              <a:ext uri="{FF2B5EF4-FFF2-40B4-BE49-F238E27FC236}">
                <a16:creationId xmlns:a16="http://schemas.microsoft.com/office/drawing/2014/main" id="{AEB457C2-38B1-4295-8163-FC8EAD0AEC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000">
            <a:off x="665707" y="4867246"/>
            <a:ext cx="2544848" cy="1821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271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een field with hills in the background&#10;&#10;Description automatically generated with low confidence">
            <a:extLst>
              <a:ext uri="{FF2B5EF4-FFF2-40B4-BE49-F238E27FC236}">
                <a16:creationId xmlns:a16="http://schemas.microsoft.com/office/drawing/2014/main" id="{A79B645E-211F-4069-8EA8-A9C3EBAE8F6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754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BA4D1BF-FC93-4E1E-8566-2C3C853ED611}"/>
              </a:ext>
            </a:extLst>
          </p:cNvPr>
          <p:cNvSpPr/>
          <p:nvPr/>
        </p:nvSpPr>
        <p:spPr>
          <a:xfrm>
            <a:off x="325110" y="282326"/>
            <a:ext cx="11551534" cy="6293348"/>
          </a:xfrm>
          <a:prstGeom prst="roundRect">
            <a:avLst>
              <a:gd name="adj" fmla="val 6655"/>
            </a:avLst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9B924A6-0653-485A-B356-7EB9CCDF6AFC}"/>
              </a:ext>
            </a:extLst>
          </p:cNvPr>
          <p:cNvGrpSpPr/>
          <p:nvPr/>
        </p:nvGrpSpPr>
        <p:grpSpPr>
          <a:xfrm>
            <a:off x="1239144" y="697247"/>
            <a:ext cx="9723466" cy="1374621"/>
            <a:chOff x="685759" y="4978003"/>
            <a:chExt cx="9723466" cy="1374621"/>
          </a:xfrm>
        </p:grpSpPr>
        <p:sp>
          <p:nvSpPr>
            <p:cNvPr id="17" name="Rectangle: Rounded Corners 18">
              <a:extLst>
                <a:ext uri="{FF2B5EF4-FFF2-40B4-BE49-F238E27FC236}">
                  <a16:creationId xmlns:a16="http://schemas.microsoft.com/office/drawing/2014/main" id="{F0991A1F-747E-4498-888A-28EED14BECFB}"/>
                </a:ext>
              </a:extLst>
            </p:cNvPr>
            <p:cNvSpPr/>
            <p:nvPr/>
          </p:nvSpPr>
          <p:spPr>
            <a:xfrm>
              <a:off x="685759" y="4978003"/>
              <a:ext cx="9723466" cy="1374621"/>
            </a:xfrm>
            <a:custGeom>
              <a:avLst/>
              <a:gdLst>
                <a:gd name="connsiteX0" fmla="*/ 0 w 9681911"/>
                <a:gd name="connsiteY0" fmla="*/ 624877 h 1249754"/>
                <a:gd name="connsiteX1" fmla="*/ 624877 w 9681911"/>
                <a:gd name="connsiteY1" fmla="*/ 0 h 1249754"/>
                <a:gd name="connsiteX2" fmla="*/ 9057034 w 9681911"/>
                <a:gd name="connsiteY2" fmla="*/ 0 h 1249754"/>
                <a:gd name="connsiteX3" fmla="*/ 9681911 w 9681911"/>
                <a:gd name="connsiteY3" fmla="*/ 624877 h 1249754"/>
                <a:gd name="connsiteX4" fmla="*/ 9681911 w 9681911"/>
                <a:gd name="connsiteY4" fmla="*/ 624877 h 1249754"/>
                <a:gd name="connsiteX5" fmla="*/ 9057034 w 9681911"/>
                <a:gd name="connsiteY5" fmla="*/ 1249754 h 1249754"/>
                <a:gd name="connsiteX6" fmla="*/ 624877 w 9681911"/>
                <a:gd name="connsiteY6" fmla="*/ 1249754 h 1249754"/>
                <a:gd name="connsiteX7" fmla="*/ 0 w 9681911"/>
                <a:gd name="connsiteY7" fmla="*/ 624877 h 1249754"/>
                <a:gd name="connsiteX0" fmla="*/ 47 w 9681958"/>
                <a:gd name="connsiteY0" fmla="*/ 649261 h 1274138"/>
                <a:gd name="connsiteX1" fmla="*/ 600540 w 9681958"/>
                <a:gd name="connsiteY1" fmla="*/ 0 h 1274138"/>
                <a:gd name="connsiteX2" fmla="*/ 9057081 w 9681958"/>
                <a:gd name="connsiteY2" fmla="*/ 24384 h 1274138"/>
                <a:gd name="connsiteX3" fmla="*/ 9681958 w 9681958"/>
                <a:gd name="connsiteY3" fmla="*/ 649261 h 1274138"/>
                <a:gd name="connsiteX4" fmla="*/ 9681958 w 9681958"/>
                <a:gd name="connsiteY4" fmla="*/ 649261 h 1274138"/>
                <a:gd name="connsiteX5" fmla="*/ 9057081 w 9681958"/>
                <a:gd name="connsiteY5" fmla="*/ 1274138 h 1274138"/>
                <a:gd name="connsiteX6" fmla="*/ 624924 w 9681958"/>
                <a:gd name="connsiteY6" fmla="*/ 1274138 h 1274138"/>
                <a:gd name="connsiteX7" fmla="*/ 47 w 9681958"/>
                <a:gd name="connsiteY7" fmla="*/ 649261 h 1274138"/>
                <a:gd name="connsiteX0" fmla="*/ 47 w 9681958"/>
                <a:gd name="connsiteY0" fmla="*/ 649261 h 1274138"/>
                <a:gd name="connsiteX1" fmla="*/ 600540 w 9681958"/>
                <a:gd name="connsiteY1" fmla="*/ 0 h 1274138"/>
                <a:gd name="connsiteX2" fmla="*/ 9038793 w 9681958"/>
                <a:gd name="connsiteY2" fmla="*/ 6096 h 1274138"/>
                <a:gd name="connsiteX3" fmla="*/ 9681958 w 9681958"/>
                <a:gd name="connsiteY3" fmla="*/ 649261 h 1274138"/>
                <a:gd name="connsiteX4" fmla="*/ 9681958 w 9681958"/>
                <a:gd name="connsiteY4" fmla="*/ 649261 h 1274138"/>
                <a:gd name="connsiteX5" fmla="*/ 9057081 w 9681958"/>
                <a:gd name="connsiteY5" fmla="*/ 1274138 h 1274138"/>
                <a:gd name="connsiteX6" fmla="*/ 624924 w 9681958"/>
                <a:gd name="connsiteY6" fmla="*/ 1274138 h 1274138"/>
                <a:gd name="connsiteX7" fmla="*/ 47 w 9681958"/>
                <a:gd name="connsiteY7" fmla="*/ 649261 h 1274138"/>
                <a:gd name="connsiteX0" fmla="*/ 47 w 9681958"/>
                <a:gd name="connsiteY0" fmla="*/ 704825 h 1329702"/>
                <a:gd name="connsiteX1" fmla="*/ 600540 w 9681958"/>
                <a:gd name="connsiteY1" fmla="*/ 55564 h 1329702"/>
                <a:gd name="connsiteX2" fmla="*/ 9038793 w 9681958"/>
                <a:gd name="connsiteY2" fmla="*/ 61660 h 1329702"/>
                <a:gd name="connsiteX3" fmla="*/ 9681958 w 9681958"/>
                <a:gd name="connsiteY3" fmla="*/ 704825 h 1329702"/>
                <a:gd name="connsiteX4" fmla="*/ 9681958 w 9681958"/>
                <a:gd name="connsiteY4" fmla="*/ 704825 h 1329702"/>
                <a:gd name="connsiteX5" fmla="*/ 9057081 w 9681958"/>
                <a:gd name="connsiteY5" fmla="*/ 1329702 h 1329702"/>
                <a:gd name="connsiteX6" fmla="*/ 624924 w 9681958"/>
                <a:gd name="connsiteY6" fmla="*/ 1329702 h 1329702"/>
                <a:gd name="connsiteX7" fmla="*/ 47 w 9681958"/>
                <a:gd name="connsiteY7" fmla="*/ 704825 h 1329702"/>
                <a:gd name="connsiteX0" fmla="*/ 62 w 9621013"/>
                <a:gd name="connsiteY0" fmla="*/ 704825 h 1329702"/>
                <a:gd name="connsiteX1" fmla="*/ 539595 w 9621013"/>
                <a:gd name="connsiteY1" fmla="*/ 55564 h 1329702"/>
                <a:gd name="connsiteX2" fmla="*/ 8977848 w 9621013"/>
                <a:gd name="connsiteY2" fmla="*/ 61660 h 1329702"/>
                <a:gd name="connsiteX3" fmla="*/ 9621013 w 9621013"/>
                <a:gd name="connsiteY3" fmla="*/ 704825 h 1329702"/>
                <a:gd name="connsiteX4" fmla="*/ 9621013 w 9621013"/>
                <a:gd name="connsiteY4" fmla="*/ 704825 h 1329702"/>
                <a:gd name="connsiteX5" fmla="*/ 8996136 w 9621013"/>
                <a:gd name="connsiteY5" fmla="*/ 1329702 h 1329702"/>
                <a:gd name="connsiteX6" fmla="*/ 563979 w 9621013"/>
                <a:gd name="connsiteY6" fmla="*/ 1329702 h 1329702"/>
                <a:gd name="connsiteX7" fmla="*/ 62 w 9621013"/>
                <a:gd name="connsiteY7" fmla="*/ 704825 h 1329702"/>
                <a:gd name="connsiteX0" fmla="*/ 0 w 9620951"/>
                <a:gd name="connsiteY0" fmla="*/ 704825 h 1341894"/>
                <a:gd name="connsiteX1" fmla="*/ 539533 w 9620951"/>
                <a:gd name="connsiteY1" fmla="*/ 55564 h 1341894"/>
                <a:gd name="connsiteX2" fmla="*/ 8977786 w 9620951"/>
                <a:gd name="connsiteY2" fmla="*/ 61660 h 1341894"/>
                <a:gd name="connsiteX3" fmla="*/ 9620951 w 9620951"/>
                <a:gd name="connsiteY3" fmla="*/ 704825 h 1341894"/>
                <a:gd name="connsiteX4" fmla="*/ 9620951 w 9620951"/>
                <a:gd name="connsiteY4" fmla="*/ 704825 h 1341894"/>
                <a:gd name="connsiteX5" fmla="*/ 8996074 w 9620951"/>
                <a:gd name="connsiteY5" fmla="*/ 1329702 h 1341894"/>
                <a:gd name="connsiteX6" fmla="*/ 539533 w 9620951"/>
                <a:gd name="connsiteY6" fmla="*/ 1341894 h 1341894"/>
                <a:gd name="connsiteX7" fmla="*/ 0 w 9620951"/>
                <a:gd name="connsiteY7" fmla="*/ 704825 h 1341894"/>
                <a:gd name="connsiteX0" fmla="*/ 0 w 9620951"/>
                <a:gd name="connsiteY0" fmla="*/ 704825 h 1370506"/>
                <a:gd name="connsiteX1" fmla="*/ 539533 w 9620951"/>
                <a:gd name="connsiteY1" fmla="*/ 55564 h 1370506"/>
                <a:gd name="connsiteX2" fmla="*/ 8977786 w 9620951"/>
                <a:gd name="connsiteY2" fmla="*/ 61660 h 1370506"/>
                <a:gd name="connsiteX3" fmla="*/ 9620951 w 9620951"/>
                <a:gd name="connsiteY3" fmla="*/ 704825 h 1370506"/>
                <a:gd name="connsiteX4" fmla="*/ 9620951 w 9620951"/>
                <a:gd name="connsiteY4" fmla="*/ 704825 h 1370506"/>
                <a:gd name="connsiteX5" fmla="*/ 8996074 w 9620951"/>
                <a:gd name="connsiteY5" fmla="*/ 1329702 h 1370506"/>
                <a:gd name="connsiteX6" fmla="*/ 539533 w 9620951"/>
                <a:gd name="connsiteY6" fmla="*/ 1341894 h 1370506"/>
                <a:gd name="connsiteX7" fmla="*/ 0 w 9620951"/>
                <a:gd name="connsiteY7" fmla="*/ 704825 h 1370506"/>
                <a:gd name="connsiteX0" fmla="*/ 0 w 9620951"/>
                <a:gd name="connsiteY0" fmla="*/ 704825 h 1384005"/>
                <a:gd name="connsiteX1" fmla="*/ 539533 w 9620951"/>
                <a:gd name="connsiteY1" fmla="*/ 55564 h 1384005"/>
                <a:gd name="connsiteX2" fmla="*/ 8977786 w 9620951"/>
                <a:gd name="connsiteY2" fmla="*/ 61660 h 1384005"/>
                <a:gd name="connsiteX3" fmla="*/ 9620951 w 9620951"/>
                <a:gd name="connsiteY3" fmla="*/ 704825 h 1384005"/>
                <a:gd name="connsiteX4" fmla="*/ 9620951 w 9620951"/>
                <a:gd name="connsiteY4" fmla="*/ 704825 h 1384005"/>
                <a:gd name="connsiteX5" fmla="*/ 8996074 w 9620951"/>
                <a:gd name="connsiteY5" fmla="*/ 1329702 h 1384005"/>
                <a:gd name="connsiteX6" fmla="*/ 539533 w 9620951"/>
                <a:gd name="connsiteY6" fmla="*/ 1341894 h 1384005"/>
                <a:gd name="connsiteX7" fmla="*/ 0 w 9620951"/>
                <a:gd name="connsiteY7" fmla="*/ 704825 h 1384005"/>
                <a:gd name="connsiteX0" fmla="*/ 0 w 9620951"/>
                <a:gd name="connsiteY0" fmla="*/ 704825 h 1392548"/>
                <a:gd name="connsiteX1" fmla="*/ 539533 w 9620951"/>
                <a:gd name="connsiteY1" fmla="*/ 55564 h 1392548"/>
                <a:gd name="connsiteX2" fmla="*/ 8977786 w 9620951"/>
                <a:gd name="connsiteY2" fmla="*/ 61660 h 1392548"/>
                <a:gd name="connsiteX3" fmla="*/ 9620951 w 9620951"/>
                <a:gd name="connsiteY3" fmla="*/ 704825 h 1392548"/>
                <a:gd name="connsiteX4" fmla="*/ 9620951 w 9620951"/>
                <a:gd name="connsiteY4" fmla="*/ 704825 h 1392548"/>
                <a:gd name="connsiteX5" fmla="*/ 8904634 w 9620951"/>
                <a:gd name="connsiteY5" fmla="*/ 1360182 h 1392548"/>
                <a:gd name="connsiteX6" fmla="*/ 539533 w 9620951"/>
                <a:gd name="connsiteY6" fmla="*/ 1341894 h 1392548"/>
                <a:gd name="connsiteX7" fmla="*/ 0 w 9620951"/>
                <a:gd name="connsiteY7" fmla="*/ 704825 h 1392548"/>
                <a:gd name="connsiteX0" fmla="*/ 0 w 9620951"/>
                <a:gd name="connsiteY0" fmla="*/ 687780 h 1375503"/>
                <a:gd name="connsiteX1" fmla="*/ 539533 w 9620951"/>
                <a:gd name="connsiteY1" fmla="*/ 38519 h 1375503"/>
                <a:gd name="connsiteX2" fmla="*/ 8996074 w 9620951"/>
                <a:gd name="connsiteY2" fmla="*/ 68999 h 1375503"/>
                <a:gd name="connsiteX3" fmla="*/ 9620951 w 9620951"/>
                <a:gd name="connsiteY3" fmla="*/ 687780 h 1375503"/>
                <a:gd name="connsiteX4" fmla="*/ 9620951 w 9620951"/>
                <a:gd name="connsiteY4" fmla="*/ 687780 h 1375503"/>
                <a:gd name="connsiteX5" fmla="*/ 8904634 w 9620951"/>
                <a:gd name="connsiteY5" fmla="*/ 1343137 h 1375503"/>
                <a:gd name="connsiteX6" fmla="*/ 539533 w 9620951"/>
                <a:gd name="connsiteY6" fmla="*/ 1324849 h 1375503"/>
                <a:gd name="connsiteX7" fmla="*/ 0 w 9620951"/>
                <a:gd name="connsiteY7" fmla="*/ 687780 h 1375503"/>
                <a:gd name="connsiteX0" fmla="*/ 0 w 9620951"/>
                <a:gd name="connsiteY0" fmla="*/ 700416 h 1388139"/>
                <a:gd name="connsiteX1" fmla="*/ 539533 w 9620951"/>
                <a:gd name="connsiteY1" fmla="*/ 51155 h 1388139"/>
                <a:gd name="connsiteX2" fmla="*/ 8959498 w 9620951"/>
                <a:gd name="connsiteY2" fmla="*/ 63347 h 1388139"/>
                <a:gd name="connsiteX3" fmla="*/ 9620951 w 9620951"/>
                <a:gd name="connsiteY3" fmla="*/ 700416 h 1388139"/>
                <a:gd name="connsiteX4" fmla="*/ 9620951 w 9620951"/>
                <a:gd name="connsiteY4" fmla="*/ 700416 h 1388139"/>
                <a:gd name="connsiteX5" fmla="*/ 8904634 w 9620951"/>
                <a:gd name="connsiteY5" fmla="*/ 1355773 h 1388139"/>
                <a:gd name="connsiteX6" fmla="*/ 539533 w 9620951"/>
                <a:gd name="connsiteY6" fmla="*/ 1337485 h 1388139"/>
                <a:gd name="connsiteX7" fmla="*/ 0 w 9620951"/>
                <a:gd name="connsiteY7" fmla="*/ 700416 h 1388139"/>
                <a:gd name="connsiteX0" fmla="*/ 228 w 9621179"/>
                <a:gd name="connsiteY0" fmla="*/ 700416 h 1392364"/>
                <a:gd name="connsiteX1" fmla="*/ 539761 w 9621179"/>
                <a:gd name="connsiteY1" fmla="*/ 51155 h 1392364"/>
                <a:gd name="connsiteX2" fmla="*/ 8959726 w 9621179"/>
                <a:gd name="connsiteY2" fmla="*/ 63347 h 1392364"/>
                <a:gd name="connsiteX3" fmla="*/ 9621179 w 9621179"/>
                <a:gd name="connsiteY3" fmla="*/ 700416 h 1392364"/>
                <a:gd name="connsiteX4" fmla="*/ 9621179 w 9621179"/>
                <a:gd name="connsiteY4" fmla="*/ 700416 h 1392364"/>
                <a:gd name="connsiteX5" fmla="*/ 8904862 w 9621179"/>
                <a:gd name="connsiteY5" fmla="*/ 1355773 h 1392364"/>
                <a:gd name="connsiteX6" fmla="*/ 497089 w 9621179"/>
                <a:gd name="connsiteY6" fmla="*/ 1343719 h 1392364"/>
                <a:gd name="connsiteX7" fmla="*/ 228 w 9621179"/>
                <a:gd name="connsiteY7" fmla="*/ 700416 h 1392364"/>
                <a:gd name="connsiteX0" fmla="*/ 228 w 9621179"/>
                <a:gd name="connsiteY0" fmla="*/ 700416 h 1422686"/>
                <a:gd name="connsiteX1" fmla="*/ 539761 w 9621179"/>
                <a:gd name="connsiteY1" fmla="*/ 51155 h 1422686"/>
                <a:gd name="connsiteX2" fmla="*/ 8959726 w 9621179"/>
                <a:gd name="connsiteY2" fmla="*/ 63347 h 1422686"/>
                <a:gd name="connsiteX3" fmla="*/ 9621179 w 9621179"/>
                <a:gd name="connsiteY3" fmla="*/ 700416 h 1422686"/>
                <a:gd name="connsiteX4" fmla="*/ 9621179 w 9621179"/>
                <a:gd name="connsiteY4" fmla="*/ 700416 h 1422686"/>
                <a:gd name="connsiteX5" fmla="*/ 8904862 w 9621179"/>
                <a:gd name="connsiteY5" fmla="*/ 1355773 h 1422686"/>
                <a:gd name="connsiteX6" fmla="*/ 497089 w 9621179"/>
                <a:gd name="connsiteY6" fmla="*/ 1343719 h 1422686"/>
                <a:gd name="connsiteX7" fmla="*/ 228 w 9621179"/>
                <a:gd name="connsiteY7" fmla="*/ 700416 h 1422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21179" h="1422686">
                  <a:moveTo>
                    <a:pt x="228" y="700416"/>
                  </a:moveTo>
                  <a:cubicBezTo>
                    <a:pt x="7340" y="484989"/>
                    <a:pt x="194651" y="51155"/>
                    <a:pt x="539761" y="51155"/>
                  </a:cubicBezTo>
                  <a:cubicBezTo>
                    <a:pt x="3352512" y="53187"/>
                    <a:pt x="4525439" y="-72797"/>
                    <a:pt x="8959726" y="63347"/>
                  </a:cubicBezTo>
                  <a:cubicBezTo>
                    <a:pt x="9304836" y="63347"/>
                    <a:pt x="9621179" y="355306"/>
                    <a:pt x="9621179" y="700416"/>
                  </a:cubicBezTo>
                  <a:lnTo>
                    <a:pt x="9621179" y="700416"/>
                  </a:lnTo>
                  <a:cubicBezTo>
                    <a:pt x="9621179" y="1045526"/>
                    <a:pt x="9249972" y="1355773"/>
                    <a:pt x="8904862" y="1355773"/>
                  </a:cubicBezTo>
                  <a:cubicBezTo>
                    <a:pt x="6086015" y="1359837"/>
                    <a:pt x="6437088" y="1511860"/>
                    <a:pt x="497089" y="1343719"/>
                  </a:cubicBezTo>
                  <a:cubicBezTo>
                    <a:pt x="151979" y="1343719"/>
                    <a:pt x="-6884" y="915843"/>
                    <a:pt x="228" y="700416"/>
                  </a:cubicBezTo>
                  <a:close/>
                </a:path>
              </a:pathLst>
            </a:custGeom>
            <a:solidFill>
              <a:srgbClr val="99FFCC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8C3B076-2461-4F99-82DC-B086F03F45F7}"/>
                </a:ext>
              </a:extLst>
            </p:cNvPr>
            <p:cNvSpPr txBox="1"/>
            <p:nvPr/>
          </p:nvSpPr>
          <p:spPr>
            <a:xfrm>
              <a:off x="1050303" y="5192632"/>
              <a:ext cx="9116751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การเขียนแสดงจำนวนเงินแบบใช้จุด ถ้าไม่มีจำนวนเงินเป็นบาท</a:t>
              </a:r>
            </a:p>
            <a:p>
              <a:pPr>
                <a:spcBef>
                  <a:spcPts val="300"/>
                </a:spcBef>
              </a:pPr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ให้เขียน 0 หน้าจุดแทนจำนวนเงินเป็นบาท</a:t>
              </a:r>
            </a:p>
          </p:txBody>
        </p:sp>
      </p:grp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66EEDFF7-52E9-41D3-BBBF-42957BABBE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33530" y="2469222"/>
            <a:ext cx="2020748" cy="176597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44F97C6-4645-4388-8DF2-5B9E06A4C1FD}"/>
              </a:ext>
            </a:extLst>
          </p:cNvPr>
          <p:cNvGrpSpPr/>
          <p:nvPr/>
        </p:nvGrpSpPr>
        <p:grpSpPr>
          <a:xfrm>
            <a:off x="3110774" y="2506418"/>
            <a:ext cx="6543435" cy="877797"/>
            <a:chOff x="2066347" y="2642552"/>
            <a:chExt cx="6543435" cy="877797"/>
          </a:xfrm>
        </p:grpSpPr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CFCB3402-99DB-4EE0-A091-A4DC81AE8229}"/>
                </a:ext>
              </a:extLst>
            </p:cNvPr>
            <p:cNvSpPr/>
            <p:nvPr/>
          </p:nvSpPr>
          <p:spPr>
            <a:xfrm rot="14626996">
              <a:off x="2181676" y="2771771"/>
              <a:ext cx="388701" cy="619360"/>
            </a:xfrm>
            <a:prstGeom prst="triangle">
              <a:avLst/>
            </a:prstGeom>
            <a:solidFill>
              <a:srgbClr val="EE7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6E1220F-0FB4-449B-A4CE-D170CE6576D5}"/>
                </a:ext>
              </a:extLst>
            </p:cNvPr>
            <p:cNvGrpSpPr/>
            <p:nvPr/>
          </p:nvGrpSpPr>
          <p:grpSpPr>
            <a:xfrm>
              <a:off x="2453932" y="2642552"/>
              <a:ext cx="6155850" cy="877797"/>
              <a:chOff x="2453932" y="2642552"/>
              <a:chExt cx="6155850" cy="877797"/>
            </a:xfrm>
          </p:grpSpPr>
          <p:pic>
            <p:nvPicPr>
              <p:cNvPr id="5" name="Picture 4" descr="Chart&#10;&#10;Description automatically generated with low confidence">
                <a:extLst>
                  <a:ext uri="{FF2B5EF4-FFF2-40B4-BE49-F238E27FC236}">
                    <a16:creationId xmlns:a16="http://schemas.microsoft.com/office/drawing/2014/main" id="{DF478381-F1EC-4146-980D-5B883D5B2C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53932" y="2642552"/>
                <a:ext cx="6155850" cy="87779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53B52E4-9F89-453A-A154-EB259E012344}"/>
                  </a:ext>
                </a:extLst>
              </p:cNvPr>
              <p:cNvSpPr txBox="1"/>
              <p:nvPr/>
            </p:nvSpPr>
            <p:spPr>
              <a:xfrm>
                <a:off x="2597675" y="2830000"/>
                <a:ext cx="590370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:r>
                  <a:rPr lang="th-TH" sz="2800" dirty="0">
                    <a:latin typeface="Itim" panose="00000500000000000000" pitchFamily="2" charset="-34"/>
                    <a:cs typeface="Itim" panose="00000500000000000000" pitchFamily="2" charset="-34"/>
                  </a:rPr>
                  <a:t>75 สตางค์ เขียนแบบใช้จุดเป็น 0.75 บาท</a:t>
                </a:r>
              </a:p>
            </p:txBody>
          </p:sp>
        </p:grp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C71B6652-F8FD-4CAA-ADE2-189EEE5A67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38420" y="4378359"/>
            <a:ext cx="1644083" cy="2048849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438BB11D-299F-4CFF-982B-1F8A93B63971}"/>
              </a:ext>
            </a:extLst>
          </p:cNvPr>
          <p:cNvGrpSpPr/>
          <p:nvPr/>
        </p:nvGrpSpPr>
        <p:grpSpPr>
          <a:xfrm>
            <a:off x="3200886" y="3695071"/>
            <a:ext cx="5945628" cy="877797"/>
            <a:chOff x="2141185" y="2642552"/>
            <a:chExt cx="5945628" cy="877797"/>
          </a:xfrm>
        </p:grpSpPr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B447E971-8C6B-4325-B505-3D838C0801B9}"/>
                </a:ext>
              </a:extLst>
            </p:cNvPr>
            <p:cNvSpPr/>
            <p:nvPr/>
          </p:nvSpPr>
          <p:spPr>
            <a:xfrm rot="18096549">
              <a:off x="2256514" y="2573597"/>
              <a:ext cx="388701" cy="619360"/>
            </a:xfrm>
            <a:prstGeom prst="triangle">
              <a:avLst/>
            </a:prstGeom>
            <a:solidFill>
              <a:srgbClr val="EE7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CD12C09C-265B-4650-AE8F-1F6B42AA2D80}"/>
                </a:ext>
              </a:extLst>
            </p:cNvPr>
            <p:cNvGrpSpPr/>
            <p:nvPr/>
          </p:nvGrpSpPr>
          <p:grpSpPr>
            <a:xfrm>
              <a:off x="2442357" y="2642552"/>
              <a:ext cx="5644456" cy="877797"/>
              <a:chOff x="2442357" y="2642552"/>
              <a:chExt cx="5644456" cy="877797"/>
            </a:xfrm>
          </p:grpSpPr>
          <p:pic>
            <p:nvPicPr>
              <p:cNvPr id="39" name="Picture 38" descr="Chart&#10;&#10;Description automatically generated with low confidence">
                <a:extLst>
                  <a:ext uri="{FF2B5EF4-FFF2-40B4-BE49-F238E27FC236}">
                    <a16:creationId xmlns:a16="http://schemas.microsoft.com/office/drawing/2014/main" id="{A59F2958-FD03-4D8A-AD42-B3D70E053A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42357" y="2642552"/>
                <a:ext cx="5644456" cy="87779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E8DE258-4278-47F4-AC17-5D39656CB695}"/>
                  </a:ext>
                </a:extLst>
              </p:cNvPr>
              <p:cNvSpPr txBox="1"/>
              <p:nvPr/>
            </p:nvSpPr>
            <p:spPr>
              <a:xfrm>
                <a:off x="2473183" y="2843607"/>
                <a:ext cx="559749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:r>
                  <a:rPr lang="th-TH" sz="2800" dirty="0">
                    <a:latin typeface="Itim" panose="00000500000000000000" pitchFamily="2" charset="-34"/>
                    <a:cs typeface="Itim" panose="00000500000000000000" pitchFamily="2" charset="-34"/>
                  </a:rPr>
                  <a:t>50 สตางค์ เขียนแบบใช้จุดได้อย่างไร</a:t>
                </a:r>
              </a:p>
            </p:txBody>
          </p:sp>
        </p:grp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5F05057F-720F-4D11-A232-73E20F578A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20000">
            <a:off x="665707" y="4868991"/>
            <a:ext cx="2544848" cy="1817646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3A2175B8-EE54-4FD2-8386-DB932B1459E6}"/>
              </a:ext>
            </a:extLst>
          </p:cNvPr>
          <p:cNvGrpSpPr/>
          <p:nvPr/>
        </p:nvGrpSpPr>
        <p:grpSpPr>
          <a:xfrm>
            <a:off x="6111274" y="5095332"/>
            <a:ext cx="3467758" cy="864000"/>
            <a:chOff x="6096000" y="4980975"/>
            <a:chExt cx="3467758" cy="864000"/>
          </a:xfrm>
        </p:grpSpPr>
        <p:sp>
          <p:nvSpPr>
            <p:cNvPr id="42" name="Isosceles Triangle 41">
              <a:extLst>
                <a:ext uri="{FF2B5EF4-FFF2-40B4-BE49-F238E27FC236}">
                  <a16:creationId xmlns:a16="http://schemas.microsoft.com/office/drawing/2014/main" id="{12B25229-EFF4-48D7-A13F-E2E96ABAC499}"/>
                </a:ext>
              </a:extLst>
            </p:cNvPr>
            <p:cNvSpPr/>
            <p:nvPr/>
          </p:nvSpPr>
          <p:spPr>
            <a:xfrm rot="4317725">
              <a:off x="9059727" y="4985043"/>
              <a:ext cx="388701" cy="619360"/>
            </a:xfrm>
            <a:prstGeom prst="triangle">
              <a:avLst/>
            </a:prstGeom>
            <a:solidFill>
              <a:srgbClr val="BE1E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A195DF46-1B8C-4D1A-9441-27E53AC0EF2C}"/>
                </a:ext>
              </a:extLst>
            </p:cNvPr>
            <p:cNvGrpSpPr/>
            <p:nvPr/>
          </p:nvGrpSpPr>
          <p:grpSpPr>
            <a:xfrm>
              <a:off x="6096000" y="4980975"/>
              <a:ext cx="3035240" cy="864000"/>
              <a:chOff x="5841647" y="4999041"/>
              <a:chExt cx="3035240" cy="864000"/>
            </a:xfrm>
          </p:grpSpPr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D36CF3C4-DCFF-46D8-ACDC-CB46943E4E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841647" y="4999041"/>
                <a:ext cx="3035240" cy="864000"/>
              </a:xfrm>
              <a:prstGeom prst="rect">
                <a:avLst/>
              </a:prstGeom>
            </p:spPr>
          </p:pic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3201701-5E69-4F3E-8A15-531E2F8C2008}"/>
                  </a:ext>
                </a:extLst>
              </p:cNvPr>
              <p:cNvSpPr txBox="1"/>
              <p:nvPr/>
            </p:nvSpPr>
            <p:spPr>
              <a:xfrm>
                <a:off x="5984241" y="5168574"/>
                <a:ext cx="277368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:r>
                  <a:rPr lang="en-US" sz="2800" dirty="0">
                    <a:latin typeface="Itim" panose="00000500000000000000" pitchFamily="2" charset="-34"/>
                    <a:cs typeface="Itim" panose="00000500000000000000" pitchFamily="2" charset="-34"/>
                  </a:rPr>
                  <a:t>0.50</a:t>
                </a:r>
                <a:r>
                  <a:rPr lang="th-TH" sz="2800" dirty="0">
                    <a:latin typeface="Itim" panose="00000500000000000000" pitchFamily="2" charset="-34"/>
                    <a:cs typeface="Itim" panose="00000500000000000000" pitchFamily="2" charset="-34"/>
                  </a:rPr>
                  <a:t> บาท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75205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608B9E4-E8BA-4147-8174-F61E4A55A9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84" r="5043" b="23435"/>
          <a:stretch/>
        </p:blipFill>
        <p:spPr>
          <a:xfrm>
            <a:off x="0" y="-11575"/>
            <a:ext cx="12192000" cy="68695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F31ED9-6E14-45FA-92A5-752A532792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815"/>
          <a:stretch/>
        </p:blipFill>
        <p:spPr>
          <a:xfrm>
            <a:off x="0" y="5117377"/>
            <a:ext cx="12192000" cy="174062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C4E0A1A-4F8F-4191-B04A-4768483BC2DD}"/>
              </a:ext>
            </a:extLst>
          </p:cNvPr>
          <p:cNvSpPr/>
          <p:nvPr/>
        </p:nvSpPr>
        <p:spPr>
          <a:xfrm>
            <a:off x="401256" y="1094528"/>
            <a:ext cx="11389489" cy="6180032"/>
          </a:xfrm>
          <a:prstGeom prst="roundRect">
            <a:avLst>
              <a:gd name="adj" fmla="val 589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A0E1294-72BB-4189-892B-8BE11E929E77}"/>
              </a:ext>
            </a:extLst>
          </p:cNvPr>
          <p:cNvGrpSpPr/>
          <p:nvPr/>
        </p:nvGrpSpPr>
        <p:grpSpPr>
          <a:xfrm>
            <a:off x="1213193" y="4724134"/>
            <a:ext cx="6576568" cy="792000"/>
            <a:chOff x="831227" y="5100054"/>
            <a:chExt cx="6576568" cy="792000"/>
          </a:xfrm>
        </p:grpSpPr>
        <p:pic>
          <p:nvPicPr>
            <p:cNvPr id="23" name="Picture 22" descr="Shape, rectangle, square&#10;&#10;Description automatically generated">
              <a:extLst>
                <a:ext uri="{FF2B5EF4-FFF2-40B4-BE49-F238E27FC236}">
                  <a16:creationId xmlns:a16="http://schemas.microsoft.com/office/drawing/2014/main" id="{072E63B7-97DC-40A4-A0C2-5973DDF69580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227" y="5100054"/>
              <a:ext cx="6328967" cy="7920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1AF80BF-AD41-422C-8A70-D624DC06124D}"/>
                </a:ext>
              </a:extLst>
            </p:cNvPr>
            <p:cNvSpPr txBox="1"/>
            <p:nvPr/>
          </p:nvSpPr>
          <p:spPr>
            <a:xfrm>
              <a:off x="1078828" y="5209474"/>
              <a:ext cx="632896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ตัวเลขที่แสดงบนธนบัตรเป็นตัวเลขใด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7EC4FA98-401F-4A17-851E-3C5054D378E1}"/>
              </a:ext>
            </a:extLst>
          </p:cNvPr>
          <p:cNvSpPr txBox="1"/>
          <p:nvPr/>
        </p:nvSpPr>
        <p:spPr>
          <a:xfrm>
            <a:off x="7662441" y="4837364"/>
            <a:ext cx="30687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500 และ ๕๐๐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DFCA6EF-A366-47D4-BCC8-7A79A5D918B5}"/>
              </a:ext>
            </a:extLst>
          </p:cNvPr>
          <p:cNvGrpSpPr/>
          <p:nvPr/>
        </p:nvGrpSpPr>
        <p:grpSpPr>
          <a:xfrm>
            <a:off x="1213193" y="5688331"/>
            <a:ext cx="5272488" cy="792000"/>
            <a:chOff x="831227" y="5100054"/>
            <a:chExt cx="5272488" cy="792000"/>
          </a:xfrm>
        </p:grpSpPr>
        <p:pic>
          <p:nvPicPr>
            <p:cNvPr id="31" name="Picture 30" descr="Shape, rectangle, square&#10;&#10;Description automatically generated">
              <a:extLst>
                <a:ext uri="{FF2B5EF4-FFF2-40B4-BE49-F238E27FC236}">
                  <a16:creationId xmlns:a16="http://schemas.microsoft.com/office/drawing/2014/main" id="{C09D9305-3669-4381-B516-52BB213D546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227" y="5100054"/>
              <a:ext cx="5272487" cy="79200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99334C0-1F18-4DEB-8C95-F22CD354C698}"/>
                </a:ext>
              </a:extLst>
            </p:cNvPr>
            <p:cNvSpPr txBox="1"/>
            <p:nvPr/>
          </p:nvSpPr>
          <p:spPr>
            <a:xfrm>
              <a:off x="1078829" y="5209474"/>
              <a:ext cx="502488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ธนบัตรชนิดนี้น่าจะมีราคาเท่าไร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1C5058A6-0072-4170-8F30-40A797980450}"/>
              </a:ext>
            </a:extLst>
          </p:cNvPr>
          <p:cNvSpPr txBox="1"/>
          <p:nvPr/>
        </p:nvSpPr>
        <p:spPr>
          <a:xfrm>
            <a:off x="6620719" y="5801561"/>
            <a:ext cx="30687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ราคา 500 บาท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731065A-909F-4C2C-A324-96EA6439A2EC}"/>
              </a:ext>
            </a:extLst>
          </p:cNvPr>
          <p:cNvSpPr txBox="1"/>
          <p:nvPr/>
        </p:nvSpPr>
        <p:spPr>
          <a:xfrm>
            <a:off x="2307148" y="315619"/>
            <a:ext cx="757770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5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ธนบัตรชนิด 500 บาท  มีค่า 500 บาท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FB0EA69D-4ECB-4827-9628-AAEDE40182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2936" y="1306581"/>
            <a:ext cx="3238500" cy="150495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A6988E3-40EE-447C-9E40-59430156E9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2936" y="3012118"/>
            <a:ext cx="3238500" cy="150495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BC6DAA6A-B16C-4DCF-8B96-F7BEBF9CE2D3}"/>
              </a:ext>
            </a:extLst>
          </p:cNvPr>
          <p:cNvSpPr txBox="1"/>
          <p:nvPr/>
        </p:nvSpPr>
        <p:spPr>
          <a:xfrm>
            <a:off x="1479889" y="1751280"/>
            <a:ext cx="176012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400" dirty="0">
                <a:latin typeface="Itim" panose="00000500000000000000" pitchFamily="2" charset="-34"/>
                <a:cs typeface="Itim" panose="00000500000000000000" pitchFamily="2" charset="-34"/>
              </a:rPr>
              <a:t>ด้านหน้า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9359F2AE-082C-47A5-8705-CEDA6B4882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3062" y="1306582"/>
            <a:ext cx="3238500" cy="150495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326E423-D47E-46A2-B677-51799A2012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3062" y="3012118"/>
            <a:ext cx="3238500" cy="150495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D82547AE-990E-4CEB-AD26-668D3FB2E37B}"/>
              </a:ext>
            </a:extLst>
          </p:cNvPr>
          <p:cNvSpPr txBox="1"/>
          <p:nvPr/>
        </p:nvSpPr>
        <p:spPr>
          <a:xfrm>
            <a:off x="1479889" y="3456816"/>
            <a:ext cx="176012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400" dirty="0">
                <a:latin typeface="Itim" panose="00000500000000000000" pitchFamily="2" charset="-34"/>
                <a:cs typeface="Itim" panose="00000500000000000000" pitchFamily="2" charset="-34"/>
              </a:rPr>
              <a:t>ด้านหลัง</a:t>
            </a:r>
          </a:p>
        </p:txBody>
      </p:sp>
    </p:spTree>
    <p:extLst>
      <p:ext uri="{BB962C8B-B14F-4D97-AF65-F5344CB8AC3E}">
        <p14:creationId xmlns:p14="http://schemas.microsoft.com/office/powerpoint/2010/main" val="338030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63A9507D-A867-485F-97DB-E033121059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8" t="1" r="15528" b="8543"/>
          <a:stretch/>
        </p:blipFill>
        <p:spPr>
          <a:xfrm>
            <a:off x="-2384" y="-20505"/>
            <a:ext cx="12194384" cy="6878505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BA19258D-AD3C-4625-818E-745B1F45051B}"/>
              </a:ext>
            </a:extLst>
          </p:cNvPr>
          <p:cNvSpPr/>
          <p:nvPr/>
        </p:nvSpPr>
        <p:spPr>
          <a:xfrm>
            <a:off x="483676" y="1504548"/>
            <a:ext cx="11222264" cy="5114394"/>
          </a:xfrm>
          <a:prstGeom prst="roundRect">
            <a:avLst>
              <a:gd name="adj" fmla="val 7651"/>
            </a:avLst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59AB757-1B84-4553-B20E-82E8A3CB2849}"/>
              </a:ext>
            </a:extLst>
          </p:cNvPr>
          <p:cNvGrpSpPr/>
          <p:nvPr/>
        </p:nvGrpSpPr>
        <p:grpSpPr>
          <a:xfrm>
            <a:off x="1741410" y="331658"/>
            <a:ext cx="8709181" cy="1005927"/>
            <a:chOff x="1741410" y="239058"/>
            <a:chExt cx="8709181" cy="1005927"/>
          </a:xfrm>
        </p:grpSpPr>
        <p:pic>
          <p:nvPicPr>
            <p:cNvPr id="16" name="Picture 15" descr="Shape, rectangle&#10;&#10;Description automatically generated">
              <a:extLst>
                <a:ext uri="{FF2B5EF4-FFF2-40B4-BE49-F238E27FC236}">
                  <a16:creationId xmlns:a16="http://schemas.microsoft.com/office/drawing/2014/main" id="{0155EF4B-7195-4266-898F-3C481A364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4967" y="239058"/>
              <a:ext cx="7962066" cy="1005927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7FBBF97F-5C3A-40C9-A325-29F77604BD2E}"/>
                </a:ext>
              </a:extLst>
            </p:cNvPr>
            <p:cNvSpPr txBox="1"/>
            <p:nvPr/>
          </p:nvSpPr>
          <p:spPr>
            <a:xfrm>
              <a:off x="1741410" y="334995"/>
              <a:ext cx="87091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th-TH" sz="3600" dirty="0">
                  <a:solidFill>
                    <a:schemeClr val="bg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เขียนแสดงจำนวนเงินแบบใช้จุด</a:t>
              </a:r>
              <a:endParaRPr lang="en-US" sz="3600" dirty="0">
                <a:solidFill>
                  <a:schemeClr val="bg1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B71E95B9-9865-4C49-B2AB-BBFED5D3C7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2163536"/>
              </p:ext>
            </p:extLst>
          </p:nvPr>
        </p:nvGraphicFramePr>
        <p:xfrm>
          <a:off x="944970" y="1811746"/>
          <a:ext cx="10299676" cy="44177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7676">
                  <a:extLst>
                    <a:ext uri="{9D8B030D-6E8A-4147-A177-3AD203B41FA5}">
                      <a16:colId xmlns:a16="http://schemas.microsoft.com/office/drawing/2014/main" val="2308456062"/>
                    </a:ext>
                  </a:extLst>
                </a:gridCol>
                <a:gridCol w="3852000">
                  <a:extLst>
                    <a:ext uri="{9D8B030D-6E8A-4147-A177-3AD203B41FA5}">
                      <a16:colId xmlns:a16="http://schemas.microsoft.com/office/drawing/2014/main" val="2469880394"/>
                    </a:ext>
                  </a:extLst>
                </a:gridCol>
                <a:gridCol w="5580000">
                  <a:extLst>
                    <a:ext uri="{9D8B030D-6E8A-4147-A177-3AD203B41FA5}">
                      <a16:colId xmlns:a16="http://schemas.microsoft.com/office/drawing/2014/main" val="1827505767"/>
                    </a:ext>
                  </a:extLst>
                </a:gridCol>
              </a:tblGrid>
              <a:tr h="736299">
                <a:tc>
                  <a:txBody>
                    <a:bodyPr/>
                    <a:lstStyle/>
                    <a:p>
                      <a:pPr algn="ctr"/>
                      <a:r>
                        <a:rPr lang="th-TH" sz="30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ข้อ</a:t>
                      </a:r>
                      <a:endParaRPr lang="en-US" sz="3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0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จำนวนเงิน</a:t>
                      </a:r>
                      <a:endParaRPr lang="en-US" sz="3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0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เขียนแสดงจำนวนเงินแบบใช้จุด</a:t>
                      </a:r>
                      <a:endParaRPr lang="en-US" sz="3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4823485"/>
                  </a:ext>
                </a:extLst>
              </a:tr>
              <a:tr h="736299">
                <a:tc>
                  <a:txBody>
                    <a:bodyPr/>
                    <a:lstStyle/>
                    <a:p>
                      <a:pPr algn="ctr"/>
                      <a:r>
                        <a:rPr lang="th-TH" sz="30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1</a:t>
                      </a:r>
                      <a:endParaRPr lang="en-US" sz="3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7 บาท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3000" b="0" i="0" u="none" strike="noStrike" dirty="0">
                        <a:solidFill>
                          <a:srgbClr val="000000"/>
                        </a:solidFill>
                        <a:effectLst/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86543"/>
                  </a:ext>
                </a:extLst>
              </a:tr>
              <a:tr h="736299">
                <a:tc>
                  <a:txBody>
                    <a:bodyPr/>
                    <a:lstStyle/>
                    <a:p>
                      <a:pPr algn="ctr"/>
                      <a:r>
                        <a:rPr lang="th-TH" sz="30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2</a:t>
                      </a:r>
                      <a:endParaRPr lang="en-US" sz="3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50 สตางค์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3000" b="0" i="0" u="none" strike="noStrike" dirty="0">
                        <a:solidFill>
                          <a:srgbClr val="000000"/>
                        </a:solidFill>
                        <a:effectLst/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3755546"/>
                  </a:ext>
                </a:extLst>
              </a:tr>
              <a:tr h="736299">
                <a:tc>
                  <a:txBody>
                    <a:bodyPr/>
                    <a:lstStyle/>
                    <a:p>
                      <a:pPr algn="ctr"/>
                      <a:r>
                        <a:rPr lang="th-TH" sz="30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3</a:t>
                      </a:r>
                      <a:endParaRPr lang="en-US" sz="3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200 บาท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3000" b="0" i="0" u="none" strike="noStrike" dirty="0">
                        <a:solidFill>
                          <a:srgbClr val="000000"/>
                        </a:solidFill>
                        <a:effectLst/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948192"/>
                  </a:ext>
                </a:extLst>
              </a:tr>
              <a:tr h="736299">
                <a:tc>
                  <a:txBody>
                    <a:bodyPr/>
                    <a:lstStyle/>
                    <a:p>
                      <a:pPr algn="ctr"/>
                      <a:r>
                        <a:rPr lang="th-TH" sz="30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4</a:t>
                      </a:r>
                      <a:endParaRPr lang="en-US" sz="3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25 สตางค์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3000" b="0" i="0" u="none" strike="noStrike" dirty="0">
                        <a:solidFill>
                          <a:srgbClr val="000000"/>
                        </a:solidFill>
                        <a:effectLst/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8476311"/>
                  </a:ext>
                </a:extLst>
              </a:tr>
              <a:tr h="736299">
                <a:tc>
                  <a:txBody>
                    <a:bodyPr/>
                    <a:lstStyle/>
                    <a:p>
                      <a:pPr algn="ctr"/>
                      <a:r>
                        <a:rPr lang="th-TH" sz="30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5</a:t>
                      </a:r>
                      <a:endParaRPr lang="en-US" sz="3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3,580 บาท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3000" b="0" i="0" u="none" strike="noStrike" dirty="0">
                        <a:solidFill>
                          <a:srgbClr val="000000"/>
                        </a:solidFill>
                        <a:effectLst/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6996619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2062D515-E3BB-4702-B66F-E623D451BB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2249"/>
            <a:ext cx="1075677" cy="1187250"/>
          </a:xfrm>
          <a:prstGeom prst="rect">
            <a:avLst/>
          </a:prstGeom>
        </p:spPr>
      </p:pic>
      <p:pic>
        <p:nvPicPr>
          <p:cNvPr id="15" name="Picture 14" descr="A picture containing indoor&#10;&#10;Description automatically generated">
            <a:extLst>
              <a:ext uri="{FF2B5EF4-FFF2-40B4-BE49-F238E27FC236}">
                <a16:creationId xmlns:a16="http://schemas.microsoft.com/office/drawing/2014/main" id="{5CE4A647-4DCD-4234-8400-EDF39BE8E7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57" y="4804242"/>
            <a:ext cx="1218730" cy="198637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B0B21F1F-FD7C-4869-B425-5CD7A189CFDF}"/>
              </a:ext>
            </a:extLst>
          </p:cNvPr>
          <p:cNvSpPr txBox="1"/>
          <p:nvPr/>
        </p:nvSpPr>
        <p:spPr>
          <a:xfrm>
            <a:off x="5672843" y="2644866"/>
            <a:ext cx="55855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7.00 บาท</a:t>
            </a:r>
            <a:endParaRPr lang="en-US" sz="30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1822A4C-8226-4299-8836-92700483F1B5}"/>
              </a:ext>
            </a:extLst>
          </p:cNvPr>
          <p:cNvSpPr txBox="1"/>
          <p:nvPr/>
        </p:nvSpPr>
        <p:spPr>
          <a:xfrm>
            <a:off x="5672843" y="3383550"/>
            <a:ext cx="55855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0.50</a:t>
            </a:r>
            <a:r>
              <a:rPr lang="th-TH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 บาท</a:t>
            </a:r>
            <a:endParaRPr lang="en-US" sz="30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72BB533-4D37-48F0-B598-5BFEBBED2BED}"/>
              </a:ext>
            </a:extLst>
          </p:cNvPr>
          <p:cNvSpPr txBox="1"/>
          <p:nvPr/>
        </p:nvSpPr>
        <p:spPr>
          <a:xfrm>
            <a:off x="5672843" y="5599603"/>
            <a:ext cx="55855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3,580.00</a:t>
            </a:r>
            <a:r>
              <a:rPr lang="th-TH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 บาท</a:t>
            </a:r>
            <a:endParaRPr lang="en-US" sz="30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335E08F-91D0-4FC1-9632-4D70B4A63DAE}"/>
              </a:ext>
            </a:extLst>
          </p:cNvPr>
          <p:cNvSpPr txBox="1"/>
          <p:nvPr/>
        </p:nvSpPr>
        <p:spPr>
          <a:xfrm>
            <a:off x="5672843" y="4122234"/>
            <a:ext cx="55855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200.00</a:t>
            </a:r>
            <a:r>
              <a:rPr lang="th-TH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 บาท</a:t>
            </a:r>
            <a:endParaRPr lang="en-US" sz="30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40FCC0A-2772-4CCB-82F8-45604DFF902F}"/>
              </a:ext>
            </a:extLst>
          </p:cNvPr>
          <p:cNvSpPr txBox="1"/>
          <p:nvPr/>
        </p:nvSpPr>
        <p:spPr>
          <a:xfrm>
            <a:off x="5672843" y="4860918"/>
            <a:ext cx="55855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0.25</a:t>
            </a:r>
            <a:r>
              <a:rPr lang="th-TH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 บาท</a:t>
            </a:r>
            <a:endParaRPr lang="en-US" sz="30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5351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  <p:bldP spid="4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63A9507D-A867-485F-97DB-E033121059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8" t="1" r="15528" b="8543"/>
          <a:stretch/>
        </p:blipFill>
        <p:spPr>
          <a:xfrm>
            <a:off x="-2384" y="-20505"/>
            <a:ext cx="12194384" cy="6878505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BA19258D-AD3C-4625-818E-745B1F45051B}"/>
              </a:ext>
            </a:extLst>
          </p:cNvPr>
          <p:cNvSpPr/>
          <p:nvPr/>
        </p:nvSpPr>
        <p:spPr>
          <a:xfrm>
            <a:off x="483676" y="1504548"/>
            <a:ext cx="11222264" cy="5114394"/>
          </a:xfrm>
          <a:prstGeom prst="roundRect">
            <a:avLst>
              <a:gd name="adj" fmla="val 7651"/>
            </a:avLst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59AB757-1B84-4553-B20E-82E8A3CB2849}"/>
              </a:ext>
            </a:extLst>
          </p:cNvPr>
          <p:cNvGrpSpPr/>
          <p:nvPr/>
        </p:nvGrpSpPr>
        <p:grpSpPr>
          <a:xfrm>
            <a:off x="1741410" y="331658"/>
            <a:ext cx="8709181" cy="1005927"/>
            <a:chOff x="1741410" y="239058"/>
            <a:chExt cx="8709181" cy="1005927"/>
          </a:xfrm>
        </p:grpSpPr>
        <p:pic>
          <p:nvPicPr>
            <p:cNvPr id="16" name="Picture 15" descr="Shape, rectangle&#10;&#10;Description automatically generated">
              <a:extLst>
                <a:ext uri="{FF2B5EF4-FFF2-40B4-BE49-F238E27FC236}">
                  <a16:creationId xmlns:a16="http://schemas.microsoft.com/office/drawing/2014/main" id="{0155EF4B-7195-4266-898F-3C481A364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4967" y="239058"/>
              <a:ext cx="7962066" cy="1005927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7FBBF97F-5C3A-40C9-A325-29F77604BD2E}"/>
                </a:ext>
              </a:extLst>
            </p:cNvPr>
            <p:cNvSpPr txBox="1"/>
            <p:nvPr/>
          </p:nvSpPr>
          <p:spPr>
            <a:xfrm>
              <a:off x="1741410" y="346570"/>
              <a:ext cx="87091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th-TH" sz="3600" dirty="0">
                  <a:solidFill>
                    <a:schemeClr val="bg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บอกจำนวนเงินเป็นบาทและสตางค์</a:t>
              </a:r>
              <a:endParaRPr lang="en-US" sz="3600" dirty="0">
                <a:solidFill>
                  <a:schemeClr val="bg1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B71E95B9-9865-4C49-B2AB-BBFED5D3C7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1479753"/>
              </p:ext>
            </p:extLst>
          </p:nvPr>
        </p:nvGraphicFramePr>
        <p:xfrm>
          <a:off x="944970" y="1811746"/>
          <a:ext cx="10299676" cy="44177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7676">
                  <a:extLst>
                    <a:ext uri="{9D8B030D-6E8A-4147-A177-3AD203B41FA5}">
                      <a16:colId xmlns:a16="http://schemas.microsoft.com/office/drawing/2014/main" val="2308456062"/>
                    </a:ext>
                  </a:extLst>
                </a:gridCol>
                <a:gridCol w="3852000">
                  <a:extLst>
                    <a:ext uri="{9D8B030D-6E8A-4147-A177-3AD203B41FA5}">
                      <a16:colId xmlns:a16="http://schemas.microsoft.com/office/drawing/2014/main" val="2469880394"/>
                    </a:ext>
                  </a:extLst>
                </a:gridCol>
                <a:gridCol w="5580000">
                  <a:extLst>
                    <a:ext uri="{9D8B030D-6E8A-4147-A177-3AD203B41FA5}">
                      <a16:colId xmlns:a16="http://schemas.microsoft.com/office/drawing/2014/main" val="1827505767"/>
                    </a:ext>
                  </a:extLst>
                </a:gridCol>
              </a:tblGrid>
              <a:tr h="736299">
                <a:tc>
                  <a:txBody>
                    <a:bodyPr/>
                    <a:lstStyle/>
                    <a:p>
                      <a:pPr algn="ctr"/>
                      <a:r>
                        <a:rPr lang="th-TH" sz="30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ข้อ</a:t>
                      </a:r>
                      <a:endParaRPr lang="en-US" sz="3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0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จำนวนเงิน</a:t>
                      </a:r>
                      <a:endParaRPr lang="en-US" sz="3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0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จำนวนเงินเป็นบาทและสตางค์</a:t>
                      </a:r>
                      <a:endParaRPr lang="en-US" sz="3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4823485"/>
                  </a:ext>
                </a:extLst>
              </a:tr>
              <a:tr h="736299">
                <a:tc>
                  <a:txBody>
                    <a:bodyPr/>
                    <a:lstStyle/>
                    <a:p>
                      <a:pPr algn="ctr"/>
                      <a:r>
                        <a:rPr lang="th-TH" sz="30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1</a:t>
                      </a:r>
                      <a:endParaRPr lang="en-US" sz="3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0.50 บาท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3000" b="0" i="0" u="none" strike="noStrike" dirty="0">
                        <a:solidFill>
                          <a:srgbClr val="000000"/>
                        </a:solidFill>
                        <a:effectLst/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86543"/>
                  </a:ext>
                </a:extLst>
              </a:tr>
              <a:tr h="736299">
                <a:tc>
                  <a:txBody>
                    <a:bodyPr/>
                    <a:lstStyle/>
                    <a:p>
                      <a:pPr algn="ctr"/>
                      <a:r>
                        <a:rPr lang="th-TH" sz="30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2</a:t>
                      </a:r>
                      <a:endParaRPr lang="en-US" sz="3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7.25  บาท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3000" b="0" i="0" u="none" strike="noStrike" dirty="0">
                        <a:solidFill>
                          <a:srgbClr val="000000"/>
                        </a:solidFill>
                        <a:effectLst/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3755546"/>
                  </a:ext>
                </a:extLst>
              </a:tr>
              <a:tr h="736299">
                <a:tc>
                  <a:txBody>
                    <a:bodyPr/>
                    <a:lstStyle/>
                    <a:p>
                      <a:pPr algn="ctr"/>
                      <a:r>
                        <a:rPr lang="th-TH" sz="30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3</a:t>
                      </a:r>
                      <a:endParaRPr lang="en-US" sz="3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180.75 บาท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3000" b="0" i="0" u="none" strike="noStrike" dirty="0">
                        <a:solidFill>
                          <a:srgbClr val="000000"/>
                        </a:solidFill>
                        <a:effectLst/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948192"/>
                  </a:ext>
                </a:extLst>
              </a:tr>
              <a:tr h="736299">
                <a:tc>
                  <a:txBody>
                    <a:bodyPr/>
                    <a:lstStyle/>
                    <a:p>
                      <a:pPr algn="ctr"/>
                      <a:r>
                        <a:rPr lang="th-TH" sz="30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4</a:t>
                      </a:r>
                      <a:endParaRPr lang="en-US" sz="3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3,570.50 บาท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3000" b="0" i="0" u="none" strike="noStrike" dirty="0">
                        <a:solidFill>
                          <a:srgbClr val="000000"/>
                        </a:solidFill>
                        <a:effectLst/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8476311"/>
                  </a:ext>
                </a:extLst>
              </a:tr>
              <a:tr h="736299">
                <a:tc>
                  <a:txBody>
                    <a:bodyPr/>
                    <a:lstStyle/>
                    <a:p>
                      <a:pPr algn="ctr"/>
                      <a:r>
                        <a:rPr lang="th-TH" sz="30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5</a:t>
                      </a:r>
                      <a:endParaRPr lang="en-US" sz="3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0.75  บาท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3000" b="0" i="0" u="none" strike="noStrike" dirty="0">
                        <a:solidFill>
                          <a:srgbClr val="000000"/>
                        </a:solidFill>
                        <a:effectLst/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6996619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2062D515-E3BB-4702-B66F-E623D451BB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2249"/>
            <a:ext cx="1075677" cy="1187250"/>
          </a:xfrm>
          <a:prstGeom prst="rect">
            <a:avLst/>
          </a:prstGeom>
        </p:spPr>
      </p:pic>
      <p:pic>
        <p:nvPicPr>
          <p:cNvPr id="15" name="Picture 14" descr="A picture containing indoor&#10;&#10;Description automatically generated">
            <a:extLst>
              <a:ext uri="{FF2B5EF4-FFF2-40B4-BE49-F238E27FC236}">
                <a16:creationId xmlns:a16="http://schemas.microsoft.com/office/drawing/2014/main" id="{5CE4A647-4DCD-4234-8400-EDF39BE8E7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57" y="4804242"/>
            <a:ext cx="1218730" cy="198637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B0B21F1F-FD7C-4869-B425-5CD7A189CFDF}"/>
              </a:ext>
            </a:extLst>
          </p:cNvPr>
          <p:cNvSpPr txBox="1"/>
          <p:nvPr/>
        </p:nvSpPr>
        <p:spPr>
          <a:xfrm>
            <a:off x="5672843" y="2644866"/>
            <a:ext cx="55855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50</a:t>
            </a:r>
            <a:r>
              <a:rPr lang="en-US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th-TH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สตางค์</a:t>
            </a:r>
            <a:endParaRPr lang="en-US" sz="30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1822A4C-8226-4299-8836-92700483F1B5}"/>
              </a:ext>
            </a:extLst>
          </p:cNvPr>
          <p:cNvSpPr txBox="1"/>
          <p:nvPr/>
        </p:nvSpPr>
        <p:spPr>
          <a:xfrm>
            <a:off x="5672843" y="3383550"/>
            <a:ext cx="55855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7 บาท 25 สตางค์ </a:t>
            </a:r>
            <a:endParaRPr lang="en-US" sz="30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72BB533-4D37-48F0-B598-5BFEBBED2BED}"/>
              </a:ext>
            </a:extLst>
          </p:cNvPr>
          <p:cNvSpPr txBox="1"/>
          <p:nvPr/>
        </p:nvSpPr>
        <p:spPr>
          <a:xfrm>
            <a:off x="5672843" y="5599603"/>
            <a:ext cx="55855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75 สตางค์</a:t>
            </a:r>
            <a:endParaRPr lang="en-US" sz="30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335E08F-91D0-4FC1-9632-4D70B4A63DAE}"/>
              </a:ext>
            </a:extLst>
          </p:cNvPr>
          <p:cNvSpPr txBox="1"/>
          <p:nvPr/>
        </p:nvSpPr>
        <p:spPr>
          <a:xfrm>
            <a:off x="5672843" y="4122234"/>
            <a:ext cx="55855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180 บาท 75 สตางค์ </a:t>
            </a:r>
            <a:endParaRPr lang="en-US" sz="30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40FCC0A-2772-4CCB-82F8-45604DFF902F}"/>
              </a:ext>
            </a:extLst>
          </p:cNvPr>
          <p:cNvSpPr txBox="1"/>
          <p:nvPr/>
        </p:nvSpPr>
        <p:spPr>
          <a:xfrm>
            <a:off x="5672843" y="4860918"/>
            <a:ext cx="55855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3,570 บาท 50 สตางค์</a:t>
            </a:r>
            <a:endParaRPr lang="en-US" sz="30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253809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  <p:bldP spid="45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FBCBB75A-E79E-4FF3-836A-A0B31311D6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" t="1823" b="14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6D494027-3E11-4F66-B4B3-E2EEFFA4F08E}"/>
              </a:ext>
            </a:extLst>
          </p:cNvPr>
          <p:cNvGrpSpPr/>
          <p:nvPr/>
        </p:nvGrpSpPr>
        <p:grpSpPr>
          <a:xfrm>
            <a:off x="6089919" y="331380"/>
            <a:ext cx="5927281" cy="6120000"/>
            <a:chOff x="180415" y="263738"/>
            <a:chExt cx="5996649" cy="6191624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10CFC08D-175C-4858-A6F6-379F227D6B45}"/>
                </a:ext>
              </a:extLst>
            </p:cNvPr>
            <p:cNvGrpSpPr/>
            <p:nvPr/>
          </p:nvGrpSpPr>
          <p:grpSpPr>
            <a:xfrm>
              <a:off x="180415" y="263738"/>
              <a:ext cx="5996649" cy="6191624"/>
              <a:chOff x="180415" y="162877"/>
              <a:chExt cx="5996649" cy="6191624"/>
            </a:xfrm>
          </p:grpSpPr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2E1C30AD-76DB-40B9-BEC3-0139B8B527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80415" y="162877"/>
                <a:ext cx="5996649" cy="6191624"/>
              </a:xfrm>
              <a:prstGeom prst="rect">
                <a:avLst/>
              </a:prstGeom>
            </p:spPr>
          </p:pic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8D4337A3-90F6-4F3D-82C9-485C8C8F913D}"/>
                  </a:ext>
                </a:extLst>
              </p:cNvPr>
              <p:cNvSpPr txBox="1"/>
              <p:nvPr/>
            </p:nvSpPr>
            <p:spPr>
              <a:xfrm>
                <a:off x="1400537" y="1673274"/>
                <a:ext cx="3414531" cy="5604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:r>
                  <a:rPr lang="th-TH" sz="30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0.50 บาท</a:t>
                </a:r>
                <a:endParaRPr lang="en-US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F13523EF-A72B-4184-AC7B-493A2CC27464}"/>
                </a:ext>
              </a:extLst>
            </p:cNvPr>
            <p:cNvSpPr txBox="1"/>
            <p:nvPr/>
          </p:nvSpPr>
          <p:spPr>
            <a:xfrm>
              <a:off x="2254179" y="382318"/>
              <a:ext cx="1849120" cy="840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th-TH" sz="48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ข้อ 2</a:t>
              </a:r>
              <a:endParaRPr lang="en-US" sz="48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58" name="11">
            <a:extLst>
              <a:ext uri="{FF2B5EF4-FFF2-40B4-BE49-F238E27FC236}">
                <a16:creationId xmlns:a16="http://schemas.microsoft.com/office/drawing/2014/main" id="{AE3DB248-FD57-4B01-99DD-6769D880767F}"/>
              </a:ext>
            </a:extLst>
          </p:cNvPr>
          <p:cNvGrpSpPr/>
          <p:nvPr/>
        </p:nvGrpSpPr>
        <p:grpSpPr>
          <a:xfrm>
            <a:off x="7207264" y="2884527"/>
            <a:ext cx="3692591" cy="909310"/>
            <a:chOff x="1310836" y="2846765"/>
            <a:chExt cx="3735806" cy="919952"/>
          </a:xfrm>
        </p:grpSpPr>
        <p:pic>
          <p:nvPicPr>
            <p:cNvPr id="65" name="Picture 64" descr="Shape, rectangle&#10;&#10;Description automatically generated">
              <a:extLst>
                <a:ext uri="{FF2B5EF4-FFF2-40B4-BE49-F238E27FC236}">
                  <a16:creationId xmlns:a16="http://schemas.microsoft.com/office/drawing/2014/main" id="{919CEB7F-1D14-4131-8BC6-A03FDCD920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759"/>
            <a:stretch/>
          </p:blipFill>
          <p:spPr>
            <a:xfrm>
              <a:off x="1310836" y="2846765"/>
              <a:ext cx="3735806" cy="919952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08312CEC-786C-4047-8238-928E99B1A178}"/>
                </a:ext>
              </a:extLst>
            </p:cNvPr>
            <p:cNvSpPr txBox="1"/>
            <p:nvPr/>
          </p:nvSpPr>
          <p:spPr>
            <a:xfrm>
              <a:off x="2286000" y="3092822"/>
              <a:ext cx="2689705" cy="560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50 สตางค์</a:t>
              </a:r>
              <a:endParaRPr lang="en-US" sz="3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59" name="22">
            <a:extLst>
              <a:ext uri="{FF2B5EF4-FFF2-40B4-BE49-F238E27FC236}">
                <a16:creationId xmlns:a16="http://schemas.microsoft.com/office/drawing/2014/main" id="{872AF313-2F23-48FE-B97A-3AA9FD3AC19E}"/>
              </a:ext>
            </a:extLst>
          </p:cNvPr>
          <p:cNvGrpSpPr/>
          <p:nvPr/>
        </p:nvGrpSpPr>
        <p:grpSpPr>
          <a:xfrm>
            <a:off x="7207264" y="3948359"/>
            <a:ext cx="3692591" cy="909310"/>
            <a:chOff x="1310836" y="3923047"/>
            <a:chExt cx="3735806" cy="919952"/>
          </a:xfrm>
        </p:grpSpPr>
        <p:pic>
          <p:nvPicPr>
            <p:cNvPr id="63" name="Picture 62" descr="Shape, rectangle&#10;&#10;Description automatically generated">
              <a:extLst>
                <a:ext uri="{FF2B5EF4-FFF2-40B4-BE49-F238E27FC236}">
                  <a16:creationId xmlns:a16="http://schemas.microsoft.com/office/drawing/2014/main" id="{56EA72A1-D4C9-4C08-8C01-3A452A0F9D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906"/>
            <a:stretch/>
          </p:blipFill>
          <p:spPr>
            <a:xfrm>
              <a:off x="1310836" y="3923047"/>
              <a:ext cx="3735806" cy="919952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355802B6-50E0-42C4-BAED-783E9E8316D4}"/>
                </a:ext>
              </a:extLst>
            </p:cNvPr>
            <p:cNvSpPr txBox="1"/>
            <p:nvPr/>
          </p:nvSpPr>
          <p:spPr>
            <a:xfrm>
              <a:off x="2286000" y="4175623"/>
              <a:ext cx="2689705" cy="560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50 บาท</a:t>
              </a:r>
              <a:endParaRPr lang="en-US" sz="3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60" name="33">
            <a:extLst>
              <a:ext uri="{FF2B5EF4-FFF2-40B4-BE49-F238E27FC236}">
                <a16:creationId xmlns:a16="http://schemas.microsoft.com/office/drawing/2014/main" id="{1F495B06-DDB5-4501-888A-B74538BEABB0}"/>
              </a:ext>
            </a:extLst>
          </p:cNvPr>
          <p:cNvGrpSpPr/>
          <p:nvPr/>
        </p:nvGrpSpPr>
        <p:grpSpPr>
          <a:xfrm>
            <a:off x="7207264" y="5025750"/>
            <a:ext cx="3692591" cy="909310"/>
            <a:chOff x="1310836" y="5013047"/>
            <a:chExt cx="3735806" cy="919952"/>
          </a:xfrm>
        </p:grpSpPr>
        <p:pic>
          <p:nvPicPr>
            <p:cNvPr id="61" name="Picture 60" descr="Shape, rectangle&#10;&#10;Description automatically generated">
              <a:extLst>
                <a:ext uri="{FF2B5EF4-FFF2-40B4-BE49-F238E27FC236}">
                  <a16:creationId xmlns:a16="http://schemas.microsoft.com/office/drawing/2014/main" id="{75A2AC80-12E6-401F-AB4E-3BE888D502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27"/>
            <a:stretch/>
          </p:blipFill>
          <p:spPr>
            <a:xfrm>
              <a:off x="1310836" y="5013047"/>
              <a:ext cx="3735806" cy="919952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568D4E62-AC28-4DB6-9C8A-4CBEA4ACB71E}"/>
                </a:ext>
              </a:extLst>
            </p:cNvPr>
            <p:cNvSpPr txBox="1"/>
            <p:nvPr/>
          </p:nvSpPr>
          <p:spPr>
            <a:xfrm>
              <a:off x="2286000" y="5250673"/>
              <a:ext cx="2689705" cy="560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5 บาท</a:t>
              </a:r>
              <a:endParaRPr lang="en-US" sz="3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738821B-9E42-46BB-9A4A-06D8567813BD}"/>
              </a:ext>
            </a:extLst>
          </p:cNvPr>
          <p:cNvGrpSpPr/>
          <p:nvPr/>
        </p:nvGrpSpPr>
        <p:grpSpPr>
          <a:xfrm>
            <a:off x="174798" y="331380"/>
            <a:ext cx="5927281" cy="6120000"/>
            <a:chOff x="180415" y="263738"/>
            <a:chExt cx="5996649" cy="6191624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56FF9E3-9D6A-4F91-A15F-A8ADA5D159E7}"/>
                </a:ext>
              </a:extLst>
            </p:cNvPr>
            <p:cNvGrpSpPr/>
            <p:nvPr/>
          </p:nvGrpSpPr>
          <p:grpSpPr>
            <a:xfrm>
              <a:off x="180415" y="263738"/>
              <a:ext cx="5996649" cy="6191624"/>
              <a:chOff x="180415" y="162877"/>
              <a:chExt cx="5996649" cy="6191624"/>
            </a:xfrm>
          </p:grpSpPr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15350230-84DA-4D1F-A60D-4E8BB58B7E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80415" y="162877"/>
                <a:ext cx="5996649" cy="6191624"/>
              </a:xfrm>
              <a:prstGeom prst="rect">
                <a:avLst/>
              </a:prstGeom>
            </p:spPr>
          </p:pic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94707A9A-1D7E-468F-8292-6DA8E2233237}"/>
                  </a:ext>
                </a:extLst>
              </p:cNvPr>
              <p:cNvSpPr txBox="1"/>
              <p:nvPr/>
            </p:nvSpPr>
            <p:spPr>
              <a:xfrm>
                <a:off x="1400537" y="1426580"/>
                <a:ext cx="3414531" cy="10664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:r>
                  <a:rPr lang="th-TH" sz="30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680 บาท</a:t>
                </a:r>
              </a:p>
              <a:p>
                <a:pPr algn="ctr">
                  <a:spcBef>
                    <a:spcPts val="300"/>
                  </a:spcBef>
                </a:pPr>
                <a:r>
                  <a:rPr lang="th-TH" sz="30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25 สตางค์</a:t>
                </a:r>
                <a:endParaRPr lang="en-US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8A8250EC-D3CF-4E6B-AD57-4E9AE0D21D56}"/>
                </a:ext>
              </a:extLst>
            </p:cNvPr>
            <p:cNvSpPr txBox="1"/>
            <p:nvPr/>
          </p:nvSpPr>
          <p:spPr>
            <a:xfrm>
              <a:off x="2254179" y="382318"/>
              <a:ext cx="184912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th-TH" sz="48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ข้อ 1</a:t>
              </a:r>
              <a:endParaRPr lang="en-US" sz="48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44" name="1">
            <a:extLst>
              <a:ext uri="{FF2B5EF4-FFF2-40B4-BE49-F238E27FC236}">
                <a16:creationId xmlns:a16="http://schemas.microsoft.com/office/drawing/2014/main" id="{AF902E8E-6229-454B-A39A-EF1A338C8E6B}"/>
              </a:ext>
            </a:extLst>
          </p:cNvPr>
          <p:cNvGrpSpPr/>
          <p:nvPr/>
        </p:nvGrpSpPr>
        <p:grpSpPr>
          <a:xfrm>
            <a:off x="1292143" y="2884527"/>
            <a:ext cx="3692591" cy="909310"/>
            <a:chOff x="1310836" y="2846765"/>
            <a:chExt cx="3735806" cy="919952"/>
          </a:xfrm>
        </p:grpSpPr>
        <p:pic>
          <p:nvPicPr>
            <p:cNvPr id="51" name="Picture 50" descr="Shape, rectangle&#10;&#10;Description automatically generated">
              <a:extLst>
                <a:ext uri="{FF2B5EF4-FFF2-40B4-BE49-F238E27FC236}">
                  <a16:creationId xmlns:a16="http://schemas.microsoft.com/office/drawing/2014/main" id="{62A16B09-6E08-4334-95E3-2252FBEEA1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759"/>
            <a:stretch/>
          </p:blipFill>
          <p:spPr>
            <a:xfrm>
              <a:off x="1310836" y="2846765"/>
              <a:ext cx="3735806" cy="919952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D75381D-C372-4687-BD33-0357CAC2CEDF}"/>
                </a:ext>
              </a:extLst>
            </p:cNvPr>
            <p:cNvSpPr txBox="1"/>
            <p:nvPr/>
          </p:nvSpPr>
          <p:spPr>
            <a:xfrm>
              <a:off x="2286000" y="3092822"/>
              <a:ext cx="2689705" cy="560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68.25 บาท</a:t>
              </a:r>
              <a:endParaRPr lang="en-US" sz="3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45" name="2">
            <a:extLst>
              <a:ext uri="{FF2B5EF4-FFF2-40B4-BE49-F238E27FC236}">
                <a16:creationId xmlns:a16="http://schemas.microsoft.com/office/drawing/2014/main" id="{A3A33D85-99C0-4294-B587-398785D9A658}"/>
              </a:ext>
            </a:extLst>
          </p:cNvPr>
          <p:cNvGrpSpPr/>
          <p:nvPr/>
        </p:nvGrpSpPr>
        <p:grpSpPr>
          <a:xfrm>
            <a:off x="1292143" y="3948359"/>
            <a:ext cx="3692591" cy="909310"/>
            <a:chOff x="1310836" y="3923047"/>
            <a:chExt cx="3735806" cy="919952"/>
          </a:xfrm>
        </p:grpSpPr>
        <p:pic>
          <p:nvPicPr>
            <p:cNvPr id="49" name="Picture 48" descr="Shape, rectangle&#10;&#10;Description automatically generated">
              <a:extLst>
                <a:ext uri="{FF2B5EF4-FFF2-40B4-BE49-F238E27FC236}">
                  <a16:creationId xmlns:a16="http://schemas.microsoft.com/office/drawing/2014/main" id="{4E27C009-F1E3-4CD6-95DA-40C5966D3D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906"/>
            <a:stretch/>
          </p:blipFill>
          <p:spPr>
            <a:xfrm>
              <a:off x="1310836" y="3923047"/>
              <a:ext cx="3735806" cy="919952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D18FFFD-9B8A-411E-8164-647E55B5FFBE}"/>
                </a:ext>
              </a:extLst>
            </p:cNvPr>
            <p:cNvSpPr txBox="1"/>
            <p:nvPr/>
          </p:nvSpPr>
          <p:spPr>
            <a:xfrm>
              <a:off x="2286000" y="4175623"/>
              <a:ext cx="2689705" cy="560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680.25</a:t>
              </a:r>
              <a:r>
                <a:rPr lang="en-US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th-TH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บาท</a:t>
              </a:r>
              <a:endParaRPr lang="en-US" sz="3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46" name="3">
            <a:extLst>
              <a:ext uri="{FF2B5EF4-FFF2-40B4-BE49-F238E27FC236}">
                <a16:creationId xmlns:a16="http://schemas.microsoft.com/office/drawing/2014/main" id="{78D11DDF-16F0-4B2D-82BA-8F0FA1AB1E6F}"/>
              </a:ext>
            </a:extLst>
          </p:cNvPr>
          <p:cNvGrpSpPr/>
          <p:nvPr/>
        </p:nvGrpSpPr>
        <p:grpSpPr>
          <a:xfrm>
            <a:off x="1292143" y="5025750"/>
            <a:ext cx="3692591" cy="909310"/>
            <a:chOff x="1310836" y="5013047"/>
            <a:chExt cx="3735806" cy="919952"/>
          </a:xfrm>
        </p:grpSpPr>
        <p:pic>
          <p:nvPicPr>
            <p:cNvPr id="47" name="Picture 46" descr="Shape, rectangle&#10;&#10;Description automatically generated">
              <a:extLst>
                <a:ext uri="{FF2B5EF4-FFF2-40B4-BE49-F238E27FC236}">
                  <a16:creationId xmlns:a16="http://schemas.microsoft.com/office/drawing/2014/main" id="{3D0B0C4B-B3DC-414C-9661-0D3A623B5F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27"/>
            <a:stretch/>
          </p:blipFill>
          <p:spPr>
            <a:xfrm>
              <a:off x="1310836" y="5013047"/>
              <a:ext cx="3735806" cy="919952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5C81DAF-B77D-4412-A9D4-867C6C2E4D6D}"/>
                </a:ext>
              </a:extLst>
            </p:cNvPr>
            <p:cNvSpPr txBox="1"/>
            <p:nvPr/>
          </p:nvSpPr>
          <p:spPr>
            <a:xfrm>
              <a:off x="2286000" y="5250673"/>
              <a:ext cx="2689705" cy="560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680.250 บาท</a:t>
              </a:r>
              <a:endParaRPr lang="en-US" sz="3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71" name="ผิด2">
            <a:extLst>
              <a:ext uri="{FF2B5EF4-FFF2-40B4-BE49-F238E27FC236}">
                <a16:creationId xmlns:a16="http://schemas.microsoft.com/office/drawing/2014/main" id="{725EBDC1-A34A-4EDB-945C-58831948797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474" y="2776928"/>
            <a:ext cx="936000" cy="936000"/>
          </a:xfrm>
          <a:prstGeom prst="rect">
            <a:avLst/>
          </a:prstGeom>
        </p:spPr>
      </p:pic>
      <p:pic>
        <p:nvPicPr>
          <p:cNvPr id="74" name="ถูก1">
            <a:extLst>
              <a:ext uri="{FF2B5EF4-FFF2-40B4-BE49-F238E27FC236}">
                <a16:creationId xmlns:a16="http://schemas.microsoft.com/office/drawing/2014/main" id="{4E440CC6-E74E-4C26-8560-E5BD31C1A75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727" y="3904960"/>
            <a:ext cx="936000" cy="936000"/>
          </a:xfrm>
          <a:prstGeom prst="rect">
            <a:avLst/>
          </a:prstGeom>
        </p:spPr>
      </p:pic>
      <p:pic>
        <p:nvPicPr>
          <p:cNvPr id="75" name="ผิด2">
            <a:extLst>
              <a:ext uri="{FF2B5EF4-FFF2-40B4-BE49-F238E27FC236}">
                <a16:creationId xmlns:a16="http://schemas.microsoft.com/office/drawing/2014/main" id="{6DBC9853-6B5F-4C47-A19A-BE95992F467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016" y="5006650"/>
            <a:ext cx="936000" cy="936000"/>
          </a:xfrm>
          <a:prstGeom prst="rect">
            <a:avLst/>
          </a:prstGeom>
        </p:spPr>
      </p:pic>
      <p:pic>
        <p:nvPicPr>
          <p:cNvPr id="78" name="ถูก1">
            <a:extLst>
              <a:ext uri="{FF2B5EF4-FFF2-40B4-BE49-F238E27FC236}">
                <a16:creationId xmlns:a16="http://schemas.microsoft.com/office/drawing/2014/main" id="{8A8ED5BC-797B-489E-8288-1FE6966936A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556" y="2846669"/>
            <a:ext cx="936000" cy="936000"/>
          </a:xfrm>
          <a:prstGeom prst="rect">
            <a:avLst/>
          </a:prstGeom>
        </p:spPr>
      </p:pic>
      <p:pic>
        <p:nvPicPr>
          <p:cNvPr id="79" name="ผิด2">
            <a:extLst>
              <a:ext uri="{FF2B5EF4-FFF2-40B4-BE49-F238E27FC236}">
                <a16:creationId xmlns:a16="http://schemas.microsoft.com/office/drawing/2014/main" id="{B23C2790-14B6-47A2-83C0-6A81F5358E4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379" y="3951247"/>
            <a:ext cx="936000" cy="936000"/>
          </a:xfrm>
          <a:prstGeom prst="rect">
            <a:avLst/>
          </a:prstGeom>
        </p:spPr>
      </p:pic>
      <p:pic>
        <p:nvPicPr>
          <p:cNvPr id="81" name="ผิด2">
            <a:extLst>
              <a:ext uri="{FF2B5EF4-FFF2-40B4-BE49-F238E27FC236}">
                <a16:creationId xmlns:a16="http://schemas.microsoft.com/office/drawing/2014/main" id="{7B80D2BD-4441-4BF4-A1A2-E3F472FF7CA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817" y="5041769"/>
            <a:ext cx="936000" cy="936000"/>
          </a:xfrm>
          <a:prstGeom prst="rect">
            <a:avLst/>
          </a:prstGeom>
        </p:spPr>
      </p:pic>
      <p:pic>
        <p:nvPicPr>
          <p:cNvPr id="83" name="Picture 82" descr="Ico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1BC3F9A-8D19-4629-9BEB-65A14988A30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0275" y="5991010"/>
            <a:ext cx="687245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270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82" descr="Background pattern&#10;&#10;Description automatically generated">
            <a:extLst>
              <a:ext uri="{FF2B5EF4-FFF2-40B4-BE49-F238E27FC236}">
                <a16:creationId xmlns:a16="http://schemas.microsoft.com/office/drawing/2014/main" id="{0AE010CD-4248-4DED-90BD-29FEE29634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0"/>
          <a:stretch/>
        </p:blipFill>
        <p:spPr>
          <a:xfrm>
            <a:off x="-1" y="-104173"/>
            <a:ext cx="12192001" cy="7060557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C738821B-9E42-46BB-9A4A-06D8567813BD}"/>
              </a:ext>
            </a:extLst>
          </p:cNvPr>
          <p:cNvGrpSpPr/>
          <p:nvPr/>
        </p:nvGrpSpPr>
        <p:grpSpPr>
          <a:xfrm>
            <a:off x="174798" y="331380"/>
            <a:ext cx="5927281" cy="6120000"/>
            <a:chOff x="180415" y="263738"/>
            <a:chExt cx="5996649" cy="6191624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56FF9E3-9D6A-4F91-A15F-A8ADA5D159E7}"/>
                </a:ext>
              </a:extLst>
            </p:cNvPr>
            <p:cNvGrpSpPr/>
            <p:nvPr/>
          </p:nvGrpSpPr>
          <p:grpSpPr>
            <a:xfrm>
              <a:off x="180415" y="263738"/>
              <a:ext cx="5996649" cy="6191624"/>
              <a:chOff x="180415" y="162877"/>
              <a:chExt cx="5996649" cy="6191624"/>
            </a:xfrm>
          </p:grpSpPr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15350230-84DA-4D1F-A60D-4E8BB58B7E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80415" y="162877"/>
                <a:ext cx="5996649" cy="6191624"/>
              </a:xfrm>
              <a:prstGeom prst="rect">
                <a:avLst/>
              </a:prstGeom>
            </p:spPr>
          </p:pic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94707A9A-1D7E-468F-8292-6DA8E2233237}"/>
                  </a:ext>
                </a:extLst>
              </p:cNvPr>
              <p:cNvSpPr txBox="1"/>
              <p:nvPr/>
            </p:nvSpPr>
            <p:spPr>
              <a:xfrm>
                <a:off x="1400537" y="1652716"/>
                <a:ext cx="3414531" cy="5604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:r>
                  <a:rPr lang="en-US" sz="30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13.50</a:t>
                </a:r>
                <a:r>
                  <a:rPr lang="th-TH" sz="30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 บาท</a:t>
                </a:r>
                <a:endParaRPr lang="en-US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8A8250EC-D3CF-4E6B-AD57-4E9AE0D21D56}"/>
                </a:ext>
              </a:extLst>
            </p:cNvPr>
            <p:cNvSpPr txBox="1"/>
            <p:nvPr/>
          </p:nvSpPr>
          <p:spPr>
            <a:xfrm>
              <a:off x="2254179" y="382318"/>
              <a:ext cx="1849120" cy="840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th-TH" sz="48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ข้อ 3</a:t>
              </a:r>
              <a:endParaRPr lang="en-US" sz="48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44" name="1">
            <a:extLst>
              <a:ext uri="{FF2B5EF4-FFF2-40B4-BE49-F238E27FC236}">
                <a16:creationId xmlns:a16="http://schemas.microsoft.com/office/drawing/2014/main" id="{AF902E8E-6229-454B-A39A-EF1A338C8E6B}"/>
              </a:ext>
            </a:extLst>
          </p:cNvPr>
          <p:cNvGrpSpPr/>
          <p:nvPr/>
        </p:nvGrpSpPr>
        <p:grpSpPr>
          <a:xfrm>
            <a:off x="1126769" y="2884534"/>
            <a:ext cx="4034337" cy="869296"/>
            <a:chOff x="1310835" y="2846765"/>
            <a:chExt cx="4081552" cy="879468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62A16B09-6E08-4334-95E3-2252FBEEA1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24" b="12831"/>
            <a:stretch/>
          </p:blipFill>
          <p:spPr>
            <a:xfrm>
              <a:off x="1310835" y="2846765"/>
              <a:ext cx="4057334" cy="879468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D75381D-C372-4687-BD33-0357CAC2CEDF}"/>
                </a:ext>
              </a:extLst>
            </p:cNvPr>
            <p:cNvSpPr txBox="1"/>
            <p:nvPr/>
          </p:nvSpPr>
          <p:spPr>
            <a:xfrm>
              <a:off x="2178071" y="3069695"/>
              <a:ext cx="3214316" cy="5604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13</a:t>
              </a:r>
              <a:r>
                <a:rPr lang="en-US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th-TH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บาท 5 สตางค์</a:t>
              </a:r>
              <a:endParaRPr lang="en-US" sz="3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45" name="2">
            <a:extLst>
              <a:ext uri="{FF2B5EF4-FFF2-40B4-BE49-F238E27FC236}">
                <a16:creationId xmlns:a16="http://schemas.microsoft.com/office/drawing/2014/main" id="{A3A33D85-99C0-4294-B587-398785D9A658}"/>
              </a:ext>
            </a:extLst>
          </p:cNvPr>
          <p:cNvGrpSpPr>
            <a:grpSpLocks noChangeAspect="1"/>
          </p:cNvGrpSpPr>
          <p:nvPr/>
        </p:nvGrpSpPr>
        <p:grpSpPr>
          <a:xfrm>
            <a:off x="1126769" y="3948362"/>
            <a:ext cx="4010400" cy="860191"/>
            <a:chOff x="1310836" y="3923047"/>
            <a:chExt cx="3735806" cy="801293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4E27C009-F1E3-4CD6-95DA-40C5966D3D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8" b="13772"/>
            <a:stretch/>
          </p:blipFill>
          <p:spPr>
            <a:xfrm>
              <a:off x="1310836" y="3923047"/>
              <a:ext cx="3735806" cy="801293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D18FFFD-9B8A-411E-8164-647E55B5FFBE}"/>
                </a:ext>
              </a:extLst>
            </p:cNvPr>
            <p:cNvSpPr txBox="1"/>
            <p:nvPr/>
          </p:nvSpPr>
          <p:spPr>
            <a:xfrm>
              <a:off x="2135508" y="4118839"/>
              <a:ext cx="2802341" cy="5160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13</a:t>
              </a:r>
              <a:r>
                <a:rPr lang="en-US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5 </a:t>
              </a:r>
              <a:r>
                <a:rPr lang="th-TH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บาท</a:t>
              </a:r>
              <a:endParaRPr lang="en-US" sz="3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46" name="3">
            <a:extLst>
              <a:ext uri="{FF2B5EF4-FFF2-40B4-BE49-F238E27FC236}">
                <a16:creationId xmlns:a16="http://schemas.microsoft.com/office/drawing/2014/main" id="{78D11DDF-16F0-4B2D-82BA-8F0FA1AB1E6F}"/>
              </a:ext>
            </a:extLst>
          </p:cNvPr>
          <p:cNvGrpSpPr/>
          <p:nvPr/>
        </p:nvGrpSpPr>
        <p:grpSpPr>
          <a:xfrm>
            <a:off x="1126769" y="5025750"/>
            <a:ext cx="4071649" cy="909310"/>
            <a:chOff x="1310836" y="5013047"/>
            <a:chExt cx="4119301" cy="919952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3D0B0C4B-B3DC-414C-9661-0D3A623B5F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8" b="8877"/>
            <a:stretch/>
          </p:blipFill>
          <p:spPr>
            <a:xfrm>
              <a:off x="1310836" y="5013047"/>
              <a:ext cx="4055555" cy="919952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5C81DAF-B77D-4412-A9D4-867C6C2E4D6D}"/>
                </a:ext>
              </a:extLst>
            </p:cNvPr>
            <p:cNvSpPr txBox="1"/>
            <p:nvPr/>
          </p:nvSpPr>
          <p:spPr>
            <a:xfrm>
              <a:off x="2178071" y="5235255"/>
              <a:ext cx="3252066" cy="560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13</a:t>
              </a:r>
              <a:r>
                <a:rPr lang="en-US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th-TH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บาท 50 สตางค์</a:t>
              </a:r>
              <a:endParaRPr lang="en-US" sz="3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71" name="ผิด2">
            <a:extLst>
              <a:ext uri="{FF2B5EF4-FFF2-40B4-BE49-F238E27FC236}">
                <a16:creationId xmlns:a16="http://schemas.microsoft.com/office/drawing/2014/main" id="{725EBDC1-A34A-4EDB-945C-58831948797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16" y="2776928"/>
            <a:ext cx="936000" cy="936000"/>
          </a:xfrm>
          <a:prstGeom prst="rect">
            <a:avLst/>
          </a:prstGeom>
        </p:spPr>
      </p:pic>
      <p:pic>
        <p:nvPicPr>
          <p:cNvPr id="73" name="ผิด2">
            <a:extLst>
              <a:ext uri="{FF2B5EF4-FFF2-40B4-BE49-F238E27FC236}">
                <a16:creationId xmlns:a16="http://schemas.microsoft.com/office/drawing/2014/main" id="{F94CCE0F-53C6-459B-839C-B1F1E746A43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811" y="3905755"/>
            <a:ext cx="936000" cy="936000"/>
          </a:xfrm>
          <a:prstGeom prst="rect">
            <a:avLst/>
          </a:prstGeom>
        </p:spPr>
      </p:pic>
      <p:pic>
        <p:nvPicPr>
          <p:cNvPr id="76" name="ถูก1">
            <a:extLst>
              <a:ext uri="{FF2B5EF4-FFF2-40B4-BE49-F238E27FC236}">
                <a16:creationId xmlns:a16="http://schemas.microsoft.com/office/drawing/2014/main" id="{76B42EA3-D849-4DB4-8771-75E1E6156FC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520" y="4979734"/>
            <a:ext cx="936000" cy="936000"/>
          </a:xfrm>
          <a:prstGeom prst="rect">
            <a:avLst/>
          </a:prstGeom>
        </p:spPr>
      </p:pic>
      <p:grpSp>
        <p:nvGrpSpPr>
          <p:cNvPr id="85" name="Group 84">
            <a:extLst>
              <a:ext uri="{FF2B5EF4-FFF2-40B4-BE49-F238E27FC236}">
                <a16:creationId xmlns:a16="http://schemas.microsoft.com/office/drawing/2014/main" id="{4AA8A87F-C22B-482B-90AA-75C915E595A6}"/>
              </a:ext>
            </a:extLst>
          </p:cNvPr>
          <p:cNvGrpSpPr/>
          <p:nvPr/>
        </p:nvGrpSpPr>
        <p:grpSpPr>
          <a:xfrm>
            <a:off x="6117860" y="331380"/>
            <a:ext cx="5927281" cy="6120000"/>
            <a:chOff x="180415" y="263738"/>
            <a:chExt cx="5996649" cy="6191624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41B44640-0A06-4A58-8A4D-0454FCF8BE11}"/>
                </a:ext>
              </a:extLst>
            </p:cNvPr>
            <p:cNvGrpSpPr/>
            <p:nvPr/>
          </p:nvGrpSpPr>
          <p:grpSpPr>
            <a:xfrm>
              <a:off x="180415" y="263738"/>
              <a:ext cx="5996649" cy="6191624"/>
              <a:chOff x="180415" y="162877"/>
              <a:chExt cx="5996649" cy="6191624"/>
            </a:xfrm>
          </p:grpSpPr>
          <p:pic>
            <p:nvPicPr>
              <p:cNvPr id="88" name="Picture 87">
                <a:extLst>
                  <a:ext uri="{FF2B5EF4-FFF2-40B4-BE49-F238E27FC236}">
                    <a16:creationId xmlns:a16="http://schemas.microsoft.com/office/drawing/2014/main" id="{9964D252-B32B-4884-9848-7AE5F85503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80415" y="162877"/>
                <a:ext cx="5996649" cy="6191624"/>
              </a:xfrm>
              <a:prstGeom prst="rect">
                <a:avLst/>
              </a:prstGeom>
            </p:spPr>
          </p:pic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1C927CDB-B3B6-43EB-B669-1A841E4FFF2B}"/>
                  </a:ext>
                </a:extLst>
              </p:cNvPr>
              <p:cNvSpPr txBox="1"/>
              <p:nvPr/>
            </p:nvSpPr>
            <p:spPr>
              <a:xfrm>
                <a:off x="1400537" y="1652716"/>
                <a:ext cx="3414531" cy="5604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:r>
                  <a:rPr lang="en-US" sz="30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50 </a:t>
                </a:r>
                <a:r>
                  <a:rPr lang="th-TH" sz="30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สตางค์</a:t>
                </a:r>
                <a:endParaRPr lang="en-US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258F39A4-0266-4FF8-90E4-DACCC0D48167}"/>
                </a:ext>
              </a:extLst>
            </p:cNvPr>
            <p:cNvSpPr txBox="1"/>
            <p:nvPr/>
          </p:nvSpPr>
          <p:spPr>
            <a:xfrm>
              <a:off x="2254179" y="382318"/>
              <a:ext cx="1849120" cy="840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th-TH" sz="48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ข้อ 4</a:t>
              </a:r>
              <a:endParaRPr lang="en-US" sz="48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90" name="11">
            <a:extLst>
              <a:ext uri="{FF2B5EF4-FFF2-40B4-BE49-F238E27FC236}">
                <a16:creationId xmlns:a16="http://schemas.microsoft.com/office/drawing/2014/main" id="{A60F56DF-DF30-4964-857C-DBCC99A5F59D}"/>
              </a:ext>
            </a:extLst>
          </p:cNvPr>
          <p:cNvGrpSpPr/>
          <p:nvPr/>
        </p:nvGrpSpPr>
        <p:grpSpPr>
          <a:xfrm>
            <a:off x="7069831" y="2884534"/>
            <a:ext cx="4034337" cy="869296"/>
            <a:chOff x="1310835" y="2846765"/>
            <a:chExt cx="4081552" cy="879468"/>
          </a:xfrm>
        </p:grpSpPr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F741A3B7-8479-4A84-B4BA-D51DD3F6C7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24" b="12831"/>
            <a:stretch/>
          </p:blipFill>
          <p:spPr>
            <a:xfrm>
              <a:off x="1310835" y="2846765"/>
              <a:ext cx="4057334" cy="879468"/>
            </a:xfrm>
            <a:prstGeom prst="rect">
              <a:avLst/>
            </a:prstGeom>
          </p:spPr>
        </p:pic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D140BA46-825A-46B4-A2B8-7433661E374B}"/>
                </a:ext>
              </a:extLst>
            </p:cNvPr>
            <p:cNvSpPr txBox="1"/>
            <p:nvPr/>
          </p:nvSpPr>
          <p:spPr>
            <a:xfrm>
              <a:off x="2178071" y="3069695"/>
              <a:ext cx="3214316" cy="5604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0.50 บาท</a:t>
              </a:r>
              <a:endParaRPr lang="en-US" sz="3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93" name="22">
            <a:extLst>
              <a:ext uri="{FF2B5EF4-FFF2-40B4-BE49-F238E27FC236}">
                <a16:creationId xmlns:a16="http://schemas.microsoft.com/office/drawing/2014/main" id="{47313B6F-4C91-4EE8-8590-FDFAAF286AD5}"/>
              </a:ext>
            </a:extLst>
          </p:cNvPr>
          <p:cNvGrpSpPr>
            <a:grpSpLocks noChangeAspect="1"/>
          </p:cNvGrpSpPr>
          <p:nvPr/>
        </p:nvGrpSpPr>
        <p:grpSpPr>
          <a:xfrm>
            <a:off x="7069831" y="3948362"/>
            <a:ext cx="4010400" cy="860191"/>
            <a:chOff x="1310836" y="3923047"/>
            <a:chExt cx="3735806" cy="801293"/>
          </a:xfrm>
        </p:grpSpPr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25FE62AF-5362-4D36-99A2-0FB1C8B907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8" b="13772"/>
            <a:stretch/>
          </p:blipFill>
          <p:spPr>
            <a:xfrm>
              <a:off x="1310836" y="3923047"/>
              <a:ext cx="3735806" cy="801293"/>
            </a:xfrm>
            <a:prstGeom prst="rect">
              <a:avLst/>
            </a:prstGeom>
          </p:spPr>
        </p:pic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26088C0C-0A12-4DFE-9647-E03E8E50C58A}"/>
                </a:ext>
              </a:extLst>
            </p:cNvPr>
            <p:cNvSpPr txBox="1"/>
            <p:nvPr/>
          </p:nvSpPr>
          <p:spPr>
            <a:xfrm>
              <a:off x="2135508" y="4118839"/>
              <a:ext cx="2802341" cy="5160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0.50 สตางค์</a:t>
              </a:r>
              <a:endParaRPr lang="en-US" sz="3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96" name="33">
            <a:extLst>
              <a:ext uri="{FF2B5EF4-FFF2-40B4-BE49-F238E27FC236}">
                <a16:creationId xmlns:a16="http://schemas.microsoft.com/office/drawing/2014/main" id="{7CFD7AF3-55DA-4AA3-8CB3-3693E9655630}"/>
              </a:ext>
            </a:extLst>
          </p:cNvPr>
          <p:cNvGrpSpPr/>
          <p:nvPr/>
        </p:nvGrpSpPr>
        <p:grpSpPr>
          <a:xfrm>
            <a:off x="7069831" y="5025750"/>
            <a:ext cx="4071649" cy="909310"/>
            <a:chOff x="1310836" y="5013047"/>
            <a:chExt cx="4119301" cy="919952"/>
          </a:xfrm>
        </p:grpSpPr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45C3082C-2758-4AD8-8251-A62F99D3F8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8" b="8877"/>
            <a:stretch/>
          </p:blipFill>
          <p:spPr>
            <a:xfrm>
              <a:off x="1310836" y="5013047"/>
              <a:ext cx="4055555" cy="919952"/>
            </a:xfrm>
            <a:prstGeom prst="rect">
              <a:avLst/>
            </a:prstGeom>
          </p:spPr>
        </p:pic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18F124B9-EF47-4151-B16B-CFC035FB4146}"/>
                </a:ext>
              </a:extLst>
            </p:cNvPr>
            <p:cNvSpPr txBox="1"/>
            <p:nvPr/>
          </p:nvSpPr>
          <p:spPr>
            <a:xfrm>
              <a:off x="2178071" y="5235255"/>
              <a:ext cx="3252066" cy="560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5.00 บาท</a:t>
              </a:r>
              <a:endParaRPr lang="en-US" sz="3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106" name="ถูก1">
            <a:extLst>
              <a:ext uri="{FF2B5EF4-FFF2-40B4-BE49-F238E27FC236}">
                <a16:creationId xmlns:a16="http://schemas.microsoft.com/office/drawing/2014/main" id="{A326583F-E8E9-4B8E-8172-6D75AB3AAF8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050" y="2788732"/>
            <a:ext cx="936000" cy="936000"/>
          </a:xfrm>
          <a:prstGeom prst="rect">
            <a:avLst/>
          </a:prstGeom>
        </p:spPr>
      </p:pic>
      <p:pic>
        <p:nvPicPr>
          <p:cNvPr id="40" name="ผิด2">
            <a:extLst>
              <a:ext uri="{FF2B5EF4-FFF2-40B4-BE49-F238E27FC236}">
                <a16:creationId xmlns:a16="http://schemas.microsoft.com/office/drawing/2014/main" id="{5EA62D18-5536-4007-B8E6-9D57EB7DC8B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119" y="3843212"/>
            <a:ext cx="936000" cy="936000"/>
          </a:xfrm>
          <a:prstGeom prst="rect">
            <a:avLst/>
          </a:prstGeom>
        </p:spPr>
      </p:pic>
      <p:pic>
        <p:nvPicPr>
          <p:cNvPr id="42" name="ผิด2">
            <a:extLst>
              <a:ext uri="{FF2B5EF4-FFF2-40B4-BE49-F238E27FC236}">
                <a16:creationId xmlns:a16="http://schemas.microsoft.com/office/drawing/2014/main" id="{9669114C-BDE4-4778-AE05-DC7F05234AF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677" y="4944615"/>
            <a:ext cx="936000" cy="936000"/>
          </a:xfrm>
          <a:prstGeom prst="rect">
            <a:avLst/>
          </a:prstGeom>
        </p:spPr>
      </p:pic>
      <p:pic>
        <p:nvPicPr>
          <p:cNvPr id="84" name="Picture 83" descr="Ico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F25E8A1-D7C0-44E5-85F3-1FD03D30F17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0275" y="5991010"/>
            <a:ext cx="687245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5885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 descr="Background pattern&#10;&#10;Description automatically generated">
            <a:extLst>
              <a:ext uri="{FF2B5EF4-FFF2-40B4-BE49-F238E27FC236}">
                <a16:creationId xmlns:a16="http://schemas.microsoft.com/office/drawing/2014/main" id="{AF428369-E721-4AD1-BBB7-CB79BACDDD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" t="1823" b="14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C738821B-9E42-46BB-9A4A-06D8567813BD}"/>
              </a:ext>
            </a:extLst>
          </p:cNvPr>
          <p:cNvGrpSpPr/>
          <p:nvPr/>
        </p:nvGrpSpPr>
        <p:grpSpPr>
          <a:xfrm>
            <a:off x="174798" y="331380"/>
            <a:ext cx="5927281" cy="6120000"/>
            <a:chOff x="180415" y="263738"/>
            <a:chExt cx="5996649" cy="6191624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56FF9E3-9D6A-4F91-A15F-A8ADA5D159E7}"/>
                </a:ext>
              </a:extLst>
            </p:cNvPr>
            <p:cNvGrpSpPr/>
            <p:nvPr/>
          </p:nvGrpSpPr>
          <p:grpSpPr>
            <a:xfrm>
              <a:off x="180415" y="263738"/>
              <a:ext cx="5996649" cy="6191624"/>
              <a:chOff x="180415" y="162877"/>
              <a:chExt cx="5996649" cy="6191624"/>
            </a:xfrm>
          </p:grpSpPr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15350230-84DA-4D1F-A60D-4E8BB58B7E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80415" y="162877"/>
                <a:ext cx="5996649" cy="6191624"/>
              </a:xfrm>
              <a:prstGeom prst="rect">
                <a:avLst/>
              </a:prstGeom>
            </p:spPr>
          </p:pic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94707A9A-1D7E-468F-8292-6DA8E2233237}"/>
                  </a:ext>
                </a:extLst>
              </p:cNvPr>
              <p:cNvSpPr txBox="1"/>
              <p:nvPr/>
            </p:nvSpPr>
            <p:spPr>
              <a:xfrm>
                <a:off x="1400537" y="1652716"/>
                <a:ext cx="3414531" cy="5604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:r>
                  <a:rPr lang="th-TH" sz="30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36,500 บาท</a:t>
                </a:r>
                <a:endParaRPr lang="en-US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8A8250EC-D3CF-4E6B-AD57-4E9AE0D21D56}"/>
                </a:ext>
              </a:extLst>
            </p:cNvPr>
            <p:cNvSpPr txBox="1"/>
            <p:nvPr/>
          </p:nvSpPr>
          <p:spPr>
            <a:xfrm>
              <a:off x="2254179" y="382318"/>
              <a:ext cx="1849120" cy="840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th-TH" sz="48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ข้อ 5</a:t>
              </a:r>
              <a:endParaRPr lang="en-US" sz="48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44" name="1">
            <a:extLst>
              <a:ext uri="{FF2B5EF4-FFF2-40B4-BE49-F238E27FC236}">
                <a16:creationId xmlns:a16="http://schemas.microsoft.com/office/drawing/2014/main" id="{AF902E8E-6229-454B-A39A-EF1A338C8E6B}"/>
              </a:ext>
            </a:extLst>
          </p:cNvPr>
          <p:cNvGrpSpPr/>
          <p:nvPr/>
        </p:nvGrpSpPr>
        <p:grpSpPr>
          <a:xfrm>
            <a:off x="1126769" y="2884534"/>
            <a:ext cx="4034337" cy="869296"/>
            <a:chOff x="1310835" y="2846765"/>
            <a:chExt cx="4081552" cy="879468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62A16B09-6E08-4334-95E3-2252FBEEA1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24" b="12831"/>
            <a:stretch/>
          </p:blipFill>
          <p:spPr>
            <a:xfrm>
              <a:off x="1310835" y="2846765"/>
              <a:ext cx="4057334" cy="879468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D75381D-C372-4687-BD33-0357CAC2CEDF}"/>
                </a:ext>
              </a:extLst>
            </p:cNvPr>
            <p:cNvSpPr txBox="1"/>
            <p:nvPr/>
          </p:nvSpPr>
          <p:spPr>
            <a:xfrm>
              <a:off x="2178071" y="3069695"/>
              <a:ext cx="3214316" cy="5604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36,500.50</a:t>
              </a:r>
              <a:r>
                <a:rPr lang="en-US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th-TH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บาท</a:t>
              </a:r>
              <a:endParaRPr lang="en-US" sz="3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45" name="2">
            <a:extLst>
              <a:ext uri="{FF2B5EF4-FFF2-40B4-BE49-F238E27FC236}">
                <a16:creationId xmlns:a16="http://schemas.microsoft.com/office/drawing/2014/main" id="{A3A33D85-99C0-4294-B587-398785D9A658}"/>
              </a:ext>
            </a:extLst>
          </p:cNvPr>
          <p:cNvGrpSpPr>
            <a:grpSpLocks noChangeAspect="1"/>
          </p:cNvGrpSpPr>
          <p:nvPr/>
        </p:nvGrpSpPr>
        <p:grpSpPr>
          <a:xfrm>
            <a:off x="1126769" y="3948362"/>
            <a:ext cx="4010400" cy="860191"/>
            <a:chOff x="1310836" y="3923047"/>
            <a:chExt cx="3735806" cy="801293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4E27C009-F1E3-4CD6-95DA-40C5966D3D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8" b="13772"/>
            <a:stretch/>
          </p:blipFill>
          <p:spPr>
            <a:xfrm>
              <a:off x="1310836" y="3923047"/>
              <a:ext cx="3735806" cy="801293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D18FFFD-9B8A-411E-8164-647E55B5FFBE}"/>
                </a:ext>
              </a:extLst>
            </p:cNvPr>
            <p:cNvSpPr txBox="1"/>
            <p:nvPr/>
          </p:nvSpPr>
          <p:spPr>
            <a:xfrm>
              <a:off x="2135508" y="4118839"/>
              <a:ext cx="2802341" cy="5160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36,500.00</a:t>
              </a:r>
              <a:r>
                <a:rPr lang="en-US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th-TH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บาท</a:t>
              </a:r>
              <a:endParaRPr lang="en-US" sz="3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46" name="3">
            <a:extLst>
              <a:ext uri="{FF2B5EF4-FFF2-40B4-BE49-F238E27FC236}">
                <a16:creationId xmlns:a16="http://schemas.microsoft.com/office/drawing/2014/main" id="{78D11DDF-16F0-4B2D-82BA-8F0FA1AB1E6F}"/>
              </a:ext>
            </a:extLst>
          </p:cNvPr>
          <p:cNvGrpSpPr/>
          <p:nvPr/>
        </p:nvGrpSpPr>
        <p:grpSpPr>
          <a:xfrm>
            <a:off x="1126769" y="5025750"/>
            <a:ext cx="4071649" cy="909310"/>
            <a:chOff x="1310836" y="5013047"/>
            <a:chExt cx="4119301" cy="919952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3D0B0C4B-B3DC-414C-9661-0D3A623B5F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8" b="8877"/>
            <a:stretch/>
          </p:blipFill>
          <p:spPr>
            <a:xfrm>
              <a:off x="1310836" y="5013047"/>
              <a:ext cx="4055555" cy="919952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5C81DAF-B77D-4412-A9D4-867C6C2E4D6D}"/>
                </a:ext>
              </a:extLst>
            </p:cNvPr>
            <p:cNvSpPr txBox="1"/>
            <p:nvPr/>
          </p:nvSpPr>
          <p:spPr>
            <a:xfrm>
              <a:off x="2178071" y="5235255"/>
              <a:ext cx="3252066" cy="560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365.00</a:t>
              </a:r>
              <a:r>
                <a:rPr lang="en-US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th-TH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บาท</a:t>
              </a:r>
              <a:endParaRPr lang="en-US" sz="3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71" name="ผิด2">
            <a:extLst>
              <a:ext uri="{FF2B5EF4-FFF2-40B4-BE49-F238E27FC236}">
                <a16:creationId xmlns:a16="http://schemas.microsoft.com/office/drawing/2014/main" id="{725EBDC1-A34A-4EDB-945C-58831948797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16" y="2776928"/>
            <a:ext cx="936000" cy="936000"/>
          </a:xfrm>
          <a:prstGeom prst="rect">
            <a:avLst/>
          </a:prstGeom>
        </p:spPr>
      </p:pic>
      <p:pic>
        <p:nvPicPr>
          <p:cNvPr id="74" name="ถูก1">
            <a:extLst>
              <a:ext uri="{FF2B5EF4-FFF2-40B4-BE49-F238E27FC236}">
                <a16:creationId xmlns:a16="http://schemas.microsoft.com/office/drawing/2014/main" id="{4E440CC6-E74E-4C26-8560-E5BD31C1A75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27" y="3854408"/>
            <a:ext cx="936000" cy="936000"/>
          </a:xfrm>
          <a:prstGeom prst="rect">
            <a:avLst/>
          </a:prstGeom>
        </p:spPr>
      </p:pic>
      <p:pic>
        <p:nvPicPr>
          <p:cNvPr id="75" name="ผิด2">
            <a:extLst>
              <a:ext uri="{FF2B5EF4-FFF2-40B4-BE49-F238E27FC236}">
                <a16:creationId xmlns:a16="http://schemas.microsoft.com/office/drawing/2014/main" id="{6DBC9853-6B5F-4C47-A19A-BE95992F467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58" y="4899006"/>
            <a:ext cx="936000" cy="936000"/>
          </a:xfrm>
          <a:prstGeom prst="rect">
            <a:avLst/>
          </a:prstGeom>
        </p:spPr>
      </p:pic>
      <p:grpSp>
        <p:nvGrpSpPr>
          <p:cNvPr id="85" name="Group 84">
            <a:extLst>
              <a:ext uri="{FF2B5EF4-FFF2-40B4-BE49-F238E27FC236}">
                <a16:creationId xmlns:a16="http://schemas.microsoft.com/office/drawing/2014/main" id="{4AA8A87F-C22B-482B-90AA-75C915E595A6}"/>
              </a:ext>
            </a:extLst>
          </p:cNvPr>
          <p:cNvGrpSpPr/>
          <p:nvPr/>
        </p:nvGrpSpPr>
        <p:grpSpPr>
          <a:xfrm>
            <a:off x="6117860" y="331380"/>
            <a:ext cx="5927281" cy="6120000"/>
            <a:chOff x="180415" y="263738"/>
            <a:chExt cx="5996649" cy="6191624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41B44640-0A06-4A58-8A4D-0454FCF8BE11}"/>
                </a:ext>
              </a:extLst>
            </p:cNvPr>
            <p:cNvGrpSpPr/>
            <p:nvPr/>
          </p:nvGrpSpPr>
          <p:grpSpPr>
            <a:xfrm>
              <a:off x="180415" y="263738"/>
              <a:ext cx="5996649" cy="6191624"/>
              <a:chOff x="180415" y="162877"/>
              <a:chExt cx="5996649" cy="6191624"/>
            </a:xfrm>
          </p:grpSpPr>
          <p:pic>
            <p:nvPicPr>
              <p:cNvPr id="88" name="Picture 87">
                <a:extLst>
                  <a:ext uri="{FF2B5EF4-FFF2-40B4-BE49-F238E27FC236}">
                    <a16:creationId xmlns:a16="http://schemas.microsoft.com/office/drawing/2014/main" id="{9964D252-B32B-4884-9848-7AE5F85503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80415" y="162877"/>
                <a:ext cx="5996649" cy="6191624"/>
              </a:xfrm>
              <a:prstGeom prst="rect">
                <a:avLst/>
              </a:prstGeom>
            </p:spPr>
          </p:pic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1C927CDB-B3B6-43EB-B669-1A841E4FFF2B}"/>
                  </a:ext>
                </a:extLst>
              </p:cNvPr>
              <p:cNvSpPr txBox="1"/>
              <p:nvPr/>
            </p:nvSpPr>
            <p:spPr>
              <a:xfrm>
                <a:off x="1400537" y="1652716"/>
                <a:ext cx="3414531" cy="5604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:r>
                  <a:rPr lang="th-TH" sz="30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0.25 บาท</a:t>
                </a:r>
                <a:endParaRPr lang="en-US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258F39A4-0266-4FF8-90E4-DACCC0D48167}"/>
                </a:ext>
              </a:extLst>
            </p:cNvPr>
            <p:cNvSpPr txBox="1"/>
            <p:nvPr/>
          </p:nvSpPr>
          <p:spPr>
            <a:xfrm>
              <a:off x="2254179" y="382318"/>
              <a:ext cx="1849120" cy="840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th-TH" sz="48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ข้อ 6</a:t>
              </a:r>
              <a:endParaRPr lang="en-US" sz="48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90" name="11">
            <a:extLst>
              <a:ext uri="{FF2B5EF4-FFF2-40B4-BE49-F238E27FC236}">
                <a16:creationId xmlns:a16="http://schemas.microsoft.com/office/drawing/2014/main" id="{A60F56DF-DF30-4964-857C-DBCC99A5F59D}"/>
              </a:ext>
            </a:extLst>
          </p:cNvPr>
          <p:cNvGrpSpPr/>
          <p:nvPr/>
        </p:nvGrpSpPr>
        <p:grpSpPr>
          <a:xfrm>
            <a:off x="7069831" y="2884534"/>
            <a:ext cx="4034337" cy="869296"/>
            <a:chOff x="1310835" y="2846765"/>
            <a:chExt cx="4081552" cy="879468"/>
          </a:xfrm>
        </p:grpSpPr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F741A3B7-8479-4A84-B4BA-D51DD3F6C7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24" b="12831"/>
            <a:stretch/>
          </p:blipFill>
          <p:spPr>
            <a:xfrm>
              <a:off x="1310835" y="2846765"/>
              <a:ext cx="4057334" cy="879468"/>
            </a:xfrm>
            <a:prstGeom prst="rect">
              <a:avLst/>
            </a:prstGeom>
          </p:spPr>
        </p:pic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D140BA46-825A-46B4-A2B8-7433661E374B}"/>
                </a:ext>
              </a:extLst>
            </p:cNvPr>
            <p:cNvSpPr txBox="1"/>
            <p:nvPr/>
          </p:nvSpPr>
          <p:spPr>
            <a:xfrm>
              <a:off x="2178071" y="3069695"/>
              <a:ext cx="3214316" cy="5604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2 บาท 50 สตางค์</a:t>
              </a:r>
              <a:endParaRPr lang="en-US" sz="3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93" name="22">
            <a:extLst>
              <a:ext uri="{FF2B5EF4-FFF2-40B4-BE49-F238E27FC236}">
                <a16:creationId xmlns:a16="http://schemas.microsoft.com/office/drawing/2014/main" id="{47313B6F-4C91-4EE8-8590-FDFAAF286AD5}"/>
              </a:ext>
            </a:extLst>
          </p:cNvPr>
          <p:cNvGrpSpPr>
            <a:grpSpLocks noChangeAspect="1"/>
          </p:cNvGrpSpPr>
          <p:nvPr/>
        </p:nvGrpSpPr>
        <p:grpSpPr>
          <a:xfrm>
            <a:off x="7069831" y="3948362"/>
            <a:ext cx="4010400" cy="860191"/>
            <a:chOff x="1310836" y="3923047"/>
            <a:chExt cx="3735806" cy="801293"/>
          </a:xfrm>
        </p:grpSpPr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25FE62AF-5362-4D36-99A2-0FB1C8B907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8" b="13772"/>
            <a:stretch/>
          </p:blipFill>
          <p:spPr>
            <a:xfrm>
              <a:off x="1310836" y="3923047"/>
              <a:ext cx="3735806" cy="801293"/>
            </a:xfrm>
            <a:prstGeom prst="rect">
              <a:avLst/>
            </a:prstGeom>
          </p:spPr>
        </p:pic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26088C0C-0A12-4DFE-9647-E03E8E50C58A}"/>
                </a:ext>
              </a:extLst>
            </p:cNvPr>
            <p:cNvSpPr txBox="1"/>
            <p:nvPr/>
          </p:nvSpPr>
          <p:spPr>
            <a:xfrm>
              <a:off x="2135508" y="4118839"/>
              <a:ext cx="2802341" cy="5160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25 บาท</a:t>
              </a:r>
              <a:endParaRPr lang="en-US" sz="3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96" name="33">
            <a:extLst>
              <a:ext uri="{FF2B5EF4-FFF2-40B4-BE49-F238E27FC236}">
                <a16:creationId xmlns:a16="http://schemas.microsoft.com/office/drawing/2014/main" id="{7CFD7AF3-55DA-4AA3-8CB3-3693E9655630}"/>
              </a:ext>
            </a:extLst>
          </p:cNvPr>
          <p:cNvGrpSpPr/>
          <p:nvPr/>
        </p:nvGrpSpPr>
        <p:grpSpPr>
          <a:xfrm>
            <a:off x="7069831" y="5025750"/>
            <a:ext cx="4071649" cy="909310"/>
            <a:chOff x="1310836" y="5013047"/>
            <a:chExt cx="4119301" cy="919952"/>
          </a:xfrm>
        </p:grpSpPr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45C3082C-2758-4AD8-8251-A62F99D3F8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8" b="8877"/>
            <a:stretch/>
          </p:blipFill>
          <p:spPr>
            <a:xfrm>
              <a:off x="1310836" y="5013047"/>
              <a:ext cx="4055555" cy="919952"/>
            </a:xfrm>
            <a:prstGeom prst="rect">
              <a:avLst/>
            </a:prstGeom>
          </p:spPr>
        </p:pic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18F124B9-EF47-4151-B16B-CFC035FB4146}"/>
                </a:ext>
              </a:extLst>
            </p:cNvPr>
            <p:cNvSpPr txBox="1"/>
            <p:nvPr/>
          </p:nvSpPr>
          <p:spPr>
            <a:xfrm>
              <a:off x="2178071" y="5235255"/>
              <a:ext cx="3252066" cy="560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25 สตางค์</a:t>
              </a:r>
              <a:endParaRPr lang="en-US" sz="3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105" name="ผิด2">
            <a:extLst>
              <a:ext uri="{FF2B5EF4-FFF2-40B4-BE49-F238E27FC236}">
                <a16:creationId xmlns:a16="http://schemas.microsoft.com/office/drawing/2014/main" id="{B5B44370-F544-4AC4-890D-35D1E36B42D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062" y="2776928"/>
            <a:ext cx="936000" cy="936000"/>
          </a:xfrm>
          <a:prstGeom prst="rect">
            <a:avLst/>
          </a:prstGeom>
        </p:spPr>
      </p:pic>
      <p:pic>
        <p:nvPicPr>
          <p:cNvPr id="40" name="ผิด2">
            <a:extLst>
              <a:ext uri="{FF2B5EF4-FFF2-40B4-BE49-F238E27FC236}">
                <a16:creationId xmlns:a16="http://schemas.microsoft.com/office/drawing/2014/main" id="{5EA62D18-5536-4007-B8E6-9D57EB7DC8B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119" y="3843212"/>
            <a:ext cx="936000" cy="936000"/>
          </a:xfrm>
          <a:prstGeom prst="rect">
            <a:avLst/>
          </a:prstGeom>
        </p:spPr>
      </p:pic>
      <p:pic>
        <p:nvPicPr>
          <p:cNvPr id="57" name="ถูก1">
            <a:extLst>
              <a:ext uri="{FF2B5EF4-FFF2-40B4-BE49-F238E27FC236}">
                <a16:creationId xmlns:a16="http://schemas.microsoft.com/office/drawing/2014/main" id="{739E866A-FBB5-4265-A1EF-7836131355B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119" y="4929740"/>
            <a:ext cx="936000" cy="936000"/>
          </a:xfrm>
          <a:prstGeom prst="rect">
            <a:avLst/>
          </a:prstGeom>
        </p:spPr>
      </p:pic>
      <p:pic>
        <p:nvPicPr>
          <p:cNvPr id="84" name="Picture 83" descr="Ico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F25E8A1-D7C0-44E5-85F3-1FD03D30F17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0275" y="5991010"/>
            <a:ext cx="687245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037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20ED18C9-D0AF-406D-83EB-8AEA780B19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75" y="0"/>
            <a:ext cx="12203575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61275D2-F30A-47E8-8409-1CDEDBB1516D}"/>
              </a:ext>
            </a:extLst>
          </p:cNvPr>
          <p:cNvSpPr txBox="1"/>
          <p:nvPr/>
        </p:nvSpPr>
        <p:spPr>
          <a:xfrm>
            <a:off x="2542309" y="799822"/>
            <a:ext cx="71073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8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สิ่งที่ได้เรียนรู้</a:t>
            </a:r>
          </a:p>
        </p:txBody>
      </p:sp>
      <p:pic>
        <p:nvPicPr>
          <p:cNvPr id="16" name="Picture 15" descr="A picture containing text, light&#10;&#10;Description automatically generated">
            <a:extLst>
              <a:ext uri="{FF2B5EF4-FFF2-40B4-BE49-F238E27FC236}">
                <a16:creationId xmlns:a16="http://schemas.microsoft.com/office/drawing/2014/main" id="{4D16771A-28CC-402C-A7D8-DAFFACE4C9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438" y="136447"/>
            <a:ext cx="2310562" cy="3060000"/>
          </a:xfrm>
          <a:prstGeom prst="rect">
            <a:avLst/>
          </a:prstGeom>
        </p:spPr>
      </p:pic>
      <p:pic>
        <p:nvPicPr>
          <p:cNvPr id="17" name="Picture 16" descr="A picture containing text, light&#10;&#10;Description automatically generated">
            <a:extLst>
              <a:ext uri="{FF2B5EF4-FFF2-40B4-BE49-F238E27FC236}">
                <a16:creationId xmlns:a16="http://schemas.microsoft.com/office/drawing/2014/main" id="{17EC41B3-A943-4883-BFE0-E0048D1F59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" y="136447"/>
            <a:ext cx="2310562" cy="3060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0EDC935-FBFD-4BBC-8D12-886A80B7A264}"/>
              </a:ext>
            </a:extLst>
          </p:cNvPr>
          <p:cNvSpPr txBox="1"/>
          <p:nvPr/>
        </p:nvSpPr>
        <p:spPr>
          <a:xfrm>
            <a:off x="1330959" y="2063150"/>
            <a:ext cx="967232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400" dirty="0">
                <a:latin typeface="Itim" panose="00000500000000000000" pitchFamily="2" charset="-34"/>
                <a:cs typeface="Itim" panose="00000500000000000000" pitchFamily="2" charset="-34"/>
              </a:rPr>
              <a:t>        การเขียนแสดงจำนวนเงินแบบใช้จุด ให้เขียนจุดคั่น</a:t>
            </a:r>
          </a:p>
          <a:p>
            <a:r>
              <a:rPr lang="th-TH" sz="3400" dirty="0">
                <a:latin typeface="Itim" panose="00000500000000000000" pitchFamily="2" charset="-34"/>
                <a:cs typeface="Itim" panose="00000500000000000000" pitchFamily="2" charset="-34"/>
              </a:rPr>
              <a:t>ระหว่างจำนวนเงินที่เป็นบาท และจำนวนเงินที่เป็นสตางค์ </a:t>
            </a:r>
          </a:p>
          <a:p>
            <a:r>
              <a:rPr lang="th-TH" sz="3400" dirty="0">
                <a:latin typeface="Itim" panose="00000500000000000000" pitchFamily="2" charset="-34"/>
                <a:cs typeface="Itim" panose="00000500000000000000" pitchFamily="2" charset="-34"/>
              </a:rPr>
              <a:t>และเขียนหน่วยบาทต่อท้าย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DD6F3C6-2810-4C22-A0A4-CDEE2B9687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521" y="4055264"/>
            <a:ext cx="1635760" cy="2666289"/>
          </a:xfrm>
          <a:prstGeom prst="rect">
            <a:avLst/>
          </a:prstGeom>
        </p:spPr>
      </p:pic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01048541-9DB6-4CE3-BEF6-847F8054DE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26" y="4403596"/>
            <a:ext cx="1745754" cy="231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986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995CA01C-FA70-4A7B-B60D-7068B41EEE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Shape, rectangle&#10;&#10;Description automatically generated">
            <a:extLst>
              <a:ext uri="{FF2B5EF4-FFF2-40B4-BE49-F238E27FC236}">
                <a16:creationId xmlns:a16="http://schemas.microsoft.com/office/drawing/2014/main" id="{9DA428AB-1121-44B9-918A-AEFD1B4CDA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471" y="995264"/>
            <a:ext cx="8665058" cy="2510352"/>
          </a:xfrm>
          <a:prstGeom prst="rect">
            <a:avLst/>
          </a:prstGeom>
        </p:spPr>
      </p:pic>
      <p:pic>
        <p:nvPicPr>
          <p:cNvPr id="9" name="Picture 8" descr="A picture containing text, lamp, seat&#10;&#10;Description automatically generated">
            <a:extLst>
              <a:ext uri="{FF2B5EF4-FFF2-40B4-BE49-F238E27FC236}">
                <a16:creationId xmlns:a16="http://schemas.microsoft.com/office/drawing/2014/main" id="{EB0AC9E4-59A7-43DA-A1FC-06898B7B2E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71689" y="1497175"/>
            <a:ext cx="759050" cy="2400610"/>
          </a:xfrm>
          <a:prstGeom prst="rect">
            <a:avLst/>
          </a:prstGeom>
        </p:spPr>
      </p:pic>
      <p:pic>
        <p:nvPicPr>
          <p:cNvPr id="11" name="Picture 10" descr="A picture containing text, lamp, seat&#10;&#10;Description automatically generated">
            <a:extLst>
              <a:ext uri="{FF2B5EF4-FFF2-40B4-BE49-F238E27FC236}">
                <a16:creationId xmlns:a16="http://schemas.microsoft.com/office/drawing/2014/main" id="{F6D31774-8ECA-4FAC-A543-018222E22D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261" y="1497175"/>
            <a:ext cx="759050" cy="240061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72481F3-E008-4CBB-A492-B1D0FC6A2C68}"/>
              </a:ext>
            </a:extLst>
          </p:cNvPr>
          <p:cNvSpPr txBox="1"/>
          <p:nvPr/>
        </p:nvSpPr>
        <p:spPr>
          <a:xfrm>
            <a:off x="1" y="2017410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8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การเปรียบเทียบจำนวนเงิน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95240F-F30D-415C-896A-E73E630BD057}"/>
              </a:ext>
            </a:extLst>
          </p:cNvPr>
          <p:cNvSpPr txBox="1"/>
          <p:nvPr/>
        </p:nvSpPr>
        <p:spPr>
          <a:xfrm>
            <a:off x="2031079" y="4575142"/>
            <a:ext cx="8129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dirty="0">
                <a:latin typeface="Itim" panose="00000500000000000000" pitchFamily="2" charset="-34"/>
                <a:cs typeface="Itim" panose="00000500000000000000" pitchFamily="2" charset="-34"/>
              </a:rPr>
              <a:t>เปรียบเทียบจำนวนเงิน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BDD1CB-DD6E-4914-8867-D0B69B083C20}"/>
              </a:ext>
            </a:extLst>
          </p:cNvPr>
          <p:cNvSpPr txBox="1"/>
          <p:nvPr/>
        </p:nvSpPr>
        <p:spPr>
          <a:xfrm>
            <a:off x="4898021" y="3775376"/>
            <a:ext cx="2395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dirty="0">
                <a:latin typeface="Itim" panose="00000500000000000000" pitchFamily="2" charset="-34"/>
                <a:cs typeface="Itim" panose="00000500000000000000" pitchFamily="2" charset="-34"/>
              </a:rPr>
              <a:t>จุดประสงค์</a:t>
            </a:r>
          </a:p>
        </p:txBody>
      </p:sp>
      <p:pic>
        <p:nvPicPr>
          <p:cNvPr id="20" name="Picture 19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44FAA746-C0F1-44F5-881C-FB1357CB73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667" y="3784769"/>
            <a:ext cx="2260843" cy="2515297"/>
          </a:xfrm>
          <a:prstGeom prst="rect">
            <a:avLst/>
          </a:prstGeom>
        </p:spPr>
      </p:pic>
      <p:pic>
        <p:nvPicPr>
          <p:cNvPr id="21" name="Picture 20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0D466C60-C6E8-420B-9EEF-E6B1329A23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9818" y="3784769"/>
            <a:ext cx="2260843" cy="251529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F4C2B29-62C9-43F2-87BB-53E8DD493F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849" y="871475"/>
            <a:ext cx="278928" cy="27892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A596398-D999-4640-84C3-99B8D3EC62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040" y="884996"/>
            <a:ext cx="278928" cy="27892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AA2B620-22DF-4618-86CD-ADBF231C98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9299">
            <a:off x="10504515" y="4726718"/>
            <a:ext cx="278928" cy="27892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8798A27-2598-417F-8ACC-8255782A5E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59328">
            <a:off x="847042" y="4168849"/>
            <a:ext cx="278928" cy="27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0868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ECDBE3EB-9BC9-4B70-8730-63D7783E1E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0" r="8000" b="3458"/>
          <a:stretch/>
        </p:blipFill>
        <p:spPr>
          <a:xfrm>
            <a:off x="0" y="2345"/>
            <a:ext cx="12192000" cy="68702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A89C15-F40D-4BAE-AB26-4CED8A055E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6635">
            <a:off x="6746660" y="4003109"/>
            <a:ext cx="212940" cy="2076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609B45-1650-4FB1-A576-E51A88C336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60647">
            <a:off x="8966117" y="6446068"/>
            <a:ext cx="184616" cy="18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E6B635-7823-4A7A-8C76-841E3278CA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39050">
            <a:off x="9418774" y="1700817"/>
            <a:ext cx="184616" cy="18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7FA68FA-865C-4BCE-BEF5-77AE1886E6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1022">
            <a:off x="10526942" y="3659991"/>
            <a:ext cx="216000" cy="2105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F63C621-0B5B-4511-9DF8-2228C527AE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1389876" y="3509427"/>
            <a:ext cx="216000" cy="2105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878F194-6DB1-476B-914E-DE6736136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3601005" y="441585"/>
            <a:ext cx="184616" cy="180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C929CE8-3819-4C70-B942-CF63B5A8BF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7072420" y="215972"/>
            <a:ext cx="147693" cy="144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BB03BF6-116C-4BD2-91C9-83524653FD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5456167" y="549644"/>
            <a:ext cx="147693" cy="144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652D9EC-58E9-4D8E-B01C-903BB81218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729504" y="4932870"/>
            <a:ext cx="147693" cy="144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6622D3A-1CFA-4516-A99B-2F386B2F3F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580375" y="6364655"/>
            <a:ext cx="147693" cy="144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1FEA890-C7E5-40D3-B6B6-1C7977BB22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11635624" y="2796611"/>
            <a:ext cx="212940" cy="2076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3062583-6604-4545-9686-13E38F3671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9956354" y="2057641"/>
            <a:ext cx="147693" cy="144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7D9324B-3C64-4210-8BB9-65BD79D74A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11713722" y="192700"/>
            <a:ext cx="147693" cy="144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9CA50B5-9330-4235-AAB9-C3C06B4CC5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11840601" y="4175572"/>
            <a:ext cx="147693" cy="14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32C5B12-A9FA-4E95-83EE-D1FAD7B278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10791423" y="405478"/>
            <a:ext cx="147693" cy="144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48FDF5C-892E-47F6-A5C7-6E6B137D43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1097564" y="256352"/>
            <a:ext cx="147693" cy="144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B6534B5-D88C-4768-95E8-C1040038C6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326783" y="485534"/>
            <a:ext cx="147693" cy="144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459C5D5-0705-418F-82D3-0BAB2D3833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3827">
            <a:off x="2599162" y="1682008"/>
            <a:ext cx="147693" cy="144000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BEC57467-F471-420F-8DF0-0095FA40C3EC}"/>
              </a:ext>
            </a:extLst>
          </p:cNvPr>
          <p:cNvGrpSpPr/>
          <p:nvPr/>
        </p:nvGrpSpPr>
        <p:grpSpPr>
          <a:xfrm>
            <a:off x="803351" y="353059"/>
            <a:ext cx="5940544" cy="1260000"/>
            <a:chOff x="655049" y="904378"/>
            <a:chExt cx="5940544" cy="1260000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899B1E30-CE72-42A3-9370-06376187BBDA}"/>
                </a:ext>
              </a:extLst>
            </p:cNvPr>
            <p:cNvGrpSpPr/>
            <p:nvPr/>
          </p:nvGrpSpPr>
          <p:grpSpPr>
            <a:xfrm>
              <a:off x="1271358" y="1027103"/>
              <a:ext cx="5324235" cy="828000"/>
              <a:chOff x="1271358" y="1027103"/>
              <a:chExt cx="5324235" cy="828000"/>
            </a:xfrm>
          </p:grpSpPr>
          <p:pic>
            <p:nvPicPr>
              <p:cNvPr id="50" name="Picture 49" descr="Shape&#10;&#10;Description automatically generated">
                <a:extLst>
                  <a:ext uri="{FF2B5EF4-FFF2-40B4-BE49-F238E27FC236}">
                    <a16:creationId xmlns:a16="http://schemas.microsoft.com/office/drawing/2014/main" id="{FE3DD19D-091B-4722-A666-36505BE0FD28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1358" y="1027103"/>
                <a:ext cx="5313349" cy="828000"/>
              </a:xfrm>
              <a:prstGeom prst="rect">
                <a:avLst/>
              </a:prstGeom>
            </p:spPr>
          </p:pic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C4E10285-AAB3-4552-903E-15CBC31A84A3}"/>
                  </a:ext>
                </a:extLst>
              </p:cNvPr>
              <p:cNvSpPr txBox="1"/>
              <p:nvPr/>
            </p:nvSpPr>
            <p:spPr>
              <a:xfrm>
                <a:off x="1921605" y="1205215"/>
                <a:ext cx="4673988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300"/>
                  </a:spcBef>
                </a:pPr>
                <a:r>
                  <a:rPr lang="th-TH" sz="30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มิ้นมีเงิน 650 บาท 50 สตางค์</a:t>
                </a:r>
                <a:endParaRPr lang="en-US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CB28FE8-D67B-48D7-95CF-9DB842FA9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049" y="904378"/>
              <a:ext cx="1313617" cy="1260000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9541DEB-BEB2-4E06-9A5B-F9FF67BDA85F}"/>
              </a:ext>
            </a:extLst>
          </p:cNvPr>
          <p:cNvGrpSpPr/>
          <p:nvPr/>
        </p:nvGrpSpPr>
        <p:grpSpPr>
          <a:xfrm>
            <a:off x="5351384" y="1548641"/>
            <a:ext cx="5390605" cy="828000"/>
            <a:chOff x="1271358" y="1027103"/>
            <a:chExt cx="5390605" cy="828000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25AD1DDD-39C6-4D12-A9E6-414B84F1C14A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1358" y="1027103"/>
              <a:ext cx="5313349" cy="828000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5E74A7F-C3B0-453C-BAC1-8AFC22610511}"/>
                </a:ext>
              </a:extLst>
            </p:cNvPr>
            <p:cNvSpPr txBox="1"/>
            <p:nvPr/>
          </p:nvSpPr>
          <p:spPr>
            <a:xfrm>
              <a:off x="1468645" y="1175719"/>
              <a:ext cx="519331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บอยมีเงิน 560 บาท 75 สตางค์</a:t>
              </a:r>
              <a:endParaRPr lang="en-US" sz="3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2B571CE-59F2-4552-A22F-35E046A0556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580" y="1436401"/>
            <a:ext cx="1183070" cy="1098788"/>
          </a:xfrm>
          <a:prstGeom prst="rect">
            <a:avLst/>
          </a:prstGeom>
        </p:spPr>
      </p:pic>
      <p:pic>
        <p:nvPicPr>
          <p:cNvPr id="60" name="Picture 59" descr="A picture containing text&#10;&#10;Description automatically generated">
            <a:extLst>
              <a:ext uri="{FF2B5EF4-FFF2-40B4-BE49-F238E27FC236}">
                <a16:creationId xmlns:a16="http://schemas.microsoft.com/office/drawing/2014/main" id="{2D075687-2AE3-4510-985B-D7B39B94D7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0369" y="2252296"/>
            <a:ext cx="2020748" cy="1765978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033BC106-43A8-4A82-8E5E-EEC03D010556}"/>
              </a:ext>
            </a:extLst>
          </p:cNvPr>
          <p:cNvGrpSpPr/>
          <p:nvPr/>
        </p:nvGrpSpPr>
        <p:grpSpPr>
          <a:xfrm>
            <a:off x="2496569" y="2578100"/>
            <a:ext cx="5024371" cy="669573"/>
            <a:chOff x="2496569" y="3072086"/>
            <a:chExt cx="5024371" cy="669573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FC93A317-7E47-4EE0-B7C6-8F079F3E7968}"/>
                </a:ext>
              </a:extLst>
            </p:cNvPr>
            <p:cNvGrpSpPr/>
            <p:nvPr/>
          </p:nvGrpSpPr>
          <p:grpSpPr>
            <a:xfrm>
              <a:off x="2496569" y="3072086"/>
              <a:ext cx="5024371" cy="669573"/>
              <a:chOff x="2496569" y="3072086"/>
              <a:chExt cx="5024371" cy="669573"/>
            </a:xfrm>
          </p:grpSpPr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EBA350D4-AC74-4C8D-82BA-373C52A729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885729" y="3072086"/>
                <a:ext cx="4635211" cy="669573"/>
              </a:xfrm>
              <a:prstGeom prst="rect">
                <a:avLst/>
              </a:prstGeom>
            </p:spPr>
          </p:pic>
          <p:sp>
            <p:nvSpPr>
              <p:cNvPr id="64" name="Isosceles Triangle 63">
                <a:extLst>
                  <a:ext uri="{FF2B5EF4-FFF2-40B4-BE49-F238E27FC236}">
                    <a16:creationId xmlns:a16="http://schemas.microsoft.com/office/drawing/2014/main" id="{939C8028-2F02-4C2B-871B-0CC5300EFF1E}"/>
                  </a:ext>
                </a:extLst>
              </p:cNvPr>
              <p:cNvSpPr/>
              <p:nvPr/>
            </p:nvSpPr>
            <p:spPr>
              <a:xfrm rot="14680359">
                <a:off x="2698017" y="3154395"/>
                <a:ext cx="373380" cy="77627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641003C3-F0E7-455C-8F7F-C69EF19774C2}"/>
                </a:ext>
              </a:extLst>
            </p:cNvPr>
            <p:cNvSpPr txBox="1"/>
            <p:nvPr/>
          </p:nvSpPr>
          <p:spPr>
            <a:xfrm>
              <a:off x="3074928" y="3146786"/>
              <a:ext cx="435703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มิ้นกับบอยใครมีเงินมากกว่า</a:t>
              </a:r>
              <a:endParaRPr lang="en-US" sz="30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507568FE-74B8-4BD9-9ED7-500A996819E4}"/>
              </a:ext>
            </a:extLst>
          </p:cNvPr>
          <p:cNvGrpSpPr/>
          <p:nvPr/>
        </p:nvGrpSpPr>
        <p:grpSpPr>
          <a:xfrm>
            <a:off x="2577397" y="3437102"/>
            <a:ext cx="8990291" cy="685007"/>
            <a:chOff x="2558101" y="3072085"/>
            <a:chExt cx="8990291" cy="685007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B95EFA45-735E-4625-A0F2-BF5400B85D36}"/>
                </a:ext>
              </a:extLst>
            </p:cNvPr>
            <p:cNvGrpSpPr/>
            <p:nvPr/>
          </p:nvGrpSpPr>
          <p:grpSpPr>
            <a:xfrm>
              <a:off x="2558101" y="3072085"/>
              <a:ext cx="7692613" cy="685007"/>
              <a:chOff x="2558101" y="3072085"/>
              <a:chExt cx="7692613" cy="685007"/>
            </a:xfrm>
          </p:grpSpPr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8617A543-0BB5-4AE3-BEA6-C113635966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885730" y="3072085"/>
                <a:ext cx="7364984" cy="685007"/>
              </a:xfrm>
              <a:prstGeom prst="rect">
                <a:avLst/>
              </a:prstGeom>
            </p:spPr>
          </p:pic>
          <p:sp>
            <p:nvSpPr>
              <p:cNvPr id="72" name="Isosceles Triangle 71">
                <a:extLst>
                  <a:ext uri="{FF2B5EF4-FFF2-40B4-BE49-F238E27FC236}">
                    <a16:creationId xmlns:a16="http://schemas.microsoft.com/office/drawing/2014/main" id="{F5B62D38-B3AB-4108-B0AD-CEA7CA5EE99A}"/>
                  </a:ext>
                </a:extLst>
              </p:cNvPr>
              <p:cNvSpPr/>
              <p:nvPr/>
            </p:nvSpPr>
            <p:spPr>
              <a:xfrm rot="17512987">
                <a:off x="2759549" y="2999567"/>
                <a:ext cx="373380" cy="77627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5FBF5323-EB79-4E35-8073-4F7E016E0B87}"/>
                </a:ext>
              </a:extLst>
            </p:cNvPr>
            <p:cNvSpPr txBox="1"/>
            <p:nvPr/>
          </p:nvSpPr>
          <p:spPr>
            <a:xfrm>
              <a:off x="3064767" y="3151054"/>
              <a:ext cx="848362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ให้นักเรียนเปรียบเทียบจำนวนเงินเป็นบาทก่อน</a:t>
              </a:r>
              <a:endParaRPr lang="en-US" sz="30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6E5DF37A-6EB9-4F32-8B62-F22872857A07}"/>
              </a:ext>
            </a:extLst>
          </p:cNvPr>
          <p:cNvCxnSpPr>
            <a:cxnSpLocks/>
          </p:cNvCxnSpPr>
          <p:nvPr/>
        </p:nvCxnSpPr>
        <p:spPr>
          <a:xfrm>
            <a:off x="3483512" y="1137542"/>
            <a:ext cx="135113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F35BD1A8-3CDD-4B6A-A929-5D8EEEA9F659}"/>
              </a:ext>
            </a:extLst>
          </p:cNvPr>
          <p:cNvCxnSpPr>
            <a:cxnSpLocks/>
          </p:cNvCxnSpPr>
          <p:nvPr/>
        </p:nvCxnSpPr>
        <p:spPr>
          <a:xfrm>
            <a:off x="7146266" y="2181666"/>
            <a:ext cx="135113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5" name="Group 84">
            <a:extLst>
              <a:ext uri="{FF2B5EF4-FFF2-40B4-BE49-F238E27FC236}">
                <a16:creationId xmlns:a16="http://schemas.microsoft.com/office/drawing/2014/main" id="{393E1E57-AB99-465E-B25E-17762F7B35E0}"/>
              </a:ext>
            </a:extLst>
          </p:cNvPr>
          <p:cNvGrpSpPr/>
          <p:nvPr/>
        </p:nvGrpSpPr>
        <p:grpSpPr>
          <a:xfrm>
            <a:off x="1290084" y="4139928"/>
            <a:ext cx="9847236" cy="960711"/>
            <a:chOff x="1761251" y="4920763"/>
            <a:chExt cx="9847236" cy="960711"/>
          </a:xfrm>
        </p:grpSpPr>
        <p:sp>
          <p:nvSpPr>
            <p:cNvPr id="81" name="Isosceles Triangle 80">
              <a:extLst>
                <a:ext uri="{FF2B5EF4-FFF2-40B4-BE49-F238E27FC236}">
                  <a16:creationId xmlns:a16="http://schemas.microsoft.com/office/drawing/2014/main" id="{9A5F8AA9-E147-4167-AD7C-12E0141F13F2}"/>
                </a:ext>
              </a:extLst>
            </p:cNvPr>
            <p:cNvSpPr/>
            <p:nvPr/>
          </p:nvSpPr>
          <p:spPr>
            <a:xfrm rot="18713335">
              <a:off x="2815042" y="4719315"/>
              <a:ext cx="373380" cy="77627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E4E914D1-D614-45D5-9689-BE03264504B8}"/>
                </a:ext>
              </a:extLst>
            </p:cNvPr>
            <p:cNvGrpSpPr/>
            <p:nvPr/>
          </p:nvGrpSpPr>
          <p:grpSpPr>
            <a:xfrm>
              <a:off x="1761251" y="5131569"/>
              <a:ext cx="9847236" cy="749905"/>
              <a:chOff x="1761251" y="5131569"/>
              <a:chExt cx="9847236" cy="749905"/>
            </a:xfrm>
          </p:grpSpPr>
          <p:pic>
            <p:nvPicPr>
              <p:cNvPr id="83" name="Picture 82">
                <a:extLst>
                  <a:ext uri="{FF2B5EF4-FFF2-40B4-BE49-F238E27FC236}">
                    <a16:creationId xmlns:a16="http://schemas.microsoft.com/office/drawing/2014/main" id="{3D9FF4CC-A0DF-4686-95CA-D80FD2B884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61251" y="5131569"/>
                <a:ext cx="9847236" cy="749905"/>
              </a:xfrm>
              <a:prstGeom prst="rect">
                <a:avLst/>
              </a:prstGeom>
            </p:spPr>
          </p:pic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5FFE185B-19BD-4591-BB2D-D0E403121135}"/>
                  </a:ext>
                </a:extLst>
              </p:cNvPr>
              <p:cNvSpPr txBox="1"/>
              <p:nvPr/>
            </p:nvSpPr>
            <p:spPr>
              <a:xfrm>
                <a:off x="2043062" y="5242975"/>
                <a:ext cx="9462324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300"/>
                  </a:spcBef>
                </a:pPr>
                <a:r>
                  <a:rPr lang="th-TH" sz="30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650 บาท 50 สตางค์ มากกว่าหรือน้อยกว่า 560 บาท 75 สตางค์</a:t>
                </a:r>
                <a:endParaRPr lang="en-US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</p:grpSp>
      <p:pic>
        <p:nvPicPr>
          <p:cNvPr id="86" name="Picture 85">
            <a:extLst>
              <a:ext uri="{FF2B5EF4-FFF2-40B4-BE49-F238E27FC236}">
                <a16:creationId xmlns:a16="http://schemas.microsoft.com/office/drawing/2014/main" id="{EAF65D95-A525-4EF9-8DF8-D0E1F41A7B0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712" y="5347227"/>
            <a:ext cx="1183070" cy="1098788"/>
          </a:xfrm>
          <a:prstGeom prst="rect">
            <a:avLst/>
          </a:prstGeom>
        </p:spPr>
      </p:pic>
      <p:grpSp>
        <p:nvGrpSpPr>
          <p:cNvPr id="93" name="Group 92">
            <a:extLst>
              <a:ext uri="{FF2B5EF4-FFF2-40B4-BE49-F238E27FC236}">
                <a16:creationId xmlns:a16="http://schemas.microsoft.com/office/drawing/2014/main" id="{6BD72121-40AE-4277-9E76-EA6536027B86}"/>
              </a:ext>
            </a:extLst>
          </p:cNvPr>
          <p:cNvGrpSpPr/>
          <p:nvPr/>
        </p:nvGrpSpPr>
        <p:grpSpPr>
          <a:xfrm>
            <a:off x="2566418" y="5518621"/>
            <a:ext cx="8311977" cy="756000"/>
            <a:chOff x="2063146" y="5478781"/>
            <a:chExt cx="8311977" cy="756000"/>
          </a:xfrm>
        </p:grpSpPr>
        <p:sp>
          <p:nvSpPr>
            <p:cNvPr id="90" name="Isosceles Triangle 89">
              <a:extLst>
                <a:ext uri="{FF2B5EF4-FFF2-40B4-BE49-F238E27FC236}">
                  <a16:creationId xmlns:a16="http://schemas.microsoft.com/office/drawing/2014/main" id="{6E159285-9FC0-4E60-B7DD-7009A83C74A0}"/>
                </a:ext>
              </a:extLst>
            </p:cNvPr>
            <p:cNvSpPr/>
            <p:nvPr/>
          </p:nvSpPr>
          <p:spPr>
            <a:xfrm rot="15738867">
              <a:off x="2264594" y="5485779"/>
              <a:ext cx="373380" cy="776275"/>
            </a:xfrm>
            <a:prstGeom prst="triangle">
              <a:avLst/>
            </a:prstGeom>
            <a:solidFill>
              <a:srgbClr val="FDAF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539385D1-B83F-41FF-8D7E-79913DF0635E}"/>
                </a:ext>
              </a:extLst>
            </p:cNvPr>
            <p:cNvGrpSpPr/>
            <p:nvPr/>
          </p:nvGrpSpPr>
          <p:grpSpPr>
            <a:xfrm>
              <a:off x="2396232" y="5478781"/>
              <a:ext cx="7978891" cy="756000"/>
              <a:chOff x="3158429" y="5474058"/>
              <a:chExt cx="7978891" cy="756000"/>
            </a:xfrm>
          </p:grpSpPr>
          <p:pic>
            <p:nvPicPr>
              <p:cNvPr id="89" name="Picture 88" descr="Shape, rectangle&#10;&#10;Description automatically generated">
                <a:extLst>
                  <a:ext uri="{FF2B5EF4-FFF2-40B4-BE49-F238E27FC236}">
                    <a16:creationId xmlns:a16="http://schemas.microsoft.com/office/drawing/2014/main" id="{10CE121C-C436-4022-9F45-37D0D32A23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8429" y="5474058"/>
                <a:ext cx="7875790" cy="756000"/>
              </a:xfrm>
              <a:prstGeom prst="rect">
                <a:avLst/>
              </a:prstGeom>
            </p:spPr>
          </p:pic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9CD15A37-0C7B-4EEA-ADA7-87FD0397778D}"/>
                  </a:ext>
                </a:extLst>
              </p:cNvPr>
              <p:cNvSpPr txBox="1"/>
              <p:nvPr/>
            </p:nvSpPr>
            <p:spPr>
              <a:xfrm>
                <a:off x="3383761" y="5604896"/>
                <a:ext cx="7753559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300"/>
                  </a:spcBef>
                </a:pPr>
                <a:r>
                  <a:rPr lang="th-TH" sz="30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650 บาท 50 สตางค์ มากกว่า</a:t>
                </a:r>
                <a:r>
                  <a:rPr lang="en-US" sz="30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th-TH" sz="30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560 บาท 75 สตางค์</a:t>
                </a:r>
                <a:endParaRPr lang="en-US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AFD123E1-3FA5-4C81-A3BE-BEDBA034FB53}"/>
              </a:ext>
            </a:extLst>
          </p:cNvPr>
          <p:cNvGrpSpPr/>
          <p:nvPr/>
        </p:nvGrpSpPr>
        <p:grpSpPr>
          <a:xfrm>
            <a:off x="2576750" y="5518621"/>
            <a:ext cx="4988449" cy="756000"/>
            <a:chOff x="2063146" y="5478781"/>
            <a:chExt cx="4988449" cy="756000"/>
          </a:xfrm>
        </p:grpSpPr>
        <p:sp>
          <p:nvSpPr>
            <p:cNvPr id="95" name="Isosceles Triangle 94">
              <a:extLst>
                <a:ext uri="{FF2B5EF4-FFF2-40B4-BE49-F238E27FC236}">
                  <a16:creationId xmlns:a16="http://schemas.microsoft.com/office/drawing/2014/main" id="{DFE91F3D-4CE1-44A0-A01B-57E65AB76B93}"/>
                </a:ext>
              </a:extLst>
            </p:cNvPr>
            <p:cNvSpPr/>
            <p:nvPr/>
          </p:nvSpPr>
          <p:spPr>
            <a:xfrm rot="15738867">
              <a:off x="2264594" y="5485779"/>
              <a:ext cx="373380" cy="776275"/>
            </a:xfrm>
            <a:prstGeom prst="triangle">
              <a:avLst/>
            </a:prstGeom>
            <a:solidFill>
              <a:srgbClr val="FDAF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6490816F-726C-48DF-897C-308F14885C6E}"/>
                </a:ext>
              </a:extLst>
            </p:cNvPr>
            <p:cNvGrpSpPr/>
            <p:nvPr/>
          </p:nvGrpSpPr>
          <p:grpSpPr>
            <a:xfrm>
              <a:off x="2396232" y="5478781"/>
              <a:ext cx="4655363" cy="756000"/>
              <a:chOff x="3158429" y="5474058"/>
              <a:chExt cx="4655363" cy="756000"/>
            </a:xfrm>
          </p:grpSpPr>
          <p:pic>
            <p:nvPicPr>
              <p:cNvPr id="97" name="Picture 96" descr="Shape, rectangle&#10;&#10;Description automatically generated">
                <a:extLst>
                  <a:ext uri="{FF2B5EF4-FFF2-40B4-BE49-F238E27FC236}">
                    <a16:creationId xmlns:a16="http://schemas.microsoft.com/office/drawing/2014/main" id="{E16FC859-EEDB-4CCD-88F0-593AE51932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8429" y="5474058"/>
                <a:ext cx="4655363" cy="756000"/>
              </a:xfrm>
              <a:prstGeom prst="rect">
                <a:avLst/>
              </a:prstGeom>
            </p:spPr>
          </p:pic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F23BAFAF-8F0D-41A1-BB6F-67D537840508}"/>
                  </a:ext>
                </a:extLst>
              </p:cNvPr>
              <p:cNvSpPr txBox="1"/>
              <p:nvPr/>
            </p:nvSpPr>
            <p:spPr>
              <a:xfrm>
                <a:off x="3383761" y="5604896"/>
                <a:ext cx="4430031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300"/>
                  </a:spcBef>
                </a:pPr>
                <a:r>
                  <a:rPr lang="th-TH" sz="30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ดังนั้น มิ้นมีเงินมากกว่าบอย</a:t>
                </a:r>
                <a:endParaRPr lang="en-US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313957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ECDBE3EB-9BC9-4B70-8730-63D7783E1E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0" r="8000" b="3458"/>
          <a:stretch/>
        </p:blipFill>
        <p:spPr>
          <a:xfrm>
            <a:off x="0" y="2345"/>
            <a:ext cx="12192000" cy="68702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A89C15-F40D-4BAE-AB26-4CED8A055E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6635">
            <a:off x="6746660" y="4003109"/>
            <a:ext cx="212940" cy="2076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609B45-1650-4FB1-A576-E51A88C336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60647">
            <a:off x="8966117" y="6446068"/>
            <a:ext cx="184616" cy="18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E6B635-7823-4A7A-8C76-841E3278CA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39050">
            <a:off x="9418774" y="1700817"/>
            <a:ext cx="184616" cy="18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7FA68FA-865C-4BCE-BEF5-77AE1886E6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1022">
            <a:off x="10526942" y="3659991"/>
            <a:ext cx="216000" cy="2105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F63C621-0B5B-4511-9DF8-2228C527AE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1389876" y="3509427"/>
            <a:ext cx="216000" cy="2105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878F194-6DB1-476B-914E-DE6736136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3601005" y="441585"/>
            <a:ext cx="184616" cy="180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C929CE8-3819-4C70-B942-CF63B5A8BF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7072420" y="215972"/>
            <a:ext cx="147693" cy="144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BB03BF6-116C-4BD2-91C9-83524653FD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5456167" y="549644"/>
            <a:ext cx="147693" cy="144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652D9EC-58E9-4D8E-B01C-903BB81218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729504" y="4932870"/>
            <a:ext cx="147693" cy="144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6622D3A-1CFA-4516-A99B-2F386B2F3F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580375" y="6364655"/>
            <a:ext cx="147693" cy="144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1FEA890-C7E5-40D3-B6B6-1C7977BB22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11635624" y="2796611"/>
            <a:ext cx="212940" cy="2076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3062583-6604-4545-9686-13E38F3671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9956354" y="2057641"/>
            <a:ext cx="147693" cy="144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7D9324B-3C64-4210-8BB9-65BD79D74A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11713722" y="192700"/>
            <a:ext cx="147693" cy="144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9CA50B5-9330-4235-AAB9-C3C06B4CC5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11840601" y="4175572"/>
            <a:ext cx="147693" cy="14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32C5B12-A9FA-4E95-83EE-D1FAD7B278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10791423" y="405478"/>
            <a:ext cx="147693" cy="144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48FDF5C-892E-47F6-A5C7-6E6B137D43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1097564" y="256352"/>
            <a:ext cx="147693" cy="144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B6534B5-D88C-4768-95E8-C1040038C6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326783" y="485534"/>
            <a:ext cx="147693" cy="144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459C5D5-0705-418F-82D3-0BAB2D3833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3827">
            <a:off x="2599162" y="1682008"/>
            <a:ext cx="147693" cy="144000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BEC57467-F471-420F-8DF0-0095FA40C3EC}"/>
              </a:ext>
            </a:extLst>
          </p:cNvPr>
          <p:cNvGrpSpPr/>
          <p:nvPr/>
        </p:nvGrpSpPr>
        <p:grpSpPr>
          <a:xfrm>
            <a:off x="803351" y="353059"/>
            <a:ext cx="5940544" cy="1260000"/>
            <a:chOff x="655049" y="904378"/>
            <a:chExt cx="5940544" cy="1260000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899B1E30-CE72-42A3-9370-06376187BBDA}"/>
                </a:ext>
              </a:extLst>
            </p:cNvPr>
            <p:cNvGrpSpPr/>
            <p:nvPr/>
          </p:nvGrpSpPr>
          <p:grpSpPr>
            <a:xfrm>
              <a:off x="1271358" y="1027103"/>
              <a:ext cx="5324235" cy="828000"/>
              <a:chOff x="1271358" y="1027103"/>
              <a:chExt cx="5324235" cy="828000"/>
            </a:xfrm>
          </p:grpSpPr>
          <p:pic>
            <p:nvPicPr>
              <p:cNvPr id="50" name="Picture 49" descr="Shape&#10;&#10;Description automatically generated">
                <a:extLst>
                  <a:ext uri="{FF2B5EF4-FFF2-40B4-BE49-F238E27FC236}">
                    <a16:creationId xmlns:a16="http://schemas.microsoft.com/office/drawing/2014/main" id="{FE3DD19D-091B-4722-A666-36505BE0FD28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1358" y="1027103"/>
                <a:ext cx="5313349" cy="828000"/>
              </a:xfrm>
              <a:prstGeom prst="rect">
                <a:avLst/>
              </a:prstGeom>
            </p:spPr>
          </p:pic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C4E10285-AAB3-4552-903E-15CBC31A84A3}"/>
                  </a:ext>
                </a:extLst>
              </p:cNvPr>
              <p:cNvSpPr txBox="1"/>
              <p:nvPr/>
            </p:nvSpPr>
            <p:spPr>
              <a:xfrm>
                <a:off x="1921605" y="1205215"/>
                <a:ext cx="4673988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300"/>
                  </a:spcBef>
                </a:pPr>
                <a:r>
                  <a:rPr lang="th-TH" sz="30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มิ้นมีเงิน 650 บาท 50 สตางค์</a:t>
                </a:r>
                <a:endParaRPr lang="en-US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CB28FE8-D67B-48D7-95CF-9DB842FA9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049" y="904378"/>
              <a:ext cx="1313617" cy="1260000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9541DEB-BEB2-4E06-9A5B-F9FF67BDA85F}"/>
              </a:ext>
            </a:extLst>
          </p:cNvPr>
          <p:cNvGrpSpPr/>
          <p:nvPr/>
        </p:nvGrpSpPr>
        <p:grpSpPr>
          <a:xfrm>
            <a:off x="5351384" y="1548641"/>
            <a:ext cx="5390605" cy="828000"/>
            <a:chOff x="1271358" y="1027103"/>
            <a:chExt cx="5390605" cy="828000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25AD1DDD-39C6-4D12-A9E6-414B84F1C14A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1358" y="1027103"/>
              <a:ext cx="5313349" cy="828000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5E74A7F-C3B0-453C-BAC1-8AFC22610511}"/>
                </a:ext>
              </a:extLst>
            </p:cNvPr>
            <p:cNvSpPr txBox="1"/>
            <p:nvPr/>
          </p:nvSpPr>
          <p:spPr>
            <a:xfrm>
              <a:off x="1468645" y="1175719"/>
              <a:ext cx="519331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ปลามีเงิน 650 บาท 25 สตางค์</a:t>
              </a:r>
              <a:endParaRPr lang="en-US" sz="3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2B571CE-59F2-4552-A22F-35E046A055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59393" y="1137542"/>
            <a:ext cx="1367952" cy="1397647"/>
          </a:xfrm>
          <a:prstGeom prst="rect">
            <a:avLst/>
          </a:prstGeom>
        </p:spPr>
      </p:pic>
      <p:pic>
        <p:nvPicPr>
          <p:cNvPr id="60" name="Picture 59" descr="A picture containing text&#10;&#10;Description automatically generated">
            <a:extLst>
              <a:ext uri="{FF2B5EF4-FFF2-40B4-BE49-F238E27FC236}">
                <a16:creationId xmlns:a16="http://schemas.microsoft.com/office/drawing/2014/main" id="{2D075687-2AE3-4510-985B-D7B39B94D7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0369" y="2252296"/>
            <a:ext cx="2020748" cy="1765978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033BC106-43A8-4A82-8E5E-EEC03D010556}"/>
              </a:ext>
            </a:extLst>
          </p:cNvPr>
          <p:cNvGrpSpPr/>
          <p:nvPr/>
        </p:nvGrpSpPr>
        <p:grpSpPr>
          <a:xfrm>
            <a:off x="2496569" y="2578100"/>
            <a:ext cx="5024371" cy="669573"/>
            <a:chOff x="2496569" y="3072086"/>
            <a:chExt cx="5024371" cy="669573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FC93A317-7E47-4EE0-B7C6-8F079F3E7968}"/>
                </a:ext>
              </a:extLst>
            </p:cNvPr>
            <p:cNvGrpSpPr/>
            <p:nvPr/>
          </p:nvGrpSpPr>
          <p:grpSpPr>
            <a:xfrm>
              <a:off x="2496569" y="3072086"/>
              <a:ext cx="5024371" cy="669573"/>
              <a:chOff x="2496569" y="3072086"/>
              <a:chExt cx="5024371" cy="669573"/>
            </a:xfrm>
          </p:grpSpPr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EBA350D4-AC74-4C8D-82BA-373C52A729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885729" y="3072086"/>
                <a:ext cx="4635211" cy="669573"/>
              </a:xfrm>
              <a:prstGeom prst="rect">
                <a:avLst/>
              </a:prstGeom>
            </p:spPr>
          </p:pic>
          <p:sp>
            <p:nvSpPr>
              <p:cNvPr id="64" name="Isosceles Triangle 63">
                <a:extLst>
                  <a:ext uri="{FF2B5EF4-FFF2-40B4-BE49-F238E27FC236}">
                    <a16:creationId xmlns:a16="http://schemas.microsoft.com/office/drawing/2014/main" id="{939C8028-2F02-4C2B-871B-0CC5300EFF1E}"/>
                  </a:ext>
                </a:extLst>
              </p:cNvPr>
              <p:cNvSpPr/>
              <p:nvPr/>
            </p:nvSpPr>
            <p:spPr>
              <a:xfrm rot="14680359">
                <a:off x="2698017" y="3154395"/>
                <a:ext cx="373380" cy="77627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641003C3-F0E7-455C-8F7F-C69EF19774C2}"/>
                </a:ext>
              </a:extLst>
            </p:cNvPr>
            <p:cNvSpPr txBox="1"/>
            <p:nvPr/>
          </p:nvSpPr>
          <p:spPr>
            <a:xfrm>
              <a:off x="3074928" y="3146786"/>
              <a:ext cx="435703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มิ้นกับปลาใครมีเงินน้อยกว่า</a:t>
              </a:r>
              <a:endParaRPr lang="en-US" sz="30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507568FE-74B8-4BD9-9ED7-500A996819E4}"/>
              </a:ext>
            </a:extLst>
          </p:cNvPr>
          <p:cNvGrpSpPr/>
          <p:nvPr/>
        </p:nvGrpSpPr>
        <p:grpSpPr>
          <a:xfrm>
            <a:off x="2577397" y="3437102"/>
            <a:ext cx="8990291" cy="685007"/>
            <a:chOff x="2558101" y="3072085"/>
            <a:chExt cx="8990291" cy="685007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B95EFA45-735E-4625-A0F2-BF5400B85D36}"/>
                </a:ext>
              </a:extLst>
            </p:cNvPr>
            <p:cNvGrpSpPr/>
            <p:nvPr/>
          </p:nvGrpSpPr>
          <p:grpSpPr>
            <a:xfrm>
              <a:off x="2558101" y="3072085"/>
              <a:ext cx="7692613" cy="685007"/>
              <a:chOff x="2558101" y="3072085"/>
              <a:chExt cx="7692613" cy="685007"/>
            </a:xfrm>
          </p:grpSpPr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8617A543-0BB5-4AE3-BEA6-C113635966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885730" y="3072085"/>
                <a:ext cx="7364984" cy="685007"/>
              </a:xfrm>
              <a:prstGeom prst="rect">
                <a:avLst/>
              </a:prstGeom>
            </p:spPr>
          </p:pic>
          <p:sp>
            <p:nvSpPr>
              <p:cNvPr id="72" name="Isosceles Triangle 71">
                <a:extLst>
                  <a:ext uri="{FF2B5EF4-FFF2-40B4-BE49-F238E27FC236}">
                    <a16:creationId xmlns:a16="http://schemas.microsoft.com/office/drawing/2014/main" id="{F5B62D38-B3AB-4108-B0AD-CEA7CA5EE99A}"/>
                  </a:ext>
                </a:extLst>
              </p:cNvPr>
              <p:cNvSpPr/>
              <p:nvPr/>
            </p:nvSpPr>
            <p:spPr>
              <a:xfrm rot="17512987">
                <a:off x="2759549" y="2999567"/>
                <a:ext cx="373380" cy="77627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5FBF5323-EB79-4E35-8073-4F7E016E0B87}"/>
                </a:ext>
              </a:extLst>
            </p:cNvPr>
            <p:cNvSpPr txBox="1"/>
            <p:nvPr/>
          </p:nvSpPr>
          <p:spPr>
            <a:xfrm>
              <a:off x="3064767" y="3151054"/>
              <a:ext cx="848362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ให้นักเรียนเปรียบเทียบจำนวนเงินเป็นบาทก่อน</a:t>
              </a:r>
              <a:endParaRPr lang="en-US" sz="30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6E5DF37A-6EB9-4F32-8B62-F22872857A07}"/>
              </a:ext>
            </a:extLst>
          </p:cNvPr>
          <p:cNvCxnSpPr>
            <a:cxnSpLocks/>
          </p:cNvCxnSpPr>
          <p:nvPr/>
        </p:nvCxnSpPr>
        <p:spPr>
          <a:xfrm>
            <a:off x="3483512" y="1137542"/>
            <a:ext cx="135113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F35BD1A8-3CDD-4B6A-A929-5D8EEEA9F659}"/>
              </a:ext>
            </a:extLst>
          </p:cNvPr>
          <p:cNvCxnSpPr>
            <a:cxnSpLocks/>
          </p:cNvCxnSpPr>
          <p:nvPr/>
        </p:nvCxnSpPr>
        <p:spPr>
          <a:xfrm>
            <a:off x="7115786" y="2189286"/>
            <a:ext cx="135113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5" name="Group 84">
            <a:extLst>
              <a:ext uri="{FF2B5EF4-FFF2-40B4-BE49-F238E27FC236}">
                <a16:creationId xmlns:a16="http://schemas.microsoft.com/office/drawing/2014/main" id="{393E1E57-AB99-465E-B25E-17762F7B35E0}"/>
              </a:ext>
            </a:extLst>
          </p:cNvPr>
          <p:cNvGrpSpPr/>
          <p:nvPr/>
        </p:nvGrpSpPr>
        <p:grpSpPr>
          <a:xfrm>
            <a:off x="1290084" y="3853808"/>
            <a:ext cx="9847236" cy="1246831"/>
            <a:chOff x="1761251" y="4634643"/>
            <a:chExt cx="9847236" cy="1246831"/>
          </a:xfrm>
        </p:grpSpPr>
        <p:sp>
          <p:nvSpPr>
            <p:cNvPr id="81" name="Isosceles Triangle 80">
              <a:extLst>
                <a:ext uri="{FF2B5EF4-FFF2-40B4-BE49-F238E27FC236}">
                  <a16:creationId xmlns:a16="http://schemas.microsoft.com/office/drawing/2014/main" id="{9A5F8AA9-E147-4167-AD7C-12E0141F13F2}"/>
                </a:ext>
              </a:extLst>
            </p:cNvPr>
            <p:cNvSpPr/>
            <p:nvPr/>
          </p:nvSpPr>
          <p:spPr>
            <a:xfrm rot="19522052">
              <a:off x="3014562" y="4634643"/>
              <a:ext cx="373380" cy="77627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E4E914D1-D614-45D5-9689-BE03264504B8}"/>
                </a:ext>
              </a:extLst>
            </p:cNvPr>
            <p:cNvGrpSpPr/>
            <p:nvPr/>
          </p:nvGrpSpPr>
          <p:grpSpPr>
            <a:xfrm>
              <a:off x="1761251" y="5131569"/>
              <a:ext cx="9847236" cy="749905"/>
              <a:chOff x="1761251" y="5131569"/>
              <a:chExt cx="9847236" cy="749905"/>
            </a:xfrm>
          </p:grpSpPr>
          <p:pic>
            <p:nvPicPr>
              <p:cNvPr id="83" name="Picture 82">
                <a:extLst>
                  <a:ext uri="{FF2B5EF4-FFF2-40B4-BE49-F238E27FC236}">
                    <a16:creationId xmlns:a16="http://schemas.microsoft.com/office/drawing/2014/main" id="{3D9FF4CC-A0DF-4686-95CA-D80FD2B884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61251" y="5131569"/>
                <a:ext cx="9847236" cy="749905"/>
              </a:xfrm>
              <a:prstGeom prst="rect">
                <a:avLst/>
              </a:prstGeom>
            </p:spPr>
          </p:pic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5FFE185B-19BD-4591-BB2D-D0E403121135}"/>
                  </a:ext>
                </a:extLst>
              </p:cNvPr>
              <p:cNvSpPr txBox="1"/>
              <p:nvPr/>
            </p:nvSpPr>
            <p:spPr>
              <a:xfrm>
                <a:off x="2043062" y="5242975"/>
                <a:ext cx="9462324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300"/>
                  </a:spcBef>
                </a:pPr>
                <a:r>
                  <a:rPr lang="th-TH" sz="30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650 บาท 50 สตางค์ มากกว่าหรือน้อยกว่า 650 บาท 25 สตางค์</a:t>
                </a:r>
                <a:endParaRPr lang="en-US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</p:grpSp>
      <p:pic>
        <p:nvPicPr>
          <p:cNvPr id="86" name="Picture 85">
            <a:extLst>
              <a:ext uri="{FF2B5EF4-FFF2-40B4-BE49-F238E27FC236}">
                <a16:creationId xmlns:a16="http://schemas.microsoft.com/office/drawing/2014/main" id="{EAF65D95-A525-4EF9-8DF8-D0E1F41A7B0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712" y="5347227"/>
            <a:ext cx="1183070" cy="1098788"/>
          </a:xfrm>
          <a:prstGeom prst="rect">
            <a:avLst/>
          </a:prstGeom>
        </p:spPr>
      </p:pic>
      <p:grpSp>
        <p:nvGrpSpPr>
          <p:cNvPr id="93" name="Group 92">
            <a:extLst>
              <a:ext uri="{FF2B5EF4-FFF2-40B4-BE49-F238E27FC236}">
                <a16:creationId xmlns:a16="http://schemas.microsoft.com/office/drawing/2014/main" id="{6BD72121-40AE-4277-9E76-EA6536027B86}"/>
              </a:ext>
            </a:extLst>
          </p:cNvPr>
          <p:cNvGrpSpPr/>
          <p:nvPr/>
        </p:nvGrpSpPr>
        <p:grpSpPr>
          <a:xfrm>
            <a:off x="2566418" y="5518621"/>
            <a:ext cx="8311977" cy="756000"/>
            <a:chOff x="2063146" y="5478781"/>
            <a:chExt cx="8311977" cy="756000"/>
          </a:xfrm>
        </p:grpSpPr>
        <p:sp>
          <p:nvSpPr>
            <p:cNvPr id="90" name="Isosceles Triangle 89">
              <a:extLst>
                <a:ext uri="{FF2B5EF4-FFF2-40B4-BE49-F238E27FC236}">
                  <a16:creationId xmlns:a16="http://schemas.microsoft.com/office/drawing/2014/main" id="{6E159285-9FC0-4E60-B7DD-7009A83C74A0}"/>
                </a:ext>
              </a:extLst>
            </p:cNvPr>
            <p:cNvSpPr/>
            <p:nvPr/>
          </p:nvSpPr>
          <p:spPr>
            <a:xfrm rot="15738867">
              <a:off x="2264594" y="5485779"/>
              <a:ext cx="373380" cy="776275"/>
            </a:xfrm>
            <a:prstGeom prst="triangle">
              <a:avLst/>
            </a:prstGeom>
            <a:solidFill>
              <a:srgbClr val="FDAF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539385D1-B83F-41FF-8D7E-79913DF0635E}"/>
                </a:ext>
              </a:extLst>
            </p:cNvPr>
            <p:cNvGrpSpPr/>
            <p:nvPr/>
          </p:nvGrpSpPr>
          <p:grpSpPr>
            <a:xfrm>
              <a:off x="2396232" y="5478781"/>
              <a:ext cx="7978891" cy="756000"/>
              <a:chOff x="3158429" y="5474058"/>
              <a:chExt cx="7978891" cy="756000"/>
            </a:xfrm>
          </p:grpSpPr>
          <p:pic>
            <p:nvPicPr>
              <p:cNvPr id="89" name="Picture 88" descr="Shape, rectangle&#10;&#10;Description automatically generated">
                <a:extLst>
                  <a:ext uri="{FF2B5EF4-FFF2-40B4-BE49-F238E27FC236}">
                    <a16:creationId xmlns:a16="http://schemas.microsoft.com/office/drawing/2014/main" id="{10CE121C-C436-4022-9F45-37D0D32A23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8429" y="5474058"/>
                <a:ext cx="7875790" cy="756000"/>
              </a:xfrm>
              <a:prstGeom prst="rect">
                <a:avLst/>
              </a:prstGeom>
            </p:spPr>
          </p:pic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9CD15A37-0C7B-4EEA-ADA7-87FD0397778D}"/>
                  </a:ext>
                </a:extLst>
              </p:cNvPr>
              <p:cNvSpPr txBox="1"/>
              <p:nvPr/>
            </p:nvSpPr>
            <p:spPr>
              <a:xfrm>
                <a:off x="3383761" y="5604896"/>
                <a:ext cx="7753559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300"/>
                  </a:spcBef>
                </a:pPr>
                <a:r>
                  <a:rPr lang="th-TH" sz="30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650 บาท 50 สตางค์ มากกว่า</a:t>
                </a:r>
                <a:r>
                  <a:rPr lang="en-US" sz="30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th-TH" sz="30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650 บาท 25 สตางค์</a:t>
                </a:r>
                <a:endParaRPr lang="en-US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AFD123E1-3FA5-4C81-A3BE-BEDBA034FB53}"/>
              </a:ext>
            </a:extLst>
          </p:cNvPr>
          <p:cNvGrpSpPr/>
          <p:nvPr/>
        </p:nvGrpSpPr>
        <p:grpSpPr>
          <a:xfrm>
            <a:off x="2576750" y="5518621"/>
            <a:ext cx="4988449" cy="756000"/>
            <a:chOff x="2063146" y="5478781"/>
            <a:chExt cx="4988449" cy="756000"/>
          </a:xfrm>
        </p:grpSpPr>
        <p:sp>
          <p:nvSpPr>
            <p:cNvPr id="95" name="Isosceles Triangle 94">
              <a:extLst>
                <a:ext uri="{FF2B5EF4-FFF2-40B4-BE49-F238E27FC236}">
                  <a16:creationId xmlns:a16="http://schemas.microsoft.com/office/drawing/2014/main" id="{DFE91F3D-4CE1-44A0-A01B-57E65AB76B93}"/>
                </a:ext>
              </a:extLst>
            </p:cNvPr>
            <p:cNvSpPr/>
            <p:nvPr/>
          </p:nvSpPr>
          <p:spPr>
            <a:xfrm rot="15738867">
              <a:off x="2264594" y="5485779"/>
              <a:ext cx="373380" cy="776275"/>
            </a:xfrm>
            <a:prstGeom prst="triangle">
              <a:avLst/>
            </a:prstGeom>
            <a:solidFill>
              <a:srgbClr val="FDAF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6490816F-726C-48DF-897C-308F14885C6E}"/>
                </a:ext>
              </a:extLst>
            </p:cNvPr>
            <p:cNvGrpSpPr/>
            <p:nvPr/>
          </p:nvGrpSpPr>
          <p:grpSpPr>
            <a:xfrm>
              <a:off x="2396232" y="5478781"/>
              <a:ext cx="4655363" cy="756000"/>
              <a:chOff x="3158429" y="5474058"/>
              <a:chExt cx="4655363" cy="756000"/>
            </a:xfrm>
          </p:grpSpPr>
          <p:pic>
            <p:nvPicPr>
              <p:cNvPr id="97" name="Picture 96" descr="Shape, rectangle&#10;&#10;Description automatically generated">
                <a:extLst>
                  <a:ext uri="{FF2B5EF4-FFF2-40B4-BE49-F238E27FC236}">
                    <a16:creationId xmlns:a16="http://schemas.microsoft.com/office/drawing/2014/main" id="{E16FC859-EEDB-4CCD-88F0-593AE51932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8429" y="5474058"/>
                <a:ext cx="4655363" cy="756000"/>
              </a:xfrm>
              <a:prstGeom prst="rect">
                <a:avLst/>
              </a:prstGeom>
            </p:spPr>
          </p:pic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F23BAFAF-8F0D-41A1-BB6F-67D537840508}"/>
                  </a:ext>
                </a:extLst>
              </p:cNvPr>
              <p:cNvSpPr txBox="1"/>
              <p:nvPr/>
            </p:nvSpPr>
            <p:spPr>
              <a:xfrm>
                <a:off x="3383761" y="5604896"/>
                <a:ext cx="4430031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300"/>
                  </a:spcBef>
                </a:pPr>
                <a:r>
                  <a:rPr lang="th-TH" sz="300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ดังนั้น ปลามีเงินน้อยกว่ามิ้น</a:t>
                </a:r>
                <a:endParaRPr lang="en-US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236076A6-3554-4CC6-A38C-88924D76BD34}"/>
              </a:ext>
            </a:extLst>
          </p:cNvPr>
          <p:cNvGrpSpPr/>
          <p:nvPr/>
        </p:nvGrpSpPr>
        <p:grpSpPr>
          <a:xfrm>
            <a:off x="2391421" y="4046825"/>
            <a:ext cx="6013715" cy="1356889"/>
            <a:chOff x="2879625" y="2870309"/>
            <a:chExt cx="6013715" cy="1356889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F11B77EB-A1F2-49ED-BCE0-603AE67661A9}"/>
                </a:ext>
              </a:extLst>
            </p:cNvPr>
            <p:cNvGrpSpPr/>
            <p:nvPr/>
          </p:nvGrpSpPr>
          <p:grpSpPr>
            <a:xfrm>
              <a:off x="2879625" y="2870309"/>
              <a:ext cx="6013715" cy="1356889"/>
              <a:chOff x="2879625" y="2870309"/>
              <a:chExt cx="6013715" cy="1356889"/>
            </a:xfrm>
          </p:grpSpPr>
          <p:pic>
            <p:nvPicPr>
              <p:cNvPr id="73" name="Picture 72">
                <a:extLst>
                  <a:ext uri="{FF2B5EF4-FFF2-40B4-BE49-F238E27FC236}">
                    <a16:creationId xmlns:a16="http://schemas.microsoft.com/office/drawing/2014/main" id="{4CF39CC9-D230-4427-AC13-898F1006DC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885730" y="3072085"/>
                <a:ext cx="6007610" cy="1155113"/>
              </a:xfrm>
              <a:prstGeom prst="rect">
                <a:avLst/>
              </a:prstGeom>
            </p:spPr>
          </p:pic>
          <p:sp>
            <p:nvSpPr>
              <p:cNvPr id="75" name="Isosceles Triangle 74">
                <a:extLst>
                  <a:ext uri="{FF2B5EF4-FFF2-40B4-BE49-F238E27FC236}">
                    <a16:creationId xmlns:a16="http://schemas.microsoft.com/office/drawing/2014/main" id="{C9676105-4C11-46A5-8018-6126A558C729}"/>
                  </a:ext>
                </a:extLst>
              </p:cNvPr>
              <p:cNvSpPr/>
              <p:nvPr/>
            </p:nvSpPr>
            <p:spPr>
              <a:xfrm rot="18652719">
                <a:off x="3081073" y="2668861"/>
                <a:ext cx="373380" cy="77627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E58C772E-A141-4DE7-A397-3C5A7EF4B342}"/>
                </a:ext>
              </a:extLst>
            </p:cNvPr>
            <p:cNvSpPr txBox="1"/>
            <p:nvPr/>
          </p:nvSpPr>
          <p:spPr>
            <a:xfrm>
              <a:off x="3087917" y="3139479"/>
              <a:ext cx="5701251" cy="1054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ถ้าจำนวนเงินเป็นบาทเท่ากัน </a:t>
              </a:r>
            </a:p>
            <a:p>
              <a:pPr>
                <a:spcBef>
                  <a:spcPts val="300"/>
                </a:spcBef>
              </a:pP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ให้เปรียบเทียบจำนวนเงินเป็นสตางค์</a:t>
              </a:r>
              <a:endParaRPr lang="en-US" sz="30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0C6A4E31-B93F-4463-A361-B76C004D80BB}"/>
              </a:ext>
            </a:extLst>
          </p:cNvPr>
          <p:cNvCxnSpPr>
            <a:cxnSpLocks/>
          </p:cNvCxnSpPr>
          <p:nvPr/>
        </p:nvCxnSpPr>
        <p:spPr>
          <a:xfrm>
            <a:off x="4932680" y="1137542"/>
            <a:ext cx="155566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C5FF6AB4-1D20-45F6-AAD6-00C41E0940E2}"/>
              </a:ext>
            </a:extLst>
          </p:cNvPr>
          <p:cNvCxnSpPr>
            <a:cxnSpLocks/>
          </p:cNvCxnSpPr>
          <p:nvPr/>
        </p:nvCxnSpPr>
        <p:spPr>
          <a:xfrm>
            <a:off x="8540840" y="2189286"/>
            <a:ext cx="15251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09387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&#10;&#10;Description automatically generated">
            <a:extLst>
              <a:ext uri="{FF2B5EF4-FFF2-40B4-BE49-F238E27FC236}">
                <a16:creationId xmlns:a16="http://schemas.microsoft.com/office/drawing/2014/main" id="{B222F0A5-FBFE-4345-92B8-A6BA36CA2E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6F6D9D-5616-4D46-9613-BDBFD625EA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" y="6144774"/>
            <a:ext cx="12248350" cy="79563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F07A1EE-EA89-4396-8F65-517ED695907A}"/>
              </a:ext>
            </a:extLst>
          </p:cNvPr>
          <p:cNvSpPr txBox="1"/>
          <p:nvPr/>
        </p:nvSpPr>
        <p:spPr>
          <a:xfrm>
            <a:off x="3382597" y="325629"/>
            <a:ext cx="5426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32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คลิกเลือกจำนวนเงินที่น้อยที่สุด</a:t>
            </a:r>
            <a:endParaRPr lang="en-US" sz="3200" dirty="0">
              <a:effectLst>
                <a:glow rad="1270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308A977E-7A67-4129-A8CD-F33AC7E9F2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540" y="5476744"/>
            <a:ext cx="653062" cy="1313603"/>
          </a:xfrm>
          <a:prstGeom prst="rect">
            <a:avLst/>
          </a:prstGeom>
        </p:spPr>
      </p:pic>
      <p:pic>
        <p:nvPicPr>
          <p:cNvPr id="30" name="Picture 29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4863B5D5-2047-4FA4-9185-1A29B98B13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156" y="5516277"/>
            <a:ext cx="954141" cy="1222185"/>
          </a:xfrm>
          <a:prstGeom prst="rect">
            <a:avLst/>
          </a:prstGeom>
        </p:spPr>
      </p:pic>
      <p:pic>
        <p:nvPicPr>
          <p:cNvPr id="34" name="Picture 3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4124331-26FD-464E-B640-63498F8A74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22674">
            <a:off x="2702917" y="327539"/>
            <a:ext cx="822782" cy="622229"/>
          </a:xfrm>
          <a:prstGeom prst="rect">
            <a:avLst/>
          </a:prstGeom>
        </p:spPr>
      </p:pic>
      <p:pic>
        <p:nvPicPr>
          <p:cNvPr id="35" name="Picture 3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346D7F7-41A8-4787-8A33-284F93BF44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77326" flipH="1">
            <a:off x="8666303" y="327539"/>
            <a:ext cx="822782" cy="622229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A4E6E684-0663-4423-98DF-D87C9F34E850}"/>
              </a:ext>
            </a:extLst>
          </p:cNvPr>
          <p:cNvGrpSpPr/>
          <p:nvPr/>
        </p:nvGrpSpPr>
        <p:grpSpPr>
          <a:xfrm>
            <a:off x="517253" y="1421018"/>
            <a:ext cx="1380922" cy="659968"/>
            <a:chOff x="517253" y="1421018"/>
            <a:chExt cx="1380922" cy="659968"/>
          </a:xfrm>
        </p:grpSpPr>
        <p:pic>
          <p:nvPicPr>
            <p:cNvPr id="9" name="Picture 8" descr="Shape, circle&#10;&#10;Description automatically generated">
              <a:extLst>
                <a:ext uri="{FF2B5EF4-FFF2-40B4-BE49-F238E27FC236}">
                  <a16:creationId xmlns:a16="http://schemas.microsoft.com/office/drawing/2014/main" id="{A36BA574-A212-4A50-95F2-B5AD9DD73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253" y="1427106"/>
              <a:ext cx="1380922" cy="65388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44E5E6B-59F3-451F-977E-B0702F5E4316}"/>
                </a:ext>
              </a:extLst>
            </p:cNvPr>
            <p:cNvSpPr txBox="1"/>
            <p:nvPr/>
          </p:nvSpPr>
          <p:spPr>
            <a:xfrm>
              <a:off x="994354" y="1421018"/>
              <a:ext cx="4470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th-TH" sz="36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1</a:t>
              </a:r>
              <a:endParaRPr lang="en-US" sz="36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39" name="1">
            <a:extLst>
              <a:ext uri="{FF2B5EF4-FFF2-40B4-BE49-F238E27FC236}">
                <a16:creationId xmlns:a16="http://schemas.microsoft.com/office/drawing/2014/main" id="{0B44150F-54BA-42AB-BE89-DD0B758DB275}"/>
              </a:ext>
            </a:extLst>
          </p:cNvPr>
          <p:cNvGrpSpPr/>
          <p:nvPr/>
        </p:nvGrpSpPr>
        <p:grpSpPr>
          <a:xfrm>
            <a:off x="2178568" y="1157323"/>
            <a:ext cx="4549727" cy="1198019"/>
            <a:chOff x="2178568" y="1157323"/>
            <a:chExt cx="4549727" cy="1198019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2B644C74-43C0-4A66-B8C9-2E0FA032E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8568" y="1157323"/>
              <a:ext cx="4549727" cy="1198019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EABB11B-8FE9-4F06-BCEC-704160C71824}"/>
                </a:ext>
              </a:extLst>
            </p:cNvPr>
            <p:cNvSpPr txBox="1"/>
            <p:nvPr/>
          </p:nvSpPr>
          <p:spPr>
            <a:xfrm>
              <a:off x="2987380" y="1532956"/>
              <a:ext cx="362554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70 บาท 50 สตางค์</a:t>
              </a:r>
            </a:p>
          </p:txBody>
        </p:sp>
      </p:grpSp>
      <p:grpSp>
        <p:nvGrpSpPr>
          <p:cNvPr id="38" name="2">
            <a:extLst>
              <a:ext uri="{FF2B5EF4-FFF2-40B4-BE49-F238E27FC236}">
                <a16:creationId xmlns:a16="http://schemas.microsoft.com/office/drawing/2014/main" id="{E17EA7FB-FD91-4CDA-9224-BABF690E14C5}"/>
              </a:ext>
            </a:extLst>
          </p:cNvPr>
          <p:cNvGrpSpPr/>
          <p:nvPr/>
        </p:nvGrpSpPr>
        <p:grpSpPr>
          <a:xfrm>
            <a:off x="7120448" y="1152751"/>
            <a:ext cx="4554300" cy="1202591"/>
            <a:chOff x="7120448" y="1152751"/>
            <a:chExt cx="4554300" cy="1202591"/>
          </a:xfrm>
        </p:grpSpPr>
        <p:pic>
          <p:nvPicPr>
            <p:cNvPr id="13" name="Picture 1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521D3FDE-FA55-43E0-A13A-DA70572E7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0448" y="1152751"/>
              <a:ext cx="4554300" cy="1202591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D10B5D1-58DE-45F5-B638-119CF436E57A}"/>
                </a:ext>
              </a:extLst>
            </p:cNvPr>
            <p:cNvSpPr txBox="1"/>
            <p:nvPr/>
          </p:nvSpPr>
          <p:spPr>
            <a:xfrm>
              <a:off x="7906333" y="1532956"/>
              <a:ext cx="362554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80 บาท 50 สตางค์</a:t>
              </a:r>
            </a:p>
          </p:txBody>
        </p:sp>
      </p:grpSp>
      <p:grpSp>
        <p:nvGrpSpPr>
          <p:cNvPr id="44" name="3">
            <a:extLst>
              <a:ext uri="{FF2B5EF4-FFF2-40B4-BE49-F238E27FC236}">
                <a16:creationId xmlns:a16="http://schemas.microsoft.com/office/drawing/2014/main" id="{D4CB3F25-0470-40B2-8839-F964BDEA3786}"/>
              </a:ext>
            </a:extLst>
          </p:cNvPr>
          <p:cNvGrpSpPr/>
          <p:nvPr/>
        </p:nvGrpSpPr>
        <p:grpSpPr>
          <a:xfrm>
            <a:off x="2178568" y="2629177"/>
            <a:ext cx="4549727" cy="1198019"/>
            <a:chOff x="2178568" y="1157323"/>
            <a:chExt cx="4549727" cy="1198019"/>
          </a:xfrm>
        </p:grpSpPr>
        <p:pic>
          <p:nvPicPr>
            <p:cNvPr id="48" name="Picture 4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3E37EE4-4910-476E-A413-6E23F6334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8568" y="1157323"/>
              <a:ext cx="4549727" cy="1198019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0E76C2D-6ADB-4FB3-80E8-C13596867063}"/>
                </a:ext>
              </a:extLst>
            </p:cNvPr>
            <p:cNvSpPr txBox="1"/>
            <p:nvPr/>
          </p:nvSpPr>
          <p:spPr>
            <a:xfrm>
              <a:off x="2987380" y="1532956"/>
              <a:ext cx="362554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598 บาท 50 สตางค์</a:t>
              </a:r>
            </a:p>
          </p:txBody>
        </p:sp>
      </p:grpSp>
      <p:grpSp>
        <p:nvGrpSpPr>
          <p:cNvPr id="45" name="4">
            <a:extLst>
              <a:ext uri="{FF2B5EF4-FFF2-40B4-BE49-F238E27FC236}">
                <a16:creationId xmlns:a16="http://schemas.microsoft.com/office/drawing/2014/main" id="{4A16C82D-9C20-4E07-AE28-6C9546DA9668}"/>
              </a:ext>
            </a:extLst>
          </p:cNvPr>
          <p:cNvGrpSpPr/>
          <p:nvPr/>
        </p:nvGrpSpPr>
        <p:grpSpPr>
          <a:xfrm>
            <a:off x="7120448" y="2624605"/>
            <a:ext cx="4554300" cy="1202591"/>
            <a:chOff x="7120448" y="1152751"/>
            <a:chExt cx="4554300" cy="1202591"/>
          </a:xfrm>
        </p:grpSpPr>
        <p:pic>
          <p:nvPicPr>
            <p:cNvPr id="46" name="Picture 4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52442899-8C3F-4FC9-8E59-D391AE67DD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0448" y="1152751"/>
              <a:ext cx="4554300" cy="1202591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3D2E099-7306-4D7F-9706-943551C54909}"/>
                </a:ext>
              </a:extLst>
            </p:cNvPr>
            <p:cNvSpPr txBox="1"/>
            <p:nvPr/>
          </p:nvSpPr>
          <p:spPr>
            <a:xfrm>
              <a:off x="7906333" y="1532956"/>
              <a:ext cx="362554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598 บาท 25 สตางค์</a:t>
              </a:r>
            </a:p>
          </p:txBody>
        </p:sp>
      </p:grpSp>
      <p:grpSp>
        <p:nvGrpSpPr>
          <p:cNvPr id="54" name="5">
            <a:extLst>
              <a:ext uri="{FF2B5EF4-FFF2-40B4-BE49-F238E27FC236}">
                <a16:creationId xmlns:a16="http://schemas.microsoft.com/office/drawing/2014/main" id="{70035AF0-A0D6-4E01-A897-156D738B2B18}"/>
              </a:ext>
            </a:extLst>
          </p:cNvPr>
          <p:cNvGrpSpPr/>
          <p:nvPr/>
        </p:nvGrpSpPr>
        <p:grpSpPr>
          <a:xfrm>
            <a:off x="2178568" y="4101030"/>
            <a:ext cx="4549727" cy="1198019"/>
            <a:chOff x="2178568" y="1157323"/>
            <a:chExt cx="4549727" cy="1198019"/>
          </a:xfrm>
        </p:grpSpPr>
        <p:pic>
          <p:nvPicPr>
            <p:cNvPr id="58" name="Picture 5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FD6DDDA0-B73A-406E-89F4-57F503589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8568" y="1157323"/>
              <a:ext cx="4549727" cy="1198019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62360469-2645-47A5-9D1B-7B9DC35F8F79}"/>
                </a:ext>
              </a:extLst>
            </p:cNvPr>
            <p:cNvSpPr txBox="1"/>
            <p:nvPr/>
          </p:nvSpPr>
          <p:spPr>
            <a:xfrm>
              <a:off x="2987380" y="1532956"/>
              <a:ext cx="362554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1</a:t>
              </a:r>
              <a:r>
                <a:rPr lang="en-US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,</a:t>
              </a: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950 บาท 75 สตางค์</a:t>
              </a:r>
            </a:p>
          </p:txBody>
        </p:sp>
      </p:grpSp>
      <p:grpSp>
        <p:nvGrpSpPr>
          <p:cNvPr id="55" name="6">
            <a:extLst>
              <a:ext uri="{FF2B5EF4-FFF2-40B4-BE49-F238E27FC236}">
                <a16:creationId xmlns:a16="http://schemas.microsoft.com/office/drawing/2014/main" id="{D0364576-2F7A-47B7-84DB-C760EFDA652E}"/>
              </a:ext>
            </a:extLst>
          </p:cNvPr>
          <p:cNvGrpSpPr/>
          <p:nvPr/>
        </p:nvGrpSpPr>
        <p:grpSpPr>
          <a:xfrm>
            <a:off x="7120448" y="4096458"/>
            <a:ext cx="4554300" cy="1202591"/>
            <a:chOff x="7120448" y="1152751"/>
            <a:chExt cx="4554300" cy="1202591"/>
          </a:xfrm>
        </p:grpSpPr>
        <p:pic>
          <p:nvPicPr>
            <p:cNvPr id="56" name="Picture 5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2FA6C9B1-E1F6-43AF-9207-BB350C5FA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0448" y="1152751"/>
              <a:ext cx="4554300" cy="1202591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DD1381D-77C0-4BF5-8DE3-C4ABE7AB77D3}"/>
                </a:ext>
              </a:extLst>
            </p:cNvPr>
            <p:cNvSpPr txBox="1"/>
            <p:nvPr/>
          </p:nvSpPr>
          <p:spPr>
            <a:xfrm>
              <a:off x="7906333" y="1532956"/>
              <a:ext cx="362554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1</a:t>
              </a:r>
              <a:r>
                <a:rPr lang="en-US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,</a:t>
              </a: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950 บาท 25 สตางค์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1A87A02-A5AF-4925-8349-372456491B2C}"/>
              </a:ext>
            </a:extLst>
          </p:cNvPr>
          <p:cNvGrpSpPr/>
          <p:nvPr/>
        </p:nvGrpSpPr>
        <p:grpSpPr>
          <a:xfrm>
            <a:off x="517253" y="2892872"/>
            <a:ext cx="1380922" cy="659968"/>
            <a:chOff x="517253" y="1421018"/>
            <a:chExt cx="1380922" cy="659968"/>
          </a:xfrm>
        </p:grpSpPr>
        <p:pic>
          <p:nvPicPr>
            <p:cNvPr id="50" name="Picture 49" descr="Shape, circle&#10;&#10;Description automatically generated">
              <a:extLst>
                <a:ext uri="{FF2B5EF4-FFF2-40B4-BE49-F238E27FC236}">
                  <a16:creationId xmlns:a16="http://schemas.microsoft.com/office/drawing/2014/main" id="{85FA038A-046F-4944-BFCF-6D9723EE900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253" y="1427106"/>
              <a:ext cx="1380922" cy="653880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E103176-CDC9-44CF-A4B7-D73A1B35BE7B}"/>
                </a:ext>
              </a:extLst>
            </p:cNvPr>
            <p:cNvSpPr txBox="1"/>
            <p:nvPr/>
          </p:nvSpPr>
          <p:spPr>
            <a:xfrm>
              <a:off x="994354" y="1421018"/>
              <a:ext cx="4470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th-TH" sz="36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2</a:t>
              </a:r>
              <a:endParaRPr lang="en-US" sz="36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10FED34-7BCE-4998-99DF-B03FCAD9BA77}"/>
              </a:ext>
            </a:extLst>
          </p:cNvPr>
          <p:cNvGrpSpPr/>
          <p:nvPr/>
        </p:nvGrpSpPr>
        <p:grpSpPr>
          <a:xfrm>
            <a:off x="517253" y="4364725"/>
            <a:ext cx="1380922" cy="659968"/>
            <a:chOff x="517253" y="1421018"/>
            <a:chExt cx="1380922" cy="659968"/>
          </a:xfrm>
        </p:grpSpPr>
        <p:pic>
          <p:nvPicPr>
            <p:cNvPr id="60" name="Picture 59" descr="Shape, circle&#10;&#10;Description automatically generated">
              <a:extLst>
                <a:ext uri="{FF2B5EF4-FFF2-40B4-BE49-F238E27FC236}">
                  <a16:creationId xmlns:a16="http://schemas.microsoft.com/office/drawing/2014/main" id="{0BBC35A3-EA11-481F-A94D-34E92EB92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253" y="1427106"/>
              <a:ext cx="1380922" cy="65388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D3B0D2A0-15C7-4252-AC07-B747EDE43C75}"/>
                </a:ext>
              </a:extLst>
            </p:cNvPr>
            <p:cNvSpPr txBox="1"/>
            <p:nvPr/>
          </p:nvSpPr>
          <p:spPr>
            <a:xfrm>
              <a:off x="994354" y="1421018"/>
              <a:ext cx="4470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th-TH" sz="36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3</a:t>
              </a:r>
              <a:endParaRPr lang="en-US" sz="36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63" name="ถูก1">
            <a:extLst>
              <a:ext uri="{FF2B5EF4-FFF2-40B4-BE49-F238E27FC236}">
                <a16:creationId xmlns:a16="http://schemas.microsoft.com/office/drawing/2014/main" id="{E2722DB3-A229-46C6-835E-7589B74BF88B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431" y="1277307"/>
            <a:ext cx="936000" cy="936000"/>
          </a:xfrm>
          <a:prstGeom prst="rect">
            <a:avLst/>
          </a:prstGeom>
        </p:spPr>
      </p:pic>
      <p:pic>
        <p:nvPicPr>
          <p:cNvPr id="64" name="ผิด2">
            <a:extLst>
              <a:ext uri="{FF2B5EF4-FFF2-40B4-BE49-F238E27FC236}">
                <a16:creationId xmlns:a16="http://schemas.microsoft.com/office/drawing/2014/main" id="{EC6EB1F4-CD2C-4C3C-AFEC-B777C3D13A2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431" y="2748037"/>
            <a:ext cx="936000" cy="936000"/>
          </a:xfrm>
          <a:prstGeom prst="rect">
            <a:avLst/>
          </a:prstGeom>
        </p:spPr>
      </p:pic>
      <p:pic>
        <p:nvPicPr>
          <p:cNvPr id="66" name="ผิด2">
            <a:extLst>
              <a:ext uri="{FF2B5EF4-FFF2-40B4-BE49-F238E27FC236}">
                <a16:creationId xmlns:a16="http://schemas.microsoft.com/office/drawing/2014/main" id="{1739DBB1-BB73-4808-A33D-45717817B5F7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431" y="4241306"/>
            <a:ext cx="936000" cy="936000"/>
          </a:xfrm>
          <a:prstGeom prst="rect">
            <a:avLst/>
          </a:prstGeom>
        </p:spPr>
      </p:pic>
      <p:pic>
        <p:nvPicPr>
          <p:cNvPr id="70" name="ผิด2">
            <a:extLst>
              <a:ext uri="{FF2B5EF4-FFF2-40B4-BE49-F238E27FC236}">
                <a16:creationId xmlns:a16="http://schemas.microsoft.com/office/drawing/2014/main" id="{8F658E90-B9C3-45EE-B664-6806BCE0D40D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598" y="1277307"/>
            <a:ext cx="936000" cy="936000"/>
          </a:xfrm>
          <a:prstGeom prst="rect">
            <a:avLst/>
          </a:prstGeom>
        </p:spPr>
      </p:pic>
      <p:pic>
        <p:nvPicPr>
          <p:cNvPr id="73" name="ถูก1">
            <a:extLst>
              <a:ext uri="{FF2B5EF4-FFF2-40B4-BE49-F238E27FC236}">
                <a16:creationId xmlns:a16="http://schemas.microsoft.com/office/drawing/2014/main" id="{90D9E65E-B17B-4968-B00B-9404A426BC45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598" y="2748037"/>
            <a:ext cx="936000" cy="936000"/>
          </a:xfrm>
          <a:prstGeom prst="rect">
            <a:avLst/>
          </a:prstGeom>
        </p:spPr>
      </p:pic>
      <p:pic>
        <p:nvPicPr>
          <p:cNvPr id="75" name="ถูก1">
            <a:extLst>
              <a:ext uri="{FF2B5EF4-FFF2-40B4-BE49-F238E27FC236}">
                <a16:creationId xmlns:a16="http://schemas.microsoft.com/office/drawing/2014/main" id="{4D4FC8E7-2368-4A8A-950D-2314ABD99D78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598" y="4241306"/>
            <a:ext cx="936000" cy="936000"/>
          </a:xfrm>
          <a:prstGeom prst="rect">
            <a:avLst/>
          </a:prstGeom>
        </p:spPr>
      </p:pic>
      <p:pic>
        <p:nvPicPr>
          <p:cNvPr id="76" name="Picture 75" descr="Ico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CF77F9D-3484-48E9-9036-1FD82C14E16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799" y="5666297"/>
            <a:ext cx="954140" cy="949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96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608B9E4-E8BA-4147-8174-F61E4A55A9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84" r="5043" b="23435"/>
          <a:stretch/>
        </p:blipFill>
        <p:spPr>
          <a:xfrm>
            <a:off x="0" y="-11575"/>
            <a:ext cx="12192000" cy="68695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F31ED9-6E14-45FA-92A5-752A532792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815"/>
          <a:stretch/>
        </p:blipFill>
        <p:spPr>
          <a:xfrm>
            <a:off x="0" y="5117377"/>
            <a:ext cx="12192000" cy="174062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C4E0A1A-4F8F-4191-B04A-4768483BC2DD}"/>
              </a:ext>
            </a:extLst>
          </p:cNvPr>
          <p:cNvSpPr/>
          <p:nvPr/>
        </p:nvSpPr>
        <p:spPr>
          <a:xfrm>
            <a:off x="401256" y="1094528"/>
            <a:ext cx="11389489" cy="6180032"/>
          </a:xfrm>
          <a:prstGeom prst="roundRect">
            <a:avLst>
              <a:gd name="adj" fmla="val 589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3D9A8DE-D9CD-4071-AC50-106A358DFC5A}"/>
              </a:ext>
            </a:extLst>
          </p:cNvPr>
          <p:cNvGrpSpPr/>
          <p:nvPr/>
        </p:nvGrpSpPr>
        <p:grpSpPr>
          <a:xfrm>
            <a:off x="1479889" y="1306582"/>
            <a:ext cx="9034523" cy="3210486"/>
            <a:chOff x="1479889" y="1306582"/>
            <a:chExt cx="9034523" cy="321048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33F2197-37A3-4738-8804-41B4A125DF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59288" y="1306582"/>
              <a:ext cx="3124200" cy="150495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CEC336D-C8D1-4AFA-A102-ED33B2E2AC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59288" y="3012118"/>
              <a:ext cx="3124200" cy="150495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C7C9A72-0F20-4846-97E6-AD8FFE7AE5E9}"/>
                </a:ext>
              </a:extLst>
            </p:cNvPr>
            <p:cNvSpPr txBox="1"/>
            <p:nvPr/>
          </p:nvSpPr>
          <p:spPr>
            <a:xfrm>
              <a:off x="1479889" y="1751281"/>
              <a:ext cx="1760128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400" dirty="0">
                  <a:latin typeface="Itim" panose="00000500000000000000" pitchFamily="2" charset="-34"/>
                  <a:cs typeface="Itim" panose="00000500000000000000" pitchFamily="2" charset="-34"/>
                </a:rPr>
                <a:t>ด้านหน้า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EA658EE-080E-4D90-8238-213BA6C56A7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90212" y="1306582"/>
              <a:ext cx="3124200" cy="150495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C276F53-1631-420D-953A-AD835139F30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90212" y="3012118"/>
              <a:ext cx="3124200" cy="150495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C85B2D9-2C24-4CAD-9E0D-1ED0A5044C9E}"/>
                </a:ext>
              </a:extLst>
            </p:cNvPr>
            <p:cNvSpPr txBox="1"/>
            <p:nvPr/>
          </p:nvSpPr>
          <p:spPr>
            <a:xfrm>
              <a:off x="1479889" y="3456817"/>
              <a:ext cx="1760128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400" dirty="0">
                  <a:latin typeface="Itim" panose="00000500000000000000" pitchFamily="2" charset="-34"/>
                  <a:cs typeface="Itim" panose="00000500000000000000" pitchFamily="2" charset="-34"/>
                </a:rPr>
                <a:t>ด้านหลัง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5CB592A2-83B5-4CC5-9638-1B6E0206CD67}"/>
              </a:ext>
            </a:extLst>
          </p:cNvPr>
          <p:cNvSpPr txBox="1"/>
          <p:nvPr/>
        </p:nvSpPr>
        <p:spPr>
          <a:xfrm>
            <a:off x="2307148" y="315619"/>
            <a:ext cx="757770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5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ธนบัตรชนิด 100 บาท  มีค่า 100 บาท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A0E1294-72BB-4189-892B-8BE11E929E77}"/>
              </a:ext>
            </a:extLst>
          </p:cNvPr>
          <p:cNvGrpSpPr/>
          <p:nvPr/>
        </p:nvGrpSpPr>
        <p:grpSpPr>
          <a:xfrm>
            <a:off x="1213194" y="4724134"/>
            <a:ext cx="4995640" cy="792000"/>
            <a:chOff x="831228" y="5100054"/>
            <a:chExt cx="4995640" cy="792000"/>
          </a:xfrm>
        </p:grpSpPr>
        <p:pic>
          <p:nvPicPr>
            <p:cNvPr id="23" name="Picture 22" descr="Shape, rectangle, square&#10;&#10;Description automatically generated">
              <a:extLst>
                <a:ext uri="{FF2B5EF4-FFF2-40B4-BE49-F238E27FC236}">
                  <a16:creationId xmlns:a16="http://schemas.microsoft.com/office/drawing/2014/main" id="{072E63B7-97DC-40A4-A0C2-5973DDF69580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228" y="5100054"/>
              <a:ext cx="4995640" cy="7920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1AF80BF-AD41-422C-8A70-D624DC06124D}"/>
                </a:ext>
              </a:extLst>
            </p:cNvPr>
            <p:cNvSpPr txBox="1"/>
            <p:nvPr/>
          </p:nvSpPr>
          <p:spPr>
            <a:xfrm>
              <a:off x="1078829" y="5209474"/>
              <a:ext cx="466049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รูปร่างของธนบัตรเป็นอย่างไร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7EC4FA98-401F-4A17-851E-3C5054D378E1}"/>
              </a:ext>
            </a:extLst>
          </p:cNvPr>
          <p:cNvSpPr txBox="1"/>
          <p:nvPr/>
        </p:nvSpPr>
        <p:spPr>
          <a:xfrm>
            <a:off x="6243651" y="4837364"/>
            <a:ext cx="33813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เป็นรูปสี่เหลี่ยม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DFCA6EF-A366-47D4-BCC8-7A79A5D918B5}"/>
              </a:ext>
            </a:extLst>
          </p:cNvPr>
          <p:cNvGrpSpPr/>
          <p:nvPr/>
        </p:nvGrpSpPr>
        <p:grpSpPr>
          <a:xfrm>
            <a:off x="1213194" y="5688331"/>
            <a:ext cx="4908091" cy="792000"/>
            <a:chOff x="831228" y="5100054"/>
            <a:chExt cx="4908091" cy="792000"/>
          </a:xfrm>
        </p:grpSpPr>
        <p:pic>
          <p:nvPicPr>
            <p:cNvPr id="31" name="Picture 30" descr="Shape, rectangle, square&#10;&#10;Description automatically generated">
              <a:extLst>
                <a:ext uri="{FF2B5EF4-FFF2-40B4-BE49-F238E27FC236}">
                  <a16:creationId xmlns:a16="http://schemas.microsoft.com/office/drawing/2014/main" id="{C09D9305-3669-4381-B516-52BB213D546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228" y="5100054"/>
              <a:ext cx="3710292" cy="79200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99334C0-1F18-4DEB-8C95-F22CD354C698}"/>
                </a:ext>
              </a:extLst>
            </p:cNvPr>
            <p:cNvSpPr txBox="1"/>
            <p:nvPr/>
          </p:nvSpPr>
          <p:spPr>
            <a:xfrm>
              <a:off x="1078829" y="5209474"/>
              <a:ext cx="466049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สีของธนบัตรเป็นสีใด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1C5058A6-0072-4170-8F30-40A797980450}"/>
              </a:ext>
            </a:extLst>
          </p:cNvPr>
          <p:cNvSpPr txBox="1"/>
          <p:nvPr/>
        </p:nvSpPr>
        <p:spPr>
          <a:xfrm>
            <a:off x="5065726" y="5801561"/>
            <a:ext cx="11431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สีแดง</a:t>
            </a:r>
          </a:p>
        </p:txBody>
      </p:sp>
    </p:spTree>
    <p:extLst>
      <p:ext uri="{BB962C8B-B14F-4D97-AF65-F5344CB8AC3E}">
        <p14:creationId xmlns:p14="http://schemas.microsoft.com/office/powerpoint/2010/main" val="1198574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0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&#10;&#10;Description automatically generated">
            <a:extLst>
              <a:ext uri="{FF2B5EF4-FFF2-40B4-BE49-F238E27FC236}">
                <a16:creationId xmlns:a16="http://schemas.microsoft.com/office/drawing/2014/main" id="{B222F0A5-FBFE-4345-92B8-A6BA36CA2E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6F6D9D-5616-4D46-9613-BDBFD625EA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" y="6144774"/>
            <a:ext cx="12248350" cy="79563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F07A1EE-EA89-4396-8F65-517ED695907A}"/>
              </a:ext>
            </a:extLst>
          </p:cNvPr>
          <p:cNvSpPr txBox="1"/>
          <p:nvPr/>
        </p:nvSpPr>
        <p:spPr>
          <a:xfrm>
            <a:off x="3382597" y="325629"/>
            <a:ext cx="5426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32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คลิกเลือกจำนวนเงินที่มากที่สุด</a:t>
            </a:r>
            <a:endParaRPr lang="en-US" sz="3200" dirty="0">
              <a:effectLst>
                <a:glow rad="1270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308A977E-7A67-4129-A8CD-F33AC7E9F2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540" y="5476744"/>
            <a:ext cx="653062" cy="1313603"/>
          </a:xfrm>
          <a:prstGeom prst="rect">
            <a:avLst/>
          </a:prstGeom>
        </p:spPr>
      </p:pic>
      <p:pic>
        <p:nvPicPr>
          <p:cNvPr id="30" name="Picture 29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4863B5D5-2047-4FA4-9185-1A29B98B13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156" y="5516277"/>
            <a:ext cx="954141" cy="1222185"/>
          </a:xfrm>
          <a:prstGeom prst="rect">
            <a:avLst/>
          </a:prstGeom>
        </p:spPr>
      </p:pic>
      <p:pic>
        <p:nvPicPr>
          <p:cNvPr id="34" name="Picture 3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4124331-26FD-464E-B640-63498F8A74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22674">
            <a:off x="2702917" y="327539"/>
            <a:ext cx="822782" cy="622229"/>
          </a:xfrm>
          <a:prstGeom prst="rect">
            <a:avLst/>
          </a:prstGeom>
        </p:spPr>
      </p:pic>
      <p:pic>
        <p:nvPicPr>
          <p:cNvPr id="35" name="Picture 3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346D7F7-41A8-4787-8A33-284F93BF44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77326" flipH="1">
            <a:off x="8666303" y="327539"/>
            <a:ext cx="822782" cy="622229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A4E6E684-0663-4423-98DF-D87C9F34E850}"/>
              </a:ext>
            </a:extLst>
          </p:cNvPr>
          <p:cNvGrpSpPr/>
          <p:nvPr/>
        </p:nvGrpSpPr>
        <p:grpSpPr>
          <a:xfrm>
            <a:off x="517253" y="1421018"/>
            <a:ext cx="1380922" cy="659968"/>
            <a:chOff x="517253" y="1421018"/>
            <a:chExt cx="1380922" cy="659968"/>
          </a:xfrm>
        </p:grpSpPr>
        <p:pic>
          <p:nvPicPr>
            <p:cNvPr id="9" name="Picture 8" descr="Shape, circle&#10;&#10;Description automatically generated">
              <a:extLst>
                <a:ext uri="{FF2B5EF4-FFF2-40B4-BE49-F238E27FC236}">
                  <a16:creationId xmlns:a16="http://schemas.microsoft.com/office/drawing/2014/main" id="{A36BA574-A212-4A50-95F2-B5AD9DD73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253" y="1427106"/>
              <a:ext cx="1380922" cy="65388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44E5E6B-59F3-451F-977E-B0702F5E4316}"/>
                </a:ext>
              </a:extLst>
            </p:cNvPr>
            <p:cNvSpPr txBox="1"/>
            <p:nvPr/>
          </p:nvSpPr>
          <p:spPr>
            <a:xfrm>
              <a:off x="994354" y="1421018"/>
              <a:ext cx="4470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th-TH" sz="36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1</a:t>
              </a:r>
              <a:endParaRPr lang="en-US" sz="36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39" name="1">
            <a:extLst>
              <a:ext uri="{FF2B5EF4-FFF2-40B4-BE49-F238E27FC236}">
                <a16:creationId xmlns:a16="http://schemas.microsoft.com/office/drawing/2014/main" id="{0B44150F-54BA-42AB-BE89-DD0B758DB275}"/>
              </a:ext>
            </a:extLst>
          </p:cNvPr>
          <p:cNvGrpSpPr/>
          <p:nvPr/>
        </p:nvGrpSpPr>
        <p:grpSpPr>
          <a:xfrm>
            <a:off x="2178568" y="1157323"/>
            <a:ext cx="4549727" cy="1198019"/>
            <a:chOff x="2178568" y="1157323"/>
            <a:chExt cx="4549727" cy="1198019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2B644C74-43C0-4A66-B8C9-2E0FA032E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8568" y="1157323"/>
              <a:ext cx="4549727" cy="1198019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EABB11B-8FE9-4F06-BCEC-704160C71824}"/>
                </a:ext>
              </a:extLst>
            </p:cNvPr>
            <p:cNvSpPr txBox="1"/>
            <p:nvPr/>
          </p:nvSpPr>
          <p:spPr>
            <a:xfrm>
              <a:off x="2987380" y="1532956"/>
              <a:ext cx="362554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13 บาท 50 สตางค์</a:t>
              </a:r>
            </a:p>
          </p:txBody>
        </p:sp>
      </p:grpSp>
      <p:grpSp>
        <p:nvGrpSpPr>
          <p:cNvPr id="38" name="2">
            <a:extLst>
              <a:ext uri="{FF2B5EF4-FFF2-40B4-BE49-F238E27FC236}">
                <a16:creationId xmlns:a16="http://schemas.microsoft.com/office/drawing/2014/main" id="{E17EA7FB-FD91-4CDA-9224-BABF690E14C5}"/>
              </a:ext>
            </a:extLst>
          </p:cNvPr>
          <p:cNvGrpSpPr/>
          <p:nvPr/>
        </p:nvGrpSpPr>
        <p:grpSpPr>
          <a:xfrm>
            <a:off x="7120448" y="1152751"/>
            <a:ext cx="4554300" cy="1202591"/>
            <a:chOff x="7120448" y="1152751"/>
            <a:chExt cx="4554300" cy="1202591"/>
          </a:xfrm>
        </p:grpSpPr>
        <p:pic>
          <p:nvPicPr>
            <p:cNvPr id="13" name="Picture 1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521D3FDE-FA55-43E0-A13A-DA70572E7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0448" y="1152751"/>
              <a:ext cx="4554300" cy="1202591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D10B5D1-58DE-45F5-B638-119CF436E57A}"/>
                </a:ext>
              </a:extLst>
            </p:cNvPr>
            <p:cNvSpPr txBox="1"/>
            <p:nvPr/>
          </p:nvSpPr>
          <p:spPr>
            <a:xfrm>
              <a:off x="7906333" y="1532956"/>
              <a:ext cx="362554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13 บาท 25 สตางค์</a:t>
              </a:r>
            </a:p>
          </p:txBody>
        </p:sp>
      </p:grpSp>
      <p:grpSp>
        <p:nvGrpSpPr>
          <p:cNvPr id="44" name="3">
            <a:extLst>
              <a:ext uri="{FF2B5EF4-FFF2-40B4-BE49-F238E27FC236}">
                <a16:creationId xmlns:a16="http://schemas.microsoft.com/office/drawing/2014/main" id="{D4CB3F25-0470-40B2-8839-F964BDEA3786}"/>
              </a:ext>
            </a:extLst>
          </p:cNvPr>
          <p:cNvGrpSpPr/>
          <p:nvPr/>
        </p:nvGrpSpPr>
        <p:grpSpPr>
          <a:xfrm>
            <a:off x="2178568" y="2629177"/>
            <a:ext cx="4549727" cy="1198019"/>
            <a:chOff x="2178568" y="1157323"/>
            <a:chExt cx="4549727" cy="1198019"/>
          </a:xfrm>
        </p:grpSpPr>
        <p:pic>
          <p:nvPicPr>
            <p:cNvPr id="48" name="Picture 4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3E37EE4-4910-476E-A413-6E23F6334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8568" y="1157323"/>
              <a:ext cx="4549727" cy="1198019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0E76C2D-6ADB-4FB3-80E8-C13596867063}"/>
                </a:ext>
              </a:extLst>
            </p:cNvPr>
            <p:cNvSpPr txBox="1"/>
            <p:nvPr/>
          </p:nvSpPr>
          <p:spPr>
            <a:xfrm>
              <a:off x="2987380" y="1532956"/>
              <a:ext cx="362554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951 บาท 25 สตางค์</a:t>
              </a:r>
            </a:p>
          </p:txBody>
        </p:sp>
      </p:grpSp>
      <p:grpSp>
        <p:nvGrpSpPr>
          <p:cNvPr id="45" name="4">
            <a:extLst>
              <a:ext uri="{FF2B5EF4-FFF2-40B4-BE49-F238E27FC236}">
                <a16:creationId xmlns:a16="http://schemas.microsoft.com/office/drawing/2014/main" id="{4A16C82D-9C20-4E07-AE28-6C9546DA9668}"/>
              </a:ext>
            </a:extLst>
          </p:cNvPr>
          <p:cNvGrpSpPr/>
          <p:nvPr/>
        </p:nvGrpSpPr>
        <p:grpSpPr>
          <a:xfrm>
            <a:off x="7120448" y="2624605"/>
            <a:ext cx="4554300" cy="1202591"/>
            <a:chOff x="7120448" y="1152751"/>
            <a:chExt cx="4554300" cy="1202591"/>
          </a:xfrm>
        </p:grpSpPr>
        <p:pic>
          <p:nvPicPr>
            <p:cNvPr id="46" name="Picture 4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52442899-8C3F-4FC9-8E59-D391AE67DD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0448" y="1152751"/>
              <a:ext cx="4554300" cy="1202591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3D2E099-7306-4D7F-9706-943551C54909}"/>
                </a:ext>
              </a:extLst>
            </p:cNvPr>
            <p:cNvSpPr txBox="1"/>
            <p:nvPr/>
          </p:nvSpPr>
          <p:spPr>
            <a:xfrm>
              <a:off x="7906333" y="1532956"/>
              <a:ext cx="362554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159 บาท 75 สตางค์</a:t>
              </a:r>
            </a:p>
          </p:txBody>
        </p:sp>
      </p:grpSp>
      <p:grpSp>
        <p:nvGrpSpPr>
          <p:cNvPr id="54" name="5">
            <a:extLst>
              <a:ext uri="{FF2B5EF4-FFF2-40B4-BE49-F238E27FC236}">
                <a16:creationId xmlns:a16="http://schemas.microsoft.com/office/drawing/2014/main" id="{70035AF0-A0D6-4E01-A897-156D738B2B18}"/>
              </a:ext>
            </a:extLst>
          </p:cNvPr>
          <p:cNvGrpSpPr/>
          <p:nvPr/>
        </p:nvGrpSpPr>
        <p:grpSpPr>
          <a:xfrm>
            <a:off x="2178568" y="4101030"/>
            <a:ext cx="4549727" cy="1198019"/>
            <a:chOff x="2178568" y="1157323"/>
            <a:chExt cx="4549727" cy="1198019"/>
          </a:xfrm>
        </p:grpSpPr>
        <p:pic>
          <p:nvPicPr>
            <p:cNvPr id="58" name="Picture 5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FD6DDDA0-B73A-406E-89F4-57F503589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8568" y="1157323"/>
              <a:ext cx="4549727" cy="1198019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62360469-2645-47A5-9D1B-7B9DC35F8F79}"/>
                </a:ext>
              </a:extLst>
            </p:cNvPr>
            <p:cNvSpPr txBox="1"/>
            <p:nvPr/>
          </p:nvSpPr>
          <p:spPr>
            <a:xfrm>
              <a:off x="2987380" y="1532956"/>
              <a:ext cx="362554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7</a:t>
              </a:r>
              <a:r>
                <a:rPr lang="en-US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,</a:t>
              </a: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818 บาท 75 สตางค์</a:t>
              </a:r>
            </a:p>
          </p:txBody>
        </p:sp>
      </p:grpSp>
      <p:grpSp>
        <p:nvGrpSpPr>
          <p:cNvPr id="55" name="6">
            <a:extLst>
              <a:ext uri="{FF2B5EF4-FFF2-40B4-BE49-F238E27FC236}">
                <a16:creationId xmlns:a16="http://schemas.microsoft.com/office/drawing/2014/main" id="{D0364576-2F7A-47B7-84DB-C760EFDA652E}"/>
              </a:ext>
            </a:extLst>
          </p:cNvPr>
          <p:cNvGrpSpPr/>
          <p:nvPr/>
        </p:nvGrpSpPr>
        <p:grpSpPr>
          <a:xfrm>
            <a:off x="7120448" y="4096458"/>
            <a:ext cx="4554300" cy="1202591"/>
            <a:chOff x="7120448" y="1152751"/>
            <a:chExt cx="4554300" cy="1202591"/>
          </a:xfrm>
        </p:grpSpPr>
        <p:pic>
          <p:nvPicPr>
            <p:cNvPr id="56" name="Picture 5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2FA6C9B1-E1F6-43AF-9207-BB350C5FA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0448" y="1152751"/>
              <a:ext cx="4554300" cy="1202591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DD1381D-77C0-4BF5-8DE3-C4ABE7AB77D3}"/>
                </a:ext>
              </a:extLst>
            </p:cNvPr>
            <p:cNvSpPr txBox="1"/>
            <p:nvPr/>
          </p:nvSpPr>
          <p:spPr>
            <a:xfrm>
              <a:off x="7906333" y="1532956"/>
              <a:ext cx="362554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7</a:t>
              </a:r>
              <a:r>
                <a:rPr lang="en-US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,</a:t>
              </a: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8</a:t>
              </a:r>
              <a:r>
                <a:rPr lang="en-US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81</a:t>
              </a: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 บาท 75 สตางค์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1A87A02-A5AF-4925-8349-372456491B2C}"/>
              </a:ext>
            </a:extLst>
          </p:cNvPr>
          <p:cNvGrpSpPr/>
          <p:nvPr/>
        </p:nvGrpSpPr>
        <p:grpSpPr>
          <a:xfrm>
            <a:off x="517253" y="2892872"/>
            <a:ext cx="1380922" cy="659968"/>
            <a:chOff x="517253" y="1421018"/>
            <a:chExt cx="1380922" cy="659968"/>
          </a:xfrm>
        </p:grpSpPr>
        <p:pic>
          <p:nvPicPr>
            <p:cNvPr id="50" name="Picture 49" descr="Shape, circle&#10;&#10;Description automatically generated">
              <a:extLst>
                <a:ext uri="{FF2B5EF4-FFF2-40B4-BE49-F238E27FC236}">
                  <a16:creationId xmlns:a16="http://schemas.microsoft.com/office/drawing/2014/main" id="{85FA038A-046F-4944-BFCF-6D9723EE900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253" y="1427106"/>
              <a:ext cx="1380922" cy="653880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E103176-CDC9-44CF-A4B7-D73A1B35BE7B}"/>
                </a:ext>
              </a:extLst>
            </p:cNvPr>
            <p:cNvSpPr txBox="1"/>
            <p:nvPr/>
          </p:nvSpPr>
          <p:spPr>
            <a:xfrm>
              <a:off x="994354" y="1421018"/>
              <a:ext cx="4470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th-TH" sz="36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2</a:t>
              </a:r>
              <a:endParaRPr lang="en-US" sz="36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10FED34-7BCE-4998-99DF-B03FCAD9BA77}"/>
              </a:ext>
            </a:extLst>
          </p:cNvPr>
          <p:cNvGrpSpPr/>
          <p:nvPr/>
        </p:nvGrpSpPr>
        <p:grpSpPr>
          <a:xfrm>
            <a:off x="517253" y="4364725"/>
            <a:ext cx="1380922" cy="659968"/>
            <a:chOff x="517253" y="1421018"/>
            <a:chExt cx="1380922" cy="659968"/>
          </a:xfrm>
        </p:grpSpPr>
        <p:pic>
          <p:nvPicPr>
            <p:cNvPr id="60" name="Picture 59" descr="Shape, circle&#10;&#10;Description automatically generated">
              <a:extLst>
                <a:ext uri="{FF2B5EF4-FFF2-40B4-BE49-F238E27FC236}">
                  <a16:creationId xmlns:a16="http://schemas.microsoft.com/office/drawing/2014/main" id="{0BBC35A3-EA11-481F-A94D-34E92EB92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253" y="1427106"/>
              <a:ext cx="1380922" cy="65388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D3B0D2A0-15C7-4252-AC07-B747EDE43C75}"/>
                </a:ext>
              </a:extLst>
            </p:cNvPr>
            <p:cNvSpPr txBox="1"/>
            <p:nvPr/>
          </p:nvSpPr>
          <p:spPr>
            <a:xfrm>
              <a:off x="994354" y="1421018"/>
              <a:ext cx="4470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th-TH" sz="36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3</a:t>
              </a:r>
              <a:endParaRPr lang="en-US" sz="36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63" name="ถูก1">
            <a:extLst>
              <a:ext uri="{FF2B5EF4-FFF2-40B4-BE49-F238E27FC236}">
                <a16:creationId xmlns:a16="http://schemas.microsoft.com/office/drawing/2014/main" id="{E2722DB3-A229-46C6-835E-7589B74BF88B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431" y="1286447"/>
            <a:ext cx="936000" cy="936000"/>
          </a:xfrm>
          <a:prstGeom prst="rect">
            <a:avLst/>
          </a:prstGeom>
        </p:spPr>
      </p:pic>
      <p:pic>
        <p:nvPicPr>
          <p:cNvPr id="65" name="ถูก1">
            <a:extLst>
              <a:ext uri="{FF2B5EF4-FFF2-40B4-BE49-F238E27FC236}">
                <a16:creationId xmlns:a16="http://schemas.microsoft.com/office/drawing/2014/main" id="{393D766F-E751-4AA2-BFAA-EA1964D6BED2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431" y="2759526"/>
            <a:ext cx="936000" cy="936000"/>
          </a:xfrm>
          <a:prstGeom prst="rect">
            <a:avLst/>
          </a:prstGeom>
        </p:spPr>
      </p:pic>
      <p:pic>
        <p:nvPicPr>
          <p:cNvPr id="66" name="ผิด2">
            <a:extLst>
              <a:ext uri="{FF2B5EF4-FFF2-40B4-BE49-F238E27FC236}">
                <a16:creationId xmlns:a16="http://schemas.microsoft.com/office/drawing/2014/main" id="{1739DBB1-BB73-4808-A33D-45717817B5F7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431" y="4269353"/>
            <a:ext cx="936000" cy="936000"/>
          </a:xfrm>
          <a:prstGeom prst="rect">
            <a:avLst/>
          </a:prstGeom>
        </p:spPr>
      </p:pic>
      <p:pic>
        <p:nvPicPr>
          <p:cNvPr id="70" name="ผิด2">
            <a:extLst>
              <a:ext uri="{FF2B5EF4-FFF2-40B4-BE49-F238E27FC236}">
                <a16:creationId xmlns:a16="http://schemas.microsoft.com/office/drawing/2014/main" id="{8F658E90-B9C3-45EE-B664-6806BCE0D40D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598" y="1286447"/>
            <a:ext cx="936000" cy="936000"/>
          </a:xfrm>
          <a:prstGeom prst="rect">
            <a:avLst/>
          </a:prstGeom>
        </p:spPr>
      </p:pic>
      <p:pic>
        <p:nvPicPr>
          <p:cNvPr id="72" name="ผิด2">
            <a:extLst>
              <a:ext uri="{FF2B5EF4-FFF2-40B4-BE49-F238E27FC236}">
                <a16:creationId xmlns:a16="http://schemas.microsoft.com/office/drawing/2014/main" id="{E21673AE-6ABE-4461-9F20-AC01CB7590EE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598" y="2759526"/>
            <a:ext cx="936000" cy="936000"/>
          </a:xfrm>
          <a:prstGeom prst="rect">
            <a:avLst/>
          </a:prstGeom>
        </p:spPr>
      </p:pic>
      <p:pic>
        <p:nvPicPr>
          <p:cNvPr id="75" name="ถูก1">
            <a:extLst>
              <a:ext uri="{FF2B5EF4-FFF2-40B4-BE49-F238E27FC236}">
                <a16:creationId xmlns:a16="http://schemas.microsoft.com/office/drawing/2014/main" id="{4D4FC8E7-2368-4A8A-950D-2314ABD99D78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598" y="4213465"/>
            <a:ext cx="936000" cy="936000"/>
          </a:xfrm>
          <a:prstGeom prst="rect">
            <a:avLst/>
          </a:prstGeom>
        </p:spPr>
      </p:pic>
      <p:pic>
        <p:nvPicPr>
          <p:cNvPr id="76" name="Picture 75" descr="Ico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CF77F9D-3484-48E9-9036-1FD82C14E16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799" y="5666297"/>
            <a:ext cx="954140" cy="949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07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339C044E-43BB-448B-97D7-F0A4C2B63A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18"/>
            <a:ext cx="12192000" cy="686108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AFCCAA2-D9CA-4B03-87B8-0B6D6E914E64}"/>
              </a:ext>
            </a:extLst>
          </p:cNvPr>
          <p:cNvSpPr/>
          <p:nvPr/>
        </p:nvSpPr>
        <p:spPr>
          <a:xfrm flipH="1">
            <a:off x="379068" y="1456563"/>
            <a:ext cx="11331616" cy="5139286"/>
          </a:xfrm>
          <a:prstGeom prst="roundRect">
            <a:avLst>
              <a:gd name="adj" fmla="val 48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4FACED1-DA48-4895-BB6C-57B546BDA130}"/>
              </a:ext>
            </a:extLst>
          </p:cNvPr>
          <p:cNvSpPr/>
          <p:nvPr/>
        </p:nvSpPr>
        <p:spPr>
          <a:xfrm>
            <a:off x="379068" y="173621"/>
            <a:ext cx="11331616" cy="1055351"/>
          </a:xfrm>
          <a:prstGeom prst="roundRect">
            <a:avLst>
              <a:gd name="adj" fmla="val 48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204A1E-BA06-4F20-87B4-2D52D067CA83}"/>
              </a:ext>
            </a:extLst>
          </p:cNvPr>
          <p:cNvSpPr txBox="1"/>
          <p:nvPr/>
        </p:nvSpPr>
        <p:spPr>
          <a:xfrm>
            <a:off x="390644" y="100824"/>
            <a:ext cx="11331616" cy="1065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>
                <a:latin typeface="Mali" panose="00000800000000000000" pitchFamily="2" charset="-34"/>
                <a:cs typeface="Mali" panose="00000800000000000000" pitchFamily="2" charset="-34"/>
              </a:rPr>
              <a:t>GAME TIME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38A2021D-90E3-42B1-8916-23168C0B61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101" y="1581028"/>
            <a:ext cx="4992629" cy="492394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F8FAA11-76DD-46AB-965C-06474BC2AABB}"/>
              </a:ext>
            </a:extLst>
          </p:cNvPr>
          <p:cNvGrpSpPr/>
          <p:nvPr/>
        </p:nvGrpSpPr>
        <p:grpSpPr>
          <a:xfrm>
            <a:off x="1383639" y="1845160"/>
            <a:ext cx="3961553" cy="1069659"/>
            <a:chOff x="974426" y="3329393"/>
            <a:chExt cx="4176000" cy="106965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9D927B0-9DB1-4A25-8BAA-059455E4D5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23235" y="3329393"/>
              <a:ext cx="4068000" cy="1069659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08C426B-5947-4D76-9E7A-2C594DA08BC8}"/>
                </a:ext>
              </a:extLst>
            </p:cNvPr>
            <p:cNvSpPr txBox="1"/>
            <p:nvPr/>
          </p:nvSpPr>
          <p:spPr>
            <a:xfrm>
              <a:off x="974426" y="3494578"/>
              <a:ext cx="4176000" cy="6599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b="0" i="0" u="none" strike="noStrike" dirty="0">
                  <a:solidFill>
                    <a:srgbClr val="000000"/>
                  </a:solidFill>
                  <a:effectLst/>
                  <a:latin typeface="Mali" panose="00000800000000000000" pitchFamily="2" charset="-34"/>
                  <a:cs typeface="Mali" panose="00000800000000000000" pitchFamily="2" charset="-34"/>
                </a:rPr>
                <a:t>885 บาท 50 สตางค์</a:t>
              </a:r>
              <a:endParaRPr lang="en-US" sz="28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52" name="มากกว่า1">
            <a:extLst>
              <a:ext uri="{FF2B5EF4-FFF2-40B4-BE49-F238E27FC236}">
                <a16:creationId xmlns:a16="http://schemas.microsoft.com/office/drawing/2014/main" id="{CBAD8EC9-92BD-4993-90BB-226402833327}"/>
              </a:ext>
            </a:extLst>
          </p:cNvPr>
          <p:cNvGrpSpPr/>
          <p:nvPr/>
        </p:nvGrpSpPr>
        <p:grpSpPr>
          <a:xfrm>
            <a:off x="1510415" y="3058245"/>
            <a:ext cx="3708000" cy="919534"/>
            <a:chOff x="5377034" y="3149468"/>
            <a:chExt cx="3669170" cy="909903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5FE3AA4F-F182-4C06-8417-26F3B956B7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77034" y="3149468"/>
              <a:ext cx="3669170" cy="909903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25B0391-0E06-41AE-A81A-88728CAE601F}"/>
                </a:ext>
              </a:extLst>
            </p:cNvPr>
            <p:cNvSpPr txBox="1"/>
            <p:nvPr/>
          </p:nvSpPr>
          <p:spPr>
            <a:xfrm>
              <a:off x="6091540" y="3214633"/>
              <a:ext cx="2290414" cy="7332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200" dirty="0">
                  <a:solidFill>
                    <a:schemeClr val="bg1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มากกว่า</a:t>
              </a:r>
              <a:endParaRPr lang="en-US" sz="32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55" name="น้อยกว่า1">
            <a:extLst>
              <a:ext uri="{FF2B5EF4-FFF2-40B4-BE49-F238E27FC236}">
                <a16:creationId xmlns:a16="http://schemas.microsoft.com/office/drawing/2014/main" id="{88C57FC6-192E-4518-B4C5-DC0482F48F85}"/>
              </a:ext>
            </a:extLst>
          </p:cNvPr>
          <p:cNvGrpSpPr/>
          <p:nvPr/>
        </p:nvGrpSpPr>
        <p:grpSpPr>
          <a:xfrm>
            <a:off x="1510415" y="4121205"/>
            <a:ext cx="3708000" cy="919534"/>
            <a:chOff x="5377034" y="3149468"/>
            <a:chExt cx="3669170" cy="909903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7069DA4D-4A09-4EF4-BB5E-20653757F2F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77034" y="3149468"/>
              <a:ext cx="3669170" cy="909903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ED206F1-CD71-4A7F-B662-6412B55AC7C3}"/>
                </a:ext>
              </a:extLst>
            </p:cNvPr>
            <p:cNvSpPr txBox="1"/>
            <p:nvPr/>
          </p:nvSpPr>
          <p:spPr>
            <a:xfrm>
              <a:off x="6091540" y="3214633"/>
              <a:ext cx="2290414" cy="7332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200" dirty="0">
                  <a:solidFill>
                    <a:schemeClr val="bg1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น้อยกว่า</a:t>
              </a:r>
              <a:endParaRPr lang="en-US" sz="32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E5F89D55-3B69-443A-9B8C-0C0EF7EBF6B1}"/>
              </a:ext>
            </a:extLst>
          </p:cNvPr>
          <p:cNvGrpSpPr/>
          <p:nvPr/>
        </p:nvGrpSpPr>
        <p:grpSpPr>
          <a:xfrm>
            <a:off x="1383639" y="5184164"/>
            <a:ext cx="3961553" cy="1069659"/>
            <a:chOff x="974426" y="3329393"/>
            <a:chExt cx="4176000" cy="1069659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344AD3E5-8ADF-4A38-940B-73B27028D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23235" y="3329393"/>
              <a:ext cx="4068000" cy="1069659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0D828EFB-7A3C-4A2E-86E0-B9959BA78324}"/>
                </a:ext>
              </a:extLst>
            </p:cNvPr>
            <p:cNvSpPr txBox="1"/>
            <p:nvPr/>
          </p:nvSpPr>
          <p:spPr>
            <a:xfrm>
              <a:off x="974426" y="3506155"/>
              <a:ext cx="4176000" cy="6599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b="0" i="0" u="none" strike="noStrike" dirty="0">
                  <a:solidFill>
                    <a:srgbClr val="000000"/>
                  </a:solidFill>
                  <a:effectLst/>
                  <a:latin typeface="Mali" panose="00000800000000000000" pitchFamily="2" charset="-34"/>
                  <a:cs typeface="Mali" panose="00000800000000000000" pitchFamily="2" charset="-34"/>
                </a:rPr>
                <a:t>885 บาท 25 สตางค์</a:t>
              </a:r>
              <a:endParaRPr lang="en-US" sz="28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pic>
        <p:nvPicPr>
          <p:cNvPr id="82" name="Picture 81">
            <a:extLst>
              <a:ext uri="{FF2B5EF4-FFF2-40B4-BE49-F238E27FC236}">
                <a16:creationId xmlns:a16="http://schemas.microsoft.com/office/drawing/2014/main" id="{750869A6-BB65-40CF-A963-C5EDE4B9EC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69628" y="1516948"/>
            <a:ext cx="4883728" cy="5014821"/>
          </a:xfrm>
          <a:prstGeom prst="rect">
            <a:avLst/>
          </a:prstGeom>
        </p:spPr>
      </p:pic>
      <p:grpSp>
        <p:nvGrpSpPr>
          <p:cNvPr id="84" name="Group 83">
            <a:extLst>
              <a:ext uri="{FF2B5EF4-FFF2-40B4-BE49-F238E27FC236}">
                <a16:creationId xmlns:a16="http://schemas.microsoft.com/office/drawing/2014/main" id="{27018E33-B32B-495E-99C2-5FE7A6F9F6B9}"/>
              </a:ext>
            </a:extLst>
          </p:cNvPr>
          <p:cNvGrpSpPr/>
          <p:nvPr/>
        </p:nvGrpSpPr>
        <p:grpSpPr>
          <a:xfrm>
            <a:off x="6900166" y="1845160"/>
            <a:ext cx="3961553" cy="1069659"/>
            <a:chOff x="974426" y="3329393"/>
            <a:chExt cx="4176000" cy="1069659"/>
          </a:xfrm>
        </p:grpSpPr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4E2ABDCE-9888-4ABD-9507-542B1B1DC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23235" y="3329393"/>
              <a:ext cx="4068000" cy="1069659"/>
            </a:xfrm>
            <a:prstGeom prst="rect">
              <a:avLst/>
            </a:prstGeom>
          </p:spPr>
        </p:pic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714CD974-5869-46B5-9B70-20F571D1D2EB}"/>
                </a:ext>
              </a:extLst>
            </p:cNvPr>
            <p:cNvSpPr txBox="1"/>
            <p:nvPr/>
          </p:nvSpPr>
          <p:spPr>
            <a:xfrm>
              <a:off x="974426" y="3483003"/>
              <a:ext cx="4176000" cy="6599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solidFill>
                    <a:srgbClr val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45</a:t>
              </a:r>
              <a:r>
                <a:rPr lang="th-TH" sz="2800" b="0" i="0" u="none" strike="noStrike" dirty="0">
                  <a:solidFill>
                    <a:srgbClr val="000000"/>
                  </a:solidFill>
                  <a:effectLst/>
                  <a:latin typeface="Mali" panose="00000800000000000000" pitchFamily="2" charset="-34"/>
                  <a:cs typeface="Mali" panose="00000800000000000000" pitchFamily="2" charset="-34"/>
                </a:rPr>
                <a:t> บาท 75 สตางค์</a:t>
              </a:r>
              <a:r>
                <a:rPr lang="th-TH" sz="2800" dirty="0">
                  <a:latin typeface="Mali" panose="00000800000000000000" pitchFamily="2" charset="-34"/>
                  <a:cs typeface="Mali" panose="00000800000000000000" pitchFamily="2" charset="-34"/>
                </a:rPr>
                <a:t> </a:t>
              </a:r>
              <a:endParaRPr lang="en-US" sz="28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85" name="มากกว่า2">
            <a:extLst>
              <a:ext uri="{FF2B5EF4-FFF2-40B4-BE49-F238E27FC236}">
                <a16:creationId xmlns:a16="http://schemas.microsoft.com/office/drawing/2014/main" id="{4338C597-9805-45CF-B13C-D942D5836D12}"/>
              </a:ext>
            </a:extLst>
          </p:cNvPr>
          <p:cNvGrpSpPr/>
          <p:nvPr/>
        </p:nvGrpSpPr>
        <p:grpSpPr>
          <a:xfrm>
            <a:off x="7026942" y="3058245"/>
            <a:ext cx="3708000" cy="919534"/>
            <a:chOff x="5377034" y="3149468"/>
            <a:chExt cx="3669170" cy="909903"/>
          </a:xfrm>
        </p:grpSpPr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9E53A3CC-0BCE-43FB-991B-69E656684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77034" y="3149468"/>
              <a:ext cx="3669170" cy="909903"/>
            </a:xfrm>
            <a:prstGeom prst="rect">
              <a:avLst/>
            </a:prstGeom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4983D43C-72D1-4C31-A4B5-A7D9526DFD40}"/>
                </a:ext>
              </a:extLst>
            </p:cNvPr>
            <p:cNvSpPr txBox="1"/>
            <p:nvPr/>
          </p:nvSpPr>
          <p:spPr>
            <a:xfrm>
              <a:off x="6091540" y="3214633"/>
              <a:ext cx="2290414" cy="7332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200" dirty="0">
                  <a:solidFill>
                    <a:schemeClr val="bg1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มากกว่า</a:t>
              </a:r>
              <a:endParaRPr lang="en-US" sz="32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86" name="น้อยกว่า2">
            <a:extLst>
              <a:ext uri="{FF2B5EF4-FFF2-40B4-BE49-F238E27FC236}">
                <a16:creationId xmlns:a16="http://schemas.microsoft.com/office/drawing/2014/main" id="{4E868683-A30F-420E-8768-C2058DA37622}"/>
              </a:ext>
            </a:extLst>
          </p:cNvPr>
          <p:cNvGrpSpPr/>
          <p:nvPr/>
        </p:nvGrpSpPr>
        <p:grpSpPr>
          <a:xfrm>
            <a:off x="7026942" y="4121205"/>
            <a:ext cx="3708000" cy="919534"/>
            <a:chOff x="5377034" y="3149468"/>
            <a:chExt cx="3669170" cy="909903"/>
          </a:xfrm>
        </p:grpSpPr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745B10BC-07B6-4BF8-A1B0-8954CF6636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77034" y="3149468"/>
              <a:ext cx="3669170" cy="909903"/>
            </a:xfrm>
            <a:prstGeom prst="rect">
              <a:avLst/>
            </a:prstGeom>
          </p:spPr>
        </p:pic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076E6284-4084-4B35-BC96-0AFF3AAB3AA8}"/>
                </a:ext>
              </a:extLst>
            </p:cNvPr>
            <p:cNvSpPr txBox="1"/>
            <p:nvPr/>
          </p:nvSpPr>
          <p:spPr>
            <a:xfrm>
              <a:off x="6091540" y="3214633"/>
              <a:ext cx="2290414" cy="7332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200" dirty="0">
                  <a:solidFill>
                    <a:schemeClr val="bg1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น้อยกว่า</a:t>
              </a:r>
              <a:endParaRPr lang="en-US" sz="32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69033060-C1FE-4BB8-A2FA-0F48ADFF563E}"/>
              </a:ext>
            </a:extLst>
          </p:cNvPr>
          <p:cNvGrpSpPr/>
          <p:nvPr/>
        </p:nvGrpSpPr>
        <p:grpSpPr>
          <a:xfrm>
            <a:off x="6900166" y="5184164"/>
            <a:ext cx="3961553" cy="1069659"/>
            <a:chOff x="974426" y="3329393"/>
            <a:chExt cx="4176000" cy="1069659"/>
          </a:xfrm>
        </p:grpSpPr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4020C5DA-CCDE-47E4-A58D-EFF291309B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23235" y="3329393"/>
              <a:ext cx="4068000" cy="1069659"/>
            </a:xfrm>
            <a:prstGeom prst="rect">
              <a:avLst/>
            </a:prstGeom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612A1FAC-1771-41A0-A4AD-224489A20641}"/>
                </a:ext>
              </a:extLst>
            </p:cNvPr>
            <p:cNvSpPr txBox="1"/>
            <p:nvPr/>
          </p:nvSpPr>
          <p:spPr>
            <a:xfrm>
              <a:off x="974426" y="3506154"/>
              <a:ext cx="4176000" cy="6599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b="0" i="0" u="none" strike="noStrike" dirty="0">
                  <a:solidFill>
                    <a:srgbClr val="000000"/>
                  </a:solidFill>
                  <a:effectLst/>
                  <a:latin typeface="Mali" panose="00000800000000000000" pitchFamily="2" charset="-34"/>
                  <a:cs typeface="Mali" panose="00000800000000000000" pitchFamily="2" charset="-34"/>
                </a:rPr>
                <a:t>54 บาท 75 สตางค์</a:t>
              </a:r>
              <a:r>
                <a:rPr lang="th-TH" sz="2800" dirty="0">
                  <a:latin typeface="Mali" panose="00000800000000000000" pitchFamily="2" charset="-34"/>
                  <a:cs typeface="Mali" panose="00000800000000000000" pitchFamily="2" charset="-34"/>
                </a:rPr>
                <a:t> </a:t>
              </a:r>
              <a:endParaRPr lang="en-US" sz="28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pic>
        <p:nvPicPr>
          <p:cNvPr id="99" name="Picture 98">
            <a:extLst>
              <a:ext uri="{FF2B5EF4-FFF2-40B4-BE49-F238E27FC236}">
                <a16:creationId xmlns:a16="http://schemas.microsoft.com/office/drawing/2014/main" id="{F96C0BE1-7B8B-49A5-949A-4F07E29519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93788" y="265584"/>
            <a:ext cx="841663" cy="911802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877D0CB0-1BB3-4143-BD3A-98D55607D4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8056551" y="265584"/>
            <a:ext cx="841663" cy="911802"/>
          </a:xfrm>
          <a:prstGeom prst="rect">
            <a:avLst/>
          </a:prstGeom>
        </p:spPr>
      </p:pic>
      <p:grpSp>
        <p:nvGrpSpPr>
          <p:cNvPr id="109" name="Group 108">
            <a:extLst>
              <a:ext uri="{FF2B5EF4-FFF2-40B4-BE49-F238E27FC236}">
                <a16:creationId xmlns:a16="http://schemas.microsoft.com/office/drawing/2014/main" id="{147F9720-B749-4CBF-A734-253D0E532C01}"/>
              </a:ext>
            </a:extLst>
          </p:cNvPr>
          <p:cNvGrpSpPr/>
          <p:nvPr/>
        </p:nvGrpSpPr>
        <p:grpSpPr>
          <a:xfrm>
            <a:off x="656653" y="1181114"/>
            <a:ext cx="773289" cy="1186992"/>
            <a:chOff x="656653" y="1166559"/>
            <a:chExt cx="773289" cy="1186992"/>
          </a:xfrm>
        </p:grpSpPr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A79FBB48-3D7D-44A9-B07D-BFC17E33E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56653" y="1527563"/>
              <a:ext cx="773289" cy="773289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A444DD4F-9F20-423B-9378-57F59D7E0A68}"/>
                </a:ext>
              </a:extLst>
            </p:cNvPr>
            <p:cNvSpPr txBox="1"/>
            <p:nvPr/>
          </p:nvSpPr>
          <p:spPr>
            <a:xfrm>
              <a:off x="745949" y="1166559"/>
              <a:ext cx="566694" cy="118699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5400" dirty="0">
                  <a:latin typeface="Mali" panose="00000800000000000000" pitchFamily="2" charset="-34"/>
                  <a:cs typeface="Mali" panose="00000800000000000000" pitchFamily="2" charset="-34"/>
                </a:rPr>
                <a:t>1</a:t>
              </a:r>
              <a:endParaRPr lang="en-US" sz="54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6D048090-23AA-434A-8030-87B474DA657F}"/>
              </a:ext>
            </a:extLst>
          </p:cNvPr>
          <p:cNvGrpSpPr/>
          <p:nvPr/>
        </p:nvGrpSpPr>
        <p:grpSpPr>
          <a:xfrm>
            <a:off x="6120883" y="1181114"/>
            <a:ext cx="781561" cy="1186992"/>
            <a:chOff x="6120883" y="1195670"/>
            <a:chExt cx="781561" cy="1186992"/>
          </a:xfrm>
        </p:grpSpPr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66305607-D4BE-4280-9CB2-AF8336144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120883" y="1557184"/>
              <a:ext cx="781561" cy="781561"/>
            </a:xfrm>
            <a:prstGeom prst="rect">
              <a:avLst/>
            </a:prstGeom>
          </p:spPr>
        </p:pic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FA8914F4-CA01-4047-B3D8-9589CE6DE2C1}"/>
                </a:ext>
              </a:extLst>
            </p:cNvPr>
            <p:cNvSpPr txBox="1"/>
            <p:nvPr/>
          </p:nvSpPr>
          <p:spPr>
            <a:xfrm>
              <a:off x="6225182" y="1195670"/>
              <a:ext cx="566694" cy="118699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5400" dirty="0">
                  <a:latin typeface="Mali" panose="00000800000000000000" pitchFamily="2" charset="-34"/>
                  <a:cs typeface="Mali" panose="00000800000000000000" pitchFamily="2" charset="-34"/>
                </a:rPr>
                <a:t>2</a:t>
              </a:r>
              <a:endParaRPr lang="en-US" sz="54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pic>
        <p:nvPicPr>
          <p:cNvPr id="114" name="Picture 113">
            <a:extLst>
              <a:ext uri="{FF2B5EF4-FFF2-40B4-BE49-F238E27FC236}">
                <a16:creationId xmlns:a16="http://schemas.microsoft.com/office/drawing/2014/main" id="{52232FD8-0E38-45F9-92AB-603C0720738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46679" y="4149947"/>
            <a:ext cx="868527" cy="868527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9A366A14-E697-4A76-BA21-D5F571DA4CF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46679" y="3054615"/>
            <a:ext cx="868527" cy="868527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3E5B8D5-9A4B-4A5D-A1F0-51BC19E6AA1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626031" y="6202024"/>
            <a:ext cx="1395736" cy="55515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9DD2F766-10A8-43AE-8D8A-87F0DA731D2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30152" y="3064053"/>
            <a:ext cx="868527" cy="86852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20873E2-8DDD-4BBD-9769-F45B19FCCFA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30152" y="4167410"/>
            <a:ext cx="868527" cy="86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75899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339C044E-43BB-448B-97D7-F0A4C2B63A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18"/>
            <a:ext cx="12192000" cy="686108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AFCCAA2-D9CA-4B03-87B8-0B6D6E914E64}"/>
              </a:ext>
            </a:extLst>
          </p:cNvPr>
          <p:cNvSpPr/>
          <p:nvPr/>
        </p:nvSpPr>
        <p:spPr>
          <a:xfrm flipH="1">
            <a:off x="379068" y="1456563"/>
            <a:ext cx="11331616" cy="5139286"/>
          </a:xfrm>
          <a:prstGeom prst="roundRect">
            <a:avLst>
              <a:gd name="adj" fmla="val 48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4FACED1-DA48-4895-BB6C-57B546BDA130}"/>
              </a:ext>
            </a:extLst>
          </p:cNvPr>
          <p:cNvSpPr/>
          <p:nvPr/>
        </p:nvSpPr>
        <p:spPr>
          <a:xfrm>
            <a:off x="379068" y="173621"/>
            <a:ext cx="11331616" cy="1055351"/>
          </a:xfrm>
          <a:prstGeom prst="roundRect">
            <a:avLst>
              <a:gd name="adj" fmla="val 48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204A1E-BA06-4F20-87B4-2D52D067CA83}"/>
              </a:ext>
            </a:extLst>
          </p:cNvPr>
          <p:cNvSpPr txBox="1"/>
          <p:nvPr/>
        </p:nvSpPr>
        <p:spPr>
          <a:xfrm>
            <a:off x="390644" y="100824"/>
            <a:ext cx="11331616" cy="1065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>
                <a:latin typeface="Mali" panose="00000800000000000000" pitchFamily="2" charset="-34"/>
                <a:cs typeface="Mali" panose="00000800000000000000" pitchFamily="2" charset="-34"/>
              </a:rPr>
              <a:t>GAME TIME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38A2021D-90E3-42B1-8916-23168C0B61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101" y="1581028"/>
            <a:ext cx="4992629" cy="492394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F8FAA11-76DD-46AB-965C-06474BC2AABB}"/>
              </a:ext>
            </a:extLst>
          </p:cNvPr>
          <p:cNvGrpSpPr/>
          <p:nvPr/>
        </p:nvGrpSpPr>
        <p:grpSpPr>
          <a:xfrm>
            <a:off x="1383639" y="1845160"/>
            <a:ext cx="3961553" cy="1069659"/>
            <a:chOff x="974426" y="3329393"/>
            <a:chExt cx="4176000" cy="106965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9D927B0-9DB1-4A25-8BAA-059455E4D5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23235" y="3329393"/>
              <a:ext cx="4068000" cy="1069659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08C426B-5947-4D76-9E7A-2C594DA08BC8}"/>
                </a:ext>
              </a:extLst>
            </p:cNvPr>
            <p:cNvSpPr txBox="1"/>
            <p:nvPr/>
          </p:nvSpPr>
          <p:spPr>
            <a:xfrm>
              <a:off x="974426" y="3506155"/>
              <a:ext cx="4176000" cy="619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600" b="1" i="0" u="none" strike="noStrike" dirty="0">
                  <a:solidFill>
                    <a:srgbClr val="000000"/>
                  </a:solidFill>
                  <a:effectLst/>
                  <a:latin typeface="Mali" panose="00000800000000000000" pitchFamily="2" charset="-34"/>
                  <a:cs typeface="Mali" panose="00000800000000000000" pitchFamily="2" charset="-34"/>
                </a:rPr>
                <a:t>1,241 บาท 25 สตางค์</a:t>
              </a:r>
              <a:endParaRPr lang="en-US" sz="2600" b="1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52" name="มากกว่า1">
            <a:extLst>
              <a:ext uri="{FF2B5EF4-FFF2-40B4-BE49-F238E27FC236}">
                <a16:creationId xmlns:a16="http://schemas.microsoft.com/office/drawing/2014/main" id="{CBAD8EC9-92BD-4993-90BB-226402833327}"/>
              </a:ext>
            </a:extLst>
          </p:cNvPr>
          <p:cNvGrpSpPr/>
          <p:nvPr/>
        </p:nvGrpSpPr>
        <p:grpSpPr>
          <a:xfrm>
            <a:off x="1510415" y="3058245"/>
            <a:ext cx="3708000" cy="919534"/>
            <a:chOff x="5377034" y="3149468"/>
            <a:chExt cx="3669170" cy="909903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5FE3AA4F-F182-4C06-8417-26F3B956B7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77034" y="3149468"/>
              <a:ext cx="3669170" cy="909903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25B0391-0E06-41AE-A81A-88728CAE601F}"/>
                </a:ext>
              </a:extLst>
            </p:cNvPr>
            <p:cNvSpPr txBox="1"/>
            <p:nvPr/>
          </p:nvSpPr>
          <p:spPr>
            <a:xfrm>
              <a:off x="6091540" y="3214633"/>
              <a:ext cx="2290414" cy="7332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200" dirty="0">
                  <a:solidFill>
                    <a:schemeClr val="bg1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มากกว่า</a:t>
              </a:r>
              <a:endParaRPr lang="en-US" sz="32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55" name="น้อยกว่า1">
            <a:extLst>
              <a:ext uri="{FF2B5EF4-FFF2-40B4-BE49-F238E27FC236}">
                <a16:creationId xmlns:a16="http://schemas.microsoft.com/office/drawing/2014/main" id="{88C57FC6-192E-4518-B4C5-DC0482F48F85}"/>
              </a:ext>
            </a:extLst>
          </p:cNvPr>
          <p:cNvGrpSpPr/>
          <p:nvPr/>
        </p:nvGrpSpPr>
        <p:grpSpPr>
          <a:xfrm>
            <a:off x="1510415" y="4121205"/>
            <a:ext cx="3708000" cy="919534"/>
            <a:chOff x="5377034" y="3149468"/>
            <a:chExt cx="3669170" cy="909903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7069DA4D-4A09-4EF4-BB5E-20653757F2F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77034" y="3149468"/>
              <a:ext cx="3669170" cy="909903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ED206F1-CD71-4A7F-B662-6412B55AC7C3}"/>
                </a:ext>
              </a:extLst>
            </p:cNvPr>
            <p:cNvSpPr txBox="1"/>
            <p:nvPr/>
          </p:nvSpPr>
          <p:spPr>
            <a:xfrm>
              <a:off x="6091540" y="3214633"/>
              <a:ext cx="2290414" cy="7332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200" dirty="0">
                  <a:solidFill>
                    <a:schemeClr val="bg1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น้อยกว่า</a:t>
              </a:r>
              <a:endParaRPr lang="en-US" sz="32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E5F89D55-3B69-443A-9B8C-0C0EF7EBF6B1}"/>
              </a:ext>
            </a:extLst>
          </p:cNvPr>
          <p:cNvGrpSpPr/>
          <p:nvPr/>
        </p:nvGrpSpPr>
        <p:grpSpPr>
          <a:xfrm>
            <a:off x="1383639" y="5184164"/>
            <a:ext cx="3961553" cy="1069659"/>
            <a:chOff x="974426" y="3329393"/>
            <a:chExt cx="4176000" cy="1069659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344AD3E5-8ADF-4A38-940B-73B27028D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23235" y="3329393"/>
              <a:ext cx="4068000" cy="1069659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0D828EFB-7A3C-4A2E-86E0-B9959BA78324}"/>
                </a:ext>
              </a:extLst>
            </p:cNvPr>
            <p:cNvSpPr txBox="1"/>
            <p:nvPr/>
          </p:nvSpPr>
          <p:spPr>
            <a:xfrm>
              <a:off x="974426" y="3517730"/>
              <a:ext cx="4176000" cy="619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600" b="1" i="0" u="none" strike="noStrike" dirty="0">
                  <a:solidFill>
                    <a:srgbClr val="000000"/>
                  </a:solidFill>
                  <a:effectLst/>
                  <a:latin typeface="Mali" panose="00000800000000000000" pitchFamily="2" charset="-34"/>
                  <a:cs typeface="Mali" panose="00000800000000000000" pitchFamily="2" charset="-34"/>
                </a:rPr>
                <a:t>1,240 บาท 50 สตางค์</a:t>
              </a:r>
              <a:endParaRPr lang="en-US" sz="2600" b="1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pic>
        <p:nvPicPr>
          <p:cNvPr id="82" name="Picture 81">
            <a:extLst>
              <a:ext uri="{FF2B5EF4-FFF2-40B4-BE49-F238E27FC236}">
                <a16:creationId xmlns:a16="http://schemas.microsoft.com/office/drawing/2014/main" id="{750869A6-BB65-40CF-A963-C5EDE4B9EC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69628" y="1516948"/>
            <a:ext cx="4883728" cy="5014821"/>
          </a:xfrm>
          <a:prstGeom prst="rect">
            <a:avLst/>
          </a:prstGeom>
        </p:spPr>
      </p:pic>
      <p:grpSp>
        <p:nvGrpSpPr>
          <p:cNvPr id="84" name="Group 83">
            <a:extLst>
              <a:ext uri="{FF2B5EF4-FFF2-40B4-BE49-F238E27FC236}">
                <a16:creationId xmlns:a16="http://schemas.microsoft.com/office/drawing/2014/main" id="{27018E33-B32B-495E-99C2-5FE7A6F9F6B9}"/>
              </a:ext>
            </a:extLst>
          </p:cNvPr>
          <p:cNvGrpSpPr/>
          <p:nvPr/>
        </p:nvGrpSpPr>
        <p:grpSpPr>
          <a:xfrm>
            <a:off x="6900166" y="1845160"/>
            <a:ext cx="3961553" cy="1069659"/>
            <a:chOff x="974426" y="3329393"/>
            <a:chExt cx="4176000" cy="1069659"/>
          </a:xfrm>
        </p:grpSpPr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4E2ABDCE-9888-4ABD-9507-542B1B1DC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23235" y="3329393"/>
              <a:ext cx="4068000" cy="1069659"/>
            </a:xfrm>
            <a:prstGeom prst="rect">
              <a:avLst/>
            </a:prstGeom>
          </p:spPr>
        </p:pic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714CD974-5869-46B5-9B70-20F571D1D2EB}"/>
                </a:ext>
              </a:extLst>
            </p:cNvPr>
            <p:cNvSpPr txBox="1"/>
            <p:nvPr/>
          </p:nvSpPr>
          <p:spPr>
            <a:xfrm>
              <a:off x="974426" y="3471429"/>
              <a:ext cx="4176000" cy="6599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700" b="1" i="0" u="none" strike="noStrike" dirty="0">
                  <a:solidFill>
                    <a:srgbClr val="000000"/>
                  </a:solidFill>
                  <a:effectLst/>
                  <a:latin typeface="Mali" panose="00000800000000000000" pitchFamily="2" charset="-34"/>
                  <a:cs typeface="Mali" panose="00000800000000000000" pitchFamily="2" charset="-34"/>
                </a:rPr>
                <a:t>5</a:t>
              </a:r>
              <a:r>
                <a:rPr lang="en-US" sz="2700" b="1" i="0" u="none" strike="noStrike" dirty="0">
                  <a:solidFill>
                    <a:srgbClr val="000000"/>
                  </a:solidFill>
                  <a:effectLst/>
                  <a:latin typeface="Mali" panose="00000800000000000000" pitchFamily="2" charset="-34"/>
                  <a:cs typeface="Mali" panose="00000800000000000000" pitchFamily="2" charset="-34"/>
                </a:rPr>
                <a:t>,</a:t>
              </a:r>
              <a:r>
                <a:rPr lang="th-TH" sz="2700" b="1" i="0" u="none" strike="noStrike" dirty="0">
                  <a:solidFill>
                    <a:srgbClr val="000000"/>
                  </a:solidFill>
                  <a:effectLst/>
                  <a:latin typeface="Mali" panose="00000800000000000000" pitchFamily="2" charset="-34"/>
                  <a:cs typeface="Mali" panose="00000800000000000000" pitchFamily="2" charset="-34"/>
                </a:rPr>
                <a:t>9</a:t>
              </a:r>
              <a:r>
                <a:rPr lang="en-US" sz="2700" b="1" i="0" u="none" strike="noStrike" dirty="0">
                  <a:solidFill>
                    <a:srgbClr val="000000"/>
                  </a:solidFill>
                  <a:effectLst/>
                  <a:latin typeface="Mali" panose="00000800000000000000" pitchFamily="2" charset="-34"/>
                  <a:cs typeface="Mali" panose="00000800000000000000" pitchFamily="2" charset="-34"/>
                </a:rPr>
                <a:t>32</a:t>
              </a:r>
              <a:r>
                <a:rPr lang="th-TH" sz="2700" b="1" i="0" u="none" strike="noStrike" dirty="0">
                  <a:solidFill>
                    <a:srgbClr val="000000"/>
                  </a:solidFill>
                  <a:effectLst/>
                  <a:latin typeface="Mali" panose="00000800000000000000" pitchFamily="2" charset="-34"/>
                  <a:cs typeface="Mali" panose="00000800000000000000" pitchFamily="2" charset="-34"/>
                </a:rPr>
                <a:t> บาท </a:t>
              </a:r>
              <a:r>
                <a:rPr lang="en-US" sz="2700" b="1" i="0" u="none" strike="noStrike" dirty="0">
                  <a:solidFill>
                    <a:srgbClr val="000000"/>
                  </a:solidFill>
                  <a:effectLst/>
                  <a:latin typeface="Mali" panose="00000800000000000000" pitchFamily="2" charset="-34"/>
                  <a:cs typeface="Mali" panose="00000800000000000000" pitchFamily="2" charset="-34"/>
                </a:rPr>
                <a:t>75</a:t>
              </a:r>
              <a:r>
                <a:rPr lang="th-TH" sz="2700" b="1" i="0" u="none" strike="noStrike" dirty="0">
                  <a:solidFill>
                    <a:srgbClr val="000000"/>
                  </a:solidFill>
                  <a:effectLst/>
                  <a:latin typeface="Mali" panose="00000800000000000000" pitchFamily="2" charset="-34"/>
                  <a:cs typeface="Mali" panose="00000800000000000000" pitchFamily="2" charset="-34"/>
                </a:rPr>
                <a:t> สตางค์</a:t>
              </a:r>
              <a:endParaRPr lang="en-US" sz="2700" b="1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85" name="มากกว่า2">
            <a:extLst>
              <a:ext uri="{FF2B5EF4-FFF2-40B4-BE49-F238E27FC236}">
                <a16:creationId xmlns:a16="http://schemas.microsoft.com/office/drawing/2014/main" id="{4338C597-9805-45CF-B13C-D942D5836D12}"/>
              </a:ext>
            </a:extLst>
          </p:cNvPr>
          <p:cNvGrpSpPr/>
          <p:nvPr/>
        </p:nvGrpSpPr>
        <p:grpSpPr>
          <a:xfrm>
            <a:off x="7026942" y="3058245"/>
            <a:ext cx="3708000" cy="919534"/>
            <a:chOff x="5377034" y="3149468"/>
            <a:chExt cx="3669170" cy="909903"/>
          </a:xfrm>
        </p:grpSpPr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9E53A3CC-0BCE-43FB-991B-69E656684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77034" y="3149468"/>
              <a:ext cx="3669170" cy="909903"/>
            </a:xfrm>
            <a:prstGeom prst="rect">
              <a:avLst/>
            </a:prstGeom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4983D43C-72D1-4C31-A4B5-A7D9526DFD40}"/>
                </a:ext>
              </a:extLst>
            </p:cNvPr>
            <p:cNvSpPr txBox="1"/>
            <p:nvPr/>
          </p:nvSpPr>
          <p:spPr>
            <a:xfrm>
              <a:off x="6091540" y="3214633"/>
              <a:ext cx="2290414" cy="7332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200" dirty="0">
                  <a:solidFill>
                    <a:schemeClr val="bg1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มากกว่า</a:t>
              </a:r>
              <a:endParaRPr lang="en-US" sz="32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86" name="น้อยกว่า2">
            <a:extLst>
              <a:ext uri="{FF2B5EF4-FFF2-40B4-BE49-F238E27FC236}">
                <a16:creationId xmlns:a16="http://schemas.microsoft.com/office/drawing/2014/main" id="{4E868683-A30F-420E-8768-C2058DA37622}"/>
              </a:ext>
            </a:extLst>
          </p:cNvPr>
          <p:cNvGrpSpPr/>
          <p:nvPr/>
        </p:nvGrpSpPr>
        <p:grpSpPr>
          <a:xfrm>
            <a:off x="7026942" y="4121205"/>
            <a:ext cx="3708000" cy="919534"/>
            <a:chOff x="5377034" y="3149468"/>
            <a:chExt cx="3669170" cy="909903"/>
          </a:xfrm>
        </p:grpSpPr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745B10BC-07B6-4BF8-A1B0-8954CF6636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77034" y="3149468"/>
              <a:ext cx="3669170" cy="909903"/>
            </a:xfrm>
            <a:prstGeom prst="rect">
              <a:avLst/>
            </a:prstGeom>
          </p:spPr>
        </p:pic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076E6284-4084-4B35-BC96-0AFF3AAB3AA8}"/>
                </a:ext>
              </a:extLst>
            </p:cNvPr>
            <p:cNvSpPr txBox="1"/>
            <p:nvPr/>
          </p:nvSpPr>
          <p:spPr>
            <a:xfrm>
              <a:off x="6091540" y="3214633"/>
              <a:ext cx="2290414" cy="7332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200" dirty="0">
                  <a:solidFill>
                    <a:schemeClr val="bg1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น้อยกว่า</a:t>
              </a:r>
              <a:endParaRPr lang="en-US" sz="32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69033060-C1FE-4BB8-A2FA-0F48ADFF563E}"/>
              </a:ext>
            </a:extLst>
          </p:cNvPr>
          <p:cNvGrpSpPr/>
          <p:nvPr/>
        </p:nvGrpSpPr>
        <p:grpSpPr>
          <a:xfrm>
            <a:off x="6900166" y="5184164"/>
            <a:ext cx="3961553" cy="1069659"/>
            <a:chOff x="974426" y="3329393"/>
            <a:chExt cx="4176000" cy="1069659"/>
          </a:xfrm>
        </p:grpSpPr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4020C5DA-CCDE-47E4-A58D-EFF291309B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23235" y="3329393"/>
              <a:ext cx="4068000" cy="1069659"/>
            </a:xfrm>
            <a:prstGeom prst="rect">
              <a:avLst/>
            </a:prstGeom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612A1FAC-1771-41A0-A4AD-224489A20641}"/>
                </a:ext>
              </a:extLst>
            </p:cNvPr>
            <p:cNvSpPr txBox="1"/>
            <p:nvPr/>
          </p:nvSpPr>
          <p:spPr>
            <a:xfrm>
              <a:off x="974426" y="3517728"/>
              <a:ext cx="4176000" cy="6599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700" b="1" i="0" u="none" strike="noStrike" dirty="0">
                  <a:solidFill>
                    <a:srgbClr val="000000"/>
                  </a:solidFill>
                  <a:effectLst/>
                  <a:latin typeface="Mali" panose="00000800000000000000" pitchFamily="2" charset="-34"/>
                  <a:cs typeface="Mali" panose="00000800000000000000" pitchFamily="2" charset="-34"/>
                </a:rPr>
                <a:t>5</a:t>
              </a:r>
              <a:r>
                <a:rPr lang="en-US" sz="2700" b="1" i="0" u="none" strike="noStrike" dirty="0">
                  <a:solidFill>
                    <a:srgbClr val="000000"/>
                  </a:solidFill>
                  <a:effectLst/>
                  <a:latin typeface="Mali" panose="00000800000000000000" pitchFamily="2" charset="-34"/>
                  <a:cs typeface="Mali" panose="00000800000000000000" pitchFamily="2" charset="-34"/>
                </a:rPr>
                <a:t>,</a:t>
              </a:r>
              <a:r>
                <a:rPr lang="th-TH" sz="2700" b="1" i="0" u="none" strike="noStrike" dirty="0">
                  <a:solidFill>
                    <a:srgbClr val="000000"/>
                  </a:solidFill>
                  <a:effectLst/>
                  <a:latin typeface="Mali" panose="00000800000000000000" pitchFamily="2" charset="-34"/>
                  <a:cs typeface="Mali" panose="00000800000000000000" pitchFamily="2" charset="-34"/>
                </a:rPr>
                <a:t>923 บาท</a:t>
              </a:r>
              <a:r>
                <a:rPr lang="en-US" sz="2700" b="1" i="0" u="none" strike="noStrike" dirty="0">
                  <a:solidFill>
                    <a:srgbClr val="000000"/>
                  </a:solidFill>
                  <a:effectLst/>
                  <a:latin typeface="Mali" panose="00000800000000000000" pitchFamily="2" charset="-34"/>
                  <a:cs typeface="Mali" panose="00000800000000000000" pitchFamily="2" charset="-34"/>
                </a:rPr>
                <a:t> 25</a:t>
              </a:r>
              <a:r>
                <a:rPr lang="th-TH" sz="2700" b="1" i="0" u="none" strike="noStrike" dirty="0">
                  <a:solidFill>
                    <a:srgbClr val="000000"/>
                  </a:solidFill>
                  <a:effectLst/>
                  <a:latin typeface="Mali" panose="00000800000000000000" pitchFamily="2" charset="-34"/>
                  <a:cs typeface="Mali" panose="00000800000000000000" pitchFamily="2" charset="-34"/>
                </a:rPr>
                <a:t> สตางค์</a:t>
              </a:r>
              <a:endParaRPr lang="en-US" sz="2700" b="1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pic>
        <p:nvPicPr>
          <p:cNvPr id="99" name="Picture 98">
            <a:extLst>
              <a:ext uri="{FF2B5EF4-FFF2-40B4-BE49-F238E27FC236}">
                <a16:creationId xmlns:a16="http://schemas.microsoft.com/office/drawing/2014/main" id="{F96C0BE1-7B8B-49A5-949A-4F07E29519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93788" y="265584"/>
            <a:ext cx="841663" cy="911802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877D0CB0-1BB3-4143-BD3A-98D55607D4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8056551" y="265584"/>
            <a:ext cx="841663" cy="911802"/>
          </a:xfrm>
          <a:prstGeom prst="rect">
            <a:avLst/>
          </a:prstGeom>
        </p:spPr>
      </p:pic>
      <p:grpSp>
        <p:nvGrpSpPr>
          <p:cNvPr id="109" name="Group 108">
            <a:extLst>
              <a:ext uri="{FF2B5EF4-FFF2-40B4-BE49-F238E27FC236}">
                <a16:creationId xmlns:a16="http://schemas.microsoft.com/office/drawing/2014/main" id="{147F9720-B749-4CBF-A734-253D0E532C01}"/>
              </a:ext>
            </a:extLst>
          </p:cNvPr>
          <p:cNvGrpSpPr/>
          <p:nvPr/>
        </p:nvGrpSpPr>
        <p:grpSpPr>
          <a:xfrm>
            <a:off x="656653" y="1181114"/>
            <a:ext cx="773289" cy="1186992"/>
            <a:chOff x="656653" y="1166559"/>
            <a:chExt cx="773289" cy="1186992"/>
          </a:xfrm>
        </p:grpSpPr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A79FBB48-3D7D-44A9-B07D-BFC17E33E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56653" y="1527563"/>
              <a:ext cx="773289" cy="773289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A444DD4F-9F20-423B-9378-57F59D7E0A68}"/>
                </a:ext>
              </a:extLst>
            </p:cNvPr>
            <p:cNvSpPr txBox="1"/>
            <p:nvPr/>
          </p:nvSpPr>
          <p:spPr>
            <a:xfrm>
              <a:off x="745949" y="1166559"/>
              <a:ext cx="566694" cy="118699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5400" dirty="0">
                  <a:latin typeface="Mali" panose="00000800000000000000" pitchFamily="2" charset="-34"/>
                  <a:cs typeface="Mali" panose="00000800000000000000" pitchFamily="2" charset="-34"/>
                </a:rPr>
                <a:t>3</a:t>
              </a: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6D048090-23AA-434A-8030-87B474DA657F}"/>
              </a:ext>
            </a:extLst>
          </p:cNvPr>
          <p:cNvGrpSpPr/>
          <p:nvPr/>
        </p:nvGrpSpPr>
        <p:grpSpPr>
          <a:xfrm>
            <a:off x="6120883" y="1181114"/>
            <a:ext cx="781561" cy="1186992"/>
            <a:chOff x="6120883" y="1195670"/>
            <a:chExt cx="781561" cy="1186992"/>
          </a:xfrm>
        </p:grpSpPr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66305607-D4BE-4280-9CB2-AF8336144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120883" y="1557184"/>
              <a:ext cx="781561" cy="781561"/>
            </a:xfrm>
            <a:prstGeom prst="rect">
              <a:avLst/>
            </a:prstGeom>
          </p:spPr>
        </p:pic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FA8914F4-CA01-4047-B3D8-9589CE6DE2C1}"/>
                </a:ext>
              </a:extLst>
            </p:cNvPr>
            <p:cNvSpPr txBox="1"/>
            <p:nvPr/>
          </p:nvSpPr>
          <p:spPr>
            <a:xfrm>
              <a:off x="6225182" y="1195670"/>
              <a:ext cx="566694" cy="118699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5400" dirty="0">
                  <a:latin typeface="Mali" panose="00000800000000000000" pitchFamily="2" charset="-34"/>
                  <a:cs typeface="Mali" panose="00000800000000000000" pitchFamily="2" charset="-34"/>
                </a:rPr>
                <a:t>4</a:t>
              </a:r>
            </a:p>
          </p:txBody>
        </p:sp>
      </p:grpSp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3E5B8D5-9A4B-4A5D-A1F0-51BC19E6AA1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626031" y="6202024"/>
            <a:ext cx="1395736" cy="55515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7C5758F3-4F77-4B49-8251-238147FC872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46679" y="3065909"/>
            <a:ext cx="868527" cy="86852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8183EEFA-E167-4CC7-9056-D6DF0B32A7A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46679" y="4169266"/>
            <a:ext cx="868527" cy="86852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9DD2F766-10A8-43AE-8D8A-87F0DA731D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30152" y="3064053"/>
            <a:ext cx="868527" cy="86852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20873E2-8DDD-4BBD-9769-F45B19FCCFA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930152" y="4187060"/>
            <a:ext cx="868527" cy="86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539527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339C044E-43BB-448B-97D7-F0A4C2B63A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18"/>
            <a:ext cx="12192000" cy="686108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AFCCAA2-D9CA-4B03-87B8-0B6D6E914E64}"/>
              </a:ext>
            </a:extLst>
          </p:cNvPr>
          <p:cNvSpPr/>
          <p:nvPr/>
        </p:nvSpPr>
        <p:spPr>
          <a:xfrm flipH="1">
            <a:off x="379068" y="1456563"/>
            <a:ext cx="11331616" cy="5139286"/>
          </a:xfrm>
          <a:prstGeom prst="roundRect">
            <a:avLst>
              <a:gd name="adj" fmla="val 48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4FACED1-DA48-4895-BB6C-57B546BDA130}"/>
              </a:ext>
            </a:extLst>
          </p:cNvPr>
          <p:cNvSpPr/>
          <p:nvPr/>
        </p:nvSpPr>
        <p:spPr>
          <a:xfrm>
            <a:off x="379068" y="173621"/>
            <a:ext cx="11331616" cy="1055351"/>
          </a:xfrm>
          <a:prstGeom prst="roundRect">
            <a:avLst>
              <a:gd name="adj" fmla="val 48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204A1E-BA06-4F20-87B4-2D52D067CA83}"/>
              </a:ext>
            </a:extLst>
          </p:cNvPr>
          <p:cNvSpPr txBox="1"/>
          <p:nvPr/>
        </p:nvSpPr>
        <p:spPr>
          <a:xfrm>
            <a:off x="390644" y="100824"/>
            <a:ext cx="11331616" cy="1065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>
                <a:latin typeface="Mali" panose="00000800000000000000" pitchFamily="2" charset="-34"/>
                <a:cs typeface="Mali" panose="00000800000000000000" pitchFamily="2" charset="-34"/>
              </a:rPr>
              <a:t>GAME TIME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38A2021D-90E3-42B1-8916-23168C0B61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101" y="1581028"/>
            <a:ext cx="4992629" cy="492394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F8FAA11-76DD-46AB-965C-06474BC2AABB}"/>
              </a:ext>
            </a:extLst>
          </p:cNvPr>
          <p:cNvGrpSpPr/>
          <p:nvPr/>
        </p:nvGrpSpPr>
        <p:grpSpPr>
          <a:xfrm>
            <a:off x="1383639" y="1845160"/>
            <a:ext cx="3961553" cy="1069659"/>
            <a:chOff x="974426" y="3329393"/>
            <a:chExt cx="4176000" cy="106965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9D927B0-9DB1-4A25-8BAA-059455E4D5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23235" y="3329393"/>
              <a:ext cx="4068000" cy="1069659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08C426B-5947-4D76-9E7A-2C594DA08BC8}"/>
                </a:ext>
              </a:extLst>
            </p:cNvPr>
            <p:cNvSpPr txBox="1"/>
            <p:nvPr/>
          </p:nvSpPr>
          <p:spPr>
            <a:xfrm>
              <a:off x="974426" y="3506154"/>
              <a:ext cx="4176000" cy="68480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b="0" i="0" u="none" strike="noStrike" dirty="0">
                  <a:solidFill>
                    <a:srgbClr val="000000"/>
                  </a:solidFill>
                  <a:effectLst/>
                  <a:latin typeface="Mali" panose="00000800000000000000" pitchFamily="2" charset="-34"/>
                  <a:cs typeface="Mali" panose="00000800000000000000" pitchFamily="2" charset="-34"/>
                </a:rPr>
                <a:t>82</a:t>
              </a:r>
              <a:r>
                <a:rPr lang="en-US" sz="2800" b="0" i="0" u="none" strike="noStrike" dirty="0">
                  <a:solidFill>
                    <a:srgbClr val="000000"/>
                  </a:solidFill>
                  <a:effectLst/>
                  <a:latin typeface="Mali" panose="00000800000000000000" pitchFamily="2" charset="-34"/>
                  <a:cs typeface="Mali" panose="00000800000000000000" pitchFamily="2" charset="-34"/>
                </a:rPr>
                <a:t>0</a:t>
              </a:r>
              <a:r>
                <a:rPr lang="th-TH" sz="2800" b="0" i="0" u="none" strike="noStrike" dirty="0">
                  <a:solidFill>
                    <a:srgbClr val="000000"/>
                  </a:solidFill>
                  <a:effectLst/>
                  <a:latin typeface="Mali" panose="00000800000000000000" pitchFamily="2" charset="-34"/>
                  <a:cs typeface="Mali" panose="00000800000000000000" pitchFamily="2" charset="-34"/>
                </a:rPr>
                <a:t> บาท </a:t>
              </a:r>
              <a:r>
                <a:rPr lang="en-US" sz="2800" b="0" i="0" u="none" strike="noStrike" dirty="0">
                  <a:solidFill>
                    <a:srgbClr val="000000"/>
                  </a:solidFill>
                  <a:effectLst/>
                  <a:latin typeface="Mali" panose="00000800000000000000" pitchFamily="2" charset="-34"/>
                  <a:cs typeface="Mali" panose="00000800000000000000" pitchFamily="2" charset="-34"/>
                </a:rPr>
                <a:t>50</a:t>
              </a:r>
              <a:r>
                <a:rPr lang="th-TH" sz="2800" b="0" i="0" u="none" strike="noStrike" dirty="0">
                  <a:solidFill>
                    <a:srgbClr val="000000"/>
                  </a:solidFill>
                  <a:effectLst/>
                  <a:latin typeface="Mali" panose="00000800000000000000" pitchFamily="2" charset="-34"/>
                  <a:cs typeface="Mali" panose="00000800000000000000" pitchFamily="2" charset="-34"/>
                </a:rPr>
                <a:t> สตางค์</a:t>
              </a:r>
              <a:endParaRPr lang="en-US" sz="28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52" name="มากกว่า1">
            <a:extLst>
              <a:ext uri="{FF2B5EF4-FFF2-40B4-BE49-F238E27FC236}">
                <a16:creationId xmlns:a16="http://schemas.microsoft.com/office/drawing/2014/main" id="{CBAD8EC9-92BD-4993-90BB-226402833327}"/>
              </a:ext>
            </a:extLst>
          </p:cNvPr>
          <p:cNvGrpSpPr/>
          <p:nvPr/>
        </p:nvGrpSpPr>
        <p:grpSpPr>
          <a:xfrm>
            <a:off x="1510415" y="3058245"/>
            <a:ext cx="3708000" cy="919534"/>
            <a:chOff x="5377034" y="3149468"/>
            <a:chExt cx="3669170" cy="909903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5FE3AA4F-F182-4C06-8417-26F3B956B7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77034" y="3149468"/>
              <a:ext cx="3669170" cy="909903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25B0391-0E06-41AE-A81A-88728CAE601F}"/>
                </a:ext>
              </a:extLst>
            </p:cNvPr>
            <p:cNvSpPr txBox="1"/>
            <p:nvPr/>
          </p:nvSpPr>
          <p:spPr>
            <a:xfrm>
              <a:off x="6091540" y="3214633"/>
              <a:ext cx="2290414" cy="7332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200" dirty="0">
                  <a:solidFill>
                    <a:schemeClr val="bg1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มากกว่า</a:t>
              </a:r>
              <a:endParaRPr lang="en-US" sz="32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55" name="น้อยกว่า1">
            <a:extLst>
              <a:ext uri="{FF2B5EF4-FFF2-40B4-BE49-F238E27FC236}">
                <a16:creationId xmlns:a16="http://schemas.microsoft.com/office/drawing/2014/main" id="{88C57FC6-192E-4518-B4C5-DC0482F48F85}"/>
              </a:ext>
            </a:extLst>
          </p:cNvPr>
          <p:cNvGrpSpPr/>
          <p:nvPr/>
        </p:nvGrpSpPr>
        <p:grpSpPr>
          <a:xfrm>
            <a:off x="1510415" y="4121205"/>
            <a:ext cx="3708000" cy="919534"/>
            <a:chOff x="5377034" y="3149468"/>
            <a:chExt cx="3669170" cy="909903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7069DA4D-4A09-4EF4-BB5E-20653757F2F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77034" y="3149468"/>
              <a:ext cx="3669170" cy="909903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ED206F1-CD71-4A7F-B662-6412B55AC7C3}"/>
                </a:ext>
              </a:extLst>
            </p:cNvPr>
            <p:cNvSpPr txBox="1"/>
            <p:nvPr/>
          </p:nvSpPr>
          <p:spPr>
            <a:xfrm>
              <a:off x="6091540" y="3214633"/>
              <a:ext cx="2290414" cy="7332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200" dirty="0">
                  <a:solidFill>
                    <a:schemeClr val="bg1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น้อยกว่า</a:t>
              </a:r>
              <a:endParaRPr lang="en-US" sz="32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E5F89D55-3B69-443A-9B8C-0C0EF7EBF6B1}"/>
              </a:ext>
            </a:extLst>
          </p:cNvPr>
          <p:cNvGrpSpPr/>
          <p:nvPr/>
        </p:nvGrpSpPr>
        <p:grpSpPr>
          <a:xfrm>
            <a:off x="1383639" y="5184164"/>
            <a:ext cx="3961553" cy="1069659"/>
            <a:chOff x="974426" y="3329393"/>
            <a:chExt cx="4176000" cy="1069659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344AD3E5-8ADF-4A38-940B-73B27028D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23235" y="3329393"/>
              <a:ext cx="4068000" cy="1069659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0D828EFB-7A3C-4A2E-86E0-B9959BA78324}"/>
                </a:ext>
              </a:extLst>
            </p:cNvPr>
            <p:cNvSpPr txBox="1"/>
            <p:nvPr/>
          </p:nvSpPr>
          <p:spPr>
            <a:xfrm>
              <a:off x="974426" y="3517730"/>
              <a:ext cx="4176000" cy="68480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b="0" i="0" u="none" strike="noStrike" dirty="0">
                  <a:solidFill>
                    <a:srgbClr val="000000"/>
                  </a:solidFill>
                  <a:effectLst/>
                  <a:latin typeface="Mali" panose="00000800000000000000" pitchFamily="2" charset="-34"/>
                  <a:cs typeface="Mali" panose="00000800000000000000" pitchFamily="2" charset="-34"/>
                </a:rPr>
                <a:t>82</a:t>
              </a:r>
              <a:r>
                <a:rPr lang="en-US" sz="2800" b="0" i="0" u="none" strike="noStrike" dirty="0">
                  <a:solidFill>
                    <a:srgbClr val="000000"/>
                  </a:solidFill>
                  <a:effectLst/>
                  <a:latin typeface="Mali" panose="00000800000000000000" pitchFamily="2" charset="-34"/>
                  <a:cs typeface="Mali" panose="00000800000000000000" pitchFamily="2" charset="-34"/>
                </a:rPr>
                <a:t>0</a:t>
              </a:r>
              <a:r>
                <a:rPr lang="th-TH" sz="2800" b="0" i="0" u="none" strike="noStrike" dirty="0">
                  <a:solidFill>
                    <a:srgbClr val="000000"/>
                  </a:solidFill>
                  <a:effectLst/>
                  <a:latin typeface="Mali" panose="00000800000000000000" pitchFamily="2" charset="-34"/>
                  <a:cs typeface="Mali" panose="00000800000000000000" pitchFamily="2" charset="-34"/>
                </a:rPr>
                <a:t> บาท </a:t>
              </a:r>
              <a:r>
                <a:rPr lang="en-US" sz="2800" b="0" i="0" u="none" strike="noStrike" dirty="0">
                  <a:solidFill>
                    <a:srgbClr val="000000"/>
                  </a:solidFill>
                  <a:effectLst/>
                  <a:latin typeface="Mali" panose="00000800000000000000" pitchFamily="2" charset="-34"/>
                  <a:cs typeface="Mali" panose="00000800000000000000" pitchFamily="2" charset="-34"/>
                </a:rPr>
                <a:t>75</a:t>
              </a:r>
              <a:r>
                <a:rPr lang="th-TH" sz="2800" b="0" i="0" u="none" strike="noStrike" dirty="0">
                  <a:solidFill>
                    <a:srgbClr val="000000"/>
                  </a:solidFill>
                  <a:effectLst/>
                  <a:latin typeface="Mali" panose="00000800000000000000" pitchFamily="2" charset="-34"/>
                  <a:cs typeface="Mali" panose="00000800000000000000" pitchFamily="2" charset="-34"/>
                </a:rPr>
                <a:t> สตางค์</a:t>
              </a:r>
              <a:endParaRPr lang="en-US" sz="28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pic>
        <p:nvPicPr>
          <p:cNvPr id="82" name="Picture 81">
            <a:extLst>
              <a:ext uri="{FF2B5EF4-FFF2-40B4-BE49-F238E27FC236}">
                <a16:creationId xmlns:a16="http://schemas.microsoft.com/office/drawing/2014/main" id="{750869A6-BB65-40CF-A963-C5EDE4B9EC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69628" y="1516948"/>
            <a:ext cx="4883728" cy="5014821"/>
          </a:xfrm>
          <a:prstGeom prst="rect">
            <a:avLst/>
          </a:prstGeom>
        </p:spPr>
      </p:pic>
      <p:grpSp>
        <p:nvGrpSpPr>
          <p:cNvPr id="84" name="Group 83">
            <a:extLst>
              <a:ext uri="{FF2B5EF4-FFF2-40B4-BE49-F238E27FC236}">
                <a16:creationId xmlns:a16="http://schemas.microsoft.com/office/drawing/2014/main" id="{27018E33-B32B-495E-99C2-5FE7A6F9F6B9}"/>
              </a:ext>
            </a:extLst>
          </p:cNvPr>
          <p:cNvGrpSpPr/>
          <p:nvPr/>
        </p:nvGrpSpPr>
        <p:grpSpPr>
          <a:xfrm>
            <a:off x="6900166" y="1845160"/>
            <a:ext cx="3961553" cy="1069659"/>
            <a:chOff x="974426" y="3329393"/>
            <a:chExt cx="4176000" cy="1069659"/>
          </a:xfrm>
        </p:grpSpPr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4E2ABDCE-9888-4ABD-9507-542B1B1DC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23235" y="3329393"/>
              <a:ext cx="4068000" cy="1069659"/>
            </a:xfrm>
            <a:prstGeom prst="rect">
              <a:avLst/>
            </a:prstGeom>
          </p:spPr>
        </p:pic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714CD974-5869-46B5-9B70-20F571D1D2EB}"/>
                </a:ext>
              </a:extLst>
            </p:cNvPr>
            <p:cNvSpPr txBox="1"/>
            <p:nvPr/>
          </p:nvSpPr>
          <p:spPr>
            <a:xfrm>
              <a:off x="974426" y="3538168"/>
              <a:ext cx="4176000" cy="64248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600" b="0" i="0" u="none" strike="noStrike" dirty="0">
                  <a:solidFill>
                    <a:srgbClr val="000000"/>
                  </a:solidFill>
                  <a:effectLst/>
                  <a:latin typeface="Mali" panose="00000800000000000000" pitchFamily="2" charset="-34"/>
                  <a:cs typeface="Mali" panose="00000800000000000000" pitchFamily="2" charset="-34"/>
                </a:rPr>
                <a:t>2,074 บาท 50 สตางค์</a:t>
              </a:r>
              <a:endParaRPr lang="en-US" sz="26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85" name="มากกว่า2">
            <a:extLst>
              <a:ext uri="{FF2B5EF4-FFF2-40B4-BE49-F238E27FC236}">
                <a16:creationId xmlns:a16="http://schemas.microsoft.com/office/drawing/2014/main" id="{4338C597-9805-45CF-B13C-D942D5836D12}"/>
              </a:ext>
            </a:extLst>
          </p:cNvPr>
          <p:cNvGrpSpPr/>
          <p:nvPr/>
        </p:nvGrpSpPr>
        <p:grpSpPr>
          <a:xfrm>
            <a:off x="7026942" y="3058245"/>
            <a:ext cx="3708000" cy="919534"/>
            <a:chOff x="5377034" y="3149468"/>
            <a:chExt cx="3669170" cy="909903"/>
          </a:xfrm>
        </p:grpSpPr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9E53A3CC-0BCE-43FB-991B-69E656684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77034" y="3149468"/>
              <a:ext cx="3669170" cy="909903"/>
            </a:xfrm>
            <a:prstGeom prst="rect">
              <a:avLst/>
            </a:prstGeom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4983D43C-72D1-4C31-A4B5-A7D9526DFD40}"/>
                </a:ext>
              </a:extLst>
            </p:cNvPr>
            <p:cNvSpPr txBox="1"/>
            <p:nvPr/>
          </p:nvSpPr>
          <p:spPr>
            <a:xfrm>
              <a:off x="6091540" y="3214633"/>
              <a:ext cx="2290414" cy="7332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200" dirty="0">
                  <a:solidFill>
                    <a:schemeClr val="bg1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มากกว่า</a:t>
              </a:r>
              <a:endParaRPr lang="en-US" sz="32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86" name="น้อยกว่า2">
            <a:extLst>
              <a:ext uri="{FF2B5EF4-FFF2-40B4-BE49-F238E27FC236}">
                <a16:creationId xmlns:a16="http://schemas.microsoft.com/office/drawing/2014/main" id="{4E868683-A30F-420E-8768-C2058DA37622}"/>
              </a:ext>
            </a:extLst>
          </p:cNvPr>
          <p:cNvGrpSpPr/>
          <p:nvPr/>
        </p:nvGrpSpPr>
        <p:grpSpPr>
          <a:xfrm>
            <a:off x="7026942" y="4121205"/>
            <a:ext cx="3708000" cy="919534"/>
            <a:chOff x="5377034" y="3149468"/>
            <a:chExt cx="3669170" cy="909903"/>
          </a:xfrm>
        </p:grpSpPr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745B10BC-07B6-4BF8-A1B0-8954CF6636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77034" y="3149468"/>
              <a:ext cx="3669170" cy="909903"/>
            </a:xfrm>
            <a:prstGeom prst="rect">
              <a:avLst/>
            </a:prstGeom>
          </p:spPr>
        </p:pic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076E6284-4084-4B35-BC96-0AFF3AAB3AA8}"/>
                </a:ext>
              </a:extLst>
            </p:cNvPr>
            <p:cNvSpPr txBox="1"/>
            <p:nvPr/>
          </p:nvSpPr>
          <p:spPr>
            <a:xfrm>
              <a:off x="6091540" y="3214633"/>
              <a:ext cx="2290414" cy="7332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200" dirty="0">
                  <a:solidFill>
                    <a:schemeClr val="bg1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น้อยกว่า</a:t>
              </a:r>
              <a:endParaRPr lang="en-US" sz="32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69033060-C1FE-4BB8-A2FA-0F48ADFF563E}"/>
              </a:ext>
            </a:extLst>
          </p:cNvPr>
          <p:cNvGrpSpPr/>
          <p:nvPr/>
        </p:nvGrpSpPr>
        <p:grpSpPr>
          <a:xfrm>
            <a:off x="6900166" y="5184164"/>
            <a:ext cx="3961553" cy="1069659"/>
            <a:chOff x="974426" y="3329393"/>
            <a:chExt cx="4176000" cy="1069659"/>
          </a:xfrm>
        </p:grpSpPr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4020C5DA-CCDE-47E4-A58D-EFF291309B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23235" y="3329393"/>
              <a:ext cx="4068000" cy="1069659"/>
            </a:xfrm>
            <a:prstGeom prst="rect">
              <a:avLst/>
            </a:prstGeom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612A1FAC-1771-41A0-A4AD-224489A20641}"/>
                </a:ext>
              </a:extLst>
            </p:cNvPr>
            <p:cNvSpPr txBox="1"/>
            <p:nvPr/>
          </p:nvSpPr>
          <p:spPr>
            <a:xfrm>
              <a:off x="974426" y="3489528"/>
              <a:ext cx="4176000" cy="64248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600" b="0" i="0" u="none" strike="noStrike" dirty="0">
                  <a:solidFill>
                    <a:srgbClr val="000000"/>
                  </a:solidFill>
                  <a:effectLst/>
                  <a:latin typeface="Mali" panose="00000800000000000000" pitchFamily="2" charset="-34"/>
                  <a:cs typeface="Mali" panose="00000800000000000000" pitchFamily="2" charset="-34"/>
                </a:rPr>
                <a:t>2</a:t>
              </a:r>
              <a:r>
                <a:rPr lang="en-US" sz="2600" b="0" i="0" u="none" strike="noStrike" dirty="0">
                  <a:solidFill>
                    <a:srgbClr val="000000"/>
                  </a:solidFill>
                  <a:effectLst/>
                  <a:latin typeface="Mali" panose="00000800000000000000" pitchFamily="2" charset="-34"/>
                  <a:cs typeface="Mali" panose="00000800000000000000" pitchFamily="2" charset="-34"/>
                </a:rPr>
                <a:t>,</a:t>
              </a:r>
              <a:r>
                <a:rPr lang="th-TH" sz="2600" b="0" i="0" u="none" strike="noStrike" dirty="0">
                  <a:solidFill>
                    <a:srgbClr val="000000"/>
                  </a:solidFill>
                  <a:effectLst/>
                  <a:latin typeface="Mali" panose="00000800000000000000" pitchFamily="2" charset="-34"/>
                  <a:cs typeface="Mali" panose="00000800000000000000" pitchFamily="2" charset="-34"/>
                </a:rPr>
                <a:t>074 บาท 25 สตางค์</a:t>
              </a:r>
              <a:r>
                <a:rPr lang="th-TH" sz="2600" dirty="0">
                  <a:latin typeface="Mali" panose="00000800000000000000" pitchFamily="2" charset="-34"/>
                  <a:cs typeface="Mali" panose="00000800000000000000" pitchFamily="2" charset="-34"/>
                </a:rPr>
                <a:t> </a:t>
              </a:r>
              <a:endParaRPr lang="en-US" sz="26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pic>
        <p:nvPicPr>
          <p:cNvPr id="99" name="Picture 98">
            <a:extLst>
              <a:ext uri="{FF2B5EF4-FFF2-40B4-BE49-F238E27FC236}">
                <a16:creationId xmlns:a16="http://schemas.microsoft.com/office/drawing/2014/main" id="{F96C0BE1-7B8B-49A5-949A-4F07E29519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93788" y="265584"/>
            <a:ext cx="841663" cy="911802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877D0CB0-1BB3-4143-BD3A-98D55607D4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8056551" y="265584"/>
            <a:ext cx="841663" cy="911802"/>
          </a:xfrm>
          <a:prstGeom prst="rect">
            <a:avLst/>
          </a:prstGeom>
        </p:spPr>
      </p:pic>
      <p:grpSp>
        <p:nvGrpSpPr>
          <p:cNvPr id="109" name="Group 108">
            <a:extLst>
              <a:ext uri="{FF2B5EF4-FFF2-40B4-BE49-F238E27FC236}">
                <a16:creationId xmlns:a16="http://schemas.microsoft.com/office/drawing/2014/main" id="{147F9720-B749-4CBF-A734-253D0E532C01}"/>
              </a:ext>
            </a:extLst>
          </p:cNvPr>
          <p:cNvGrpSpPr/>
          <p:nvPr/>
        </p:nvGrpSpPr>
        <p:grpSpPr>
          <a:xfrm>
            <a:off x="656653" y="1181114"/>
            <a:ext cx="773289" cy="1186992"/>
            <a:chOff x="656653" y="1166559"/>
            <a:chExt cx="773289" cy="1186992"/>
          </a:xfrm>
        </p:grpSpPr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A79FBB48-3D7D-44A9-B07D-BFC17E33E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56653" y="1527563"/>
              <a:ext cx="773289" cy="773289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A444DD4F-9F20-423B-9378-57F59D7E0A68}"/>
                </a:ext>
              </a:extLst>
            </p:cNvPr>
            <p:cNvSpPr txBox="1"/>
            <p:nvPr/>
          </p:nvSpPr>
          <p:spPr>
            <a:xfrm>
              <a:off x="745949" y="1166559"/>
              <a:ext cx="566694" cy="118699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5400" dirty="0">
                  <a:latin typeface="Mali" panose="00000800000000000000" pitchFamily="2" charset="-34"/>
                  <a:cs typeface="Mali" panose="00000800000000000000" pitchFamily="2" charset="-34"/>
                </a:rPr>
                <a:t>5</a:t>
              </a: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6D048090-23AA-434A-8030-87B474DA657F}"/>
              </a:ext>
            </a:extLst>
          </p:cNvPr>
          <p:cNvGrpSpPr/>
          <p:nvPr/>
        </p:nvGrpSpPr>
        <p:grpSpPr>
          <a:xfrm>
            <a:off x="6120883" y="1181114"/>
            <a:ext cx="781561" cy="1186992"/>
            <a:chOff x="6120883" y="1195670"/>
            <a:chExt cx="781561" cy="1186992"/>
          </a:xfrm>
        </p:grpSpPr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66305607-D4BE-4280-9CB2-AF8336144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120883" y="1557184"/>
              <a:ext cx="781561" cy="781561"/>
            </a:xfrm>
            <a:prstGeom prst="rect">
              <a:avLst/>
            </a:prstGeom>
          </p:spPr>
        </p:pic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FA8914F4-CA01-4047-B3D8-9589CE6DE2C1}"/>
                </a:ext>
              </a:extLst>
            </p:cNvPr>
            <p:cNvSpPr txBox="1"/>
            <p:nvPr/>
          </p:nvSpPr>
          <p:spPr>
            <a:xfrm>
              <a:off x="6225182" y="1195670"/>
              <a:ext cx="566694" cy="118699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5400" dirty="0">
                  <a:latin typeface="Mali" panose="00000800000000000000" pitchFamily="2" charset="-34"/>
                  <a:cs typeface="Mali" panose="00000800000000000000" pitchFamily="2" charset="-34"/>
                </a:rPr>
                <a:t>6</a:t>
              </a:r>
            </a:p>
          </p:txBody>
        </p:sp>
      </p:grpSp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3E5B8D5-9A4B-4A5D-A1F0-51BC19E6AA1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626031" y="6202024"/>
            <a:ext cx="1395736" cy="55515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7C5758F3-4F77-4B49-8251-238147FC872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46679" y="3084437"/>
            <a:ext cx="868527" cy="86852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8183EEFA-E167-4CC7-9056-D6DF0B32A7A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46679" y="4192935"/>
            <a:ext cx="868527" cy="86852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9DD2F766-10A8-43AE-8D8A-87F0DA731D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85966" y="4166116"/>
            <a:ext cx="868527" cy="86852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20873E2-8DDD-4BBD-9769-F45B19FCCFA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85966" y="3084437"/>
            <a:ext cx="868527" cy="86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719252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ECDBE3EB-9BC9-4B70-8730-63D7783E1E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0" r="8000" b="3458"/>
          <a:stretch/>
        </p:blipFill>
        <p:spPr>
          <a:xfrm>
            <a:off x="0" y="2345"/>
            <a:ext cx="12192000" cy="68702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A89C15-F40D-4BAE-AB26-4CED8A055E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6635">
            <a:off x="6746660" y="4003109"/>
            <a:ext cx="212940" cy="2076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609B45-1650-4FB1-A576-E51A88C336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60647">
            <a:off x="8966117" y="6446068"/>
            <a:ext cx="184616" cy="18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E6B635-7823-4A7A-8C76-841E3278CA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39050">
            <a:off x="9418774" y="1700817"/>
            <a:ext cx="184616" cy="18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7FA68FA-865C-4BCE-BEF5-77AE1886E6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1022">
            <a:off x="10526942" y="3659991"/>
            <a:ext cx="216000" cy="2105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F63C621-0B5B-4511-9DF8-2228C527AE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1389876" y="3509427"/>
            <a:ext cx="216000" cy="2105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878F194-6DB1-476B-914E-DE6736136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3601005" y="441585"/>
            <a:ext cx="184616" cy="180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C929CE8-3819-4C70-B942-CF63B5A8BF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7072420" y="215972"/>
            <a:ext cx="147693" cy="144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BB03BF6-116C-4BD2-91C9-83524653FD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5456167" y="549644"/>
            <a:ext cx="147693" cy="144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652D9EC-58E9-4D8E-B01C-903BB81218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729504" y="4932870"/>
            <a:ext cx="147693" cy="144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6622D3A-1CFA-4516-A99B-2F386B2F3F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580375" y="6364655"/>
            <a:ext cx="147693" cy="144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1FEA890-C7E5-40D3-B6B6-1C7977BB22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11635624" y="2796611"/>
            <a:ext cx="212940" cy="2076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3062583-6604-4545-9686-13E38F3671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9956354" y="2057641"/>
            <a:ext cx="147693" cy="144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7D9324B-3C64-4210-8BB9-65BD79D74A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11713722" y="192700"/>
            <a:ext cx="147693" cy="144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9CA50B5-9330-4235-AAB9-C3C06B4CC5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11840601" y="4175572"/>
            <a:ext cx="147693" cy="14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32C5B12-A9FA-4E95-83EE-D1FAD7B278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10791423" y="405478"/>
            <a:ext cx="147693" cy="144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48FDF5C-892E-47F6-A5C7-6E6B137D43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1097564" y="256352"/>
            <a:ext cx="147693" cy="144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B6534B5-D88C-4768-95E8-C1040038C6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326783" y="485534"/>
            <a:ext cx="147693" cy="144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459C5D5-0705-418F-82D3-0BAB2D3833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3827">
            <a:off x="2599162" y="1682008"/>
            <a:ext cx="147693" cy="144000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BEC57467-F471-420F-8DF0-0095FA40C3EC}"/>
              </a:ext>
            </a:extLst>
          </p:cNvPr>
          <p:cNvGrpSpPr/>
          <p:nvPr/>
        </p:nvGrpSpPr>
        <p:grpSpPr>
          <a:xfrm>
            <a:off x="551463" y="418129"/>
            <a:ext cx="6546162" cy="962209"/>
            <a:chOff x="403161" y="969448"/>
            <a:chExt cx="6546162" cy="962209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899B1E30-CE72-42A3-9370-06376187BBDA}"/>
                </a:ext>
              </a:extLst>
            </p:cNvPr>
            <p:cNvGrpSpPr/>
            <p:nvPr/>
          </p:nvGrpSpPr>
          <p:grpSpPr>
            <a:xfrm>
              <a:off x="1271358" y="1027103"/>
              <a:ext cx="5677965" cy="756000"/>
              <a:chOff x="1271358" y="1027103"/>
              <a:chExt cx="5677965" cy="756000"/>
            </a:xfrm>
          </p:grpSpPr>
          <p:pic>
            <p:nvPicPr>
              <p:cNvPr id="50" name="Picture 49" descr="Shape&#10;&#10;Description automatically generated">
                <a:extLst>
                  <a:ext uri="{FF2B5EF4-FFF2-40B4-BE49-F238E27FC236}">
                    <a16:creationId xmlns:a16="http://schemas.microsoft.com/office/drawing/2014/main" id="{FE3DD19D-091B-4722-A666-36505BE0FD28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1358" y="1027103"/>
                <a:ext cx="5568605" cy="756000"/>
              </a:xfrm>
              <a:prstGeom prst="rect">
                <a:avLst/>
              </a:prstGeom>
            </p:spPr>
          </p:pic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C4E10285-AAB3-4552-903E-15CBC31A84A3}"/>
                  </a:ext>
                </a:extLst>
              </p:cNvPr>
              <p:cNvSpPr txBox="1"/>
              <p:nvPr/>
            </p:nvSpPr>
            <p:spPr>
              <a:xfrm>
                <a:off x="1872964" y="1130311"/>
                <a:ext cx="5076359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300"/>
                  </a:spcBef>
                </a:pPr>
                <a:r>
                  <a:rPr lang="th-TH" sz="30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ร้าน</a:t>
                </a:r>
                <a:r>
                  <a:rPr lang="en-US" sz="30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 A</a:t>
                </a:r>
                <a:r>
                  <a:rPr lang="th-TH" sz="30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 หมวก</a:t>
                </a:r>
                <a:r>
                  <a:rPr lang="en-US" sz="30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th-TH" sz="30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ราคา 250.</a:t>
                </a:r>
                <a:r>
                  <a:rPr lang="en-US" sz="30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75</a:t>
                </a:r>
                <a:r>
                  <a:rPr lang="th-TH" sz="30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 บาท</a:t>
                </a:r>
                <a:endParaRPr lang="en-US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CB28FE8-D67B-48D7-95CF-9DB842FA9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3161" y="969448"/>
              <a:ext cx="1372194" cy="962209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9541DEB-BEB2-4E06-9A5B-F9FF67BDA85F}"/>
              </a:ext>
            </a:extLst>
          </p:cNvPr>
          <p:cNvGrpSpPr/>
          <p:nvPr/>
        </p:nvGrpSpPr>
        <p:grpSpPr>
          <a:xfrm>
            <a:off x="5351384" y="1519457"/>
            <a:ext cx="5390605" cy="756000"/>
            <a:chOff x="1271358" y="1027103"/>
            <a:chExt cx="5390605" cy="756000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25AD1DDD-39C6-4D12-A9E6-414B84F1C14A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1358" y="1027103"/>
              <a:ext cx="5313349" cy="756000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5E74A7F-C3B0-453C-BAC1-8AFC22610511}"/>
                </a:ext>
              </a:extLst>
            </p:cNvPr>
            <p:cNvSpPr txBox="1"/>
            <p:nvPr/>
          </p:nvSpPr>
          <p:spPr>
            <a:xfrm>
              <a:off x="1468645" y="1122379"/>
              <a:ext cx="519331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ร้าน</a:t>
              </a:r>
              <a:r>
                <a:rPr lang="en-US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B</a:t>
              </a:r>
              <a:r>
                <a:rPr lang="th-TH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หมวก</a:t>
              </a:r>
              <a:r>
                <a:rPr lang="en-US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th-TH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ราคา </a:t>
              </a:r>
              <a:r>
                <a:rPr lang="en-US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320</a:t>
              </a:r>
              <a:r>
                <a:rPr lang="th-TH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.</a:t>
              </a:r>
              <a:r>
                <a:rPr lang="en-US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50</a:t>
              </a:r>
              <a:r>
                <a:rPr lang="th-TH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บาท</a:t>
              </a:r>
              <a:endParaRPr lang="en-US" sz="3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60" name="Picture 59" descr="A picture containing text&#10;&#10;Description automatically generated">
            <a:extLst>
              <a:ext uri="{FF2B5EF4-FFF2-40B4-BE49-F238E27FC236}">
                <a16:creationId xmlns:a16="http://schemas.microsoft.com/office/drawing/2014/main" id="{2D075687-2AE3-4510-985B-D7B39B94D7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0369" y="2252296"/>
            <a:ext cx="2020748" cy="1765978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033BC106-43A8-4A82-8E5E-EEC03D010556}"/>
              </a:ext>
            </a:extLst>
          </p:cNvPr>
          <p:cNvGrpSpPr/>
          <p:nvPr/>
        </p:nvGrpSpPr>
        <p:grpSpPr>
          <a:xfrm>
            <a:off x="2496569" y="2578100"/>
            <a:ext cx="5822157" cy="669573"/>
            <a:chOff x="2496569" y="3072086"/>
            <a:chExt cx="5822157" cy="669573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FC93A317-7E47-4EE0-B7C6-8F079F3E7968}"/>
                </a:ext>
              </a:extLst>
            </p:cNvPr>
            <p:cNvGrpSpPr/>
            <p:nvPr/>
          </p:nvGrpSpPr>
          <p:grpSpPr>
            <a:xfrm>
              <a:off x="2496569" y="3072086"/>
              <a:ext cx="5623231" cy="669573"/>
              <a:chOff x="2496569" y="3072086"/>
              <a:chExt cx="5623231" cy="669573"/>
            </a:xfrm>
          </p:grpSpPr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EBA350D4-AC74-4C8D-82BA-373C52A729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885729" y="3072086"/>
                <a:ext cx="5234071" cy="669573"/>
              </a:xfrm>
              <a:prstGeom prst="rect">
                <a:avLst/>
              </a:prstGeom>
            </p:spPr>
          </p:pic>
          <p:sp>
            <p:nvSpPr>
              <p:cNvPr id="64" name="Isosceles Triangle 63">
                <a:extLst>
                  <a:ext uri="{FF2B5EF4-FFF2-40B4-BE49-F238E27FC236}">
                    <a16:creationId xmlns:a16="http://schemas.microsoft.com/office/drawing/2014/main" id="{939C8028-2F02-4C2B-871B-0CC5300EFF1E}"/>
                  </a:ext>
                </a:extLst>
              </p:cNvPr>
              <p:cNvSpPr/>
              <p:nvPr/>
            </p:nvSpPr>
            <p:spPr>
              <a:xfrm rot="14680359">
                <a:off x="2698017" y="3154395"/>
                <a:ext cx="373380" cy="77627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641003C3-F0E7-455C-8F7F-C69EF19774C2}"/>
                </a:ext>
              </a:extLst>
            </p:cNvPr>
            <p:cNvSpPr txBox="1"/>
            <p:nvPr/>
          </p:nvSpPr>
          <p:spPr>
            <a:xfrm>
              <a:off x="3084656" y="3175970"/>
              <a:ext cx="523407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ซื้อหมวกที่ร้านใดจ่ายเงินมากกว่า</a:t>
              </a:r>
              <a:endParaRPr lang="en-US" sz="30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507568FE-74B8-4BD9-9ED7-500A996819E4}"/>
              </a:ext>
            </a:extLst>
          </p:cNvPr>
          <p:cNvGrpSpPr/>
          <p:nvPr/>
        </p:nvGrpSpPr>
        <p:grpSpPr>
          <a:xfrm>
            <a:off x="2577397" y="3437102"/>
            <a:ext cx="7692613" cy="685007"/>
            <a:chOff x="2558101" y="3072085"/>
            <a:chExt cx="7692613" cy="685007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B95EFA45-735E-4625-A0F2-BF5400B85D36}"/>
                </a:ext>
              </a:extLst>
            </p:cNvPr>
            <p:cNvGrpSpPr/>
            <p:nvPr/>
          </p:nvGrpSpPr>
          <p:grpSpPr>
            <a:xfrm>
              <a:off x="2558101" y="3072085"/>
              <a:ext cx="7692613" cy="685007"/>
              <a:chOff x="2558101" y="3072085"/>
              <a:chExt cx="7692613" cy="685007"/>
            </a:xfrm>
          </p:grpSpPr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8617A543-0BB5-4AE3-BEA6-C113635966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885730" y="3072085"/>
                <a:ext cx="7364984" cy="685007"/>
              </a:xfrm>
              <a:prstGeom prst="rect">
                <a:avLst/>
              </a:prstGeom>
            </p:spPr>
          </p:pic>
          <p:sp>
            <p:nvSpPr>
              <p:cNvPr id="72" name="Isosceles Triangle 71">
                <a:extLst>
                  <a:ext uri="{FF2B5EF4-FFF2-40B4-BE49-F238E27FC236}">
                    <a16:creationId xmlns:a16="http://schemas.microsoft.com/office/drawing/2014/main" id="{F5B62D38-B3AB-4108-B0AD-CEA7CA5EE99A}"/>
                  </a:ext>
                </a:extLst>
              </p:cNvPr>
              <p:cNvSpPr/>
              <p:nvPr/>
            </p:nvSpPr>
            <p:spPr>
              <a:xfrm rot="17512987">
                <a:off x="2759549" y="2999567"/>
                <a:ext cx="373380" cy="77627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5FBF5323-EB79-4E35-8073-4F7E016E0B87}"/>
                </a:ext>
              </a:extLst>
            </p:cNvPr>
            <p:cNvSpPr txBox="1"/>
            <p:nvPr/>
          </p:nvSpPr>
          <p:spPr>
            <a:xfrm>
              <a:off x="3064768" y="3151054"/>
              <a:ext cx="704907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ให้นักเรียนเปรียบเทียบจำนวนที่อยู่หน้าจุดก่อน</a:t>
              </a:r>
              <a:endParaRPr lang="en-US" sz="30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6E5DF37A-6EB9-4F32-8B62-F22872857A07}"/>
              </a:ext>
            </a:extLst>
          </p:cNvPr>
          <p:cNvCxnSpPr>
            <a:cxnSpLocks/>
          </p:cNvCxnSpPr>
          <p:nvPr/>
        </p:nvCxnSpPr>
        <p:spPr>
          <a:xfrm>
            <a:off x="4834989" y="1079987"/>
            <a:ext cx="69502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F35BD1A8-3CDD-4B6A-A929-5D8EEEA9F659}"/>
              </a:ext>
            </a:extLst>
          </p:cNvPr>
          <p:cNvCxnSpPr>
            <a:cxnSpLocks/>
          </p:cNvCxnSpPr>
          <p:nvPr/>
        </p:nvCxnSpPr>
        <p:spPr>
          <a:xfrm>
            <a:off x="8382857" y="2109400"/>
            <a:ext cx="6755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5" name="Group 84">
            <a:extLst>
              <a:ext uri="{FF2B5EF4-FFF2-40B4-BE49-F238E27FC236}">
                <a16:creationId xmlns:a16="http://schemas.microsoft.com/office/drawing/2014/main" id="{393E1E57-AB99-465E-B25E-17762F7B35E0}"/>
              </a:ext>
            </a:extLst>
          </p:cNvPr>
          <p:cNvGrpSpPr/>
          <p:nvPr/>
        </p:nvGrpSpPr>
        <p:grpSpPr>
          <a:xfrm>
            <a:off x="1290084" y="4139928"/>
            <a:ext cx="7640367" cy="960711"/>
            <a:chOff x="1761251" y="4920763"/>
            <a:chExt cx="7640367" cy="960711"/>
          </a:xfrm>
        </p:grpSpPr>
        <p:sp>
          <p:nvSpPr>
            <p:cNvPr id="81" name="Isosceles Triangle 80">
              <a:extLst>
                <a:ext uri="{FF2B5EF4-FFF2-40B4-BE49-F238E27FC236}">
                  <a16:creationId xmlns:a16="http://schemas.microsoft.com/office/drawing/2014/main" id="{9A5F8AA9-E147-4167-AD7C-12E0141F13F2}"/>
                </a:ext>
              </a:extLst>
            </p:cNvPr>
            <p:cNvSpPr/>
            <p:nvPr/>
          </p:nvSpPr>
          <p:spPr>
            <a:xfrm rot="18713335">
              <a:off x="2815042" y="4719315"/>
              <a:ext cx="373380" cy="77627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E4E914D1-D614-45D5-9689-BE03264504B8}"/>
                </a:ext>
              </a:extLst>
            </p:cNvPr>
            <p:cNvGrpSpPr/>
            <p:nvPr/>
          </p:nvGrpSpPr>
          <p:grpSpPr>
            <a:xfrm>
              <a:off x="1761251" y="5131569"/>
              <a:ext cx="7640367" cy="749905"/>
              <a:chOff x="1761251" y="5131569"/>
              <a:chExt cx="7640367" cy="749905"/>
            </a:xfrm>
          </p:grpSpPr>
          <p:pic>
            <p:nvPicPr>
              <p:cNvPr id="83" name="Picture 82">
                <a:extLst>
                  <a:ext uri="{FF2B5EF4-FFF2-40B4-BE49-F238E27FC236}">
                    <a16:creationId xmlns:a16="http://schemas.microsoft.com/office/drawing/2014/main" id="{3D9FF4CC-A0DF-4686-95CA-D80FD2B884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61251" y="5131569"/>
                <a:ext cx="7640367" cy="749905"/>
              </a:xfrm>
              <a:prstGeom prst="rect">
                <a:avLst/>
              </a:prstGeom>
            </p:spPr>
          </p:pic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5FFE185B-19BD-4591-BB2D-D0E403121135}"/>
                  </a:ext>
                </a:extLst>
              </p:cNvPr>
              <p:cNvSpPr txBox="1"/>
              <p:nvPr/>
            </p:nvSpPr>
            <p:spPr>
              <a:xfrm>
                <a:off x="2043062" y="5242975"/>
                <a:ext cx="7358556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300"/>
                  </a:spcBef>
                </a:pPr>
                <a:r>
                  <a:rPr lang="th-TH" sz="3000" dirty="0">
                    <a:latin typeface="Itim" panose="00000500000000000000" pitchFamily="2" charset="-34"/>
                    <a:cs typeface="Itim" panose="00000500000000000000" pitchFamily="2" charset="-34"/>
                  </a:rPr>
                  <a:t>250.75</a:t>
                </a:r>
                <a:r>
                  <a:rPr lang="th-TH" sz="30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 บาท มากกว่าหรือน้อยกว่า </a:t>
                </a:r>
                <a:r>
                  <a:rPr lang="th-TH" sz="3000" dirty="0">
                    <a:latin typeface="Itim" panose="00000500000000000000" pitchFamily="2" charset="-34"/>
                    <a:cs typeface="Itim" panose="00000500000000000000" pitchFamily="2" charset="-34"/>
                  </a:rPr>
                  <a:t>320.50</a:t>
                </a:r>
                <a:r>
                  <a:rPr lang="th-TH" sz="30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 บาท</a:t>
                </a:r>
                <a:endParaRPr lang="en-US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</p:grpSp>
      <p:pic>
        <p:nvPicPr>
          <p:cNvPr id="86" name="Picture 85">
            <a:extLst>
              <a:ext uri="{FF2B5EF4-FFF2-40B4-BE49-F238E27FC236}">
                <a16:creationId xmlns:a16="http://schemas.microsoft.com/office/drawing/2014/main" id="{EAF65D95-A525-4EF9-8DF8-D0E1F41A7B0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712" y="5347227"/>
            <a:ext cx="1183070" cy="1098788"/>
          </a:xfrm>
          <a:prstGeom prst="rect">
            <a:avLst/>
          </a:prstGeom>
        </p:spPr>
      </p:pic>
      <p:grpSp>
        <p:nvGrpSpPr>
          <p:cNvPr id="93" name="Group 92">
            <a:extLst>
              <a:ext uri="{FF2B5EF4-FFF2-40B4-BE49-F238E27FC236}">
                <a16:creationId xmlns:a16="http://schemas.microsoft.com/office/drawing/2014/main" id="{6BD72121-40AE-4277-9E76-EA6536027B86}"/>
              </a:ext>
            </a:extLst>
          </p:cNvPr>
          <p:cNvGrpSpPr/>
          <p:nvPr/>
        </p:nvGrpSpPr>
        <p:grpSpPr>
          <a:xfrm>
            <a:off x="2566418" y="5518621"/>
            <a:ext cx="6139837" cy="756000"/>
            <a:chOff x="2063146" y="5478781"/>
            <a:chExt cx="6139837" cy="756000"/>
          </a:xfrm>
        </p:grpSpPr>
        <p:sp>
          <p:nvSpPr>
            <p:cNvPr id="90" name="Isosceles Triangle 89">
              <a:extLst>
                <a:ext uri="{FF2B5EF4-FFF2-40B4-BE49-F238E27FC236}">
                  <a16:creationId xmlns:a16="http://schemas.microsoft.com/office/drawing/2014/main" id="{6E159285-9FC0-4E60-B7DD-7009A83C74A0}"/>
                </a:ext>
              </a:extLst>
            </p:cNvPr>
            <p:cNvSpPr/>
            <p:nvPr/>
          </p:nvSpPr>
          <p:spPr>
            <a:xfrm rot="15738867">
              <a:off x="2264594" y="5485779"/>
              <a:ext cx="373380" cy="776275"/>
            </a:xfrm>
            <a:prstGeom prst="triangle">
              <a:avLst/>
            </a:prstGeom>
            <a:solidFill>
              <a:srgbClr val="FDAF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539385D1-B83F-41FF-8D7E-79913DF0635E}"/>
                </a:ext>
              </a:extLst>
            </p:cNvPr>
            <p:cNvGrpSpPr/>
            <p:nvPr/>
          </p:nvGrpSpPr>
          <p:grpSpPr>
            <a:xfrm>
              <a:off x="2396232" y="5478781"/>
              <a:ext cx="5806751" cy="756000"/>
              <a:chOff x="3158429" y="5474058"/>
              <a:chExt cx="5806751" cy="756000"/>
            </a:xfrm>
          </p:grpSpPr>
          <p:pic>
            <p:nvPicPr>
              <p:cNvPr id="89" name="Picture 88" descr="Shape, rectangle&#10;&#10;Description automatically generated">
                <a:extLst>
                  <a:ext uri="{FF2B5EF4-FFF2-40B4-BE49-F238E27FC236}">
                    <a16:creationId xmlns:a16="http://schemas.microsoft.com/office/drawing/2014/main" id="{10CE121C-C436-4022-9F45-37D0D32A23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8429" y="5474058"/>
                <a:ext cx="5678698" cy="756000"/>
              </a:xfrm>
              <a:prstGeom prst="rect">
                <a:avLst/>
              </a:prstGeom>
            </p:spPr>
          </p:pic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9CD15A37-0C7B-4EEA-ADA7-87FD0397778D}"/>
                  </a:ext>
                </a:extLst>
              </p:cNvPr>
              <p:cNvSpPr txBox="1"/>
              <p:nvPr/>
            </p:nvSpPr>
            <p:spPr>
              <a:xfrm>
                <a:off x="3286482" y="5585440"/>
                <a:ext cx="5678698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300"/>
                  </a:spcBef>
                </a:pPr>
                <a:r>
                  <a:rPr lang="th-TH" sz="30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th-TH" sz="3000" dirty="0">
                    <a:latin typeface="Itim" panose="00000500000000000000" pitchFamily="2" charset="-34"/>
                    <a:cs typeface="Itim" panose="00000500000000000000" pitchFamily="2" charset="-34"/>
                  </a:rPr>
                  <a:t>250.75</a:t>
                </a:r>
                <a:r>
                  <a:rPr lang="th-TH" sz="30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 บาท น้อยกว่า </a:t>
                </a:r>
                <a:r>
                  <a:rPr lang="th-TH" sz="3000" dirty="0">
                    <a:latin typeface="Itim" panose="00000500000000000000" pitchFamily="2" charset="-34"/>
                    <a:cs typeface="Itim" panose="00000500000000000000" pitchFamily="2" charset="-34"/>
                  </a:rPr>
                  <a:t>320.50</a:t>
                </a:r>
                <a:r>
                  <a:rPr lang="th-TH" sz="30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 บาท</a:t>
                </a:r>
                <a:endParaRPr lang="en-US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AFD123E1-3FA5-4C81-A3BE-BEDBA034FB53}"/>
              </a:ext>
            </a:extLst>
          </p:cNvPr>
          <p:cNvGrpSpPr/>
          <p:nvPr/>
        </p:nvGrpSpPr>
        <p:grpSpPr>
          <a:xfrm>
            <a:off x="2576750" y="5518621"/>
            <a:ext cx="8413544" cy="756000"/>
            <a:chOff x="2063146" y="5478781"/>
            <a:chExt cx="8413544" cy="756000"/>
          </a:xfrm>
        </p:grpSpPr>
        <p:sp>
          <p:nvSpPr>
            <p:cNvPr id="95" name="Isosceles Triangle 94">
              <a:extLst>
                <a:ext uri="{FF2B5EF4-FFF2-40B4-BE49-F238E27FC236}">
                  <a16:creationId xmlns:a16="http://schemas.microsoft.com/office/drawing/2014/main" id="{DFE91F3D-4CE1-44A0-A01B-57E65AB76B93}"/>
                </a:ext>
              </a:extLst>
            </p:cNvPr>
            <p:cNvSpPr/>
            <p:nvPr/>
          </p:nvSpPr>
          <p:spPr>
            <a:xfrm rot="15738867">
              <a:off x="2264594" y="5485779"/>
              <a:ext cx="373380" cy="776275"/>
            </a:xfrm>
            <a:prstGeom prst="triangle">
              <a:avLst/>
            </a:prstGeom>
            <a:solidFill>
              <a:srgbClr val="FDAF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6490816F-726C-48DF-897C-308F14885C6E}"/>
                </a:ext>
              </a:extLst>
            </p:cNvPr>
            <p:cNvGrpSpPr/>
            <p:nvPr/>
          </p:nvGrpSpPr>
          <p:grpSpPr>
            <a:xfrm>
              <a:off x="2396232" y="5478781"/>
              <a:ext cx="8080458" cy="756000"/>
              <a:chOff x="3158429" y="5474058"/>
              <a:chExt cx="8080458" cy="756000"/>
            </a:xfrm>
          </p:grpSpPr>
          <p:pic>
            <p:nvPicPr>
              <p:cNvPr id="97" name="Picture 96" descr="Shape, rectangle&#10;&#10;Description automatically generated">
                <a:extLst>
                  <a:ext uri="{FF2B5EF4-FFF2-40B4-BE49-F238E27FC236}">
                    <a16:creationId xmlns:a16="http://schemas.microsoft.com/office/drawing/2014/main" id="{E16FC859-EEDB-4CCD-88F0-593AE51932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8429" y="5474058"/>
                <a:ext cx="7865458" cy="756000"/>
              </a:xfrm>
              <a:prstGeom prst="rect">
                <a:avLst/>
              </a:prstGeom>
            </p:spPr>
          </p:pic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F23BAFAF-8F0D-41A1-BB6F-67D537840508}"/>
                  </a:ext>
                </a:extLst>
              </p:cNvPr>
              <p:cNvSpPr txBox="1"/>
              <p:nvPr/>
            </p:nvSpPr>
            <p:spPr>
              <a:xfrm>
                <a:off x="3383761" y="5604896"/>
                <a:ext cx="7855126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300"/>
                  </a:spcBef>
                </a:pPr>
                <a:r>
                  <a:rPr lang="th-TH" sz="30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ดังนั้น ซื้อหมวกที่ร้าน </a:t>
                </a:r>
                <a:r>
                  <a:rPr lang="en-US" sz="30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B </a:t>
                </a:r>
                <a:r>
                  <a:rPr lang="th-TH" sz="30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จ่ายเงิน</a:t>
                </a:r>
                <a:r>
                  <a:rPr lang="th-TH" sz="3000" dirty="0">
                    <a:latin typeface="Itim" panose="00000500000000000000" pitchFamily="2" charset="-34"/>
                    <a:cs typeface="Itim" panose="00000500000000000000" pitchFamily="2" charset="-34"/>
                  </a:rPr>
                  <a:t>มาก</a:t>
                </a:r>
                <a:r>
                  <a:rPr lang="th-TH" sz="30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กว่าซื้อที่ร้าน </a:t>
                </a:r>
                <a:r>
                  <a:rPr lang="en-US" sz="30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A</a:t>
                </a:r>
              </a:p>
            </p:txBody>
          </p:sp>
        </p:grpSp>
      </p:grpSp>
      <p:pic>
        <p:nvPicPr>
          <p:cNvPr id="59" name="Picture 58">
            <a:extLst>
              <a:ext uri="{FF2B5EF4-FFF2-40B4-BE49-F238E27FC236}">
                <a16:creationId xmlns:a16="http://schemas.microsoft.com/office/drawing/2014/main" id="{305A015A-BAC4-4922-8D09-062269F351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44434" y="1456747"/>
            <a:ext cx="1372194" cy="962209"/>
          </a:xfrm>
          <a:prstGeom prst="rect">
            <a:avLst/>
          </a:prstGeom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2C30716D-0A2B-468B-86D7-B39DE53207A0}"/>
              </a:ext>
            </a:extLst>
          </p:cNvPr>
          <p:cNvGrpSpPr/>
          <p:nvPr/>
        </p:nvGrpSpPr>
        <p:grpSpPr>
          <a:xfrm>
            <a:off x="7134090" y="479428"/>
            <a:ext cx="3652921" cy="684000"/>
            <a:chOff x="1271358" y="1027103"/>
            <a:chExt cx="3652921" cy="684000"/>
          </a:xfrm>
        </p:grpSpPr>
        <p:pic>
          <p:nvPicPr>
            <p:cNvPr id="77" name="Picture 76" descr="Shape&#10;&#10;Description automatically generated">
              <a:extLst>
                <a:ext uri="{FF2B5EF4-FFF2-40B4-BE49-F238E27FC236}">
                  <a16:creationId xmlns:a16="http://schemas.microsoft.com/office/drawing/2014/main" id="{C930D70B-BFC7-496A-BA49-4ABFDB965DB6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1358" y="1027103"/>
              <a:ext cx="3652921" cy="684000"/>
            </a:xfrm>
            <a:prstGeom prst="rect">
              <a:avLst/>
            </a:prstGeom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41A3B47D-B241-48A6-BF44-411D25E9828D}"/>
                </a:ext>
              </a:extLst>
            </p:cNvPr>
            <p:cNvSpPr txBox="1"/>
            <p:nvPr/>
          </p:nvSpPr>
          <p:spPr>
            <a:xfrm>
              <a:off x="1510520" y="1109991"/>
              <a:ext cx="331215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250 บาท </a:t>
              </a:r>
              <a:r>
                <a:rPr lang="en-US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75</a:t>
              </a:r>
              <a:r>
                <a:rPr lang="th-TH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สตางค์</a:t>
              </a:r>
              <a:endParaRPr lang="en-US" sz="3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9D7924AD-27AB-41B3-9923-FC4590DDF903}"/>
              </a:ext>
            </a:extLst>
          </p:cNvPr>
          <p:cNvGrpSpPr/>
          <p:nvPr/>
        </p:nvGrpSpPr>
        <p:grpSpPr>
          <a:xfrm>
            <a:off x="1682321" y="1555424"/>
            <a:ext cx="3570420" cy="684000"/>
            <a:chOff x="1271359" y="1027103"/>
            <a:chExt cx="3570420" cy="684000"/>
          </a:xfrm>
        </p:grpSpPr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CEF70268-2B4D-416B-955D-8B77DD529757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1359" y="1027103"/>
              <a:ext cx="3570420" cy="684000"/>
            </a:xfrm>
            <a:prstGeom prst="rect">
              <a:avLst/>
            </a:prstGeom>
          </p:spPr>
        </p:pic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2F0B0CF1-D8A9-498D-B131-09DBA32C244A}"/>
                </a:ext>
              </a:extLst>
            </p:cNvPr>
            <p:cNvSpPr txBox="1"/>
            <p:nvPr/>
          </p:nvSpPr>
          <p:spPr>
            <a:xfrm>
              <a:off x="1271359" y="1102923"/>
              <a:ext cx="353930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th-TH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320 บาท 50 สตางค์</a:t>
              </a:r>
              <a:endParaRPr lang="en-US" sz="3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264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7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75" decel="100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75" decel="100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ECDBE3EB-9BC9-4B70-8730-63D7783E1E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0" r="8000" b="3458"/>
          <a:stretch/>
        </p:blipFill>
        <p:spPr>
          <a:xfrm>
            <a:off x="0" y="2345"/>
            <a:ext cx="12192000" cy="68702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A89C15-F40D-4BAE-AB26-4CED8A055E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6635">
            <a:off x="6746660" y="4003109"/>
            <a:ext cx="212940" cy="2076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609B45-1650-4FB1-A576-E51A88C336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60647">
            <a:off x="8966117" y="6446068"/>
            <a:ext cx="184616" cy="18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E6B635-7823-4A7A-8C76-841E3278CA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39050">
            <a:off x="9418774" y="1700817"/>
            <a:ext cx="184616" cy="18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7FA68FA-865C-4BCE-BEF5-77AE1886E6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1022">
            <a:off x="10526942" y="3659991"/>
            <a:ext cx="216000" cy="2105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F63C621-0B5B-4511-9DF8-2228C527AE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1389876" y="3509427"/>
            <a:ext cx="216000" cy="2105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878F194-6DB1-476B-914E-DE6736136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3601005" y="441585"/>
            <a:ext cx="184616" cy="180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C929CE8-3819-4C70-B942-CF63B5A8BF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7072420" y="215972"/>
            <a:ext cx="147693" cy="144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BB03BF6-116C-4BD2-91C9-83524653FD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5456167" y="549644"/>
            <a:ext cx="147693" cy="144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652D9EC-58E9-4D8E-B01C-903BB81218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729504" y="4932870"/>
            <a:ext cx="147693" cy="144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6622D3A-1CFA-4516-A99B-2F386B2F3F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580375" y="6364655"/>
            <a:ext cx="147693" cy="144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1FEA890-C7E5-40D3-B6B6-1C7977BB22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11635624" y="2796611"/>
            <a:ext cx="212940" cy="2076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3062583-6604-4545-9686-13E38F3671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9956354" y="2057641"/>
            <a:ext cx="147693" cy="144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7D9324B-3C64-4210-8BB9-65BD79D74A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11713722" y="192700"/>
            <a:ext cx="147693" cy="144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9CA50B5-9330-4235-AAB9-C3C06B4CC5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11840601" y="4175572"/>
            <a:ext cx="147693" cy="14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32C5B12-A9FA-4E95-83EE-D1FAD7B278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10791423" y="405478"/>
            <a:ext cx="147693" cy="144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48FDF5C-892E-47F6-A5C7-6E6B137D43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1097564" y="256352"/>
            <a:ext cx="147693" cy="144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B6534B5-D88C-4768-95E8-C1040038C6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326783" y="485534"/>
            <a:ext cx="147693" cy="144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459C5D5-0705-418F-82D3-0BAB2D3833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3827">
            <a:off x="2599162" y="1682008"/>
            <a:ext cx="147693" cy="144000"/>
          </a:xfrm>
          <a:prstGeom prst="rect">
            <a:avLst/>
          </a:prstGeom>
        </p:spPr>
      </p:pic>
      <p:pic>
        <p:nvPicPr>
          <p:cNvPr id="60" name="Picture 59" descr="A picture containing text&#10;&#10;Description automatically generated">
            <a:extLst>
              <a:ext uri="{FF2B5EF4-FFF2-40B4-BE49-F238E27FC236}">
                <a16:creationId xmlns:a16="http://schemas.microsoft.com/office/drawing/2014/main" id="{2D075687-2AE3-4510-985B-D7B39B94D7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0369" y="2252296"/>
            <a:ext cx="2020748" cy="1765978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033BC106-43A8-4A82-8E5E-EEC03D010556}"/>
              </a:ext>
            </a:extLst>
          </p:cNvPr>
          <p:cNvGrpSpPr/>
          <p:nvPr/>
        </p:nvGrpSpPr>
        <p:grpSpPr>
          <a:xfrm>
            <a:off x="2496569" y="2578100"/>
            <a:ext cx="6184443" cy="669573"/>
            <a:chOff x="2496569" y="3072086"/>
            <a:chExt cx="6184443" cy="669573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FC93A317-7E47-4EE0-B7C6-8F079F3E7968}"/>
                </a:ext>
              </a:extLst>
            </p:cNvPr>
            <p:cNvGrpSpPr/>
            <p:nvPr/>
          </p:nvGrpSpPr>
          <p:grpSpPr>
            <a:xfrm>
              <a:off x="2496569" y="3072086"/>
              <a:ext cx="5605709" cy="669573"/>
              <a:chOff x="2496569" y="3072086"/>
              <a:chExt cx="5605709" cy="669573"/>
            </a:xfrm>
          </p:grpSpPr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EBA350D4-AC74-4C8D-82BA-373C52A729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885729" y="3072086"/>
                <a:ext cx="5216549" cy="669573"/>
              </a:xfrm>
              <a:prstGeom prst="rect">
                <a:avLst/>
              </a:prstGeom>
            </p:spPr>
          </p:pic>
          <p:sp>
            <p:nvSpPr>
              <p:cNvPr id="64" name="Isosceles Triangle 63">
                <a:extLst>
                  <a:ext uri="{FF2B5EF4-FFF2-40B4-BE49-F238E27FC236}">
                    <a16:creationId xmlns:a16="http://schemas.microsoft.com/office/drawing/2014/main" id="{939C8028-2F02-4C2B-871B-0CC5300EFF1E}"/>
                  </a:ext>
                </a:extLst>
              </p:cNvPr>
              <p:cNvSpPr/>
              <p:nvPr/>
            </p:nvSpPr>
            <p:spPr>
              <a:xfrm rot="14680359">
                <a:off x="2698017" y="3154395"/>
                <a:ext cx="373380" cy="77627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641003C3-F0E7-455C-8F7F-C69EF19774C2}"/>
                </a:ext>
              </a:extLst>
            </p:cNvPr>
            <p:cNvSpPr txBox="1"/>
            <p:nvPr/>
          </p:nvSpPr>
          <p:spPr>
            <a:xfrm>
              <a:off x="3074927" y="3146786"/>
              <a:ext cx="560608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ซื้อหมวกที่ร้านใดจ่ายเงินน้อยกว่</a:t>
              </a: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า</a:t>
              </a:r>
              <a:endParaRPr lang="en-US" sz="30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507568FE-74B8-4BD9-9ED7-500A996819E4}"/>
              </a:ext>
            </a:extLst>
          </p:cNvPr>
          <p:cNvGrpSpPr/>
          <p:nvPr/>
        </p:nvGrpSpPr>
        <p:grpSpPr>
          <a:xfrm>
            <a:off x="2577397" y="3437102"/>
            <a:ext cx="8990291" cy="685007"/>
            <a:chOff x="2558101" y="3072085"/>
            <a:chExt cx="8990291" cy="685007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B95EFA45-735E-4625-A0F2-BF5400B85D36}"/>
                </a:ext>
              </a:extLst>
            </p:cNvPr>
            <p:cNvGrpSpPr/>
            <p:nvPr/>
          </p:nvGrpSpPr>
          <p:grpSpPr>
            <a:xfrm>
              <a:off x="2558101" y="3072085"/>
              <a:ext cx="7692613" cy="685007"/>
              <a:chOff x="2558101" y="3072085"/>
              <a:chExt cx="7692613" cy="685007"/>
            </a:xfrm>
          </p:grpSpPr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8617A543-0BB5-4AE3-BEA6-C113635966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885730" y="3072085"/>
                <a:ext cx="7364984" cy="685007"/>
              </a:xfrm>
              <a:prstGeom prst="rect">
                <a:avLst/>
              </a:prstGeom>
            </p:spPr>
          </p:pic>
          <p:sp>
            <p:nvSpPr>
              <p:cNvPr id="72" name="Isosceles Triangle 71">
                <a:extLst>
                  <a:ext uri="{FF2B5EF4-FFF2-40B4-BE49-F238E27FC236}">
                    <a16:creationId xmlns:a16="http://schemas.microsoft.com/office/drawing/2014/main" id="{F5B62D38-B3AB-4108-B0AD-CEA7CA5EE99A}"/>
                  </a:ext>
                </a:extLst>
              </p:cNvPr>
              <p:cNvSpPr/>
              <p:nvPr/>
            </p:nvSpPr>
            <p:spPr>
              <a:xfrm rot="17512987">
                <a:off x="2759549" y="2999567"/>
                <a:ext cx="373380" cy="77627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5FBF5323-EB79-4E35-8073-4F7E016E0B87}"/>
                </a:ext>
              </a:extLst>
            </p:cNvPr>
            <p:cNvSpPr txBox="1"/>
            <p:nvPr/>
          </p:nvSpPr>
          <p:spPr>
            <a:xfrm>
              <a:off x="3064767" y="3151054"/>
              <a:ext cx="848362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ให้นักเรียนเปรียบเทียบจำนวนที่อยู่หน้าจุดก่อน</a:t>
              </a:r>
              <a:endParaRPr lang="en-US" sz="30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393E1E57-AB99-465E-B25E-17762F7B35E0}"/>
              </a:ext>
            </a:extLst>
          </p:cNvPr>
          <p:cNvGrpSpPr/>
          <p:nvPr/>
        </p:nvGrpSpPr>
        <p:grpSpPr>
          <a:xfrm>
            <a:off x="1290084" y="3853808"/>
            <a:ext cx="9744135" cy="1246831"/>
            <a:chOff x="1761251" y="4634643"/>
            <a:chExt cx="9744135" cy="1246831"/>
          </a:xfrm>
        </p:grpSpPr>
        <p:sp>
          <p:nvSpPr>
            <p:cNvPr id="81" name="Isosceles Triangle 80">
              <a:extLst>
                <a:ext uri="{FF2B5EF4-FFF2-40B4-BE49-F238E27FC236}">
                  <a16:creationId xmlns:a16="http://schemas.microsoft.com/office/drawing/2014/main" id="{9A5F8AA9-E147-4167-AD7C-12E0141F13F2}"/>
                </a:ext>
              </a:extLst>
            </p:cNvPr>
            <p:cNvSpPr/>
            <p:nvPr/>
          </p:nvSpPr>
          <p:spPr>
            <a:xfrm rot="19522052">
              <a:off x="3014562" y="4634643"/>
              <a:ext cx="373380" cy="77627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E4E914D1-D614-45D5-9689-BE03264504B8}"/>
                </a:ext>
              </a:extLst>
            </p:cNvPr>
            <p:cNvGrpSpPr/>
            <p:nvPr/>
          </p:nvGrpSpPr>
          <p:grpSpPr>
            <a:xfrm>
              <a:off x="1761251" y="5131569"/>
              <a:ext cx="9744135" cy="749905"/>
              <a:chOff x="1761251" y="5131569"/>
              <a:chExt cx="9744135" cy="749905"/>
            </a:xfrm>
          </p:grpSpPr>
          <p:pic>
            <p:nvPicPr>
              <p:cNvPr id="83" name="Picture 82">
                <a:extLst>
                  <a:ext uri="{FF2B5EF4-FFF2-40B4-BE49-F238E27FC236}">
                    <a16:creationId xmlns:a16="http://schemas.microsoft.com/office/drawing/2014/main" id="{3D9FF4CC-A0DF-4686-95CA-D80FD2B884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61251" y="5131569"/>
                <a:ext cx="7562086" cy="749905"/>
              </a:xfrm>
              <a:prstGeom prst="rect">
                <a:avLst/>
              </a:prstGeom>
            </p:spPr>
          </p:pic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5FFE185B-19BD-4591-BB2D-D0E403121135}"/>
                  </a:ext>
                </a:extLst>
              </p:cNvPr>
              <p:cNvSpPr txBox="1"/>
              <p:nvPr/>
            </p:nvSpPr>
            <p:spPr>
              <a:xfrm>
                <a:off x="2043062" y="5242975"/>
                <a:ext cx="9462324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300"/>
                  </a:spcBef>
                </a:pPr>
                <a:r>
                  <a:rPr lang="th-TH" sz="3000" dirty="0">
                    <a:latin typeface="Itim" panose="00000500000000000000" pitchFamily="2" charset="-34"/>
                    <a:cs typeface="Itim" panose="00000500000000000000" pitchFamily="2" charset="-34"/>
                  </a:rPr>
                  <a:t>250.75</a:t>
                </a:r>
                <a:r>
                  <a:rPr lang="th-TH" sz="30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 บาท มากกว่าหรือน้อยกว่า 250</a:t>
                </a:r>
                <a:r>
                  <a:rPr lang="th-TH" sz="3000" dirty="0">
                    <a:latin typeface="Itim" panose="00000500000000000000" pitchFamily="2" charset="-34"/>
                    <a:cs typeface="Itim" panose="00000500000000000000" pitchFamily="2" charset="-34"/>
                  </a:rPr>
                  <a:t>.25</a:t>
                </a:r>
                <a:r>
                  <a:rPr lang="th-TH" sz="30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 บาท</a:t>
                </a:r>
                <a:endParaRPr lang="en-US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</p:grpSp>
      <p:pic>
        <p:nvPicPr>
          <p:cNvPr id="86" name="Picture 85">
            <a:extLst>
              <a:ext uri="{FF2B5EF4-FFF2-40B4-BE49-F238E27FC236}">
                <a16:creationId xmlns:a16="http://schemas.microsoft.com/office/drawing/2014/main" id="{EAF65D95-A525-4EF9-8DF8-D0E1F41A7B0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712" y="5347227"/>
            <a:ext cx="1183070" cy="1098788"/>
          </a:xfrm>
          <a:prstGeom prst="rect">
            <a:avLst/>
          </a:prstGeom>
        </p:spPr>
      </p:pic>
      <p:grpSp>
        <p:nvGrpSpPr>
          <p:cNvPr id="93" name="Group 92">
            <a:extLst>
              <a:ext uri="{FF2B5EF4-FFF2-40B4-BE49-F238E27FC236}">
                <a16:creationId xmlns:a16="http://schemas.microsoft.com/office/drawing/2014/main" id="{6BD72121-40AE-4277-9E76-EA6536027B86}"/>
              </a:ext>
            </a:extLst>
          </p:cNvPr>
          <p:cNvGrpSpPr/>
          <p:nvPr/>
        </p:nvGrpSpPr>
        <p:grpSpPr>
          <a:xfrm>
            <a:off x="2566418" y="5518621"/>
            <a:ext cx="8311977" cy="756000"/>
            <a:chOff x="2063146" y="5478781"/>
            <a:chExt cx="8311977" cy="756000"/>
          </a:xfrm>
        </p:grpSpPr>
        <p:sp>
          <p:nvSpPr>
            <p:cNvPr id="90" name="Isosceles Triangle 89">
              <a:extLst>
                <a:ext uri="{FF2B5EF4-FFF2-40B4-BE49-F238E27FC236}">
                  <a16:creationId xmlns:a16="http://schemas.microsoft.com/office/drawing/2014/main" id="{6E159285-9FC0-4E60-B7DD-7009A83C74A0}"/>
                </a:ext>
              </a:extLst>
            </p:cNvPr>
            <p:cNvSpPr/>
            <p:nvPr/>
          </p:nvSpPr>
          <p:spPr>
            <a:xfrm rot="15738867">
              <a:off x="2264594" y="5485779"/>
              <a:ext cx="373380" cy="776275"/>
            </a:xfrm>
            <a:prstGeom prst="triangle">
              <a:avLst/>
            </a:prstGeom>
            <a:solidFill>
              <a:srgbClr val="FDAF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539385D1-B83F-41FF-8D7E-79913DF0635E}"/>
                </a:ext>
              </a:extLst>
            </p:cNvPr>
            <p:cNvGrpSpPr/>
            <p:nvPr/>
          </p:nvGrpSpPr>
          <p:grpSpPr>
            <a:xfrm>
              <a:off x="2396232" y="5478781"/>
              <a:ext cx="7978891" cy="756000"/>
              <a:chOff x="3158429" y="5474058"/>
              <a:chExt cx="7978891" cy="756000"/>
            </a:xfrm>
          </p:grpSpPr>
          <p:pic>
            <p:nvPicPr>
              <p:cNvPr id="89" name="Picture 88" descr="Shape, rectangle&#10;&#10;Description automatically generated">
                <a:extLst>
                  <a:ext uri="{FF2B5EF4-FFF2-40B4-BE49-F238E27FC236}">
                    <a16:creationId xmlns:a16="http://schemas.microsoft.com/office/drawing/2014/main" id="{10CE121C-C436-4022-9F45-37D0D32A23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8429" y="5474058"/>
                <a:ext cx="5505632" cy="756000"/>
              </a:xfrm>
              <a:prstGeom prst="rect">
                <a:avLst/>
              </a:prstGeom>
            </p:spPr>
          </p:pic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9CD15A37-0C7B-4EEA-ADA7-87FD0397778D}"/>
                  </a:ext>
                </a:extLst>
              </p:cNvPr>
              <p:cNvSpPr txBox="1"/>
              <p:nvPr/>
            </p:nvSpPr>
            <p:spPr>
              <a:xfrm>
                <a:off x="3383761" y="5604896"/>
                <a:ext cx="7753559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300"/>
                  </a:spcBef>
                </a:pPr>
                <a:r>
                  <a:rPr lang="th-TH" sz="3000" dirty="0">
                    <a:latin typeface="Itim" panose="00000500000000000000" pitchFamily="2" charset="-34"/>
                    <a:cs typeface="Itim" panose="00000500000000000000" pitchFamily="2" charset="-34"/>
                  </a:rPr>
                  <a:t>250.75</a:t>
                </a:r>
                <a:r>
                  <a:rPr lang="th-TH" sz="30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 บาท มากกว่า 250</a:t>
                </a:r>
                <a:r>
                  <a:rPr lang="th-TH" sz="3000" dirty="0">
                    <a:latin typeface="Itim" panose="00000500000000000000" pitchFamily="2" charset="-34"/>
                    <a:cs typeface="Itim" panose="00000500000000000000" pitchFamily="2" charset="-34"/>
                  </a:rPr>
                  <a:t>.25</a:t>
                </a:r>
                <a:r>
                  <a:rPr lang="th-TH" sz="30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 บาท</a:t>
                </a:r>
                <a:endParaRPr lang="en-US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AFD123E1-3FA5-4C81-A3BE-BEDBA034FB53}"/>
              </a:ext>
            </a:extLst>
          </p:cNvPr>
          <p:cNvGrpSpPr/>
          <p:nvPr/>
        </p:nvGrpSpPr>
        <p:grpSpPr>
          <a:xfrm>
            <a:off x="2576750" y="5518621"/>
            <a:ext cx="8794884" cy="756000"/>
            <a:chOff x="2063146" y="5478781"/>
            <a:chExt cx="8794884" cy="756000"/>
          </a:xfrm>
        </p:grpSpPr>
        <p:sp>
          <p:nvSpPr>
            <p:cNvPr id="95" name="Isosceles Triangle 94">
              <a:extLst>
                <a:ext uri="{FF2B5EF4-FFF2-40B4-BE49-F238E27FC236}">
                  <a16:creationId xmlns:a16="http://schemas.microsoft.com/office/drawing/2014/main" id="{DFE91F3D-4CE1-44A0-A01B-57E65AB76B93}"/>
                </a:ext>
              </a:extLst>
            </p:cNvPr>
            <p:cNvSpPr/>
            <p:nvPr/>
          </p:nvSpPr>
          <p:spPr>
            <a:xfrm rot="15738867">
              <a:off x="2264594" y="5485779"/>
              <a:ext cx="373380" cy="776275"/>
            </a:xfrm>
            <a:prstGeom prst="triangle">
              <a:avLst/>
            </a:prstGeom>
            <a:solidFill>
              <a:srgbClr val="FDAF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6490816F-726C-48DF-897C-308F14885C6E}"/>
                </a:ext>
              </a:extLst>
            </p:cNvPr>
            <p:cNvGrpSpPr/>
            <p:nvPr/>
          </p:nvGrpSpPr>
          <p:grpSpPr>
            <a:xfrm>
              <a:off x="2396232" y="5478781"/>
              <a:ext cx="8461798" cy="756000"/>
              <a:chOff x="3158429" y="5474058"/>
              <a:chExt cx="8461798" cy="756000"/>
            </a:xfrm>
          </p:grpSpPr>
          <p:pic>
            <p:nvPicPr>
              <p:cNvPr id="97" name="Picture 96" descr="Shape, rectangle&#10;&#10;Description automatically generated">
                <a:extLst>
                  <a:ext uri="{FF2B5EF4-FFF2-40B4-BE49-F238E27FC236}">
                    <a16:creationId xmlns:a16="http://schemas.microsoft.com/office/drawing/2014/main" id="{E16FC859-EEDB-4CCD-88F0-593AE51932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8429" y="5474058"/>
                <a:ext cx="7875790" cy="756000"/>
              </a:xfrm>
              <a:prstGeom prst="rect">
                <a:avLst/>
              </a:prstGeom>
            </p:spPr>
          </p:pic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F23BAFAF-8F0D-41A1-BB6F-67D537840508}"/>
                  </a:ext>
                </a:extLst>
              </p:cNvPr>
              <p:cNvSpPr txBox="1"/>
              <p:nvPr/>
            </p:nvSpPr>
            <p:spPr>
              <a:xfrm>
                <a:off x="3383761" y="5604896"/>
                <a:ext cx="8236466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300"/>
                  </a:spcBef>
                </a:pPr>
                <a:r>
                  <a:rPr lang="th-TH" sz="30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ดังนั้น ซื้อหมวกที่ร้าน </a:t>
                </a:r>
                <a:r>
                  <a:rPr lang="en-US" sz="3000" dirty="0">
                    <a:latin typeface="Itim" panose="00000500000000000000" pitchFamily="2" charset="-34"/>
                    <a:cs typeface="Itim" panose="00000500000000000000" pitchFamily="2" charset="-34"/>
                  </a:rPr>
                  <a:t>C</a:t>
                </a:r>
                <a:r>
                  <a:rPr lang="en-US" sz="30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th-TH" sz="30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จ่ายเงินน้อยกว่าซื้อที่ร้าน </a:t>
                </a:r>
                <a:r>
                  <a:rPr lang="en-US" sz="30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A</a:t>
                </a:r>
              </a:p>
            </p:txBody>
          </p:sp>
        </p:grp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236076A6-3554-4CC6-A38C-88924D76BD34}"/>
              </a:ext>
            </a:extLst>
          </p:cNvPr>
          <p:cNvGrpSpPr/>
          <p:nvPr/>
        </p:nvGrpSpPr>
        <p:grpSpPr>
          <a:xfrm>
            <a:off x="2391421" y="4046825"/>
            <a:ext cx="6013715" cy="1356889"/>
            <a:chOff x="2879625" y="2870309"/>
            <a:chExt cx="6013715" cy="1356889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F11B77EB-A1F2-49ED-BCE0-603AE67661A9}"/>
                </a:ext>
              </a:extLst>
            </p:cNvPr>
            <p:cNvGrpSpPr/>
            <p:nvPr/>
          </p:nvGrpSpPr>
          <p:grpSpPr>
            <a:xfrm>
              <a:off x="2879625" y="2870309"/>
              <a:ext cx="6013715" cy="1356889"/>
              <a:chOff x="2879625" y="2870309"/>
              <a:chExt cx="6013715" cy="1356889"/>
            </a:xfrm>
          </p:grpSpPr>
          <p:pic>
            <p:nvPicPr>
              <p:cNvPr id="73" name="Picture 72">
                <a:extLst>
                  <a:ext uri="{FF2B5EF4-FFF2-40B4-BE49-F238E27FC236}">
                    <a16:creationId xmlns:a16="http://schemas.microsoft.com/office/drawing/2014/main" id="{4CF39CC9-D230-4427-AC13-898F1006DC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885730" y="3072085"/>
                <a:ext cx="6007610" cy="1155113"/>
              </a:xfrm>
              <a:prstGeom prst="rect">
                <a:avLst/>
              </a:prstGeom>
            </p:spPr>
          </p:pic>
          <p:sp>
            <p:nvSpPr>
              <p:cNvPr id="75" name="Isosceles Triangle 74">
                <a:extLst>
                  <a:ext uri="{FF2B5EF4-FFF2-40B4-BE49-F238E27FC236}">
                    <a16:creationId xmlns:a16="http://schemas.microsoft.com/office/drawing/2014/main" id="{C9676105-4C11-46A5-8018-6126A558C729}"/>
                  </a:ext>
                </a:extLst>
              </p:cNvPr>
              <p:cNvSpPr/>
              <p:nvPr/>
            </p:nvSpPr>
            <p:spPr>
              <a:xfrm rot="18652719">
                <a:off x="3081073" y="2668861"/>
                <a:ext cx="373380" cy="77627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E58C772E-A141-4DE7-A397-3C5A7EF4B342}"/>
                </a:ext>
              </a:extLst>
            </p:cNvPr>
            <p:cNvSpPr txBox="1"/>
            <p:nvPr/>
          </p:nvSpPr>
          <p:spPr>
            <a:xfrm>
              <a:off x="3087917" y="3139479"/>
              <a:ext cx="5701251" cy="1054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ถ้าจำนวนที่อยู่หน้าจุดเท่ากัน </a:t>
              </a:r>
            </a:p>
            <a:p>
              <a:pPr>
                <a:spcBef>
                  <a:spcPts val="300"/>
                </a:spcBef>
              </a:pP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ให้เปรียบเทียบจำนวนที่อยู่หลังจุด</a:t>
              </a:r>
              <a:endParaRPr lang="en-US" sz="30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9176CA7F-7810-4E05-97F6-2035997404BF}"/>
              </a:ext>
            </a:extLst>
          </p:cNvPr>
          <p:cNvGrpSpPr/>
          <p:nvPr/>
        </p:nvGrpSpPr>
        <p:grpSpPr>
          <a:xfrm>
            <a:off x="5351384" y="1519457"/>
            <a:ext cx="5390605" cy="756000"/>
            <a:chOff x="1271358" y="1027103"/>
            <a:chExt cx="5390605" cy="756000"/>
          </a:xfrm>
        </p:grpSpPr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54C2E793-2A14-4A32-9554-7E949B126F2F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9">
              <a:duotone>
                <a:prstClr val="black"/>
                <a:srgbClr val="7030A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1358" y="1027103"/>
              <a:ext cx="5313349" cy="756000"/>
            </a:xfrm>
            <a:prstGeom prst="rect">
              <a:avLst/>
            </a:prstGeom>
          </p:spPr>
        </p:pic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85183CBA-72E6-4FA4-99E5-58A391424079}"/>
                </a:ext>
              </a:extLst>
            </p:cNvPr>
            <p:cNvSpPr txBox="1"/>
            <p:nvPr/>
          </p:nvSpPr>
          <p:spPr>
            <a:xfrm>
              <a:off x="1468645" y="1122379"/>
              <a:ext cx="519331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ร้าน</a:t>
              </a:r>
              <a:r>
                <a:rPr lang="en-US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C</a:t>
              </a:r>
              <a:r>
                <a:rPr lang="th-TH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หมวก</a:t>
              </a:r>
              <a:r>
                <a:rPr lang="en-US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th-TH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ราคา </a:t>
              </a:r>
              <a:r>
                <a:rPr lang="en-US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250</a:t>
              </a:r>
              <a:r>
                <a:rPr lang="th-TH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.</a:t>
              </a:r>
              <a:r>
                <a:rPr lang="en-US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25</a:t>
              </a:r>
              <a:r>
                <a:rPr lang="th-TH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บาท</a:t>
              </a:r>
              <a:endParaRPr lang="en-US" sz="3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88" name="Picture 87">
            <a:extLst>
              <a:ext uri="{FF2B5EF4-FFF2-40B4-BE49-F238E27FC236}">
                <a16:creationId xmlns:a16="http://schemas.microsoft.com/office/drawing/2014/main" id="{34DFCDA9-12A1-4940-8695-0C4BFED8E5B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44434" y="1456747"/>
            <a:ext cx="1372194" cy="962209"/>
          </a:xfrm>
          <a:prstGeom prst="rect">
            <a:avLst/>
          </a:prstGeom>
        </p:spPr>
      </p:pic>
      <p:grpSp>
        <p:nvGrpSpPr>
          <p:cNvPr id="105" name="Group 104">
            <a:extLst>
              <a:ext uri="{FF2B5EF4-FFF2-40B4-BE49-F238E27FC236}">
                <a16:creationId xmlns:a16="http://schemas.microsoft.com/office/drawing/2014/main" id="{0E06F5E8-38F8-48F0-9694-D05476D13C0D}"/>
              </a:ext>
            </a:extLst>
          </p:cNvPr>
          <p:cNvGrpSpPr/>
          <p:nvPr/>
        </p:nvGrpSpPr>
        <p:grpSpPr>
          <a:xfrm>
            <a:off x="551463" y="418129"/>
            <a:ext cx="6546162" cy="962209"/>
            <a:chOff x="403161" y="969448"/>
            <a:chExt cx="6546162" cy="962209"/>
          </a:xfrm>
        </p:grpSpPr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725D3F7A-BEF9-48B8-A13E-FE2C0564F7B0}"/>
                </a:ext>
              </a:extLst>
            </p:cNvPr>
            <p:cNvGrpSpPr/>
            <p:nvPr/>
          </p:nvGrpSpPr>
          <p:grpSpPr>
            <a:xfrm>
              <a:off x="1271358" y="1027103"/>
              <a:ext cx="5677965" cy="756000"/>
              <a:chOff x="1271358" y="1027103"/>
              <a:chExt cx="5677965" cy="756000"/>
            </a:xfrm>
          </p:grpSpPr>
          <p:pic>
            <p:nvPicPr>
              <p:cNvPr id="108" name="Picture 107" descr="Shape&#10;&#10;Description automatically generated">
                <a:extLst>
                  <a:ext uri="{FF2B5EF4-FFF2-40B4-BE49-F238E27FC236}">
                    <a16:creationId xmlns:a16="http://schemas.microsoft.com/office/drawing/2014/main" id="{345BF436-C462-4BB3-9C87-63AA00F1B675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1358" y="1027103"/>
                <a:ext cx="5568605" cy="756000"/>
              </a:xfrm>
              <a:prstGeom prst="rect">
                <a:avLst/>
              </a:prstGeom>
            </p:spPr>
          </p:pic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4EFEEF6E-649A-4549-9F0E-044A71CA1868}"/>
                  </a:ext>
                </a:extLst>
              </p:cNvPr>
              <p:cNvSpPr txBox="1"/>
              <p:nvPr/>
            </p:nvSpPr>
            <p:spPr>
              <a:xfrm>
                <a:off x="1872964" y="1130311"/>
                <a:ext cx="5076359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300"/>
                  </a:spcBef>
                </a:pPr>
                <a:r>
                  <a:rPr lang="th-TH" sz="30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ร้าน</a:t>
                </a:r>
                <a:r>
                  <a:rPr lang="en-US" sz="30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 A</a:t>
                </a:r>
                <a:r>
                  <a:rPr lang="th-TH" sz="30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 หมวก</a:t>
                </a:r>
                <a:r>
                  <a:rPr lang="en-US" sz="30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th-TH" sz="30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ราคา 250.</a:t>
                </a:r>
                <a:r>
                  <a:rPr lang="en-US" sz="30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75</a:t>
                </a:r>
                <a:r>
                  <a:rPr lang="th-TH" sz="30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 บาท</a:t>
                </a:r>
                <a:endParaRPr lang="en-US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816B8550-2269-4E36-A2AD-9DBF254672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3161" y="969448"/>
              <a:ext cx="1372194" cy="962209"/>
            </a:xfrm>
            <a:prstGeom prst="rect">
              <a:avLst/>
            </a:prstGeom>
          </p:spPr>
        </p:pic>
      </p:grp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0C6A4E31-B93F-4463-A361-B76C004D80BB}"/>
              </a:ext>
            </a:extLst>
          </p:cNvPr>
          <p:cNvCxnSpPr>
            <a:cxnSpLocks/>
          </p:cNvCxnSpPr>
          <p:nvPr/>
        </p:nvCxnSpPr>
        <p:spPr>
          <a:xfrm>
            <a:off x="5632773" y="1046102"/>
            <a:ext cx="33521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C5FF6AB4-1D20-45F6-AAD6-00C41E0940E2}"/>
              </a:ext>
            </a:extLst>
          </p:cNvPr>
          <p:cNvCxnSpPr>
            <a:cxnSpLocks/>
          </p:cNvCxnSpPr>
          <p:nvPr/>
        </p:nvCxnSpPr>
        <p:spPr>
          <a:xfrm>
            <a:off x="9125712" y="2085654"/>
            <a:ext cx="4267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6E5DF37A-6EB9-4F32-8B62-F22872857A07}"/>
              </a:ext>
            </a:extLst>
          </p:cNvPr>
          <p:cNvCxnSpPr>
            <a:cxnSpLocks/>
          </p:cNvCxnSpPr>
          <p:nvPr/>
        </p:nvCxnSpPr>
        <p:spPr>
          <a:xfrm>
            <a:off x="4852416" y="1046102"/>
            <a:ext cx="64617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F35BD1A8-3CDD-4B6A-A929-5D8EEEA9F659}"/>
              </a:ext>
            </a:extLst>
          </p:cNvPr>
          <p:cNvCxnSpPr>
            <a:cxnSpLocks/>
          </p:cNvCxnSpPr>
          <p:nvPr/>
        </p:nvCxnSpPr>
        <p:spPr>
          <a:xfrm>
            <a:off x="8405136" y="2085654"/>
            <a:ext cx="6108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970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&#10;&#10;Description automatically generated">
            <a:extLst>
              <a:ext uri="{FF2B5EF4-FFF2-40B4-BE49-F238E27FC236}">
                <a16:creationId xmlns:a16="http://schemas.microsoft.com/office/drawing/2014/main" id="{B222F0A5-FBFE-4345-92B8-A6BA36CA2E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6F6D9D-5616-4D46-9613-BDBFD625EA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" y="6144775"/>
            <a:ext cx="12192144" cy="713226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10D79FF-892C-433C-B459-2FFF88710925}"/>
              </a:ext>
            </a:extLst>
          </p:cNvPr>
          <p:cNvGrpSpPr/>
          <p:nvPr/>
        </p:nvGrpSpPr>
        <p:grpSpPr>
          <a:xfrm>
            <a:off x="3382597" y="285866"/>
            <a:ext cx="5426806" cy="903188"/>
            <a:chOff x="3363417" y="285866"/>
            <a:chExt cx="5426806" cy="90318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F07A1EE-EA89-4396-8F65-517ED695907A}"/>
                </a:ext>
              </a:extLst>
            </p:cNvPr>
            <p:cNvSpPr txBox="1"/>
            <p:nvPr/>
          </p:nvSpPr>
          <p:spPr>
            <a:xfrm>
              <a:off x="3363417" y="376429"/>
              <a:ext cx="54268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th-TH" sz="3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เปรียบเทียบจำนวนเงิน</a:t>
              </a:r>
              <a:endParaRPr lang="en-US" sz="32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pic>
          <p:nvPicPr>
            <p:cNvPr id="34" name="Picture 33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A4124331-26FD-464E-B640-63498F8A7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422674">
              <a:off x="3288860" y="386142"/>
              <a:ext cx="822782" cy="622229"/>
            </a:xfrm>
            <a:prstGeom prst="rect">
              <a:avLst/>
            </a:prstGeom>
          </p:spPr>
        </p:pic>
        <p:pic>
          <p:nvPicPr>
            <p:cNvPr id="35" name="Picture 34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2346D7F7-41A8-4787-8A33-284F93BF44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87047" flipH="1">
              <a:off x="8042000" y="466548"/>
              <a:ext cx="822782" cy="622229"/>
            </a:xfrm>
            <a:prstGeom prst="rect">
              <a:avLst/>
            </a:prstGeom>
          </p:spPr>
        </p:pic>
      </p:grpSp>
      <p:pic>
        <p:nvPicPr>
          <p:cNvPr id="76" name="Picture 75" descr="Ico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CF77F9D-3484-48E9-9036-1FD82C14E1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364" y="6021672"/>
            <a:ext cx="612059" cy="609169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A4E6E684-0663-4423-98DF-D87C9F34E850}"/>
              </a:ext>
            </a:extLst>
          </p:cNvPr>
          <p:cNvGrpSpPr/>
          <p:nvPr/>
        </p:nvGrpSpPr>
        <p:grpSpPr>
          <a:xfrm>
            <a:off x="341058" y="1437741"/>
            <a:ext cx="1380922" cy="659968"/>
            <a:chOff x="517253" y="1421018"/>
            <a:chExt cx="1380922" cy="659968"/>
          </a:xfrm>
        </p:grpSpPr>
        <p:pic>
          <p:nvPicPr>
            <p:cNvPr id="9" name="Picture 8" descr="Shape, circle&#10;&#10;Description automatically generated">
              <a:extLst>
                <a:ext uri="{FF2B5EF4-FFF2-40B4-BE49-F238E27FC236}">
                  <a16:creationId xmlns:a16="http://schemas.microsoft.com/office/drawing/2014/main" id="{A36BA574-A212-4A50-95F2-B5AD9DD73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253" y="1427106"/>
              <a:ext cx="1380922" cy="65388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44E5E6B-59F3-451F-977E-B0702F5E4316}"/>
                </a:ext>
              </a:extLst>
            </p:cNvPr>
            <p:cNvSpPr txBox="1"/>
            <p:nvPr/>
          </p:nvSpPr>
          <p:spPr>
            <a:xfrm>
              <a:off x="994354" y="1421018"/>
              <a:ext cx="4470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th-TH" sz="36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1</a:t>
              </a:r>
              <a:endParaRPr lang="en-US" sz="36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5BA23FD8-5C67-4FF9-96DC-175B76250D38}"/>
              </a:ext>
            </a:extLst>
          </p:cNvPr>
          <p:cNvSpPr txBox="1"/>
          <p:nvPr/>
        </p:nvSpPr>
        <p:spPr>
          <a:xfrm>
            <a:off x="1800552" y="1490726"/>
            <a:ext cx="2088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3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76 บาท</a:t>
            </a:r>
            <a:endParaRPr lang="en-US" sz="3000" dirty="0">
              <a:effectLst>
                <a:glow rad="1270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74C38B9-CD0A-4DF2-B737-89F0B1B78C61}"/>
              </a:ext>
            </a:extLst>
          </p:cNvPr>
          <p:cNvSpPr txBox="1"/>
          <p:nvPr/>
        </p:nvSpPr>
        <p:spPr>
          <a:xfrm>
            <a:off x="9407342" y="1490726"/>
            <a:ext cx="2088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3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67.50 บาท</a:t>
            </a:r>
            <a:endParaRPr lang="en-US" sz="3000" dirty="0">
              <a:effectLst>
                <a:glow rad="1270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pic>
        <p:nvPicPr>
          <p:cNvPr id="16" name="1" descr="A picture containing text, tableware, plate, dishware&#10;&#10;Description automatically generated">
            <a:extLst>
              <a:ext uri="{FF2B5EF4-FFF2-40B4-BE49-F238E27FC236}">
                <a16:creationId xmlns:a16="http://schemas.microsoft.com/office/drawing/2014/main" id="{5D47025A-E9EC-47DF-8C8A-DFDE7EDFC7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908" y="1369784"/>
            <a:ext cx="1719361" cy="751681"/>
          </a:xfrm>
          <a:prstGeom prst="rect">
            <a:avLst/>
          </a:prstGeom>
        </p:spPr>
      </p:pic>
      <p:pic>
        <p:nvPicPr>
          <p:cNvPr id="18" name="2" descr="A picture containing text, tableware, dishware, vector graphics&#10;&#10;Description automatically generated">
            <a:extLst>
              <a:ext uri="{FF2B5EF4-FFF2-40B4-BE49-F238E27FC236}">
                <a16:creationId xmlns:a16="http://schemas.microsoft.com/office/drawing/2014/main" id="{09D10A4B-AD88-4A87-A98E-B763508378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299" y="1367624"/>
            <a:ext cx="1702080" cy="756000"/>
          </a:xfrm>
          <a:prstGeom prst="rect">
            <a:avLst/>
          </a:prstGeom>
        </p:spPr>
      </p:pic>
      <p:pic>
        <p:nvPicPr>
          <p:cNvPr id="20" name="3" descr="A picture containing text, tableware, plate, dishware&#10;&#10;Description automatically generated">
            <a:extLst>
              <a:ext uri="{FF2B5EF4-FFF2-40B4-BE49-F238E27FC236}">
                <a16:creationId xmlns:a16="http://schemas.microsoft.com/office/drawing/2014/main" id="{B5B2646F-A5A8-46B5-BC35-0159E113930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408" y="1376264"/>
            <a:ext cx="1451520" cy="738720"/>
          </a:xfrm>
          <a:prstGeom prst="rect">
            <a:avLst/>
          </a:prstGeom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id="{3E7C60C3-B30C-402C-878F-026485B56E8E}"/>
              </a:ext>
            </a:extLst>
          </p:cNvPr>
          <p:cNvGrpSpPr/>
          <p:nvPr/>
        </p:nvGrpSpPr>
        <p:grpSpPr>
          <a:xfrm>
            <a:off x="341058" y="2664392"/>
            <a:ext cx="1380922" cy="659968"/>
            <a:chOff x="517253" y="1421018"/>
            <a:chExt cx="1380922" cy="659968"/>
          </a:xfrm>
        </p:grpSpPr>
        <p:pic>
          <p:nvPicPr>
            <p:cNvPr id="79" name="Picture 78" descr="Shape, circle&#10;&#10;Description automatically generated">
              <a:extLst>
                <a:ext uri="{FF2B5EF4-FFF2-40B4-BE49-F238E27FC236}">
                  <a16:creationId xmlns:a16="http://schemas.microsoft.com/office/drawing/2014/main" id="{2CAF0C86-13EF-4099-9552-24C27604F0C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253" y="1427106"/>
              <a:ext cx="1380922" cy="653880"/>
            </a:xfrm>
            <a:prstGeom prst="rect">
              <a:avLst/>
            </a:prstGeom>
          </p:spPr>
        </p:pic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DF65B37C-C97C-4BD8-8049-DA4BECB73763}"/>
                </a:ext>
              </a:extLst>
            </p:cNvPr>
            <p:cNvSpPr txBox="1"/>
            <p:nvPr/>
          </p:nvSpPr>
          <p:spPr>
            <a:xfrm>
              <a:off x="994354" y="1421018"/>
              <a:ext cx="4470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th-TH" sz="36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2</a:t>
              </a:r>
              <a:endParaRPr lang="en-US" sz="36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88A704BD-09A1-4D7F-91EC-2D09218C0BEC}"/>
              </a:ext>
            </a:extLst>
          </p:cNvPr>
          <p:cNvSpPr txBox="1"/>
          <p:nvPr/>
        </p:nvSpPr>
        <p:spPr>
          <a:xfrm>
            <a:off x="1800552" y="2717377"/>
            <a:ext cx="25174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3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1,580.75 บาท</a:t>
            </a:r>
            <a:endParaRPr lang="en-US" sz="3000" dirty="0">
              <a:effectLst>
                <a:glow rad="1270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A457BAB-E9A6-44CA-8AF4-131E289ACFE4}"/>
              </a:ext>
            </a:extLst>
          </p:cNvPr>
          <p:cNvSpPr txBox="1"/>
          <p:nvPr/>
        </p:nvSpPr>
        <p:spPr>
          <a:xfrm>
            <a:off x="9407342" y="2717377"/>
            <a:ext cx="24696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3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1,580.50 บาท</a:t>
            </a:r>
            <a:endParaRPr lang="en-US" sz="3000" dirty="0">
              <a:effectLst>
                <a:glow rad="1270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pic>
        <p:nvPicPr>
          <p:cNvPr id="74" name="Picture 73" descr="A picture containing text, tableware, plate, dishware&#10;&#10;Description automatically generated">
            <a:extLst>
              <a:ext uri="{FF2B5EF4-FFF2-40B4-BE49-F238E27FC236}">
                <a16:creationId xmlns:a16="http://schemas.microsoft.com/office/drawing/2014/main" id="{4D4873DF-B5F1-474B-82A0-CF31FA6F5E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908" y="2596435"/>
            <a:ext cx="1719361" cy="751681"/>
          </a:xfrm>
          <a:prstGeom prst="rect">
            <a:avLst/>
          </a:prstGeom>
        </p:spPr>
      </p:pic>
      <p:pic>
        <p:nvPicPr>
          <p:cNvPr id="77" name="Picture 76" descr="A picture containing text, tableware, dishware, vector graphics&#10;&#10;Description automatically generated">
            <a:extLst>
              <a:ext uri="{FF2B5EF4-FFF2-40B4-BE49-F238E27FC236}">
                <a16:creationId xmlns:a16="http://schemas.microsoft.com/office/drawing/2014/main" id="{CC4A0E46-66F3-47D2-8BF7-625E3B1F67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299" y="2594275"/>
            <a:ext cx="1702080" cy="756000"/>
          </a:xfrm>
          <a:prstGeom prst="rect">
            <a:avLst/>
          </a:prstGeom>
        </p:spPr>
      </p:pic>
      <p:pic>
        <p:nvPicPr>
          <p:cNvPr id="78" name="Picture 77" descr="A picture containing text, tableware, plate, dishware&#10;&#10;Description automatically generated">
            <a:extLst>
              <a:ext uri="{FF2B5EF4-FFF2-40B4-BE49-F238E27FC236}">
                <a16:creationId xmlns:a16="http://schemas.microsoft.com/office/drawing/2014/main" id="{CF6670A8-E119-4B68-AF76-FE52C88B267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408" y="2602915"/>
            <a:ext cx="1451520" cy="738720"/>
          </a:xfrm>
          <a:prstGeom prst="rect">
            <a:avLst/>
          </a:prstGeom>
        </p:spPr>
      </p:pic>
      <p:grpSp>
        <p:nvGrpSpPr>
          <p:cNvPr id="82" name="Group 81">
            <a:extLst>
              <a:ext uri="{FF2B5EF4-FFF2-40B4-BE49-F238E27FC236}">
                <a16:creationId xmlns:a16="http://schemas.microsoft.com/office/drawing/2014/main" id="{B81CBC80-1506-47EF-AD50-B8B70D637A58}"/>
              </a:ext>
            </a:extLst>
          </p:cNvPr>
          <p:cNvGrpSpPr/>
          <p:nvPr/>
        </p:nvGrpSpPr>
        <p:grpSpPr>
          <a:xfrm>
            <a:off x="341058" y="3891043"/>
            <a:ext cx="1380922" cy="659968"/>
            <a:chOff x="517253" y="1421018"/>
            <a:chExt cx="1380922" cy="659968"/>
          </a:xfrm>
        </p:grpSpPr>
        <p:pic>
          <p:nvPicPr>
            <p:cNvPr id="89" name="Picture 88" descr="Shape, circle&#10;&#10;Description automatically generated">
              <a:extLst>
                <a:ext uri="{FF2B5EF4-FFF2-40B4-BE49-F238E27FC236}">
                  <a16:creationId xmlns:a16="http://schemas.microsoft.com/office/drawing/2014/main" id="{0A61578B-687B-42E3-9E3E-C0A49AEEE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253" y="1427106"/>
              <a:ext cx="1380922" cy="653880"/>
            </a:xfrm>
            <a:prstGeom prst="rect">
              <a:avLst/>
            </a:prstGeom>
          </p:spPr>
        </p:pic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85B17980-CF2D-4F83-B215-A763D9C47F3F}"/>
                </a:ext>
              </a:extLst>
            </p:cNvPr>
            <p:cNvSpPr txBox="1"/>
            <p:nvPr/>
          </p:nvSpPr>
          <p:spPr>
            <a:xfrm>
              <a:off x="994354" y="1421018"/>
              <a:ext cx="4470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th-TH" sz="36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3</a:t>
              </a:r>
              <a:endParaRPr lang="en-US" sz="36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6DFAADCA-B474-4444-8A31-538BEDE7980C}"/>
              </a:ext>
            </a:extLst>
          </p:cNvPr>
          <p:cNvSpPr txBox="1"/>
          <p:nvPr/>
        </p:nvSpPr>
        <p:spPr>
          <a:xfrm>
            <a:off x="1800552" y="3944028"/>
            <a:ext cx="28156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3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2,047.75 บาท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06D8E237-A070-4A4E-A87C-9CFCD2F0C6AA}"/>
              </a:ext>
            </a:extLst>
          </p:cNvPr>
          <p:cNvSpPr txBox="1"/>
          <p:nvPr/>
        </p:nvSpPr>
        <p:spPr>
          <a:xfrm>
            <a:off x="9407341" y="3944028"/>
            <a:ext cx="28876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32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2,074.50 บาท</a:t>
            </a:r>
          </a:p>
        </p:txBody>
      </p:sp>
      <p:pic>
        <p:nvPicPr>
          <p:cNvPr id="86" name="Picture 85" descr="A picture containing text, tableware, plate, dishware&#10;&#10;Description automatically generated">
            <a:extLst>
              <a:ext uri="{FF2B5EF4-FFF2-40B4-BE49-F238E27FC236}">
                <a16:creationId xmlns:a16="http://schemas.microsoft.com/office/drawing/2014/main" id="{32FA8024-2F93-4C16-95E5-1D446372D9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908" y="3823086"/>
            <a:ext cx="1719361" cy="751681"/>
          </a:xfrm>
          <a:prstGeom prst="rect">
            <a:avLst/>
          </a:prstGeom>
        </p:spPr>
      </p:pic>
      <p:pic>
        <p:nvPicPr>
          <p:cNvPr id="87" name="Picture 86" descr="A picture containing text, tableware, dishware, vector graphics&#10;&#10;Description automatically generated">
            <a:extLst>
              <a:ext uri="{FF2B5EF4-FFF2-40B4-BE49-F238E27FC236}">
                <a16:creationId xmlns:a16="http://schemas.microsoft.com/office/drawing/2014/main" id="{90E28E1D-60D0-4F5A-9FBF-7CBC63820E2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299" y="3820926"/>
            <a:ext cx="1702080" cy="756000"/>
          </a:xfrm>
          <a:prstGeom prst="rect">
            <a:avLst/>
          </a:prstGeom>
        </p:spPr>
      </p:pic>
      <p:pic>
        <p:nvPicPr>
          <p:cNvPr id="88" name="Picture 87" descr="A picture containing text, tableware, plate, dishware&#10;&#10;Description automatically generated">
            <a:extLst>
              <a:ext uri="{FF2B5EF4-FFF2-40B4-BE49-F238E27FC236}">
                <a16:creationId xmlns:a16="http://schemas.microsoft.com/office/drawing/2014/main" id="{57DB4621-CFF1-412D-A922-93B54E8DCFB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408" y="3829566"/>
            <a:ext cx="1451520" cy="738720"/>
          </a:xfrm>
          <a:prstGeom prst="rect">
            <a:avLst/>
          </a:prstGeom>
        </p:spPr>
      </p:pic>
      <p:grpSp>
        <p:nvGrpSpPr>
          <p:cNvPr id="102" name="Group 101">
            <a:extLst>
              <a:ext uri="{FF2B5EF4-FFF2-40B4-BE49-F238E27FC236}">
                <a16:creationId xmlns:a16="http://schemas.microsoft.com/office/drawing/2014/main" id="{91683AA6-3747-40A8-B464-9936247FA7DE}"/>
              </a:ext>
            </a:extLst>
          </p:cNvPr>
          <p:cNvGrpSpPr/>
          <p:nvPr/>
        </p:nvGrpSpPr>
        <p:grpSpPr>
          <a:xfrm>
            <a:off x="341058" y="5117695"/>
            <a:ext cx="1380922" cy="659968"/>
            <a:chOff x="517253" y="1421018"/>
            <a:chExt cx="1380922" cy="659968"/>
          </a:xfrm>
        </p:grpSpPr>
        <p:pic>
          <p:nvPicPr>
            <p:cNvPr id="109" name="Picture 108" descr="Shape, circle&#10;&#10;Description automatically generated">
              <a:extLst>
                <a:ext uri="{FF2B5EF4-FFF2-40B4-BE49-F238E27FC236}">
                  <a16:creationId xmlns:a16="http://schemas.microsoft.com/office/drawing/2014/main" id="{B9C841B2-89D0-459C-9742-A49FE595E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253" y="1427106"/>
              <a:ext cx="1380922" cy="653880"/>
            </a:xfrm>
            <a:prstGeom prst="rect">
              <a:avLst/>
            </a:prstGeom>
          </p:spPr>
        </p:pic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F97A73A2-83CF-44E9-939D-FEDDC28A6C4B}"/>
                </a:ext>
              </a:extLst>
            </p:cNvPr>
            <p:cNvSpPr txBox="1"/>
            <p:nvPr/>
          </p:nvSpPr>
          <p:spPr>
            <a:xfrm>
              <a:off x="994354" y="1421018"/>
              <a:ext cx="4470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th-TH" sz="36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5</a:t>
              </a:r>
              <a:endParaRPr lang="en-US" sz="36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103" name="TextBox 102">
            <a:extLst>
              <a:ext uri="{FF2B5EF4-FFF2-40B4-BE49-F238E27FC236}">
                <a16:creationId xmlns:a16="http://schemas.microsoft.com/office/drawing/2014/main" id="{748A9A79-4301-41E6-B35F-4A86C336A232}"/>
              </a:ext>
            </a:extLst>
          </p:cNvPr>
          <p:cNvSpPr txBox="1"/>
          <p:nvPr/>
        </p:nvSpPr>
        <p:spPr>
          <a:xfrm>
            <a:off x="1800552" y="5170680"/>
            <a:ext cx="22863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3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273 บาท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5EE06F4C-09B9-4A6F-B4CA-2BEF036D1567}"/>
              </a:ext>
            </a:extLst>
          </p:cNvPr>
          <p:cNvSpPr txBox="1"/>
          <p:nvPr/>
        </p:nvSpPr>
        <p:spPr>
          <a:xfrm>
            <a:off x="9407342" y="5170680"/>
            <a:ext cx="2088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3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273.00 บาท</a:t>
            </a:r>
          </a:p>
        </p:txBody>
      </p:sp>
      <p:pic>
        <p:nvPicPr>
          <p:cNvPr id="106" name="Picture 105" descr="A picture containing text, tableware, plate, dishware&#10;&#10;Description automatically generated">
            <a:extLst>
              <a:ext uri="{FF2B5EF4-FFF2-40B4-BE49-F238E27FC236}">
                <a16:creationId xmlns:a16="http://schemas.microsoft.com/office/drawing/2014/main" id="{0E9C8415-8EDB-4655-A5C1-C332C943CD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908" y="5049738"/>
            <a:ext cx="1719361" cy="751681"/>
          </a:xfrm>
          <a:prstGeom prst="rect">
            <a:avLst/>
          </a:prstGeom>
        </p:spPr>
      </p:pic>
      <p:pic>
        <p:nvPicPr>
          <p:cNvPr id="107" name="Picture 106" descr="A picture containing text, tableware, dishware, vector graphics&#10;&#10;Description automatically generated">
            <a:extLst>
              <a:ext uri="{FF2B5EF4-FFF2-40B4-BE49-F238E27FC236}">
                <a16:creationId xmlns:a16="http://schemas.microsoft.com/office/drawing/2014/main" id="{BE940577-3301-490F-89E4-EB19BB23B9C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299" y="5047578"/>
            <a:ext cx="1702080" cy="756000"/>
          </a:xfrm>
          <a:prstGeom prst="rect">
            <a:avLst/>
          </a:prstGeom>
        </p:spPr>
      </p:pic>
      <p:pic>
        <p:nvPicPr>
          <p:cNvPr id="108" name="Picture 107" descr="A picture containing text, tableware, plate, dishware&#10;&#10;Description automatically generated">
            <a:extLst>
              <a:ext uri="{FF2B5EF4-FFF2-40B4-BE49-F238E27FC236}">
                <a16:creationId xmlns:a16="http://schemas.microsoft.com/office/drawing/2014/main" id="{7C8C3EC7-AA9A-4E73-9DBC-AC4E6B125D8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408" y="5056218"/>
            <a:ext cx="1451520" cy="738720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30392E3A-52D2-4151-AD5A-56CE878B586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15325" y="1293367"/>
            <a:ext cx="868527" cy="868527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B2D91FBE-F3D9-403B-9E59-54789A65558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29076" y="1269426"/>
            <a:ext cx="868527" cy="868527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CA58AD39-6F7F-4938-9B99-BC9833575EC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08905" y="1279200"/>
            <a:ext cx="868527" cy="868527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9212B7C8-8B6E-4B9B-BE0B-71D7BE291A6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15325" y="2553013"/>
            <a:ext cx="868527" cy="868527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511B70DE-4D03-46E9-8B24-80D26B94822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29076" y="2529072"/>
            <a:ext cx="868527" cy="868527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972F11DF-E0EC-43CD-802F-50772971ECE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08905" y="2538846"/>
            <a:ext cx="868527" cy="868527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E5BBB9E3-8359-41FC-AF22-F1706EE095B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29076" y="3755450"/>
            <a:ext cx="868527" cy="868527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C7387DF1-496E-47AD-932D-B7AFECDCEE6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15325" y="3755450"/>
            <a:ext cx="868527" cy="868527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454E1EE1-1497-4890-8F34-29E98A468E1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08905" y="3755450"/>
            <a:ext cx="868527" cy="868527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D1E55882-9921-40FE-AED4-820803C323F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08905" y="5020427"/>
            <a:ext cx="868527" cy="868527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09549C36-74FD-48D7-B497-B409E471F13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15325" y="5020427"/>
            <a:ext cx="868527" cy="868527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DE87E188-A381-4285-869E-2C328148145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29076" y="5020427"/>
            <a:ext cx="868527" cy="86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466865"/>
      </p:ext>
    </p:extLst>
  </p:cSld>
  <p:clrMapOvr>
    <a:masterClrMapping/>
  </p:clrMapOvr>
  <p:transition spd="slow" advClick="0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able&#10;&#10;Description automatically generated with low confidence">
            <a:extLst>
              <a:ext uri="{FF2B5EF4-FFF2-40B4-BE49-F238E27FC236}">
                <a16:creationId xmlns:a16="http://schemas.microsoft.com/office/drawing/2014/main" id="{F9C0946F-3219-4761-A134-87703522A8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" r="9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F492AE7-4DA5-42DB-B17F-FDF01DE09AEF}"/>
              </a:ext>
            </a:extLst>
          </p:cNvPr>
          <p:cNvSpPr txBox="1"/>
          <p:nvPr/>
        </p:nvSpPr>
        <p:spPr>
          <a:xfrm>
            <a:off x="1" y="337090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ซื้อของร้านใดจ่ายเงินน้อยกว่า</a:t>
            </a:r>
          </a:p>
        </p:txBody>
      </p:sp>
      <p:grpSp>
        <p:nvGrpSpPr>
          <p:cNvPr id="41" name="A">
            <a:extLst>
              <a:ext uri="{FF2B5EF4-FFF2-40B4-BE49-F238E27FC236}">
                <a16:creationId xmlns:a16="http://schemas.microsoft.com/office/drawing/2014/main" id="{DF10F72B-56FC-4211-8D6B-801B66C4ED8A}"/>
              </a:ext>
            </a:extLst>
          </p:cNvPr>
          <p:cNvGrpSpPr/>
          <p:nvPr/>
        </p:nvGrpSpPr>
        <p:grpSpPr>
          <a:xfrm>
            <a:off x="318000" y="1266756"/>
            <a:ext cx="3577977" cy="5404189"/>
            <a:chOff x="318000" y="1266756"/>
            <a:chExt cx="3577977" cy="5404189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88AE3E99-D462-48B9-B772-D610C40808C2}"/>
                </a:ext>
              </a:extLst>
            </p:cNvPr>
            <p:cNvGrpSpPr/>
            <p:nvPr/>
          </p:nvGrpSpPr>
          <p:grpSpPr>
            <a:xfrm>
              <a:off x="318000" y="1266756"/>
              <a:ext cx="3577977" cy="5404189"/>
              <a:chOff x="318000" y="1266756"/>
              <a:chExt cx="3577977" cy="5404189"/>
            </a:xfrm>
          </p:grpSpPr>
          <p:pic>
            <p:nvPicPr>
              <p:cNvPr id="21" name="Picture 20" descr="A picture containing shape&#10;&#10;Description automatically generated">
                <a:extLst>
                  <a:ext uri="{FF2B5EF4-FFF2-40B4-BE49-F238E27FC236}">
                    <a16:creationId xmlns:a16="http://schemas.microsoft.com/office/drawing/2014/main" id="{4E376A08-B4B1-45E4-83EF-B927889B9A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8000" y="1266756"/>
                <a:ext cx="3577977" cy="5404189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20EA0D2-27E3-4B12-8793-51DD19258DC6}"/>
                  </a:ext>
                </a:extLst>
              </p:cNvPr>
              <p:cNvSpPr txBox="1"/>
              <p:nvPr/>
            </p:nvSpPr>
            <p:spPr>
              <a:xfrm>
                <a:off x="380005" y="5787349"/>
                <a:ext cx="344958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:r>
                  <a:rPr lang="th-TH" sz="28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527 บาท 75 สตางค์</a:t>
                </a:r>
              </a:p>
            </p:txBody>
          </p:sp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20CBC5A8-78A0-4719-BB81-7DDFD8998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4956" y="2735270"/>
              <a:ext cx="1764065" cy="2348411"/>
            </a:xfrm>
            <a:prstGeom prst="rect">
              <a:avLst/>
            </a:prstGeom>
          </p:spPr>
        </p:pic>
      </p:grpSp>
      <p:grpSp>
        <p:nvGrpSpPr>
          <p:cNvPr id="40" name="B">
            <a:extLst>
              <a:ext uri="{FF2B5EF4-FFF2-40B4-BE49-F238E27FC236}">
                <a16:creationId xmlns:a16="http://schemas.microsoft.com/office/drawing/2014/main" id="{734A464B-7671-4EAF-9AF5-A999FBF9818A}"/>
              </a:ext>
            </a:extLst>
          </p:cNvPr>
          <p:cNvGrpSpPr/>
          <p:nvPr/>
        </p:nvGrpSpPr>
        <p:grpSpPr>
          <a:xfrm>
            <a:off x="4309202" y="1271136"/>
            <a:ext cx="3577976" cy="5399809"/>
            <a:chOff x="4309202" y="1271136"/>
            <a:chExt cx="3577976" cy="5399809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BCA19B0-6171-452A-9B5A-AA095E553C3D}"/>
                </a:ext>
              </a:extLst>
            </p:cNvPr>
            <p:cNvGrpSpPr/>
            <p:nvPr/>
          </p:nvGrpSpPr>
          <p:grpSpPr>
            <a:xfrm>
              <a:off x="4309202" y="1271136"/>
              <a:ext cx="3577976" cy="5399809"/>
              <a:chOff x="4309202" y="1271136"/>
              <a:chExt cx="3577976" cy="5399809"/>
            </a:xfrm>
          </p:grpSpPr>
          <p:pic>
            <p:nvPicPr>
              <p:cNvPr id="19" name="Picture 18" descr="A picture containing shape&#10;&#10;Description automatically generated">
                <a:extLst>
                  <a:ext uri="{FF2B5EF4-FFF2-40B4-BE49-F238E27FC236}">
                    <a16:creationId xmlns:a16="http://schemas.microsoft.com/office/drawing/2014/main" id="{056295D5-2E16-4656-8F43-CFC3CEFA72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09202" y="1271136"/>
                <a:ext cx="3577976" cy="5399809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EA0B171-4103-407B-846C-1DF5B1E46E8D}"/>
                  </a:ext>
                </a:extLst>
              </p:cNvPr>
              <p:cNvSpPr txBox="1"/>
              <p:nvPr/>
            </p:nvSpPr>
            <p:spPr>
              <a:xfrm>
                <a:off x="4371206" y="5787349"/>
                <a:ext cx="344958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:r>
                  <a:rPr lang="th-TH" sz="28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725 บาท 25 สตางค์</a:t>
                </a:r>
              </a:p>
            </p:txBody>
          </p:sp>
        </p:grp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A211B154-91D8-416B-87FD-1639CE6F6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6158" y="2735270"/>
              <a:ext cx="1764065" cy="2348411"/>
            </a:xfrm>
            <a:prstGeom prst="rect">
              <a:avLst/>
            </a:prstGeom>
          </p:spPr>
        </p:pic>
      </p:grpSp>
      <p:grpSp>
        <p:nvGrpSpPr>
          <p:cNvPr id="39" name="C">
            <a:extLst>
              <a:ext uri="{FF2B5EF4-FFF2-40B4-BE49-F238E27FC236}">
                <a16:creationId xmlns:a16="http://schemas.microsoft.com/office/drawing/2014/main" id="{FAF17643-4981-497E-9D6E-61C5B5CF4A52}"/>
              </a:ext>
            </a:extLst>
          </p:cNvPr>
          <p:cNvGrpSpPr/>
          <p:nvPr/>
        </p:nvGrpSpPr>
        <p:grpSpPr>
          <a:xfrm>
            <a:off x="8300403" y="1266756"/>
            <a:ext cx="3573597" cy="5404189"/>
            <a:chOff x="8300403" y="1266756"/>
            <a:chExt cx="3573597" cy="5404189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C12B8DA9-1F4D-4890-8556-A9B3EC7024B7}"/>
                </a:ext>
              </a:extLst>
            </p:cNvPr>
            <p:cNvGrpSpPr/>
            <p:nvPr/>
          </p:nvGrpSpPr>
          <p:grpSpPr>
            <a:xfrm>
              <a:off x="8300403" y="1266756"/>
              <a:ext cx="3573597" cy="5404189"/>
              <a:chOff x="8300403" y="1266756"/>
              <a:chExt cx="3573597" cy="5404189"/>
            </a:xfrm>
          </p:grpSpPr>
          <p:pic>
            <p:nvPicPr>
              <p:cNvPr id="23" name="Picture 22" descr="A picture containing shape&#10;&#10;Description automatically generated">
                <a:extLst>
                  <a:ext uri="{FF2B5EF4-FFF2-40B4-BE49-F238E27FC236}">
                    <a16:creationId xmlns:a16="http://schemas.microsoft.com/office/drawing/2014/main" id="{D1C7B05E-45D8-4C99-989A-D8F4860A05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00403" y="1266756"/>
                <a:ext cx="3573597" cy="5404189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FAD04B6-8763-4D72-951C-21EEB909E874}"/>
                  </a:ext>
                </a:extLst>
              </p:cNvPr>
              <p:cNvSpPr txBox="1"/>
              <p:nvPr/>
            </p:nvSpPr>
            <p:spPr>
              <a:xfrm>
                <a:off x="8362407" y="5787349"/>
                <a:ext cx="344958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:r>
                  <a:rPr lang="th-TH" sz="28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527 บาท 50 สตางค์</a:t>
                </a:r>
              </a:p>
            </p:txBody>
          </p:sp>
        </p:grp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7BA6DD95-1C58-41E9-9EBF-899748A52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5169" y="2735270"/>
              <a:ext cx="1764065" cy="2348411"/>
            </a:xfrm>
            <a:prstGeom prst="rect">
              <a:avLst/>
            </a:prstGeom>
          </p:spPr>
        </p:pic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11571091-9DFA-4581-B8CB-C1D9EB0775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9568" y="2714323"/>
            <a:ext cx="2054841" cy="205484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A1375EF-84BA-4EA7-9184-0F89137475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70770" y="2714323"/>
            <a:ext cx="2054841" cy="205484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3693445F-7948-4947-A607-39ED766923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59781" y="2714323"/>
            <a:ext cx="2054841" cy="2054841"/>
          </a:xfrm>
          <a:prstGeom prst="rect">
            <a:avLst/>
          </a:prstGeom>
        </p:spPr>
      </p:pic>
      <p:pic>
        <p:nvPicPr>
          <p:cNvPr id="48" name="Picture 47" descr="Ico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66DAF9B-B51E-45B4-8E20-6D448E02957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912" y="187055"/>
            <a:ext cx="612059" cy="60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81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able&#10;&#10;Description automatically generated with low confidence">
            <a:extLst>
              <a:ext uri="{FF2B5EF4-FFF2-40B4-BE49-F238E27FC236}">
                <a16:creationId xmlns:a16="http://schemas.microsoft.com/office/drawing/2014/main" id="{F9C0946F-3219-4761-A134-87703522A8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" r="9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F492AE7-4DA5-42DB-B17F-FDF01DE09AEF}"/>
              </a:ext>
            </a:extLst>
          </p:cNvPr>
          <p:cNvSpPr txBox="1"/>
          <p:nvPr/>
        </p:nvSpPr>
        <p:spPr>
          <a:xfrm>
            <a:off x="1" y="337090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ซื้อของร้านใดจ่ายเงินมากกว่า</a:t>
            </a:r>
          </a:p>
        </p:txBody>
      </p:sp>
      <p:grpSp>
        <p:nvGrpSpPr>
          <p:cNvPr id="41" name="A">
            <a:extLst>
              <a:ext uri="{FF2B5EF4-FFF2-40B4-BE49-F238E27FC236}">
                <a16:creationId xmlns:a16="http://schemas.microsoft.com/office/drawing/2014/main" id="{DF10F72B-56FC-4211-8D6B-801B66C4ED8A}"/>
              </a:ext>
            </a:extLst>
          </p:cNvPr>
          <p:cNvGrpSpPr/>
          <p:nvPr/>
        </p:nvGrpSpPr>
        <p:grpSpPr>
          <a:xfrm>
            <a:off x="318000" y="1266756"/>
            <a:ext cx="3577977" cy="5404189"/>
            <a:chOff x="318000" y="1266756"/>
            <a:chExt cx="3577977" cy="5404189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88AE3E99-D462-48B9-B772-D610C40808C2}"/>
                </a:ext>
              </a:extLst>
            </p:cNvPr>
            <p:cNvGrpSpPr/>
            <p:nvPr/>
          </p:nvGrpSpPr>
          <p:grpSpPr>
            <a:xfrm>
              <a:off x="318000" y="1266756"/>
              <a:ext cx="3577977" cy="5404189"/>
              <a:chOff x="318000" y="1266756"/>
              <a:chExt cx="3577977" cy="5404189"/>
            </a:xfrm>
          </p:grpSpPr>
          <p:pic>
            <p:nvPicPr>
              <p:cNvPr id="21" name="Picture 20" descr="A picture containing shape&#10;&#10;Description automatically generated">
                <a:extLst>
                  <a:ext uri="{FF2B5EF4-FFF2-40B4-BE49-F238E27FC236}">
                    <a16:creationId xmlns:a16="http://schemas.microsoft.com/office/drawing/2014/main" id="{4E376A08-B4B1-45E4-83EF-B927889B9A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8000" y="1266756"/>
                <a:ext cx="3577977" cy="5404189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20EA0D2-27E3-4B12-8793-51DD19258DC6}"/>
                  </a:ext>
                </a:extLst>
              </p:cNvPr>
              <p:cNvSpPr txBox="1"/>
              <p:nvPr/>
            </p:nvSpPr>
            <p:spPr>
              <a:xfrm>
                <a:off x="380005" y="5787349"/>
                <a:ext cx="344958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:r>
                  <a:rPr lang="th-TH" sz="28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899 บาท</a:t>
                </a:r>
                <a:endParaRPr lang="en-US" sz="28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20CBC5A8-78A0-4719-BB81-7DDFD8998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24956" y="3303369"/>
              <a:ext cx="1764065" cy="1212213"/>
            </a:xfrm>
            <a:prstGeom prst="rect">
              <a:avLst/>
            </a:prstGeom>
          </p:spPr>
        </p:pic>
      </p:grpSp>
      <p:grpSp>
        <p:nvGrpSpPr>
          <p:cNvPr id="40" name="B">
            <a:extLst>
              <a:ext uri="{FF2B5EF4-FFF2-40B4-BE49-F238E27FC236}">
                <a16:creationId xmlns:a16="http://schemas.microsoft.com/office/drawing/2014/main" id="{734A464B-7671-4EAF-9AF5-A999FBF9818A}"/>
              </a:ext>
            </a:extLst>
          </p:cNvPr>
          <p:cNvGrpSpPr/>
          <p:nvPr/>
        </p:nvGrpSpPr>
        <p:grpSpPr>
          <a:xfrm>
            <a:off x="4309202" y="1271136"/>
            <a:ext cx="3577976" cy="5399809"/>
            <a:chOff x="4309202" y="1271136"/>
            <a:chExt cx="3577976" cy="5399809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BCA19B0-6171-452A-9B5A-AA095E553C3D}"/>
                </a:ext>
              </a:extLst>
            </p:cNvPr>
            <p:cNvGrpSpPr/>
            <p:nvPr/>
          </p:nvGrpSpPr>
          <p:grpSpPr>
            <a:xfrm>
              <a:off x="4309202" y="1271136"/>
              <a:ext cx="3577976" cy="5399809"/>
              <a:chOff x="4309202" y="1271136"/>
              <a:chExt cx="3577976" cy="5399809"/>
            </a:xfrm>
          </p:grpSpPr>
          <p:pic>
            <p:nvPicPr>
              <p:cNvPr id="19" name="Picture 18" descr="A picture containing shape&#10;&#10;Description automatically generated">
                <a:extLst>
                  <a:ext uri="{FF2B5EF4-FFF2-40B4-BE49-F238E27FC236}">
                    <a16:creationId xmlns:a16="http://schemas.microsoft.com/office/drawing/2014/main" id="{056295D5-2E16-4656-8F43-CFC3CEFA72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09202" y="1271136"/>
                <a:ext cx="3577976" cy="5399809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EA0B171-4103-407B-846C-1DF5B1E46E8D}"/>
                  </a:ext>
                </a:extLst>
              </p:cNvPr>
              <p:cNvSpPr txBox="1"/>
              <p:nvPr/>
            </p:nvSpPr>
            <p:spPr>
              <a:xfrm>
                <a:off x="4371206" y="5787349"/>
                <a:ext cx="344958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:r>
                  <a:rPr lang="th-TH" sz="28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899 บาท 25 สตางค์</a:t>
                </a:r>
                <a:endParaRPr lang="en-US" sz="28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A211B154-91D8-416B-87FD-1639CE6F6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16158" y="3303914"/>
              <a:ext cx="1764065" cy="1211122"/>
            </a:xfrm>
            <a:prstGeom prst="rect">
              <a:avLst/>
            </a:prstGeom>
          </p:spPr>
        </p:pic>
      </p:grpSp>
      <p:grpSp>
        <p:nvGrpSpPr>
          <p:cNvPr id="39" name="C">
            <a:extLst>
              <a:ext uri="{FF2B5EF4-FFF2-40B4-BE49-F238E27FC236}">
                <a16:creationId xmlns:a16="http://schemas.microsoft.com/office/drawing/2014/main" id="{FAF17643-4981-497E-9D6E-61C5B5CF4A52}"/>
              </a:ext>
            </a:extLst>
          </p:cNvPr>
          <p:cNvGrpSpPr/>
          <p:nvPr/>
        </p:nvGrpSpPr>
        <p:grpSpPr>
          <a:xfrm>
            <a:off x="8300403" y="1266756"/>
            <a:ext cx="3573597" cy="5404189"/>
            <a:chOff x="8300403" y="1266756"/>
            <a:chExt cx="3573597" cy="5404189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C12B8DA9-1F4D-4890-8556-A9B3EC7024B7}"/>
                </a:ext>
              </a:extLst>
            </p:cNvPr>
            <p:cNvGrpSpPr/>
            <p:nvPr/>
          </p:nvGrpSpPr>
          <p:grpSpPr>
            <a:xfrm>
              <a:off x="8300403" y="1266756"/>
              <a:ext cx="3573597" cy="5404189"/>
              <a:chOff x="8300403" y="1266756"/>
              <a:chExt cx="3573597" cy="5404189"/>
            </a:xfrm>
          </p:grpSpPr>
          <p:pic>
            <p:nvPicPr>
              <p:cNvPr id="23" name="Picture 22" descr="A picture containing shape&#10;&#10;Description automatically generated">
                <a:extLst>
                  <a:ext uri="{FF2B5EF4-FFF2-40B4-BE49-F238E27FC236}">
                    <a16:creationId xmlns:a16="http://schemas.microsoft.com/office/drawing/2014/main" id="{D1C7B05E-45D8-4C99-989A-D8F4860A05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00403" y="1266756"/>
                <a:ext cx="3573597" cy="5404189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FAD04B6-8763-4D72-951C-21EEB909E874}"/>
                  </a:ext>
                </a:extLst>
              </p:cNvPr>
              <p:cNvSpPr txBox="1"/>
              <p:nvPr/>
            </p:nvSpPr>
            <p:spPr>
              <a:xfrm>
                <a:off x="8362407" y="5787349"/>
                <a:ext cx="344958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:r>
                  <a:rPr lang="th-TH" sz="28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890 บาท 50 สตางค์</a:t>
                </a:r>
                <a:endParaRPr lang="en-US" sz="28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7BA6DD95-1C58-41E9-9EBF-899748A52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05169" y="3303914"/>
              <a:ext cx="1764065" cy="1211122"/>
            </a:xfrm>
            <a:prstGeom prst="rect">
              <a:avLst/>
            </a:prstGeom>
          </p:spPr>
        </p:pic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11571091-9DFA-4581-B8CB-C1D9EB0775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9568" y="2714323"/>
            <a:ext cx="2054841" cy="205484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8C5510C-EA0B-4193-9C7D-F35885C8643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11480" y="2714323"/>
            <a:ext cx="2054841" cy="205484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B261FEB-DEAE-4BE7-B8A2-37DD27716A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59781" y="2714323"/>
            <a:ext cx="2054841" cy="2054841"/>
          </a:xfrm>
          <a:prstGeom prst="rect">
            <a:avLst/>
          </a:prstGeom>
        </p:spPr>
      </p:pic>
      <p:pic>
        <p:nvPicPr>
          <p:cNvPr id="48" name="Picture 47" descr="Ico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66DAF9B-B51E-45B4-8E20-6D448E02957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912" y="187055"/>
            <a:ext cx="612059" cy="60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42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able&#10;&#10;Description automatically generated with low confidence">
            <a:extLst>
              <a:ext uri="{FF2B5EF4-FFF2-40B4-BE49-F238E27FC236}">
                <a16:creationId xmlns:a16="http://schemas.microsoft.com/office/drawing/2014/main" id="{F9C0946F-3219-4761-A134-87703522A8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" r="9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F492AE7-4DA5-42DB-B17F-FDF01DE09AEF}"/>
              </a:ext>
            </a:extLst>
          </p:cNvPr>
          <p:cNvSpPr txBox="1"/>
          <p:nvPr/>
        </p:nvSpPr>
        <p:spPr>
          <a:xfrm>
            <a:off x="1" y="337090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ซื้อของร้านใดจ่ายเงินน้อยกว่า</a:t>
            </a:r>
          </a:p>
        </p:txBody>
      </p:sp>
      <p:grpSp>
        <p:nvGrpSpPr>
          <p:cNvPr id="41" name="A">
            <a:extLst>
              <a:ext uri="{FF2B5EF4-FFF2-40B4-BE49-F238E27FC236}">
                <a16:creationId xmlns:a16="http://schemas.microsoft.com/office/drawing/2014/main" id="{DF10F72B-56FC-4211-8D6B-801B66C4ED8A}"/>
              </a:ext>
            </a:extLst>
          </p:cNvPr>
          <p:cNvGrpSpPr/>
          <p:nvPr/>
        </p:nvGrpSpPr>
        <p:grpSpPr>
          <a:xfrm>
            <a:off x="318000" y="1266756"/>
            <a:ext cx="3577977" cy="5404189"/>
            <a:chOff x="318000" y="1266756"/>
            <a:chExt cx="3577977" cy="5404189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88AE3E99-D462-48B9-B772-D610C40808C2}"/>
                </a:ext>
              </a:extLst>
            </p:cNvPr>
            <p:cNvGrpSpPr/>
            <p:nvPr/>
          </p:nvGrpSpPr>
          <p:grpSpPr>
            <a:xfrm>
              <a:off x="318000" y="1266756"/>
              <a:ext cx="3577977" cy="5404189"/>
              <a:chOff x="318000" y="1266756"/>
              <a:chExt cx="3577977" cy="5404189"/>
            </a:xfrm>
          </p:grpSpPr>
          <p:pic>
            <p:nvPicPr>
              <p:cNvPr id="21" name="Picture 20" descr="A picture containing shape&#10;&#10;Description automatically generated">
                <a:extLst>
                  <a:ext uri="{FF2B5EF4-FFF2-40B4-BE49-F238E27FC236}">
                    <a16:creationId xmlns:a16="http://schemas.microsoft.com/office/drawing/2014/main" id="{4E376A08-B4B1-45E4-83EF-B927889B9A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8000" y="1266756"/>
                <a:ext cx="3577977" cy="5404189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20EA0D2-27E3-4B12-8793-51DD19258DC6}"/>
                  </a:ext>
                </a:extLst>
              </p:cNvPr>
              <p:cNvSpPr txBox="1"/>
              <p:nvPr/>
            </p:nvSpPr>
            <p:spPr>
              <a:xfrm>
                <a:off x="380005" y="5787349"/>
                <a:ext cx="344958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:r>
                  <a:rPr lang="th-TH" sz="28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1,750 บาท 50 สตางค์</a:t>
                </a:r>
              </a:p>
            </p:txBody>
          </p:sp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20CBC5A8-78A0-4719-BB81-7DDFD8998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08532" y="3062692"/>
              <a:ext cx="2192534" cy="1800000"/>
            </a:xfrm>
            <a:prstGeom prst="rect">
              <a:avLst/>
            </a:prstGeom>
          </p:spPr>
        </p:pic>
      </p:grpSp>
      <p:grpSp>
        <p:nvGrpSpPr>
          <p:cNvPr id="40" name="B">
            <a:extLst>
              <a:ext uri="{FF2B5EF4-FFF2-40B4-BE49-F238E27FC236}">
                <a16:creationId xmlns:a16="http://schemas.microsoft.com/office/drawing/2014/main" id="{734A464B-7671-4EAF-9AF5-A999FBF9818A}"/>
              </a:ext>
            </a:extLst>
          </p:cNvPr>
          <p:cNvGrpSpPr/>
          <p:nvPr/>
        </p:nvGrpSpPr>
        <p:grpSpPr>
          <a:xfrm>
            <a:off x="4309202" y="1271136"/>
            <a:ext cx="3577976" cy="5399809"/>
            <a:chOff x="4309202" y="1271136"/>
            <a:chExt cx="3577976" cy="5399809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BCA19B0-6171-452A-9B5A-AA095E553C3D}"/>
                </a:ext>
              </a:extLst>
            </p:cNvPr>
            <p:cNvGrpSpPr/>
            <p:nvPr/>
          </p:nvGrpSpPr>
          <p:grpSpPr>
            <a:xfrm>
              <a:off x="4309202" y="1271136"/>
              <a:ext cx="3577976" cy="5399809"/>
              <a:chOff x="4309202" y="1271136"/>
              <a:chExt cx="3577976" cy="5399809"/>
            </a:xfrm>
          </p:grpSpPr>
          <p:pic>
            <p:nvPicPr>
              <p:cNvPr id="19" name="Picture 18" descr="A picture containing shape&#10;&#10;Description automatically generated">
                <a:extLst>
                  <a:ext uri="{FF2B5EF4-FFF2-40B4-BE49-F238E27FC236}">
                    <a16:creationId xmlns:a16="http://schemas.microsoft.com/office/drawing/2014/main" id="{056295D5-2E16-4656-8F43-CFC3CEFA72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09202" y="1271136"/>
                <a:ext cx="3577976" cy="5399809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EA0B171-4103-407B-846C-1DF5B1E46E8D}"/>
                  </a:ext>
                </a:extLst>
              </p:cNvPr>
              <p:cNvSpPr txBox="1"/>
              <p:nvPr/>
            </p:nvSpPr>
            <p:spPr>
              <a:xfrm>
                <a:off x="4371206" y="5787349"/>
                <a:ext cx="344958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:r>
                  <a:rPr lang="th-TH" sz="28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1,750 บาท 75 สตางค์</a:t>
                </a:r>
              </a:p>
            </p:txBody>
          </p:sp>
        </p:grp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A211B154-91D8-416B-87FD-1639CE6F6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18353" y="3136896"/>
              <a:ext cx="2192534" cy="1800000"/>
            </a:xfrm>
            <a:prstGeom prst="rect">
              <a:avLst/>
            </a:prstGeom>
          </p:spPr>
        </p:pic>
      </p:grpSp>
      <p:grpSp>
        <p:nvGrpSpPr>
          <p:cNvPr id="39" name="C">
            <a:extLst>
              <a:ext uri="{FF2B5EF4-FFF2-40B4-BE49-F238E27FC236}">
                <a16:creationId xmlns:a16="http://schemas.microsoft.com/office/drawing/2014/main" id="{FAF17643-4981-497E-9D6E-61C5B5CF4A52}"/>
              </a:ext>
            </a:extLst>
          </p:cNvPr>
          <p:cNvGrpSpPr/>
          <p:nvPr/>
        </p:nvGrpSpPr>
        <p:grpSpPr>
          <a:xfrm>
            <a:off x="8300403" y="1266756"/>
            <a:ext cx="3573597" cy="5404189"/>
            <a:chOff x="8300403" y="1266756"/>
            <a:chExt cx="3573597" cy="5404189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C12B8DA9-1F4D-4890-8556-A9B3EC7024B7}"/>
                </a:ext>
              </a:extLst>
            </p:cNvPr>
            <p:cNvGrpSpPr/>
            <p:nvPr/>
          </p:nvGrpSpPr>
          <p:grpSpPr>
            <a:xfrm>
              <a:off x="8300403" y="1266756"/>
              <a:ext cx="3573597" cy="5404189"/>
              <a:chOff x="8300403" y="1266756"/>
              <a:chExt cx="3573597" cy="5404189"/>
            </a:xfrm>
          </p:grpSpPr>
          <p:pic>
            <p:nvPicPr>
              <p:cNvPr id="23" name="Picture 22" descr="A picture containing shape&#10;&#10;Description automatically generated">
                <a:extLst>
                  <a:ext uri="{FF2B5EF4-FFF2-40B4-BE49-F238E27FC236}">
                    <a16:creationId xmlns:a16="http://schemas.microsoft.com/office/drawing/2014/main" id="{D1C7B05E-45D8-4C99-989A-D8F4860A05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00403" y="1266756"/>
                <a:ext cx="3573597" cy="5404189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FAD04B6-8763-4D72-951C-21EEB909E874}"/>
                  </a:ext>
                </a:extLst>
              </p:cNvPr>
              <p:cNvSpPr txBox="1"/>
              <p:nvPr/>
            </p:nvSpPr>
            <p:spPr>
              <a:xfrm>
                <a:off x="8362407" y="5787349"/>
                <a:ext cx="344958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:r>
                  <a:rPr lang="th-TH" sz="28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1,750 บาท 25 สตางค์</a:t>
                </a:r>
              </a:p>
            </p:txBody>
          </p:sp>
        </p:grp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7BA6DD95-1C58-41E9-9EBF-899748A52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53483" y="3108409"/>
              <a:ext cx="2192534" cy="1800000"/>
            </a:xfrm>
            <a:prstGeom prst="rect">
              <a:avLst/>
            </a:prstGeom>
          </p:spPr>
        </p:pic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11571091-9DFA-4581-B8CB-C1D9EB0775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9568" y="2795542"/>
            <a:ext cx="2054841" cy="205484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A1375EF-84BA-4EA7-9184-0F89137475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62586" y="2795542"/>
            <a:ext cx="2054841" cy="205484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3693445F-7948-4947-A607-39ED766923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59781" y="2795542"/>
            <a:ext cx="2054841" cy="2054841"/>
          </a:xfrm>
          <a:prstGeom prst="rect">
            <a:avLst/>
          </a:prstGeom>
        </p:spPr>
      </p:pic>
      <p:pic>
        <p:nvPicPr>
          <p:cNvPr id="48" name="Picture 47" descr="Ico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66DAF9B-B51E-45B4-8E20-6D448E02957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912" y="187055"/>
            <a:ext cx="612059" cy="60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41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608B9E4-E8BA-4147-8174-F61E4A55A9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84" r="5043" b="23435"/>
          <a:stretch/>
        </p:blipFill>
        <p:spPr>
          <a:xfrm>
            <a:off x="0" y="-11575"/>
            <a:ext cx="12192000" cy="68695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F31ED9-6E14-45FA-92A5-752A532792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815"/>
          <a:stretch/>
        </p:blipFill>
        <p:spPr>
          <a:xfrm>
            <a:off x="0" y="5117377"/>
            <a:ext cx="12192000" cy="174062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C4E0A1A-4F8F-4191-B04A-4768483BC2DD}"/>
              </a:ext>
            </a:extLst>
          </p:cNvPr>
          <p:cNvSpPr/>
          <p:nvPr/>
        </p:nvSpPr>
        <p:spPr>
          <a:xfrm>
            <a:off x="401256" y="1094528"/>
            <a:ext cx="11389489" cy="6180032"/>
          </a:xfrm>
          <a:prstGeom prst="roundRect">
            <a:avLst>
              <a:gd name="adj" fmla="val 589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A0E1294-72BB-4189-892B-8BE11E929E77}"/>
              </a:ext>
            </a:extLst>
          </p:cNvPr>
          <p:cNvGrpSpPr/>
          <p:nvPr/>
        </p:nvGrpSpPr>
        <p:grpSpPr>
          <a:xfrm>
            <a:off x="1213193" y="4724134"/>
            <a:ext cx="6576568" cy="792000"/>
            <a:chOff x="831227" y="5100054"/>
            <a:chExt cx="6576568" cy="792000"/>
          </a:xfrm>
        </p:grpSpPr>
        <p:pic>
          <p:nvPicPr>
            <p:cNvPr id="23" name="Picture 22" descr="Shape, rectangle, square&#10;&#10;Description automatically generated">
              <a:extLst>
                <a:ext uri="{FF2B5EF4-FFF2-40B4-BE49-F238E27FC236}">
                  <a16:creationId xmlns:a16="http://schemas.microsoft.com/office/drawing/2014/main" id="{072E63B7-97DC-40A4-A0C2-5973DDF69580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227" y="5100054"/>
              <a:ext cx="6328967" cy="7920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1AF80BF-AD41-422C-8A70-D624DC06124D}"/>
                </a:ext>
              </a:extLst>
            </p:cNvPr>
            <p:cNvSpPr txBox="1"/>
            <p:nvPr/>
          </p:nvSpPr>
          <p:spPr>
            <a:xfrm>
              <a:off x="1078828" y="5209474"/>
              <a:ext cx="632896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ตัวเลขที่แสดงบนธนบัตรเป็นตัวเลขใด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7EC4FA98-401F-4A17-851E-3C5054D378E1}"/>
              </a:ext>
            </a:extLst>
          </p:cNvPr>
          <p:cNvSpPr txBox="1"/>
          <p:nvPr/>
        </p:nvSpPr>
        <p:spPr>
          <a:xfrm>
            <a:off x="7662441" y="4837364"/>
            <a:ext cx="30687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100 และ ๑๐๐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DFCA6EF-A366-47D4-BCC8-7A79A5D918B5}"/>
              </a:ext>
            </a:extLst>
          </p:cNvPr>
          <p:cNvGrpSpPr/>
          <p:nvPr/>
        </p:nvGrpSpPr>
        <p:grpSpPr>
          <a:xfrm>
            <a:off x="1213193" y="5688331"/>
            <a:ext cx="5272488" cy="792000"/>
            <a:chOff x="831227" y="5100054"/>
            <a:chExt cx="5272488" cy="792000"/>
          </a:xfrm>
        </p:grpSpPr>
        <p:pic>
          <p:nvPicPr>
            <p:cNvPr id="31" name="Picture 30" descr="Shape, rectangle, square&#10;&#10;Description automatically generated">
              <a:extLst>
                <a:ext uri="{FF2B5EF4-FFF2-40B4-BE49-F238E27FC236}">
                  <a16:creationId xmlns:a16="http://schemas.microsoft.com/office/drawing/2014/main" id="{C09D9305-3669-4381-B516-52BB213D546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227" y="5100054"/>
              <a:ext cx="5272487" cy="79200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99334C0-1F18-4DEB-8C95-F22CD354C698}"/>
                </a:ext>
              </a:extLst>
            </p:cNvPr>
            <p:cNvSpPr txBox="1"/>
            <p:nvPr/>
          </p:nvSpPr>
          <p:spPr>
            <a:xfrm>
              <a:off x="1078829" y="5209474"/>
              <a:ext cx="502488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ธนบัตรชนิดนี้น่าจะมีราคาเท่าไร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1C5058A6-0072-4170-8F30-40A797980450}"/>
              </a:ext>
            </a:extLst>
          </p:cNvPr>
          <p:cNvSpPr txBox="1"/>
          <p:nvPr/>
        </p:nvSpPr>
        <p:spPr>
          <a:xfrm>
            <a:off x="6620719" y="5801561"/>
            <a:ext cx="30687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ราคา 100 บาท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DAF9324-E944-484D-838D-83D200FF7AD2}"/>
              </a:ext>
            </a:extLst>
          </p:cNvPr>
          <p:cNvSpPr txBox="1"/>
          <p:nvPr/>
        </p:nvSpPr>
        <p:spPr>
          <a:xfrm>
            <a:off x="2307148" y="315619"/>
            <a:ext cx="757770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5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ธนบัตรชนิด 100 บาท  มีค่า 100 บาท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C8D5048-5810-4833-9AD4-85BACFB2BB92}"/>
              </a:ext>
            </a:extLst>
          </p:cNvPr>
          <p:cNvGrpSpPr/>
          <p:nvPr/>
        </p:nvGrpSpPr>
        <p:grpSpPr>
          <a:xfrm>
            <a:off x="1479889" y="1306582"/>
            <a:ext cx="9034523" cy="3210486"/>
            <a:chOff x="1479889" y="1306582"/>
            <a:chExt cx="9034523" cy="3210486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477C6C0-7AF6-458E-ACD2-1EB9BB566C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59288" y="1306582"/>
              <a:ext cx="3124200" cy="150495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E9D32DB-BFA0-4A52-82F1-2671487A00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59288" y="3012118"/>
              <a:ext cx="3124200" cy="150495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53900DD-9A84-492A-99E7-586A5440FC5A}"/>
                </a:ext>
              </a:extLst>
            </p:cNvPr>
            <p:cNvSpPr txBox="1"/>
            <p:nvPr/>
          </p:nvSpPr>
          <p:spPr>
            <a:xfrm>
              <a:off x="1479889" y="1751281"/>
              <a:ext cx="1760128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400" dirty="0">
                  <a:latin typeface="Itim" panose="00000500000000000000" pitchFamily="2" charset="-34"/>
                  <a:cs typeface="Itim" panose="00000500000000000000" pitchFamily="2" charset="-34"/>
                </a:rPr>
                <a:t>ด้านหน้า</a:t>
              </a: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3DFF852B-87C7-418D-8093-DED4B9B1D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90212" y="1306582"/>
              <a:ext cx="3124200" cy="1504950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5F8DFCEA-2486-4217-82B1-9ACC741EF9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90212" y="3012118"/>
              <a:ext cx="3124200" cy="150495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4C2EF79-6198-4B4B-AE25-2B74DCB26C8A}"/>
                </a:ext>
              </a:extLst>
            </p:cNvPr>
            <p:cNvSpPr txBox="1"/>
            <p:nvPr/>
          </p:nvSpPr>
          <p:spPr>
            <a:xfrm>
              <a:off x="1479889" y="3456817"/>
              <a:ext cx="1760128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400" dirty="0">
                  <a:latin typeface="Itim" panose="00000500000000000000" pitchFamily="2" charset="-34"/>
                  <a:cs typeface="Itim" panose="00000500000000000000" pitchFamily="2" charset="-34"/>
                </a:rPr>
                <a:t>ด้านหลัง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802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0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able&#10;&#10;Description automatically generated with low confidence">
            <a:extLst>
              <a:ext uri="{FF2B5EF4-FFF2-40B4-BE49-F238E27FC236}">
                <a16:creationId xmlns:a16="http://schemas.microsoft.com/office/drawing/2014/main" id="{F9C0946F-3219-4761-A134-87703522A8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" r="9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F492AE7-4DA5-42DB-B17F-FDF01DE09AEF}"/>
              </a:ext>
            </a:extLst>
          </p:cNvPr>
          <p:cNvSpPr txBox="1"/>
          <p:nvPr/>
        </p:nvSpPr>
        <p:spPr>
          <a:xfrm>
            <a:off x="1" y="337090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ซื้อของร้านใดจ่ายเงินมากกว่า</a:t>
            </a:r>
          </a:p>
        </p:txBody>
      </p:sp>
      <p:grpSp>
        <p:nvGrpSpPr>
          <p:cNvPr id="41" name="A">
            <a:extLst>
              <a:ext uri="{FF2B5EF4-FFF2-40B4-BE49-F238E27FC236}">
                <a16:creationId xmlns:a16="http://schemas.microsoft.com/office/drawing/2014/main" id="{DF10F72B-56FC-4211-8D6B-801B66C4ED8A}"/>
              </a:ext>
            </a:extLst>
          </p:cNvPr>
          <p:cNvGrpSpPr/>
          <p:nvPr/>
        </p:nvGrpSpPr>
        <p:grpSpPr>
          <a:xfrm>
            <a:off x="318000" y="1266756"/>
            <a:ext cx="3577977" cy="5404189"/>
            <a:chOff x="318000" y="1266756"/>
            <a:chExt cx="3577977" cy="5404189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88AE3E99-D462-48B9-B772-D610C40808C2}"/>
                </a:ext>
              </a:extLst>
            </p:cNvPr>
            <p:cNvGrpSpPr/>
            <p:nvPr/>
          </p:nvGrpSpPr>
          <p:grpSpPr>
            <a:xfrm>
              <a:off x="318000" y="1266756"/>
              <a:ext cx="3577977" cy="5404189"/>
              <a:chOff x="318000" y="1266756"/>
              <a:chExt cx="3577977" cy="5404189"/>
            </a:xfrm>
          </p:grpSpPr>
          <p:pic>
            <p:nvPicPr>
              <p:cNvPr id="21" name="Picture 20" descr="A picture containing shape&#10;&#10;Description automatically generated">
                <a:extLst>
                  <a:ext uri="{FF2B5EF4-FFF2-40B4-BE49-F238E27FC236}">
                    <a16:creationId xmlns:a16="http://schemas.microsoft.com/office/drawing/2014/main" id="{4E376A08-B4B1-45E4-83EF-B927889B9A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8000" y="1266756"/>
                <a:ext cx="3577977" cy="5404189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20EA0D2-27E3-4B12-8793-51DD19258DC6}"/>
                  </a:ext>
                </a:extLst>
              </p:cNvPr>
              <p:cNvSpPr txBox="1"/>
              <p:nvPr/>
            </p:nvSpPr>
            <p:spPr>
              <a:xfrm>
                <a:off x="380005" y="5787349"/>
                <a:ext cx="344958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:r>
                  <a:rPr lang="th-TH" sz="28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7,170 บาท 50 สตางค์</a:t>
                </a:r>
              </a:p>
            </p:txBody>
          </p:sp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20CBC5A8-78A0-4719-BB81-7DDFD8998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24956" y="2907673"/>
              <a:ext cx="1764065" cy="2003605"/>
            </a:xfrm>
            <a:prstGeom prst="rect">
              <a:avLst/>
            </a:prstGeom>
          </p:spPr>
        </p:pic>
      </p:grpSp>
      <p:grpSp>
        <p:nvGrpSpPr>
          <p:cNvPr id="40" name="B">
            <a:extLst>
              <a:ext uri="{FF2B5EF4-FFF2-40B4-BE49-F238E27FC236}">
                <a16:creationId xmlns:a16="http://schemas.microsoft.com/office/drawing/2014/main" id="{734A464B-7671-4EAF-9AF5-A999FBF9818A}"/>
              </a:ext>
            </a:extLst>
          </p:cNvPr>
          <p:cNvGrpSpPr/>
          <p:nvPr/>
        </p:nvGrpSpPr>
        <p:grpSpPr>
          <a:xfrm>
            <a:off x="4309202" y="1271136"/>
            <a:ext cx="3577976" cy="5399809"/>
            <a:chOff x="4309202" y="1271136"/>
            <a:chExt cx="3577976" cy="5399809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BCA19B0-6171-452A-9B5A-AA095E553C3D}"/>
                </a:ext>
              </a:extLst>
            </p:cNvPr>
            <p:cNvGrpSpPr/>
            <p:nvPr/>
          </p:nvGrpSpPr>
          <p:grpSpPr>
            <a:xfrm>
              <a:off x="4309202" y="1271136"/>
              <a:ext cx="3577976" cy="5399809"/>
              <a:chOff x="4309202" y="1271136"/>
              <a:chExt cx="3577976" cy="5399809"/>
            </a:xfrm>
          </p:grpSpPr>
          <p:pic>
            <p:nvPicPr>
              <p:cNvPr id="19" name="Picture 18" descr="A picture containing shape&#10;&#10;Description automatically generated">
                <a:extLst>
                  <a:ext uri="{FF2B5EF4-FFF2-40B4-BE49-F238E27FC236}">
                    <a16:creationId xmlns:a16="http://schemas.microsoft.com/office/drawing/2014/main" id="{056295D5-2E16-4656-8F43-CFC3CEFA72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09202" y="1271136"/>
                <a:ext cx="3577976" cy="5399809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EA0B171-4103-407B-846C-1DF5B1E46E8D}"/>
                  </a:ext>
                </a:extLst>
              </p:cNvPr>
              <p:cNvSpPr txBox="1"/>
              <p:nvPr/>
            </p:nvSpPr>
            <p:spPr>
              <a:xfrm>
                <a:off x="4371206" y="5787349"/>
                <a:ext cx="344958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:r>
                  <a:rPr lang="th-TH" sz="28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6,170 บาท</a:t>
                </a:r>
              </a:p>
            </p:txBody>
          </p:sp>
        </p:grp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A211B154-91D8-416B-87FD-1639CE6F6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16158" y="2907673"/>
              <a:ext cx="1764065" cy="2003605"/>
            </a:xfrm>
            <a:prstGeom prst="rect">
              <a:avLst/>
            </a:prstGeom>
          </p:spPr>
        </p:pic>
      </p:grpSp>
      <p:grpSp>
        <p:nvGrpSpPr>
          <p:cNvPr id="39" name="C">
            <a:extLst>
              <a:ext uri="{FF2B5EF4-FFF2-40B4-BE49-F238E27FC236}">
                <a16:creationId xmlns:a16="http://schemas.microsoft.com/office/drawing/2014/main" id="{FAF17643-4981-497E-9D6E-61C5B5CF4A52}"/>
              </a:ext>
            </a:extLst>
          </p:cNvPr>
          <p:cNvGrpSpPr/>
          <p:nvPr/>
        </p:nvGrpSpPr>
        <p:grpSpPr>
          <a:xfrm>
            <a:off x="8300403" y="1266756"/>
            <a:ext cx="3573597" cy="5404189"/>
            <a:chOff x="8300403" y="1266756"/>
            <a:chExt cx="3573597" cy="5404189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C12B8DA9-1F4D-4890-8556-A9B3EC7024B7}"/>
                </a:ext>
              </a:extLst>
            </p:cNvPr>
            <p:cNvGrpSpPr/>
            <p:nvPr/>
          </p:nvGrpSpPr>
          <p:grpSpPr>
            <a:xfrm>
              <a:off x="8300403" y="1266756"/>
              <a:ext cx="3573597" cy="5404189"/>
              <a:chOff x="8300403" y="1266756"/>
              <a:chExt cx="3573597" cy="5404189"/>
            </a:xfrm>
          </p:grpSpPr>
          <p:pic>
            <p:nvPicPr>
              <p:cNvPr id="23" name="Picture 22" descr="A picture containing shape&#10;&#10;Description automatically generated">
                <a:extLst>
                  <a:ext uri="{FF2B5EF4-FFF2-40B4-BE49-F238E27FC236}">
                    <a16:creationId xmlns:a16="http://schemas.microsoft.com/office/drawing/2014/main" id="{D1C7B05E-45D8-4C99-989A-D8F4860A05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00403" y="1266756"/>
                <a:ext cx="3573597" cy="5404189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FAD04B6-8763-4D72-951C-21EEB909E874}"/>
                  </a:ext>
                </a:extLst>
              </p:cNvPr>
              <p:cNvSpPr txBox="1"/>
              <p:nvPr/>
            </p:nvSpPr>
            <p:spPr>
              <a:xfrm>
                <a:off x="8362407" y="5787349"/>
                <a:ext cx="344958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:r>
                  <a:rPr lang="th-TH" sz="28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7,170 บาท 25 สตางค์</a:t>
                </a:r>
              </a:p>
            </p:txBody>
          </p:sp>
        </p:grp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7BA6DD95-1C58-41E9-9EBF-899748A52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05169" y="2907673"/>
              <a:ext cx="1764065" cy="2003605"/>
            </a:xfrm>
            <a:prstGeom prst="rect">
              <a:avLst/>
            </a:prstGeom>
          </p:spPr>
        </p:pic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319E4A06-325D-471A-AF02-C6A1B869CC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9568" y="2714323"/>
            <a:ext cx="2054841" cy="205484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A1375EF-84BA-4EA7-9184-0F89137475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70770" y="2714323"/>
            <a:ext cx="2054841" cy="205484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B261FEB-DEAE-4BE7-B8A2-37DD27716A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59781" y="2714323"/>
            <a:ext cx="2054841" cy="2054841"/>
          </a:xfrm>
          <a:prstGeom prst="rect">
            <a:avLst/>
          </a:prstGeom>
        </p:spPr>
      </p:pic>
      <p:pic>
        <p:nvPicPr>
          <p:cNvPr id="48" name="Picture 47" descr="Ico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66DAF9B-B51E-45B4-8E20-6D448E02957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912" y="187055"/>
            <a:ext cx="612059" cy="60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able&#10;&#10;Description automatically generated with low confidence">
            <a:extLst>
              <a:ext uri="{FF2B5EF4-FFF2-40B4-BE49-F238E27FC236}">
                <a16:creationId xmlns:a16="http://schemas.microsoft.com/office/drawing/2014/main" id="{F9C0946F-3219-4761-A134-87703522A8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" r="9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F492AE7-4DA5-42DB-B17F-FDF01DE09AEF}"/>
              </a:ext>
            </a:extLst>
          </p:cNvPr>
          <p:cNvSpPr txBox="1"/>
          <p:nvPr/>
        </p:nvSpPr>
        <p:spPr>
          <a:xfrm>
            <a:off x="1" y="337090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ซื้อของร้านใดจ่ายเงินน้อยกว่า</a:t>
            </a:r>
          </a:p>
        </p:txBody>
      </p:sp>
      <p:grpSp>
        <p:nvGrpSpPr>
          <p:cNvPr id="41" name="A">
            <a:extLst>
              <a:ext uri="{FF2B5EF4-FFF2-40B4-BE49-F238E27FC236}">
                <a16:creationId xmlns:a16="http://schemas.microsoft.com/office/drawing/2014/main" id="{DF10F72B-56FC-4211-8D6B-801B66C4ED8A}"/>
              </a:ext>
            </a:extLst>
          </p:cNvPr>
          <p:cNvGrpSpPr/>
          <p:nvPr/>
        </p:nvGrpSpPr>
        <p:grpSpPr>
          <a:xfrm>
            <a:off x="318000" y="1266756"/>
            <a:ext cx="3577977" cy="5404189"/>
            <a:chOff x="318000" y="1266756"/>
            <a:chExt cx="3577977" cy="5404189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88AE3E99-D462-48B9-B772-D610C40808C2}"/>
                </a:ext>
              </a:extLst>
            </p:cNvPr>
            <p:cNvGrpSpPr/>
            <p:nvPr/>
          </p:nvGrpSpPr>
          <p:grpSpPr>
            <a:xfrm>
              <a:off x="318000" y="1266756"/>
              <a:ext cx="3577977" cy="5404189"/>
              <a:chOff x="318000" y="1266756"/>
              <a:chExt cx="3577977" cy="5404189"/>
            </a:xfrm>
          </p:grpSpPr>
          <p:pic>
            <p:nvPicPr>
              <p:cNvPr id="21" name="Picture 20" descr="A picture containing shape&#10;&#10;Description automatically generated">
                <a:extLst>
                  <a:ext uri="{FF2B5EF4-FFF2-40B4-BE49-F238E27FC236}">
                    <a16:creationId xmlns:a16="http://schemas.microsoft.com/office/drawing/2014/main" id="{4E376A08-B4B1-45E4-83EF-B927889B9A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8000" y="1266756"/>
                <a:ext cx="3577977" cy="5404189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20EA0D2-27E3-4B12-8793-51DD19258DC6}"/>
                  </a:ext>
                </a:extLst>
              </p:cNvPr>
              <p:cNvSpPr txBox="1"/>
              <p:nvPr/>
            </p:nvSpPr>
            <p:spPr>
              <a:xfrm>
                <a:off x="380005" y="5787349"/>
                <a:ext cx="344958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:r>
                  <a:rPr lang="th-TH" sz="28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9,920 บาท 75 สตางค์</a:t>
                </a:r>
              </a:p>
            </p:txBody>
          </p:sp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20CBC5A8-78A0-4719-BB81-7DDFD8998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03756" y="2796858"/>
              <a:ext cx="1994574" cy="2160000"/>
            </a:xfrm>
            <a:prstGeom prst="rect">
              <a:avLst/>
            </a:prstGeom>
          </p:spPr>
        </p:pic>
      </p:grpSp>
      <p:grpSp>
        <p:nvGrpSpPr>
          <p:cNvPr id="40" name="B">
            <a:extLst>
              <a:ext uri="{FF2B5EF4-FFF2-40B4-BE49-F238E27FC236}">
                <a16:creationId xmlns:a16="http://schemas.microsoft.com/office/drawing/2014/main" id="{734A464B-7671-4EAF-9AF5-A999FBF9818A}"/>
              </a:ext>
            </a:extLst>
          </p:cNvPr>
          <p:cNvGrpSpPr/>
          <p:nvPr/>
        </p:nvGrpSpPr>
        <p:grpSpPr>
          <a:xfrm>
            <a:off x="4309202" y="1271136"/>
            <a:ext cx="3577976" cy="5399809"/>
            <a:chOff x="4309202" y="1271136"/>
            <a:chExt cx="3577976" cy="5399809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BCA19B0-6171-452A-9B5A-AA095E553C3D}"/>
                </a:ext>
              </a:extLst>
            </p:cNvPr>
            <p:cNvGrpSpPr/>
            <p:nvPr/>
          </p:nvGrpSpPr>
          <p:grpSpPr>
            <a:xfrm>
              <a:off x="4309202" y="1271136"/>
              <a:ext cx="3577976" cy="5399809"/>
              <a:chOff x="4309202" y="1271136"/>
              <a:chExt cx="3577976" cy="5399809"/>
            </a:xfrm>
          </p:grpSpPr>
          <p:pic>
            <p:nvPicPr>
              <p:cNvPr id="19" name="Picture 18" descr="A picture containing shape&#10;&#10;Description automatically generated">
                <a:extLst>
                  <a:ext uri="{FF2B5EF4-FFF2-40B4-BE49-F238E27FC236}">
                    <a16:creationId xmlns:a16="http://schemas.microsoft.com/office/drawing/2014/main" id="{056295D5-2E16-4656-8F43-CFC3CEFA72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09202" y="1271136"/>
                <a:ext cx="3577976" cy="5399809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EA0B171-4103-407B-846C-1DF5B1E46E8D}"/>
                  </a:ext>
                </a:extLst>
              </p:cNvPr>
              <p:cNvSpPr txBox="1"/>
              <p:nvPr/>
            </p:nvSpPr>
            <p:spPr>
              <a:xfrm>
                <a:off x="4371206" y="5787349"/>
                <a:ext cx="344958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:r>
                  <a:rPr lang="th-TH" sz="28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9,720 บาท 25 สตางค์</a:t>
                </a:r>
              </a:p>
            </p:txBody>
          </p:sp>
        </p:grp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A211B154-91D8-416B-87FD-1639CE6F6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84077" y="2812048"/>
              <a:ext cx="1994574" cy="2160000"/>
            </a:xfrm>
            <a:prstGeom prst="rect">
              <a:avLst/>
            </a:prstGeom>
          </p:spPr>
        </p:pic>
      </p:grpSp>
      <p:grpSp>
        <p:nvGrpSpPr>
          <p:cNvPr id="39" name="C">
            <a:extLst>
              <a:ext uri="{FF2B5EF4-FFF2-40B4-BE49-F238E27FC236}">
                <a16:creationId xmlns:a16="http://schemas.microsoft.com/office/drawing/2014/main" id="{FAF17643-4981-497E-9D6E-61C5B5CF4A52}"/>
              </a:ext>
            </a:extLst>
          </p:cNvPr>
          <p:cNvGrpSpPr/>
          <p:nvPr/>
        </p:nvGrpSpPr>
        <p:grpSpPr>
          <a:xfrm>
            <a:off x="8300403" y="1266756"/>
            <a:ext cx="3573597" cy="5404189"/>
            <a:chOff x="8300403" y="1266756"/>
            <a:chExt cx="3573597" cy="5404189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C12B8DA9-1F4D-4890-8556-A9B3EC7024B7}"/>
                </a:ext>
              </a:extLst>
            </p:cNvPr>
            <p:cNvGrpSpPr/>
            <p:nvPr/>
          </p:nvGrpSpPr>
          <p:grpSpPr>
            <a:xfrm>
              <a:off x="8300403" y="1266756"/>
              <a:ext cx="3573597" cy="5404189"/>
              <a:chOff x="8300403" y="1266756"/>
              <a:chExt cx="3573597" cy="5404189"/>
            </a:xfrm>
          </p:grpSpPr>
          <p:pic>
            <p:nvPicPr>
              <p:cNvPr id="23" name="Picture 22" descr="A picture containing shape&#10;&#10;Description automatically generated">
                <a:extLst>
                  <a:ext uri="{FF2B5EF4-FFF2-40B4-BE49-F238E27FC236}">
                    <a16:creationId xmlns:a16="http://schemas.microsoft.com/office/drawing/2014/main" id="{D1C7B05E-45D8-4C99-989A-D8F4860A05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00403" y="1266756"/>
                <a:ext cx="3573597" cy="5404189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FAD04B6-8763-4D72-951C-21EEB909E874}"/>
                  </a:ext>
                </a:extLst>
              </p:cNvPr>
              <p:cNvSpPr txBox="1"/>
              <p:nvPr/>
            </p:nvSpPr>
            <p:spPr>
              <a:xfrm>
                <a:off x="8362407" y="5787349"/>
                <a:ext cx="344958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:r>
                  <a:rPr lang="th-TH" sz="28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9,720 บาท 75 สตางค์</a:t>
                </a:r>
              </a:p>
            </p:txBody>
          </p:sp>
        </p:grp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7BA6DD95-1C58-41E9-9EBF-899748A52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73088" y="2801888"/>
              <a:ext cx="1994574" cy="2160000"/>
            </a:xfrm>
            <a:prstGeom prst="rect">
              <a:avLst/>
            </a:prstGeom>
          </p:spPr>
        </p:pic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11571091-9DFA-4581-B8CB-C1D9EB0775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9568" y="2762133"/>
            <a:ext cx="2054841" cy="205484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8C5510C-EA0B-4193-9C7D-F35885C864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84076" y="2762133"/>
            <a:ext cx="2054841" cy="205484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B261FEB-DEAE-4BE7-B8A2-37DD27716A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59781" y="2762133"/>
            <a:ext cx="2054841" cy="2054841"/>
          </a:xfrm>
          <a:prstGeom prst="rect">
            <a:avLst/>
          </a:prstGeom>
        </p:spPr>
      </p:pic>
      <p:pic>
        <p:nvPicPr>
          <p:cNvPr id="48" name="Picture 47" descr="Ico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66DAF9B-B51E-45B4-8E20-6D448E02957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912" y="187055"/>
            <a:ext cx="612059" cy="60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38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20ED18C9-D0AF-406D-83EB-8AEA780B19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75" y="0"/>
            <a:ext cx="12203575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61275D2-F30A-47E8-8409-1CDEDBB1516D}"/>
              </a:ext>
            </a:extLst>
          </p:cNvPr>
          <p:cNvSpPr txBox="1"/>
          <p:nvPr/>
        </p:nvSpPr>
        <p:spPr>
          <a:xfrm>
            <a:off x="2536521" y="799822"/>
            <a:ext cx="71073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8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สิ่งที่ได้เรียนรู้</a:t>
            </a:r>
          </a:p>
        </p:txBody>
      </p:sp>
      <p:pic>
        <p:nvPicPr>
          <p:cNvPr id="16" name="Picture 15" descr="A picture containing text, light&#10;&#10;Description automatically generated">
            <a:extLst>
              <a:ext uri="{FF2B5EF4-FFF2-40B4-BE49-F238E27FC236}">
                <a16:creationId xmlns:a16="http://schemas.microsoft.com/office/drawing/2014/main" id="{4D16771A-28CC-402C-A7D8-DAFFACE4C9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438" y="136447"/>
            <a:ext cx="2310562" cy="3060000"/>
          </a:xfrm>
          <a:prstGeom prst="rect">
            <a:avLst/>
          </a:prstGeom>
        </p:spPr>
      </p:pic>
      <p:pic>
        <p:nvPicPr>
          <p:cNvPr id="17" name="Picture 16" descr="A picture containing text, light&#10;&#10;Description automatically generated">
            <a:extLst>
              <a:ext uri="{FF2B5EF4-FFF2-40B4-BE49-F238E27FC236}">
                <a16:creationId xmlns:a16="http://schemas.microsoft.com/office/drawing/2014/main" id="{17EC41B3-A943-4883-BFE0-E0048D1F59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" y="136447"/>
            <a:ext cx="2310562" cy="3060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0EDC935-FBFD-4BBC-8D12-886A80B7A264}"/>
              </a:ext>
            </a:extLst>
          </p:cNvPr>
          <p:cNvSpPr txBox="1"/>
          <p:nvPr/>
        </p:nvSpPr>
        <p:spPr>
          <a:xfrm>
            <a:off x="1284212" y="2063150"/>
            <a:ext cx="96120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400" dirty="0">
                <a:latin typeface="Itim" panose="00000500000000000000" pitchFamily="2" charset="-34"/>
                <a:cs typeface="Itim" panose="00000500000000000000" pitchFamily="2" charset="-34"/>
              </a:rPr>
              <a:t>       การเปรียบเทียบจำนวนเงินสองจำนวน ให้เปรียบเทียบ</a:t>
            </a:r>
          </a:p>
          <a:p>
            <a:r>
              <a:rPr lang="th-TH" sz="3400" dirty="0">
                <a:latin typeface="Itim" panose="00000500000000000000" pitchFamily="2" charset="-34"/>
                <a:cs typeface="Itim" panose="00000500000000000000" pitchFamily="2" charset="-34"/>
              </a:rPr>
              <a:t>จำนวนเงินเป็นบาทก่อน ถ้าจำนวนเงินเป็นบาทเท่ากัน</a:t>
            </a:r>
          </a:p>
          <a:p>
            <a:r>
              <a:rPr lang="th-TH" sz="3400" dirty="0">
                <a:latin typeface="Itim" panose="00000500000000000000" pitchFamily="2" charset="-34"/>
                <a:cs typeface="Itim" panose="00000500000000000000" pitchFamily="2" charset="-34"/>
              </a:rPr>
              <a:t>ให้เปรียบเทียบจำนวนเงินเป็นสตางค์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DD6F3C6-2810-4C22-A0A4-CDEE2B9687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521" y="4055264"/>
            <a:ext cx="1635760" cy="2666289"/>
          </a:xfrm>
          <a:prstGeom prst="rect">
            <a:avLst/>
          </a:prstGeom>
        </p:spPr>
      </p:pic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01048541-9DB6-4CE3-BEF6-847F8054DE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26" y="4403596"/>
            <a:ext cx="1745754" cy="231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443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995CA01C-FA70-4A7B-B60D-7068B41EEE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Shape, rectangle&#10;&#10;Description automatically generated">
            <a:extLst>
              <a:ext uri="{FF2B5EF4-FFF2-40B4-BE49-F238E27FC236}">
                <a16:creationId xmlns:a16="http://schemas.microsoft.com/office/drawing/2014/main" id="{9DA428AB-1121-44B9-918A-AEFD1B4CDA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471" y="995264"/>
            <a:ext cx="8665058" cy="2510352"/>
          </a:xfrm>
          <a:prstGeom prst="rect">
            <a:avLst/>
          </a:prstGeom>
        </p:spPr>
      </p:pic>
      <p:pic>
        <p:nvPicPr>
          <p:cNvPr id="9" name="Picture 8" descr="A picture containing text, lamp, seat&#10;&#10;Description automatically generated">
            <a:extLst>
              <a:ext uri="{FF2B5EF4-FFF2-40B4-BE49-F238E27FC236}">
                <a16:creationId xmlns:a16="http://schemas.microsoft.com/office/drawing/2014/main" id="{EB0AC9E4-59A7-43DA-A1FC-06898B7B2E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71689" y="1497175"/>
            <a:ext cx="759050" cy="2400610"/>
          </a:xfrm>
          <a:prstGeom prst="rect">
            <a:avLst/>
          </a:prstGeom>
        </p:spPr>
      </p:pic>
      <p:pic>
        <p:nvPicPr>
          <p:cNvPr id="11" name="Picture 10" descr="A picture containing text, lamp, seat&#10;&#10;Description automatically generated">
            <a:extLst>
              <a:ext uri="{FF2B5EF4-FFF2-40B4-BE49-F238E27FC236}">
                <a16:creationId xmlns:a16="http://schemas.microsoft.com/office/drawing/2014/main" id="{F6D31774-8ECA-4FAC-A543-018222E22D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261" y="1497175"/>
            <a:ext cx="759050" cy="240061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72481F3-E008-4CBB-A492-B1D0FC6A2C68}"/>
              </a:ext>
            </a:extLst>
          </p:cNvPr>
          <p:cNvSpPr txBox="1"/>
          <p:nvPr/>
        </p:nvSpPr>
        <p:spPr>
          <a:xfrm>
            <a:off x="1" y="1681743"/>
            <a:ext cx="12191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8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การแลกเงิน</a:t>
            </a:r>
          </a:p>
          <a:p>
            <a:pPr algn="ctr"/>
            <a:r>
              <a:rPr lang="th-TH" sz="48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(1)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95240F-F30D-415C-896A-E73E630BD057}"/>
              </a:ext>
            </a:extLst>
          </p:cNvPr>
          <p:cNvSpPr txBox="1"/>
          <p:nvPr/>
        </p:nvSpPr>
        <p:spPr>
          <a:xfrm>
            <a:off x="2031079" y="4575142"/>
            <a:ext cx="8129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dirty="0">
                <a:latin typeface="Itim" panose="00000500000000000000" pitchFamily="2" charset="-34"/>
                <a:cs typeface="Itim" panose="00000500000000000000" pitchFamily="2" charset="-34"/>
              </a:rPr>
              <a:t>แลกเงินตามจำนวนเงินที่กำหนดให้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BDD1CB-DD6E-4914-8867-D0B69B083C20}"/>
              </a:ext>
            </a:extLst>
          </p:cNvPr>
          <p:cNvSpPr txBox="1"/>
          <p:nvPr/>
        </p:nvSpPr>
        <p:spPr>
          <a:xfrm>
            <a:off x="4898021" y="3775376"/>
            <a:ext cx="2395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dirty="0">
                <a:latin typeface="Itim" panose="00000500000000000000" pitchFamily="2" charset="-34"/>
                <a:cs typeface="Itim" panose="00000500000000000000" pitchFamily="2" charset="-34"/>
              </a:rPr>
              <a:t>จุดประสงค์</a:t>
            </a:r>
          </a:p>
        </p:txBody>
      </p:sp>
      <p:pic>
        <p:nvPicPr>
          <p:cNvPr id="20" name="Picture 19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44FAA746-C0F1-44F5-881C-FB1357CB73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667" y="3784769"/>
            <a:ext cx="2260843" cy="2515297"/>
          </a:xfrm>
          <a:prstGeom prst="rect">
            <a:avLst/>
          </a:prstGeom>
        </p:spPr>
      </p:pic>
      <p:pic>
        <p:nvPicPr>
          <p:cNvPr id="21" name="Picture 20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0D466C60-C6E8-420B-9EEF-E6B1329A23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9818" y="3784769"/>
            <a:ext cx="2260843" cy="251529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F4C2B29-62C9-43F2-87BB-53E8DD493F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849" y="871475"/>
            <a:ext cx="278928" cy="27892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A596398-D999-4640-84C3-99B8D3EC62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040" y="884996"/>
            <a:ext cx="278928" cy="27892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AA2B620-22DF-4618-86CD-ADBF231C98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9299">
            <a:off x="10504515" y="4726718"/>
            <a:ext cx="278928" cy="27892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8798A27-2598-417F-8ACC-8255782A5E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59328">
            <a:off x="847042" y="4168849"/>
            <a:ext cx="278928" cy="27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118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outdoor&#10;&#10;Description automatically generated">
            <a:extLst>
              <a:ext uri="{FF2B5EF4-FFF2-40B4-BE49-F238E27FC236}">
                <a16:creationId xmlns:a16="http://schemas.microsoft.com/office/drawing/2014/main" id="{61163D7B-364E-4937-8C72-9D878F5390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Shape, rectangle&#10;&#10;Description automatically generated">
            <a:extLst>
              <a:ext uri="{FF2B5EF4-FFF2-40B4-BE49-F238E27FC236}">
                <a16:creationId xmlns:a16="http://schemas.microsoft.com/office/drawing/2014/main" id="{305B6D53-03A0-4F2D-A324-A34F6CB2BF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63" y="230474"/>
            <a:ext cx="11694274" cy="639705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AE21284-9F76-497A-B8BB-40B41F37E978}"/>
              </a:ext>
            </a:extLst>
          </p:cNvPr>
          <p:cNvGrpSpPr/>
          <p:nvPr/>
        </p:nvGrpSpPr>
        <p:grpSpPr>
          <a:xfrm>
            <a:off x="1132454" y="603447"/>
            <a:ext cx="9927093" cy="1458656"/>
            <a:chOff x="1132453" y="603447"/>
            <a:chExt cx="9927093" cy="1458656"/>
          </a:xfrm>
        </p:grpSpPr>
        <p:pic>
          <p:nvPicPr>
            <p:cNvPr id="13" name="Picture 12" descr="Shape, rectangle&#10;&#10;Description automatically generated">
              <a:extLst>
                <a:ext uri="{FF2B5EF4-FFF2-40B4-BE49-F238E27FC236}">
                  <a16:creationId xmlns:a16="http://schemas.microsoft.com/office/drawing/2014/main" id="{177FDFBC-D50B-430A-986C-749EF8078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2453" y="603447"/>
              <a:ext cx="9927093" cy="145865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0279575-22BD-4C45-871F-8E73DA43773F}"/>
                </a:ext>
              </a:extLst>
            </p:cNvPr>
            <p:cNvSpPr txBox="1"/>
            <p:nvPr/>
          </p:nvSpPr>
          <p:spPr>
            <a:xfrm>
              <a:off x="1504710" y="859669"/>
              <a:ext cx="944494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ถ้าจะต้องนำเงินมาแลกกัน </a:t>
              </a:r>
            </a:p>
            <a:p>
              <a:pPr algn="ctr"/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จำนวนเงินที่นำมาแลกกับจำนวนเงินที่ได้รับต้องเท่ากัน</a:t>
              </a:r>
            </a:p>
          </p:txBody>
        </p:sp>
      </p:grpSp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EF3E3D13-1401-45F2-948C-CAEB3DAE84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9736" y="4427348"/>
            <a:ext cx="2020748" cy="176597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1623DF3-E631-4AD9-BBC8-2D298DA7810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7459" y="5050026"/>
            <a:ext cx="1183070" cy="109878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6335ECB6-34E0-46C1-8839-EB7EF64DD2AA}"/>
              </a:ext>
            </a:extLst>
          </p:cNvPr>
          <p:cNvGrpSpPr/>
          <p:nvPr/>
        </p:nvGrpSpPr>
        <p:grpSpPr>
          <a:xfrm>
            <a:off x="2507485" y="4258800"/>
            <a:ext cx="4834151" cy="828404"/>
            <a:chOff x="2686789" y="3072086"/>
            <a:chExt cx="4834151" cy="828404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58FD149-A98A-4DFE-8AC2-D6B4BD376200}"/>
                </a:ext>
              </a:extLst>
            </p:cNvPr>
            <p:cNvGrpSpPr/>
            <p:nvPr/>
          </p:nvGrpSpPr>
          <p:grpSpPr>
            <a:xfrm>
              <a:off x="2686789" y="3072086"/>
              <a:ext cx="4834151" cy="828404"/>
              <a:chOff x="2686789" y="3072086"/>
              <a:chExt cx="4834151" cy="828404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710D8D16-311E-4CC0-ACAA-C6186915B6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885729" y="3072086"/>
                <a:ext cx="4635211" cy="669573"/>
              </a:xfrm>
              <a:prstGeom prst="rect">
                <a:avLst/>
              </a:prstGeom>
            </p:spPr>
          </p:pic>
          <p:sp>
            <p:nvSpPr>
              <p:cNvPr id="26" name="Isosceles Triangle 25">
                <a:extLst>
                  <a:ext uri="{FF2B5EF4-FFF2-40B4-BE49-F238E27FC236}">
                    <a16:creationId xmlns:a16="http://schemas.microsoft.com/office/drawing/2014/main" id="{DBB60700-FBCB-4FC7-8D08-278661F9B969}"/>
                  </a:ext>
                </a:extLst>
              </p:cNvPr>
              <p:cNvSpPr/>
              <p:nvPr/>
            </p:nvSpPr>
            <p:spPr>
              <a:xfrm rot="13668832">
                <a:off x="2888237" y="3325662"/>
                <a:ext cx="373380" cy="776275"/>
              </a:xfrm>
              <a:prstGeom prst="triangle">
                <a:avLst/>
              </a:prstGeom>
              <a:solidFill>
                <a:srgbClr val="97D2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725EDF3-A1D6-4872-B5CF-E6051322738E}"/>
                </a:ext>
              </a:extLst>
            </p:cNvPr>
            <p:cNvSpPr txBox="1"/>
            <p:nvPr/>
          </p:nvSpPr>
          <p:spPr>
            <a:xfrm>
              <a:off x="3074928" y="3146786"/>
              <a:ext cx="435703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เหรียญนี้เป็นเหรียญชนิดใด</a:t>
              </a:r>
              <a:endParaRPr lang="en-US" sz="30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26AF036-5CF2-443C-906B-29C44D7A1206}"/>
              </a:ext>
            </a:extLst>
          </p:cNvPr>
          <p:cNvGrpSpPr/>
          <p:nvPr/>
        </p:nvGrpSpPr>
        <p:grpSpPr>
          <a:xfrm>
            <a:off x="7122160" y="5328758"/>
            <a:ext cx="2674251" cy="669573"/>
            <a:chOff x="5279313" y="3072086"/>
            <a:chExt cx="2674251" cy="66957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A565A39-A65C-4CAD-AEC9-25D5E4A21F25}"/>
                </a:ext>
              </a:extLst>
            </p:cNvPr>
            <p:cNvGrpSpPr/>
            <p:nvPr/>
          </p:nvGrpSpPr>
          <p:grpSpPr>
            <a:xfrm>
              <a:off x="5279313" y="3072086"/>
              <a:ext cx="2674251" cy="669573"/>
              <a:chOff x="5279313" y="3072086"/>
              <a:chExt cx="2674251" cy="669573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E0AD3C5B-CCFD-4FE4-9407-B6A6969DBF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279313" y="3072086"/>
                <a:ext cx="2241627" cy="669573"/>
              </a:xfrm>
              <a:prstGeom prst="rect">
                <a:avLst/>
              </a:prstGeom>
            </p:spPr>
          </p:pic>
          <p:sp>
            <p:nvSpPr>
              <p:cNvPr id="31" name="Isosceles Triangle 30">
                <a:extLst>
                  <a:ext uri="{FF2B5EF4-FFF2-40B4-BE49-F238E27FC236}">
                    <a16:creationId xmlns:a16="http://schemas.microsoft.com/office/drawing/2014/main" id="{E675D8E8-1328-463E-9329-2D3161CA0261}"/>
                  </a:ext>
                </a:extLst>
              </p:cNvPr>
              <p:cNvSpPr/>
              <p:nvPr/>
            </p:nvSpPr>
            <p:spPr>
              <a:xfrm rot="5864131">
                <a:off x="7378737" y="3056176"/>
                <a:ext cx="373380" cy="776275"/>
              </a:xfrm>
              <a:prstGeom prst="triangle">
                <a:avLst/>
              </a:prstGeom>
              <a:solidFill>
                <a:srgbClr val="FFF2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8251D97-113C-4075-8E9A-2E4CA0F2C3EF}"/>
                </a:ext>
              </a:extLst>
            </p:cNvPr>
            <p:cNvSpPr txBox="1"/>
            <p:nvPr/>
          </p:nvSpPr>
          <p:spPr>
            <a:xfrm>
              <a:off x="5539428" y="3146786"/>
              <a:ext cx="193317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25 สตางค์</a:t>
              </a:r>
              <a:endParaRPr lang="en-US" sz="30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33" name="Picture 32" descr="A close-up of a coin&#10;&#10;Description automatically generated">
            <a:extLst>
              <a:ext uri="{FF2B5EF4-FFF2-40B4-BE49-F238E27FC236}">
                <a16:creationId xmlns:a16="http://schemas.microsoft.com/office/drawing/2014/main" id="{A17C7817-3BDF-4646-AA30-DD615870AC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839" y="2243314"/>
            <a:ext cx="1754322" cy="176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600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outdoor&#10;&#10;Description automatically generated">
            <a:extLst>
              <a:ext uri="{FF2B5EF4-FFF2-40B4-BE49-F238E27FC236}">
                <a16:creationId xmlns:a16="http://schemas.microsoft.com/office/drawing/2014/main" id="{61163D7B-364E-4937-8C72-9D878F5390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Shape, rectangle&#10;&#10;Description automatically generated">
            <a:extLst>
              <a:ext uri="{FF2B5EF4-FFF2-40B4-BE49-F238E27FC236}">
                <a16:creationId xmlns:a16="http://schemas.microsoft.com/office/drawing/2014/main" id="{305B6D53-03A0-4F2D-A324-A34F6CB2BF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63" y="230474"/>
            <a:ext cx="11694274" cy="6397053"/>
          </a:xfrm>
          <a:prstGeom prst="rect">
            <a:avLst/>
          </a:prstGeom>
        </p:spPr>
      </p:pic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EF3E3D13-1401-45F2-948C-CAEB3DAE84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9736" y="4427348"/>
            <a:ext cx="2020748" cy="176597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1623DF3-E631-4AD9-BBC8-2D298DA7810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7459" y="5050026"/>
            <a:ext cx="1183070" cy="109878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6335ECB6-34E0-46C1-8839-EB7EF64DD2AA}"/>
              </a:ext>
            </a:extLst>
          </p:cNvPr>
          <p:cNvGrpSpPr/>
          <p:nvPr/>
        </p:nvGrpSpPr>
        <p:grpSpPr>
          <a:xfrm>
            <a:off x="2507485" y="4258800"/>
            <a:ext cx="2384025" cy="828404"/>
            <a:chOff x="2686789" y="3072086"/>
            <a:chExt cx="2384025" cy="828404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58FD149-A98A-4DFE-8AC2-D6B4BD376200}"/>
                </a:ext>
              </a:extLst>
            </p:cNvPr>
            <p:cNvGrpSpPr/>
            <p:nvPr/>
          </p:nvGrpSpPr>
          <p:grpSpPr>
            <a:xfrm>
              <a:off x="2686789" y="3072086"/>
              <a:ext cx="2384025" cy="828404"/>
              <a:chOff x="2686789" y="3072086"/>
              <a:chExt cx="2384025" cy="828404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710D8D16-311E-4CC0-ACAA-C6186915B6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885729" y="3072086"/>
                <a:ext cx="2185085" cy="669573"/>
              </a:xfrm>
              <a:prstGeom prst="rect">
                <a:avLst/>
              </a:prstGeom>
            </p:spPr>
          </p:pic>
          <p:sp>
            <p:nvSpPr>
              <p:cNvPr id="26" name="Isosceles Triangle 25">
                <a:extLst>
                  <a:ext uri="{FF2B5EF4-FFF2-40B4-BE49-F238E27FC236}">
                    <a16:creationId xmlns:a16="http://schemas.microsoft.com/office/drawing/2014/main" id="{DBB60700-FBCB-4FC7-8D08-278661F9B969}"/>
                  </a:ext>
                </a:extLst>
              </p:cNvPr>
              <p:cNvSpPr/>
              <p:nvPr/>
            </p:nvSpPr>
            <p:spPr>
              <a:xfrm rot="13668832">
                <a:off x="2888237" y="3325662"/>
                <a:ext cx="373380" cy="776275"/>
              </a:xfrm>
              <a:prstGeom prst="triangle">
                <a:avLst/>
              </a:prstGeom>
              <a:solidFill>
                <a:srgbClr val="97D2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725EDF3-A1D6-4872-B5CF-E6051322738E}"/>
                </a:ext>
              </a:extLst>
            </p:cNvPr>
            <p:cNvSpPr txBox="1"/>
            <p:nvPr/>
          </p:nvSpPr>
          <p:spPr>
            <a:xfrm>
              <a:off x="3074928" y="3146786"/>
              <a:ext cx="199588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มีเงินเท่าไร</a:t>
              </a:r>
              <a:endParaRPr lang="en-US" sz="30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26AF036-5CF2-443C-906B-29C44D7A1206}"/>
              </a:ext>
            </a:extLst>
          </p:cNvPr>
          <p:cNvGrpSpPr/>
          <p:nvPr/>
        </p:nvGrpSpPr>
        <p:grpSpPr>
          <a:xfrm>
            <a:off x="7203584" y="4792764"/>
            <a:ext cx="2674251" cy="669573"/>
            <a:chOff x="5279313" y="3072086"/>
            <a:chExt cx="2674251" cy="66957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A565A39-A65C-4CAD-AEC9-25D5E4A21F25}"/>
                </a:ext>
              </a:extLst>
            </p:cNvPr>
            <p:cNvGrpSpPr/>
            <p:nvPr/>
          </p:nvGrpSpPr>
          <p:grpSpPr>
            <a:xfrm>
              <a:off x="5279313" y="3072086"/>
              <a:ext cx="2674251" cy="669573"/>
              <a:chOff x="5279313" y="3072086"/>
              <a:chExt cx="2674251" cy="669573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E0AD3C5B-CCFD-4FE4-9407-B6A6969DBF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279313" y="3072086"/>
                <a:ext cx="2241627" cy="669573"/>
              </a:xfrm>
              <a:prstGeom prst="rect">
                <a:avLst/>
              </a:prstGeom>
            </p:spPr>
          </p:pic>
          <p:sp>
            <p:nvSpPr>
              <p:cNvPr id="31" name="Isosceles Triangle 30">
                <a:extLst>
                  <a:ext uri="{FF2B5EF4-FFF2-40B4-BE49-F238E27FC236}">
                    <a16:creationId xmlns:a16="http://schemas.microsoft.com/office/drawing/2014/main" id="{E675D8E8-1328-463E-9329-2D3161CA0261}"/>
                  </a:ext>
                </a:extLst>
              </p:cNvPr>
              <p:cNvSpPr/>
              <p:nvPr/>
            </p:nvSpPr>
            <p:spPr>
              <a:xfrm rot="5864131">
                <a:off x="7378737" y="3056176"/>
                <a:ext cx="373380" cy="776275"/>
              </a:xfrm>
              <a:prstGeom prst="triangle">
                <a:avLst/>
              </a:prstGeom>
              <a:solidFill>
                <a:srgbClr val="FFF2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8251D97-113C-4075-8E9A-2E4CA0F2C3EF}"/>
                </a:ext>
              </a:extLst>
            </p:cNvPr>
            <p:cNvSpPr txBox="1"/>
            <p:nvPr/>
          </p:nvSpPr>
          <p:spPr>
            <a:xfrm>
              <a:off x="5539428" y="3146786"/>
              <a:ext cx="193317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50</a:t>
              </a: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 สตางค์</a:t>
              </a:r>
              <a:endParaRPr lang="en-US" sz="30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A8321AF-0342-4AC9-9C2A-F36C6D3652CE}"/>
              </a:ext>
            </a:extLst>
          </p:cNvPr>
          <p:cNvGrpSpPr/>
          <p:nvPr/>
        </p:nvGrpSpPr>
        <p:grpSpPr>
          <a:xfrm>
            <a:off x="1713570" y="877549"/>
            <a:ext cx="3611627" cy="1728000"/>
            <a:chOff x="1668167" y="1025033"/>
            <a:chExt cx="3611627" cy="1728000"/>
          </a:xfrm>
        </p:grpSpPr>
        <p:pic>
          <p:nvPicPr>
            <p:cNvPr id="33" name="Picture 32" descr="A close-up of a coin&#10;&#10;Description automatically generated">
              <a:extLst>
                <a:ext uri="{FF2B5EF4-FFF2-40B4-BE49-F238E27FC236}">
                  <a16:creationId xmlns:a16="http://schemas.microsoft.com/office/drawing/2014/main" id="{A17C7817-3BDF-4646-AA30-DD615870A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3199" y="1025033"/>
              <a:ext cx="1716595" cy="1728000"/>
            </a:xfrm>
            <a:prstGeom prst="rect">
              <a:avLst/>
            </a:prstGeom>
          </p:spPr>
        </p:pic>
        <p:pic>
          <p:nvPicPr>
            <p:cNvPr id="32" name="Picture 31" descr="A close-up of a coin&#10;&#10;Description automatically generated">
              <a:extLst>
                <a:ext uri="{FF2B5EF4-FFF2-40B4-BE49-F238E27FC236}">
                  <a16:creationId xmlns:a16="http://schemas.microsoft.com/office/drawing/2014/main" id="{FCD9D908-316F-47C3-874D-5ADB3A650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8167" y="1025033"/>
              <a:ext cx="1716595" cy="1728000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2DB1E8B-8268-4E8A-A7B9-E7414FAAF32E}"/>
              </a:ext>
            </a:extLst>
          </p:cNvPr>
          <p:cNvGrpSpPr/>
          <p:nvPr/>
        </p:nvGrpSpPr>
        <p:grpSpPr>
          <a:xfrm>
            <a:off x="2398570" y="2799824"/>
            <a:ext cx="2241627" cy="719896"/>
            <a:chOff x="5220348" y="2990319"/>
            <a:chExt cx="2241627" cy="719896"/>
          </a:xfrm>
        </p:grpSpPr>
        <p:pic>
          <p:nvPicPr>
            <p:cNvPr id="6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B323BA7B-285F-4649-9062-1C66B7860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0348" y="2990319"/>
              <a:ext cx="2241627" cy="71989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2738A0-E02F-4893-BE7D-0445E54DA2D3}"/>
                </a:ext>
              </a:extLst>
            </p:cNvPr>
            <p:cNvSpPr txBox="1"/>
            <p:nvPr/>
          </p:nvSpPr>
          <p:spPr>
            <a:xfrm>
              <a:off x="5220348" y="3061076"/>
              <a:ext cx="216192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50</a:t>
              </a: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 สตางค์</a:t>
              </a:r>
              <a:endParaRPr lang="en-US" sz="30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7A50AF6-2CF9-410A-AC4A-CDA4AA4B69B6}"/>
              </a:ext>
            </a:extLst>
          </p:cNvPr>
          <p:cNvGrpSpPr/>
          <p:nvPr/>
        </p:nvGrpSpPr>
        <p:grpSpPr>
          <a:xfrm>
            <a:off x="5670559" y="1122451"/>
            <a:ext cx="2437190" cy="1006454"/>
            <a:chOff x="5655887" y="1481922"/>
            <a:chExt cx="2437190" cy="1006454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1C8F4DF-7BE0-4675-90D8-610BF138602A}"/>
                </a:ext>
              </a:extLst>
            </p:cNvPr>
            <p:cNvSpPr txBox="1"/>
            <p:nvPr/>
          </p:nvSpPr>
          <p:spPr>
            <a:xfrm>
              <a:off x="5793519" y="1481922"/>
              <a:ext cx="216192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แลกได้</a:t>
              </a:r>
              <a:endParaRPr lang="en-US" sz="30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pic>
          <p:nvPicPr>
            <p:cNvPr id="18" name="Picture 17" descr="A picture containing text, television, monitor, screen&#10;&#10;Description automatically generated">
              <a:extLst>
                <a:ext uri="{FF2B5EF4-FFF2-40B4-BE49-F238E27FC236}">
                  <a16:creationId xmlns:a16="http://schemas.microsoft.com/office/drawing/2014/main" id="{DB6CBDD2-CD21-45AC-A214-90BFC6CF1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5887" y="1788770"/>
              <a:ext cx="2437190" cy="699606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AEB14EC-7846-4F70-AA6F-7C1BAD31FB61}"/>
              </a:ext>
            </a:extLst>
          </p:cNvPr>
          <p:cNvGrpSpPr/>
          <p:nvPr/>
        </p:nvGrpSpPr>
        <p:grpSpPr>
          <a:xfrm>
            <a:off x="8236803" y="884468"/>
            <a:ext cx="2241627" cy="2635252"/>
            <a:chOff x="8236803" y="884468"/>
            <a:chExt cx="2241627" cy="2635252"/>
          </a:xfrm>
        </p:grpSpPr>
        <p:pic>
          <p:nvPicPr>
            <p:cNvPr id="37" name="Picture 36" descr="A picture containing object, coin&#10;&#10;Description automatically generated">
              <a:extLst>
                <a:ext uri="{FF2B5EF4-FFF2-40B4-BE49-F238E27FC236}">
                  <a16:creationId xmlns:a16="http://schemas.microsoft.com/office/drawing/2014/main" id="{5A63425A-9B22-4D80-B21C-359B7ED8C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0271" y="884468"/>
              <a:ext cx="1794690" cy="1800000"/>
            </a:xfrm>
            <a:prstGeom prst="rect">
              <a:avLst/>
            </a:prstGeom>
          </p:spPr>
        </p:pic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9345349-B5D9-4E44-872B-33F03745BD91}"/>
                </a:ext>
              </a:extLst>
            </p:cNvPr>
            <p:cNvGrpSpPr/>
            <p:nvPr/>
          </p:nvGrpSpPr>
          <p:grpSpPr>
            <a:xfrm>
              <a:off x="8236803" y="2799824"/>
              <a:ext cx="2241627" cy="719896"/>
              <a:chOff x="5220348" y="2990319"/>
              <a:chExt cx="2241627" cy="719896"/>
            </a:xfrm>
          </p:grpSpPr>
          <p:pic>
            <p:nvPicPr>
              <p:cNvPr id="40" name="Picture 39" descr="Shape, rectangle&#10;&#10;Description automatically generated">
                <a:extLst>
                  <a:ext uri="{FF2B5EF4-FFF2-40B4-BE49-F238E27FC236}">
                    <a16:creationId xmlns:a16="http://schemas.microsoft.com/office/drawing/2014/main" id="{B2ECE7CB-3A51-4863-9A60-F829C5966F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20348" y="2990319"/>
                <a:ext cx="2241627" cy="719896"/>
              </a:xfrm>
              <a:prstGeom prst="rect">
                <a:avLst/>
              </a:prstGeom>
            </p:spPr>
          </p:pic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1F5BAA3-2DA1-4791-A042-F7A95F95C2C4}"/>
                  </a:ext>
                </a:extLst>
              </p:cNvPr>
              <p:cNvSpPr txBox="1"/>
              <p:nvPr/>
            </p:nvSpPr>
            <p:spPr>
              <a:xfrm>
                <a:off x="5220348" y="3061076"/>
                <a:ext cx="2161927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:r>
                  <a:rPr lang="th-TH" sz="3000" dirty="0">
                    <a:latin typeface="Itim" panose="00000500000000000000" pitchFamily="2" charset="-34"/>
                    <a:cs typeface="Itim" panose="00000500000000000000" pitchFamily="2" charset="-34"/>
                  </a:rPr>
                  <a:t>50</a:t>
                </a:r>
                <a:r>
                  <a:rPr lang="th-TH" sz="30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 สตางค์</a:t>
                </a:r>
                <a:endParaRPr lang="en-US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2F8745A-CFD2-49A0-97BE-9F2A0D82EE84}"/>
              </a:ext>
            </a:extLst>
          </p:cNvPr>
          <p:cNvGrpSpPr/>
          <p:nvPr/>
        </p:nvGrpSpPr>
        <p:grpSpPr>
          <a:xfrm>
            <a:off x="2736176" y="3702774"/>
            <a:ext cx="6213245" cy="1299893"/>
            <a:chOff x="3310518" y="3124667"/>
            <a:chExt cx="6213245" cy="1299893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5D53A1F5-8472-42E6-A352-43FCEAC3ED55}"/>
                </a:ext>
              </a:extLst>
            </p:cNvPr>
            <p:cNvGrpSpPr/>
            <p:nvPr/>
          </p:nvGrpSpPr>
          <p:grpSpPr>
            <a:xfrm>
              <a:off x="3310518" y="3124667"/>
              <a:ext cx="6213245" cy="1299893"/>
              <a:chOff x="3310518" y="3124667"/>
              <a:chExt cx="6213245" cy="1299893"/>
            </a:xfrm>
          </p:grpSpPr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207106CF-2131-4A83-957E-2C49EE5AAB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739248" y="3124667"/>
                <a:ext cx="5784515" cy="1299893"/>
              </a:xfrm>
              <a:prstGeom prst="rect">
                <a:avLst/>
              </a:prstGeom>
            </p:spPr>
          </p:pic>
          <p:sp>
            <p:nvSpPr>
              <p:cNvPr id="50" name="Isosceles Triangle 49">
                <a:extLst>
                  <a:ext uri="{FF2B5EF4-FFF2-40B4-BE49-F238E27FC236}">
                    <a16:creationId xmlns:a16="http://schemas.microsoft.com/office/drawing/2014/main" id="{37BDC9A8-4C5B-41F5-B61F-FA3F664A87C6}"/>
                  </a:ext>
                </a:extLst>
              </p:cNvPr>
              <p:cNvSpPr/>
              <p:nvPr/>
            </p:nvSpPr>
            <p:spPr>
              <a:xfrm rot="14802867">
                <a:off x="3511966" y="3776654"/>
                <a:ext cx="373380" cy="776275"/>
              </a:xfrm>
              <a:prstGeom prst="triangle">
                <a:avLst/>
              </a:prstGeom>
              <a:solidFill>
                <a:srgbClr val="97D2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9494F46-E416-4EC4-A781-78CC5AE0C446}"/>
                </a:ext>
              </a:extLst>
            </p:cNvPr>
            <p:cNvSpPr txBox="1"/>
            <p:nvPr/>
          </p:nvSpPr>
          <p:spPr>
            <a:xfrm>
              <a:off x="3972090" y="3238742"/>
              <a:ext cx="5460804" cy="1054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เหรียญ 25 สตางค์ 2 เหรียญ </a:t>
              </a:r>
            </a:p>
            <a:p>
              <a:pPr>
                <a:spcBef>
                  <a:spcPts val="300"/>
                </a:spcBef>
              </a:pP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แล</a:t>
              </a: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กเหรียญ 50 สตางค์ได้ 1 เหรียญ </a:t>
              </a:r>
              <a:endParaRPr lang="en-US" sz="30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8FDB599-F0DF-4AF1-8760-F0446CCC9604}"/>
              </a:ext>
            </a:extLst>
          </p:cNvPr>
          <p:cNvGrpSpPr/>
          <p:nvPr/>
        </p:nvGrpSpPr>
        <p:grpSpPr>
          <a:xfrm>
            <a:off x="2600975" y="5124097"/>
            <a:ext cx="6258035" cy="1299893"/>
            <a:chOff x="3265728" y="3124667"/>
            <a:chExt cx="6258035" cy="129989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F3782CB9-7722-4A8E-8B77-38CB0168F290}"/>
                </a:ext>
              </a:extLst>
            </p:cNvPr>
            <p:cNvGrpSpPr/>
            <p:nvPr/>
          </p:nvGrpSpPr>
          <p:grpSpPr>
            <a:xfrm>
              <a:off x="3265728" y="3124667"/>
              <a:ext cx="6258035" cy="1299893"/>
              <a:chOff x="3265728" y="3124667"/>
              <a:chExt cx="6258035" cy="1299893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A97BCA63-9AFB-4943-B12E-640E5C7604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739248" y="3124667"/>
                <a:ext cx="5784515" cy="1299893"/>
              </a:xfrm>
              <a:prstGeom prst="rect">
                <a:avLst/>
              </a:prstGeom>
            </p:spPr>
          </p:pic>
          <p:sp>
            <p:nvSpPr>
              <p:cNvPr id="55" name="Isosceles Triangle 54">
                <a:extLst>
                  <a:ext uri="{FF2B5EF4-FFF2-40B4-BE49-F238E27FC236}">
                    <a16:creationId xmlns:a16="http://schemas.microsoft.com/office/drawing/2014/main" id="{64107BCA-7753-4A6D-A029-E8BE83062A73}"/>
                  </a:ext>
                </a:extLst>
              </p:cNvPr>
              <p:cNvSpPr/>
              <p:nvPr/>
            </p:nvSpPr>
            <p:spPr>
              <a:xfrm rot="16883143">
                <a:off x="3467176" y="3265888"/>
                <a:ext cx="373380" cy="776275"/>
              </a:xfrm>
              <a:prstGeom prst="triangle">
                <a:avLst/>
              </a:prstGeom>
              <a:solidFill>
                <a:srgbClr val="97D2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AD75140-3F4F-4CE0-9D72-39F83A7A8631}"/>
                </a:ext>
              </a:extLst>
            </p:cNvPr>
            <p:cNvSpPr txBox="1"/>
            <p:nvPr/>
          </p:nvSpPr>
          <p:spPr>
            <a:xfrm>
              <a:off x="3972090" y="3238742"/>
              <a:ext cx="5460804" cy="1054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หรือ เหรียญ 50 สตางค์ 1 เหรียญ </a:t>
              </a:r>
            </a:p>
            <a:p>
              <a:pPr>
                <a:spcBef>
                  <a:spcPts val="300"/>
                </a:spcBef>
              </a:pP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แล</a:t>
              </a: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กเหรียญ 25 สตางค์ได้ 2 เหรียญ </a:t>
              </a:r>
              <a:endParaRPr lang="en-US" sz="30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72100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outdoor&#10;&#10;Description automatically generated">
            <a:extLst>
              <a:ext uri="{FF2B5EF4-FFF2-40B4-BE49-F238E27FC236}">
                <a16:creationId xmlns:a16="http://schemas.microsoft.com/office/drawing/2014/main" id="{61163D7B-364E-4937-8C72-9D878F5390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Shape, rectangle&#10;&#10;Description automatically generated">
            <a:extLst>
              <a:ext uri="{FF2B5EF4-FFF2-40B4-BE49-F238E27FC236}">
                <a16:creationId xmlns:a16="http://schemas.microsoft.com/office/drawing/2014/main" id="{305B6D53-03A0-4F2D-A324-A34F6CB2BF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63" y="230474"/>
            <a:ext cx="11694274" cy="6397053"/>
          </a:xfrm>
          <a:prstGeom prst="rect">
            <a:avLst/>
          </a:prstGeom>
        </p:spPr>
      </p:pic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EF3E3D13-1401-45F2-948C-CAEB3DAE84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9736" y="4427348"/>
            <a:ext cx="2020748" cy="176597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1623DF3-E631-4AD9-BBC8-2D298DA7810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7459" y="5050026"/>
            <a:ext cx="1183070" cy="109878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6335ECB6-34E0-46C1-8839-EB7EF64DD2AA}"/>
              </a:ext>
            </a:extLst>
          </p:cNvPr>
          <p:cNvGrpSpPr/>
          <p:nvPr/>
        </p:nvGrpSpPr>
        <p:grpSpPr>
          <a:xfrm>
            <a:off x="2507485" y="4258800"/>
            <a:ext cx="2384025" cy="828404"/>
            <a:chOff x="2686789" y="3072086"/>
            <a:chExt cx="2384025" cy="828404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58FD149-A98A-4DFE-8AC2-D6B4BD376200}"/>
                </a:ext>
              </a:extLst>
            </p:cNvPr>
            <p:cNvGrpSpPr/>
            <p:nvPr/>
          </p:nvGrpSpPr>
          <p:grpSpPr>
            <a:xfrm>
              <a:off x="2686789" y="3072086"/>
              <a:ext cx="2384025" cy="828404"/>
              <a:chOff x="2686789" y="3072086"/>
              <a:chExt cx="2384025" cy="828404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710D8D16-311E-4CC0-ACAA-C6186915B6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885729" y="3072086"/>
                <a:ext cx="2185085" cy="669573"/>
              </a:xfrm>
              <a:prstGeom prst="rect">
                <a:avLst/>
              </a:prstGeom>
            </p:spPr>
          </p:pic>
          <p:sp>
            <p:nvSpPr>
              <p:cNvPr id="26" name="Isosceles Triangle 25">
                <a:extLst>
                  <a:ext uri="{FF2B5EF4-FFF2-40B4-BE49-F238E27FC236}">
                    <a16:creationId xmlns:a16="http://schemas.microsoft.com/office/drawing/2014/main" id="{DBB60700-FBCB-4FC7-8D08-278661F9B969}"/>
                  </a:ext>
                </a:extLst>
              </p:cNvPr>
              <p:cNvSpPr/>
              <p:nvPr/>
            </p:nvSpPr>
            <p:spPr>
              <a:xfrm rot="13668832">
                <a:off x="2888237" y="3325662"/>
                <a:ext cx="373380" cy="776275"/>
              </a:xfrm>
              <a:prstGeom prst="triangle">
                <a:avLst/>
              </a:prstGeom>
              <a:solidFill>
                <a:srgbClr val="97D2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725EDF3-A1D6-4872-B5CF-E6051322738E}"/>
                </a:ext>
              </a:extLst>
            </p:cNvPr>
            <p:cNvSpPr txBox="1"/>
            <p:nvPr/>
          </p:nvSpPr>
          <p:spPr>
            <a:xfrm>
              <a:off x="3074928" y="3146786"/>
              <a:ext cx="199588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มีเงินเท่าไร</a:t>
              </a:r>
              <a:endParaRPr lang="en-US" sz="30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26AF036-5CF2-443C-906B-29C44D7A1206}"/>
              </a:ext>
            </a:extLst>
          </p:cNvPr>
          <p:cNvGrpSpPr/>
          <p:nvPr/>
        </p:nvGrpSpPr>
        <p:grpSpPr>
          <a:xfrm>
            <a:off x="8107749" y="4792764"/>
            <a:ext cx="1770086" cy="669573"/>
            <a:chOff x="6045847" y="3072086"/>
            <a:chExt cx="1907717" cy="66957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A565A39-A65C-4CAD-AEC9-25D5E4A21F25}"/>
                </a:ext>
              </a:extLst>
            </p:cNvPr>
            <p:cNvGrpSpPr/>
            <p:nvPr/>
          </p:nvGrpSpPr>
          <p:grpSpPr>
            <a:xfrm>
              <a:off x="6045847" y="3072086"/>
              <a:ext cx="1907717" cy="669573"/>
              <a:chOff x="6045847" y="3072086"/>
              <a:chExt cx="1907717" cy="669573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E0AD3C5B-CCFD-4FE4-9407-B6A6969DBF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045847" y="3072086"/>
                <a:ext cx="1475093" cy="669573"/>
              </a:xfrm>
              <a:prstGeom prst="rect">
                <a:avLst/>
              </a:prstGeom>
            </p:spPr>
          </p:pic>
          <p:sp>
            <p:nvSpPr>
              <p:cNvPr id="31" name="Isosceles Triangle 30">
                <a:extLst>
                  <a:ext uri="{FF2B5EF4-FFF2-40B4-BE49-F238E27FC236}">
                    <a16:creationId xmlns:a16="http://schemas.microsoft.com/office/drawing/2014/main" id="{E675D8E8-1328-463E-9329-2D3161CA0261}"/>
                  </a:ext>
                </a:extLst>
              </p:cNvPr>
              <p:cNvSpPr/>
              <p:nvPr/>
            </p:nvSpPr>
            <p:spPr>
              <a:xfrm rot="5864131">
                <a:off x="7378737" y="3056176"/>
                <a:ext cx="373380" cy="776275"/>
              </a:xfrm>
              <a:prstGeom prst="triangle">
                <a:avLst/>
              </a:prstGeom>
              <a:solidFill>
                <a:srgbClr val="FFF2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8251D97-113C-4075-8E9A-2E4CA0F2C3EF}"/>
                </a:ext>
              </a:extLst>
            </p:cNvPr>
            <p:cNvSpPr txBox="1"/>
            <p:nvPr/>
          </p:nvSpPr>
          <p:spPr>
            <a:xfrm>
              <a:off x="6229173" y="3139166"/>
              <a:ext cx="116952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1 บาท</a:t>
              </a:r>
              <a:endParaRPr lang="en-US" sz="30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A8321AF-0342-4AC9-9C2A-F36C6D3652CE}"/>
              </a:ext>
            </a:extLst>
          </p:cNvPr>
          <p:cNvGrpSpPr/>
          <p:nvPr/>
        </p:nvGrpSpPr>
        <p:grpSpPr>
          <a:xfrm>
            <a:off x="1713570" y="880712"/>
            <a:ext cx="3611627" cy="1721673"/>
            <a:chOff x="1668167" y="1028196"/>
            <a:chExt cx="3611627" cy="172167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A17C7817-3BDF-4646-AA30-DD615870A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63199" y="1028196"/>
              <a:ext cx="1716595" cy="1721673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CD9D908-316F-47C3-874D-5ADB3A650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68167" y="1028196"/>
              <a:ext cx="1716595" cy="1721673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2DB1E8B-8268-4E8A-A7B9-E7414FAAF32E}"/>
              </a:ext>
            </a:extLst>
          </p:cNvPr>
          <p:cNvGrpSpPr/>
          <p:nvPr/>
        </p:nvGrpSpPr>
        <p:grpSpPr>
          <a:xfrm>
            <a:off x="2398570" y="2799824"/>
            <a:ext cx="2241627" cy="719896"/>
            <a:chOff x="5220348" y="2990319"/>
            <a:chExt cx="2241627" cy="719896"/>
          </a:xfrm>
        </p:grpSpPr>
        <p:pic>
          <p:nvPicPr>
            <p:cNvPr id="6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B323BA7B-285F-4649-9062-1C66B7860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0348" y="2990319"/>
              <a:ext cx="2241627" cy="71989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2738A0-E02F-4893-BE7D-0445E54DA2D3}"/>
                </a:ext>
              </a:extLst>
            </p:cNvPr>
            <p:cNvSpPr txBox="1"/>
            <p:nvPr/>
          </p:nvSpPr>
          <p:spPr>
            <a:xfrm>
              <a:off x="5220348" y="3061076"/>
              <a:ext cx="216192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1 บาท</a:t>
              </a:r>
              <a:endParaRPr lang="en-US" sz="30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7A50AF6-2CF9-410A-AC4A-CDA4AA4B69B6}"/>
              </a:ext>
            </a:extLst>
          </p:cNvPr>
          <p:cNvGrpSpPr/>
          <p:nvPr/>
        </p:nvGrpSpPr>
        <p:grpSpPr>
          <a:xfrm>
            <a:off x="5670559" y="1122451"/>
            <a:ext cx="2437190" cy="1006454"/>
            <a:chOff x="5655887" y="1481922"/>
            <a:chExt cx="2437190" cy="1006454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1C8F4DF-7BE0-4675-90D8-610BF138602A}"/>
                </a:ext>
              </a:extLst>
            </p:cNvPr>
            <p:cNvSpPr txBox="1"/>
            <p:nvPr/>
          </p:nvSpPr>
          <p:spPr>
            <a:xfrm>
              <a:off x="5793519" y="1481922"/>
              <a:ext cx="216192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แลกได้</a:t>
              </a:r>
              <a:endParaRPr lang="en-US" sz="30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pic>
          <p:nvPicPr>
            <p:cNvPr id="18" name="Picture 17" descr="A picture containing text, television, monitor, screen&#10;&#10;Description automatically generated">
              <a:extLst>
                <a:ext uri="{FF2B5EF4-FFF2-40B4-BE49-F238E27FC236}">
                  <a16:creationId xmlns:a16="http://schemas.microsoft.com/office/drawing/2014/main" id="{DB6CBDD2-CD21-45AC-A214-90BFC6CF1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5887" y="1788770"/>
              <a:ext cx="2437190" cy="699606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AEB14EC-7846-4F70-AA6F-7C1BAD31FB61}"/>
              </a:ext>
            </a:extLst>
          </p:cNvPr>
          <p:cNvGrpSpPr/>
          <p:nvPr/>
        </p:nvGrpSpPr>
        <p:grpSpPr>
          <a:xfrm>
            <a:off x="8236803" y="901675"/>
            <a:ext cx="2241627" cy="2618045"/>
            <a:chOff x="8236803" y="901675"/>
            <a:chExt cx="2241627" cy="2618045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5A63425A-9B22-4D80-B21C-359B7ED8C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60271" y="901675"/>
              <a:ext cx="1794690" cy="1765586"/>
            </a:xfrm>
            <a:prstGeom prst="rect">
              <a:avLst/>
            </a:prstGeom>
          </p:spPr>
        </p:pic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9345349-B5D9-4E44-872B-33F03745BD91}"/>
                </a:ext>
              </a:extLst>
            </p:cNvPr>
            <p:cNvGrpSpPr/>
            <p:nvPr/>
          </p:nvGrpSpPr>
          <p:grpSpPr>
            <a:xfrm>
              <a:off x="8236803" y="2799824"/>
              <a:ext cx="2241627" cy="719896"/>
              <a:chOff x="5220348" y="2990319"/>
              <a:chExt cx="2241627" cy="719896"/>
            </a:xfrm>
          </p:grpSpPr>
          <p:pic>
            <p:nvPicPr>
              <p:cNvPr id="40" name="Picture 39" descr="Shape, rectangle&#10;&#10;Description automatically generated">
                <a:extLst>
                  <a:ext uri="{FF2B5EF4-FFF2-40B4-BE49-F238E27FC236}">
                    <a16:creationId xmlns:a16="http://schemas.microsoft.com/office/drawing/2014/main" id="{B2ECE7CB-3A51-4863-9A60-F829C5966F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20348" y="2990319"/>
                <a:ext cx="2241627" cy="719896"/>
              </a:xfrm>
              <a:prstGeom prst="rect">
                <a:avLst/>
              </a:prstGeom>
            </p:spPr>
          </p:pic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1F5BAA3-2DA1-4791-A042-F7A95F95C2C4}"/>
                  </a:ext>
                </a:extLst>
              </p:cNvPr>
              <p:cNvSpPr txBox="1"/>
              <p:nvPr/>
            </p:nvSpPr>
            <p:spPr>
              <a:xfrm>
                <a:off x="5220348" y="3061076"/>
                <a:ext cx="2161927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:r>
                  <a:rPr lang="th-TH" sz="30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1 บาท</a:t>
                </a:r>
                <a:endParaRPr lang="en-US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2F8745A-CFD2-49A0-97BE-9F2A0D82EE84}"/>
              </a:ext>
            </a:extLst>
          </p:cNvPr>
          <p:cNvGrpSpPr/>
          <p:nvPr/>
        </p:nvGrpSpPr>
        <p:grpSpPr>
          <a:xfrm>
            <a:off x="2736176" y="3702774"/>
            <a:ext cx="6122376" cy="1299893"/>
            <a:chOff x="3310518" y="3124667"/>
            <a:chExt cx="6122376" cy="1299893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5D53A1F5-8472-42E6-A352-43FCEAC3ED55}"/>
                </a:ext>
              </a:extLst>
            </p:cNvPr>
            <p:cNvGrpSpPr/>
            <p:nvPr/>
          </p:nvGrpSpPr>
          <p:grpSpPr>
            <a:xfrm>
              <a:off x="3310518" y="3124667"/>
              <a:ext cx="5500627" cy="1299893"/>
              <a:chOff x="3310518" y="3124667"/>
              <a:chExt cx="5500627" cy="1299893"/>
            </a:xfrm>
          </p:grpSpPr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207106CF-2131-4A83-957E-2C49EE5AAB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739248" y="3124667"/>
                <a:ext cx="5071897" cy="1299893"/>
              </a:xfrm>
              <a:prstGeom prst="rect">
                <a:avLst/>
              </a:prstGeom>
            </p:spPr>
          </p:pic>
          <p:sp>
            <p:nvSpPr>
              <p:cNvPr id="50" name="Isosceles Triangle 49">
                <a:extLst>
                  <a:ext uri="{FF2B5EF4-FFF2-40B4-BE49-F238E27FC236}">
                    <a16:creationId xmlns:a16="http://schemas.microsoft.com/office/drawing/2014/main" id="{37BDC9A8-4C5B-41F5-B61F-FA3F664A87C6}"/>
                  </a:ext>
                </a:extLst>
              </p:cNvPr>
              <p:cNvSpPr/>
              <p:nvPr/>
            </p:nvSpPr>
            <p:spPr>
              <a:xfrm rot="14802867">
                <a:off x="3511966" y="3776654"/>
                <a:ext cx="373380" cy="776275"/>
              </a:xfrm>
              <a:prstGeom prst="triangle">
                <a:avLst/>
              </a:prstGeom>
              <a:solidFill>
                <a:srgbClr val="97D2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9494F46-E416-4EC4-A781-78CC5AE0C446}"/>
                </a:ext>
              </a:extLst>
            </p:cNvPr>
            <p:cNvSpPr txBox="1"/>
            <p:nvPr/>
          </p:nvSpPr>
          <p:spPr>
            <a:xfrm>
              <a:off x="3972090" y="3238742"/>
              <a:ext cx="5460804" cy="1054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เหรียญ 50 สตางค์ 2 เหรียญ </a:t>
              </a:r>
            </a:p>
            <a:p>
              <a:pPr>
                <a:spcBef>
                  <a:spcPts val="300"/>
                </a:spcBef>
              </a:pP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แล</a:t>
              </a: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กเหรียญ 1 บาทได้ 1 เหรียญ </a:t>
              </a:r>
              <a:endParaRPr lang="en-US" sz="30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8FDB599-F0DF-4AF1-8760-F0446CCC9604}"/>
              </a:ext>
            </a:extLst>
          </p:cNvPr>
          <p:cNvGrpSpPr/>
          <p:nvPr/>
        </p:nvGrpSpPr>
        <p:grpSpPr>
          <a:xfrm>
            <a:off x="2600975" y="5124097"/>
            <a:ext cx="6258035" cy="1299893"/>
            <a:chOff x="3265728" y="3124667"/>
            <a:chExt cx="6258035" cy="129989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F3782CB9-7722-4A8E-8B77-38CB0168F290}"/>
                </a:ext>
              </a:extLst>
            </p:cNvPr>
            <p:cNvGrpSpPr/>
            <p:nvPr/>
          </p:nvGrpSpPr>
          <p:grpSpPr>
            <a:xfrm>
              <a:off x="3265728" y="3124667"/>
              <a:ext cx="6258035" cy="1299893"/>
              <a:chOff x="3265728" y="3124667"/>
              <a:chExt cx="6258035" cy="1299893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A97BCA63-9AFB-4943-B12E-640E5C7604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739248" y="3124667"/>
                <a:ext cx="5784515" cy="1299893"/>
              </a:xfrm>
              <a:prstGeom prst="rect">
                <a:avLst/>
              </a:prstGeom>
            </p:spPr>
          </p:pic>
          <p:sp>
            <p:nvSpPr>
              <p:cNvPr id="55" name="Isosceles Triangle 54">
                <a:extLst>
                  <a:ext uri="{FF2B5EF4-FFF2-40B4-BE49-F238E27FC236}">
                    <a16:creationId xmlns:a16="http://schemas.microsoft.com/office/drawing/2014/main" id="{64107BCA-7753-4A6D-A029-E8BE83062A73}"/>
                  </a:ext>
                </a:extLst>
              </p:cNvPr>
              <p:cNvSpPr/>
              <p:nvPr/>
            </p:nvSpPr>
            <p:spPr>
              <a:xfrm rot="16883143">
                <a:off x="3467176" y="3265888"/>
                <a:ext cx="373380" cy="776275"/>
              </a:xfrm>
              <a:prstGeom prst="triangle">
                <a:avLst/>
              </a:prstGeom>
              <a:solidFill>
                <a:srgbClr val="97D2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AD75140-3F4F-4CE0-9D72-39F83A7A8631}"/>
                </a:ext>
              </a:extLst>
            </p:cNvPr>
            <p:cNvSpPr txBox="1"/>
            <p:nvPr/>
          </p:nvSpPr>
          <p:spPr>
            <a:xfrm>
              <a:off x="3972090" y="3238742"/>
              <a:ext cx="5460804" cy="1054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หรือ เหรียญ 1 บาท 1 เหรียญ </a:t>
              </a:r>
            </a:p>
            <a:p>
              <a:pPr>
                <a:spcBef>
                  <a:spcPts val="300"/>
                </a:spcBef>
              </a:pP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แล</a:t>
              </a: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กเหรียญ 50 สตางค์ได้ 2 เหรียญ </a:t>
              </a:r>
              <a:endParaRPr lang="en-US" sz="30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6632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outdoor&#10;&#10;Description automatically generated">
            <a:extLst>
              <a:ext uri="{FF2B5EF4-FFF2-40B4-BE49-F238E27FC236}">
                <a16:creationId xmlns:a16="http://schemas.microsoft.com/office/drawing/2014/main" id="{61163D7B-364E-4937-8C72-9D878F5390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Shape, rectangle&#10;&#10;Description automatically generated">
            <a:extLst>
              <a:ext uri="{FF2B5EF4-FFF2-40B4-BE49-F238E27FC236}">
                <a16:creationId xmlns:a16="http://schemas.microsoft.com/office/drawing/2014/main" id="{305B6D53-03A0-4F2D-A324-A34F6CB2BF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63" y="230474"/>
            <a:ext cx="11694274" cy="6397053"/>
          </a:xfrm>
          <a:prstGeom prst="rect">
            <a:avLst/>
          </a:prstGeom>
        </p:spPr>
      </p:pic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EF3E3D13-1401-45F2-948C-CAEB3DAE84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9736" y="4427348"/>
            <a:ext cx="2020748" cy="176597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1623DF3-E631-4AD9-BBC8-2D298DA7810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7459" y="5050026"/>
            <a:ext cx="1183070" cy="109878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6335ECB6-34E0-46C1-8839-EB7EF64DD2AA}"/>
              </a:ext>
            </a:extLst>
          </p:cNvPr>
          <p:cNvGrpSpPr/>
          <p:nvPr/>
        </p:nvGrpSpPr>
        <p:grpSpPr>
          <a:xfrm>
            <a:off x="2507485" y="4258800"/>
            <a:ext cx="2384025" cy="828404"/>
            <a:chOff x="2686789" y="3072086"/>
            <a:chExt cx="2384025" cy="828404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58FD149-A98A-4DFE-8AC2-D6B4BD376200}"/>
                </a:ext>
              </a:extLst>
            </p:cNvPr>
            <p:cNvGrpSpPr/>
            <p:nvPr/>
          </p:nvGrpSpPr>
          <p:grpSpPr>
            <a:xfrm>
              <a:off x="2686789" y="3072086"/>
              <a:ext cx="2384025" cy="828404"/>
              <a:chOff x="2686789" y="3072086"/>
              <a:chExt cx="2384025" cy="828404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710D8D16-311E-4CC0-ACAA-C6186915B6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885729" y="3072086"/>
                <a:ext cx="2185085" cy="669573"/>
              </a:xfrm>
              <a:prstGeom prst="rect">
                <a:avLst/>
              </a:prstGeom>
            </p:spPr>
          </p:pic>
          <p:sp>
            <p:nvSpPr>
              <p:cNvPr id="26" name="Isosceles Triangle 25">
                <a:extLst>
                  <a:ext uri="{FF2B5EF4-FFF2-40B4-BE49-F238E27FC236}">
                    <a16:creationId xmlns:a16="http://schemas.microsoft.com/office/drawing/2014/main" id="{DBB60700-FBCB-4FC7-8D08-278661F9B969}"/>
                  </a:ext>
                </a:extLst>
              </p:cNvPr>
              <p:cNvSpPr/>
              <p:nvPr/>
            </p:nvSpPr>
            <p:spPr>
              <a:xfrm rot="13668832">
                <a:off x="2888237" y="3325662"/>
                <a:ext cx="373380" cy="776275"/>
              </a:xfrm>
              <a:prstGeom prst="triangle">
                <a:avLst/>
              </a:prstGeom>
              <a:solidFill>
                <a:srgbClr val="97D2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725EDF3-A1D6-4872-B5CF-E6051322738E}"/>
                </a:ext>
              </a:extLst>
            </p:cNvPr>
            <p:cNvSpPr txBox="1"/>
            <p:nvPr/>
          </p:nvSpPr>
          <p:spPr>
            <a:xfrm>
              <a:off x="3074928" y="3146786"/>
              <a:ext cx="199588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มีเงินเท่าไร</a:t>
              </a:r>
              <a:endParaRPr lang="en-US" sz="30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26AF036-5CF2-443C-906B-29C44D7A1206}"/>
              </a:ext>
            </a:extLst>
          </p:cNvPr>
          <p:cNvGrpSpPr/>
          <p:nvPr/>
        </p:nvGrpSpPr>
        <p:grpSpPr>
          <a:xfrm>
            <a:off x="8107749" y="4792764"/>
            <a:ext cx="1770086" cy="669573"/>
            <a:chOff x="6045847" y="3072086"/>
            <a:chExt cx="1907717" cy="66957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A565A39-A65C-4CAD-AEC9-25D5E4A21F25}"/>
                </a:ext>
              </a:extLst>
            </p:cNvPr>
            <p:cNvGrpSpPr/>
            <p:nvPr/>
          </p:nvGrpSpPr>
          <p:grpSpPr>
            <a:xfrm>
              <a:off x="6045847" y="3072086"/>
              <a:ext cx="1907717" cy="669573"/>
              <a:chOff x="6045847" y="3072086"/>
              <a:chExt cx="1907717" cy="669573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E0AD3C5B-CCFD-4FE4-9407-B6A6969DBF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045847" y="3072086"/>
                <a:ext cx="1475093" cy="669573"/>
              </a:xfrm>
              <a:prstGeom prst="rect">
                <a:avLst/>
              </a:prstGeom>
            </p:spPr>
          </p:pic>
          <p:sp>
            <p:nvSpPr>
              <p:cNvPr id="31" name="Isosceles Triangle 30">
                <a:extLst>
                  <a:ext uri="{FF2B5EF4-FFF2-40B4-BE49-F238E27FC236}">
                    <a16:creationId xmlns:a16="http://schemas.microsoft.com/office/drawing/2014/main" id="{E675D8E8-1328-463E-9329-2D3161CA0261}"/>
                  </a:ext>
                </a:extLst>
              </p:cNvPr>
              <p:cNvSpPr/>
              <p:nvPr/>
            </p:nvSpPr>
            <p:spPr>
              <a:xfrm rot="5864131">
                <a:off x="7378737" y="3056176"/>
                <a:ext cx="373380" cy="776275"/>
              </a:xfrm>
              <a:prstGeom prst="triangle">
                <a:avLst/>
              </a:prstGeom>
              <a:solidFill>
                <a:srgbClr val="FFF2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8251D97-113C-4075-8E9A-2E4CA0F2C3EF}"/>
                </a:ext>
              </a:extLst>
            </p:cNvPr>
            <p:cNvSpPr txBox="1"/>
            <p:nvPr/>
          </p:nvSpPr>
          <p:spPr>
            <a:xfrm>
              <a:off x="6229172" y="3139166"/>
              <a:ext cx="129176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2</a:t>
              </a: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 บาท</a:t>
              </a:r>
              <a:endParaRPr lang="en-US" sz="30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A8321AF-0342-4AC9-9C2A-F36C6D3652CE}"/>
              </a:ext>
            </a:extLst>
          </p:cNvPr>
          <p:cNvGrpSpPr/>
          <p:nvPr/>
        </p:nvGrpSpPr>
        <p:grpSpPr>
          <a:xfrm>
            <a:off x="1713570" y="897169"/>
            <a:ext cx="3611627" cy="1688758"/>
            <a:chOff x="1668167" y="1044653"/>
            <a:chExt cx="3611627" cy="168875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A17C7817-3BDF-4646-AA30-DD615870A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63199" y="1044653"/>
              <a:ext cx="1716595" cy="1688758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CD9D908-316F-47C3-874D-5ADB3A650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68167" y="1044653"/>
              <a:ext cx="1716595" cy="1688758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2DB1E8B-8268-4E8A-A7B9-E7414FAAF32E}"/>
              </a:ext>
            </a:extLst>
          </p:cNvPr>
          <p:cNvGrpSpPr/>
          <p:nvPr/>
        </p:nvGrpSpPr>
        <p:grpSpPr>
          <a:xfrm>
            <a:off x="2398570" y="2799824"/>
            <a:ext cx="2241627" cy="719896"/>
            <a:chOff x="5220348" y="2990319"/>
            <a:chExt cx="2241627" cy="719896"/>
          </a:xfrm>
        </p:grpSpPr>
        <p:pic>
          <p:nvPicPr>
            <p:cNvPr id="6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B323BA7B-285F-4649-9062-1C66B7860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0348" y="2990319"/>
              <a:ext cx="2241627" cy="71989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2738A0-E02F-4893-BE7D-0445E54DA2D3}"/>
                </a:ext>
              </a:extLst>
            </p:cNvPr>
            <p:cNvSpPr txBox="1"/>
            <p:nvPr/>
          </p:nvSpPr>
          <p:spPr>
            <a:xfrm>
              <a:off x="5220348" y="3061076"/>
              <a:ext cx="216192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2</a:t>
              </a: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 บาท</a:t>
              </a:r>
              <a:endParaRPr lang="en-US" sz="30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7A50AF6-2CF9-410A-AC4A-CDA4AA4B69B6}"/>
              </a:ext>
            </a:extLst>
          </p:cNvPr>
          <p:cNvGrpSpPr/>
          <p:nvPr/>
        </p:nvGrpSpPr>
        <p:grpSpPr>
          <a:xfrm>
            <a:off x="5670559" y="1122451"/>
            <a:ext cx="2437190" cy="1006454"/>
            <a:chOff x="5655887" y="1481922"/>
            <a:chExt cx="2437190" cy="1006454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1C8F4DF-7BE0-4675-90D8-610BF138602A}"/>
                </a:ext>
              </a:extLst>
            </p:cNvPr>
            <p:cNvSpPr txBox="1"/>
            <p:nvPr/>
          </p:nvSpPr>
          <p:spPr>
            <a:xfrm>
              <a:off x="5793519" y="1481922"/>
              <a:ext cx="216192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แลกได้</a:t>
              </a:r>
              <a:endParaRPr lang="en-US" sz="30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pic>
          <p:nvPicPr>
            <p:cNvPr id="18" name="Picture 17" descr="A picture containing text, television, monitor, screen&#10;&#10;Description automatically generated">
              <a:extLst>
                <a:ext uri="{FF2B5EF4-FFF2-40B4-BE49-F238E27FC236}">
                  <a16:creationId xmlns:a16="http://schemas.microsoft.com/office/drawing/2014/main" id="{DB6CBDD2-CD21-45AC-A214-90BFC6CF1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5887" y="1788770"/>
              <a:ext cx="2437190" cy="699606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AEB14EC-7846-4F70-AA6F-7C1BAD31FB61}"/>
              </a:ext>
            </a:extLst>
          </p:cNvPr>
          <p:cNvGrpSpPr/>
          <p:nvPr/>
        </p:nvGrpSpPr>
        <p:grpSpPr>
          <a:xfrm>
            <a:off x="8236803" y="901675"/>
            <a:ext cx="2241627" cy="2618045"/>
            <a:chOff x="8236803" y="901675"/>
            <a:chExt cx="2241627" cy="2618045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5A63425A-9B22-4D80-B21C-359B7ED8C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68032" y="901675"/>
              <a:ext cx="1779167" cy="1765586"/>
            </a:xfrm>
            <a:prstGeom prst="rect">
              <a:avLst/>
            </a:prstGeom>
          </p:spPr>
        </p:pic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9345349-B5D9-4E44-872B-33F03745BD91}"/>
                </a:ext>
              </a:extLst>
            </p:cNvPr>
            <p:cNvGrpSpPr/>
            <p:nvPr/>
          </p:nvGrpSpPr>
          <p:grpSpPr>
            <a:xfrm>
              <a:off x="8236803" y="2799824"/>
              <a:ext cx="2241627" cy="719896"/>
              <a:chOff x="5220348" y="2990319"/>
              <a:chExt cx="2241627" cy="719896"/>
            </a:xfrm>
          </p:grpSpPr>
          <p:pic>
            <p:nvPicPr>
              <p:cNvPr id="40" name="Picture 39" descr="Shape, rectangle&#10;&#10;Description automatically generated">
                <a:extLst>
                  <a:ext uri="{FF2B5EF4-FFF2-40B4-BE49-F238E27FC236}">
                    <a16:creationId xmlns:a16="http://schemas.microsoft.com/office/drawing/2014/main" id="{B2ECE7CB-3A51-4863-9A60-F829C5966F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20348" y="2990319"/>
                <a:ext cx="2241627" cy="719896"/>
              </a:xfrm>
              <a:prstGeom prst="rect">
                <a:avLst/>
              </a:prstGeom>
            </p:spPr>
          </p:pic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1F5BAA3-2DA1-4791-A042-F7A95F95C2C4}"/>
                  </a:ext>
                </a:extLst>
              </p:cNvPr>
              <p:cNvSpPr txBox="1"/>
              <p:nvPr/>
            </p:nvSpPr>
            <p:spPr>
              <a:xfrm>
                <a:off x="5220348" y="3061076"/>
                <a:ext cx="2161927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:r>
                  <a:rPr lang="th-TH" sz="3000" dirty="0">
                    <a:latin typeface="Itim" panose="00000500000000000000" pitchFamily="2" charset="-34"/>
                    <a:cs typeface="Itim" panose="00000500000000000000" pitchFamily="2" charset="-34"/>
                  </a:rPr>
                  <a:t>2</a:t>
                </a:r>
                <a:r>
                  <a:rPr lang="th-TH" sz="30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 บาท</a:t>
                </a:r>
                <a:endParaRPr lang="en-US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2F8745A-CFD2-49A0-97BE-9F2A0D82EE84}"/>
              </a:ext>
            </a:extLst>
          </p:cNvPr>
          <p:cNvGrpSpPr/>
          <p:nvPr/>
        </p:nvGrpSpPr>
        <p:grpSpPr>
          <a:xfrm>
            <a:off x="2736176" y="3702774"/>
            <a:ext cx="6122376" cy="1299893"/>
            <a:chOff x="3310518" y="3124667"/>
            <a:chExt cx="6122376" cy="1299893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5D53A1F5-8472-42E6-A352-43FCEAC3ED55}"/>
                </a:ext>
              </a:extLst>
            </p:cNvPr>
            <p:cNvGrpSpPr/>
            <p:nvPr/>
          </p:nvGrpSpPr>
          <p:grpSpPr>
            <a:xfrm>
              <a:off x="3310518" y="3124667"/>
              <a:ext cx="5500627" cy="1299893"/>
              <a:chOff x="3310518" y="3124667"/>
              <a:chExt cx="5500627" cy="1299893"/>
            </a:xfrm>
          </p:grpSpPr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207106CF-2131-4A83-957E-2C49EE5AAB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739248" y="3124667"/>
                <a:ext cx="5071897" cy="1299893"/>
              </a:xfrm>
              <a:prstGeom prst="rect">
                <a:avLst/>
              </a:prstGeom>
            </p:spPr>
          </p:pic>
          <p:sp>
            <p:nvSpPr>
              <p:cNvPr id="50" name="Isosceles Triangle 49">
                <a:extLst>
                  <a:ext uri="{FF2B5EF4-FFF2-40B4-BE49-F238E27FC236}">
                    <a16:creationId xmlns:a16="http://schemas.microsoft.com/office/drawing/2014/main" id="{37BDC9A8-4C5B-41F5-B61F-FA3F664A87C6}"/>
                  </a:ext>
                </a:extLst>
              </p:cNvPr>
              <p:cNvSpPr/>
              <p:nvPr/>
            </p:nvSpPr>
            <p:spPr>
              <a:xfrm rot="14802867">
                <a:off x="3511966" y="3776654"/>
                <a:ext cx="373380" cy="776275"/>
              </a:xfrm>
              <a:prstGeom prst="triangle">
                <a:avLst/>
              </a:prstGeom>
              <a:solidFill>
                <a:srgbClr val="97D2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9494F46-E416-4EC4-A781-78CC5AE0C446}"/>
                </a:ext>
              </a:extLst>
            </p:cNvPr>
            <p:cNvSpPr txBox="1"/>
            <p:nvPr/>
          </p:nvSpPr>
          <p:spPr>
            <a:xfrm>
              <a:off x="3972090" y="3238742"/>
              <a:ext cx="5460804" cy="1054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เหรียญ 1 บาท 2 เหรียญ </a:t>
              </a:r>
            </a:p>
            <a:p>
              <a:pPr>
                <a:spcBef>
                  <a:spcPts val="300"/>
                </a:spcBef>
              </a:pP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แล</a:t>
              </a: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กเหรียญ 2 บาทได้ 1 เหรียญ </a:t>
              </a:r>
              <a:endParaRPr lang="en-US" sz="30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8FDB599-F0DF-4AF1-8760-F0446CCC9604}"/>
              </a:ext>
            </a:extLst>
          </p:cNvPr>
          <p:cNvGrpSpPr/>
          <p:nvPr/>
        </p:nvGrpSpPr>
        <p:grpSpPr>
          <a:xfrm>
            <a:off x="2600975" y="5124097"/>
            <a:ext cx="6167166" cy="1299893"/>
            <a:chOff x="3265728" y="3124667"/>
            <a:chExt cx="6167166" cy="129989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F3782CB9-7722-4A8E-8B77-38CB0168F290}"/>
                </a:ext>
              </a:extLst>
            </p:cNvPr>
            <p:cNvGrpSpPr/>
            <p:nvPr/>
          </p:nvGrpSpPr>
          <p:grpSpPr>
            <a:xfrm>
              <a:off x="3265728" y="3124667"/>
              <a:ext cx="5545417" cy="1299893"/>
              <a:chOff x="3265728" y="3124667"/>
              <a:chExt cx="5545417" cy="1299893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A97BCA63-9AFB-4943-B12E-640E5C7604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739248" y="3124667"/>
                <a:ext cx="5071897" cy="1299893"/>
              </a:xfrm>
              <a:prstGeom prst="rect">
                <a:avLst/>
              </a:prstGeom>
            </p:spPr>
          </p:pic>
          <p:sp>
            <p:nvSpPr>
              <p:cNvPr id="55" name="Isosceles Triangle 54">
                <a:extLst>
                  <a:ext uri="{FF2B5EF4-FFF2-40B4-BE49-F238E27FC236}">
                    <a16:creationId xmlns:a16="http://schemas.microsoft.com/office/drawing/2014/main" id="{64107BCA-7753-4A6D-A029-E8BE83062A73}"/>
                  </a:ext>
                </a:extLst>
              </p:cNvPr>
              <p:cNvSpPr/>
              <p:nvPr/>
            </p:nvSpPr>
            <p:spPr>
              <a:xfrm rot="16883143">
                <a:off x="3467176" y="3265888"/>
                <a:ext cx="373380" cy="776275"/>
              </a:xfrm>
              <a:prstGeom prst="triangle">
                <a:avLst/>
              </a:prstGeom>
              <a:solidFill>
                <a:srgbClr val="97D2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AD75140-3F4F-4CE0-9D72-39F83A7A8631}"/>
                </a:ext>
              </a:extLst>
            </p:cNvPr>
            <p:cNvSpPr txBox="1"/>
            <p:nvPr/>
          </p:nvSpPr>
          <p:spPr>
            <a:xfrm>
              <a:off x="3972090" y="3238742"/>
              <a:ext cx="5460804" cy="1054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หรือ เหรียญ 2 บาท 1 เหรียญ </a:t>
              </a:r>
            </a:p>
            <a:p>
              <a:pPr>
                <a:spcBef>
                  <a:spcPts val="300"/>
                </a:spcBef>
              </a:pP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แล</a:t>
              </a: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กเหรียญ 1 บาทได้ 2 เหรียญ </a:t>
              </a:r>
              <a:endParaRPr lang="en-US" sz="30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2463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outdoor&#10;&#10;Description automatically generated">
            <a:extLst>
              <a:ext uri="{FF2B5EF4-FFF2-40B4-BE49-F238E27FC236}">
                <a16:creationId xmlns:a16="http://schemas.microsoft.com/office/drawing/2014/main" id="{61163D7B-364E-4937-8C72-9D878F5390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Shape, rectangle&#10;&#10;Description automatically generated">
            <a:extLst>
              <a:ext uri="{FF2B5EF4-FFF2-40B4-BE49-F238E27FC236}">
                <a16:creationId xmlns:a16="http://schemas.microsoft.com/office/drawing/2014/main" id="{305B6D53-03A0-4F2D-A324-A34F6CB2BF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63" y="230474"/>
            <a:ext cx="11694274" cy="6397053"/>
          </a:xfrm>
          <a:prstGeom prst="rect">
            <a:avLst/>
          </a:prstGeom>
        </p:spPr>
      </p:pic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EF3E3D13-1401-45F2-948C-CAEB3DAE84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9736" y="4427348"/>
            <a:ext cx="2020748" cy="176597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1623DF3-E631-4AD9-BBC8-2D298DA7810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7459" y="5050026"/>
            <a:ext cx="1183070" cy="109878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6335ECB6-34E0-46C1-8839-EB7EF64DD2AA}"/>
              </a:ext>
            </a:extLst>
          </p:cNvPr>
          <p:cNvGrpSpPr/>
          <p:nvPr/>
        </p:nvGrpSpPr>
        <p:grpSpPr>
          <a:xfrm>
            <a:off x="2507485" y="4258800"/>
            <a:ext cx="2384025" cy="828404"/>
            <a:chOff x="2686789" y="3072086"/>
            <a:chExt cx="2384025" cy="828404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58FD149-A98A-4DFE-8AC2-D6B4BD376200}"/>
                </a:ext>
              </a:extLst>
            </p:cNvPr>
            <p:cNvGrpSpPr/>
            <p:nvPr/>
          </p:nvGrpSpPr>
          <p:grpSpPr>
            <a:xfrm>
              <a:off x="2686789" y="3072086"/>
              <a:ext cx="2384025" cy="828404"/>
              <a:chOff x="2686789" y="3072086"/>
              <a:chExt cx="2384025" cy="828404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710D8D16-311E-4CC0-ACAA-C6186915B6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885729" y="3072086"/>
                <a:ext cx="2185085" cy="669573"/>
              </a:xfrm>
              <a:prstGeom prst="rect">
                <a:avLst/>
              </a:prstGeom>
            </p:spPr>
          </p:pic>
          <p:sp>
            <p:nvSpPr>
              <p:cNvPr id="26" name="Isosceles Triangle 25">
                <a:extLst>
                  <a:ext uri="{FF2B5EF4-FFF2-40B4-BE49-F238E27FC236}">
                    <a16:creationId xmlns:a16="http://schemas.microsoft.com/office/drawing/2014/main" id="{DBB60700-FBCB-4FC7-8D08-278661F9B969}"/>
                  </a:ext>
                </a:extLst>
              </p:cNvPr>
              <p:cNvSpPr/>
              <p:nvPr/>
            </p:nvSpPr>
            <p:spPr>
              <a:xfrm rot="13668832">
                <a:off x="2888237" y="3325662"/>
                <a:ext cx="373380" cy="776275"/>
              </a:xfrm>
              <a:prstGeom prst="triangle">
                <a:avLst/>
              </a:prstGeom>
              <a:solidFill>
                <a:srgbClr val="97D2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725EDF3-A1D6-4872-B5CF-E6051322738E}"/>
                </a:ext>
              </a:extLst>
            </p:cNvPr>
            <p:cNvSpPr txBox="1"/>
            <p:nvPr/>
          </p:nvSpPr>
          <p:spPr>
            <a:xfrm>
              <a:off x="3074928" y="3146786"/>
              <a:ext cx="199588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มีเงินเท่าไร</a:t>
              </a:r>
              <a:endParaRPr lang="en-US" sz="30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26AF036-5CF2-443C-906B-29C44D7A1206}"/>
              </a:ext>
            </a:extLst>
          </p:cNvPr>
          <p:cNvGrpSpPr/>
          <p:nvPr/>
        </p:nvGrpSpPr>
        <p:grpSpPr>
          <a:xfrm>
            <a:off x="8107749" y="4792764"/>
            <a:ext cx="1770086" cy="669573"/>
            <a:chOff x="6045847" y="3072086"/>
            <a:chExt cx="1907717" cy="66957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A565A39-A65C-4CAD-AEC9-25D5E4A21F25}"/>
                </a:ext>
              </a:extLst>
            </p:cNvPr>
            <p:cNvGrpSpPr/>
            <p:nvPr/>
          </p:nvGrpSpPr>
          <p:grpSpPr>
            <a:xfrm>
              <a:off x="6045847" y="3072086"/>
              <a:ext cx="1907717" cy="669573"/>
              <a:chOff x="6045847" y="3072086"/>
              <a:chExt cx="1907717" cy="669573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E0AD3C5B-CCFD-4FE4-9407-B6A6969DBF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045847" y="3072086"/>
                <a:ext cx="1475093" cy="669573"/>
              </a:xfrm>
              <a:prstGeom prst="rect">
                <a:avLst/>
              </a:prstGeom>
            </p:spPr>
          </p:pic>
          <p:sp>
            <p:nvSpPr>
              <p:cNvPr id="31" name="Isosceles Triangle 30">
                <a:extLst>
                  <a:ext uri="{FF2B5EF4-FFF2-40B4-BE49-F238E27FC236}">
                    <a16:creationId xmlns:a16="http://schemas.microsoft.com/office/drawing/2014/main" id="{E675D8E8-1328-463E-9329-2D3161CA0261}"/>
                  </a:ext>
                </a:extLst>
              </p:cNvPr>
              <p:cNvSpPr/>
              <p:nvPr/>
            </p:nvSpPr>
            <p:spPr>
              <a:xfrm rot="5864131">
                <a:off x="7378737" y="3056176"/>
                <a:ext cx="373380" cy="776275"/>
              </a:xfrm>
              <a:prstGeom prst="triangle">
                <a:avLst/>
              </a:prstGeom>
              <a:solidFill>
                <a:srgbClr val="FFF2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8251D97-113C-4075-8E9A-2E4CA0F2C3EF}"/>
                </a:ext>
              </a:extLst>
            </p:cNvPr>
            <p:cNvSpPr txBox="1"/>
            <p:nvPr/>
          </p:nvSpPr>
          <p:spPr>
            <a:xfrm>
              <a:off x="6229172" y="3139166"/>
              <a:ext cx="129176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5 บาท</a:t>
              </a:r>
              <a:endParaRPr lang="en-US" sz="30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2DB1E8B-8268-4E8A-A7B9-E7414FAAF32E}"/>
              </a:ext>
            </a:extLst>
          </p:cNvPr>
          <p:cNvGrpSpPr/>
          <p:nvPr/>
        </p:nvGrpSpPr>
        <p:grpSpPr>
          <a:xfrm>
            <a:off x="2737798" y="2516030"/>
            <a:ext cx="2241627" cy="719896"/>
            <a:chOff x="5220348" y="2990319"/>
            <a:chExt cx="2241627" cy="719896"/>
          </a:xfrm>
        </p:grpSpPr>
        <p:pic>
          <p:nvPicPr>
            <p:cNvPr id="6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B323BA7B-285F-4649-9062-1C66B7860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0348" y="2990319"/>
              <a:ext cx="2241627" cy="71989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2738A0-E02F-4893-BE7D-0445E54DA2D3}"/>
                </a:ext>
              </a:extLst>
            </p:cNvPr>
            <p:cNvSpPr txBox="1"/>
            <p:nvPr/>
          </p:nvSpPr>
          <p:spPr>
            <a:xfrm>
              <a:off x="5220348" y="3061076"/>
              <a:ext cx="216192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5 บาท</a:t>
              </a:r>
              <a:endParaRPr lang="en-US" sz="30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7A50AF6-2CF9-410A-AC4A-CDA4AA4B69B6}"/>
              </a:ext>
            </a:extLst>
          </p:cNvPr>
          <p:cNvGrpSpPr/>
          <p:nvPr/>
        </p:nvGrpSpPr>
        <p:grpSpPr>
          <a:xfrm>
            <a:off x="7113279" y="1122451"/>
            <a:ext cx="2437190" cy="1006454"/>
            <a:chOff x="5655887" y="1481922"/>
            <a:chExt cx="2437190" cy="1006454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1C8F4DF-7BE0-4675-90D8-610BF138602A}"/>
                </a:ext>
              </a:extLst>
            </p:cNvPr>
            <p:cNvSpPr txBox="1"/>
            <p:nvPr/>
          </p:nvSpPr>
          <p:spPr>
            <a:xfrm>
              <a:off x="5793519" y="1481922"/>
              <a:ext cx="216192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แลกได้</a:t>
              </a:r>
              <a:endParaRPr lang="en-US" sz="30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pic>
          <p:nvPicPr>
            <p:cNvPr id="18" name="Picture 17" descr="A picture containing text, television, monitor, screen&#10;&#10;Description automatically generated">
              <a:extLst>
                <a:ext uri="{FF2B5EF4-FFF2-40B4-BE49-F238E27FC236}">
                  <a16:creationId xmlns:a16="http://schemas.microsoft.com/office/drawing/2014/main" id="{DB6CBDD2-CD21-45AC-A214-90BFC6CF1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5887" y="1788770"/>
              <a:ext cx="2437190" cy="699606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40981DF-DCF1-4306-BB65-51A2D5E26ED6}"/>
              </a:ext>
            </a:extLst>
          </p:cNvPr>
          <p:cNvGrpSpPr/>
          <p:nvPr/>
        </p:nvGrpSpPr>
        <p:grpSpPr>
          <a:xfrm>
            <a:off x="9527221" y="914089"/>
            <a:ext cx="1946889" cy="2453917"/>
            <a:chOff x="9527221" y="914089"/>
            <a:chExt cx="1946889" cy="2453917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5A63425A-9B22-4D80-B21C-359B7ED8C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694228" y="914089"/>
              <a:ext cx="1612875" cy="1656000"/>
            </a:xfrm>
            <a:prstGeom prst="rect">
              <a:avLst/>
            </a:prstGeom>
          </p:spPr>
        </p:pic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9345349-B5D9-4E44-872B-33F03745BD91}"/>
                </a:ext>
              </a:extLst>
            </p:cNvPr>
            <p:cNvGrpSpPr/>
            <p:nvPr/>
          </p:nvGrpSpPr>
          <p:grpSpPr>
            <a:xfrm>
              <a:off x="9527221" y="2648110"/>
              <a:ext cx="1946889" cy="719896"/>
              <a:chOff x="5515086" y="2990319"/>
              <a:chExt cx="1946889" cy="719896"/>
            </a:xfrm>
          </p:grpSpPr>
          <p:pic>
            <p:nvPicPr>
              <p:cNvPr id="40" name="Picture 39" descr="Shape, rectangle&#10;&#10;Description automatically generated">
                <a:extLst>
                  <a:ext uri="{FF2B5EF4-FFF2-40B4-BE49-F238E27FC236}">
                    <a16:creationId xmlns:a16="http://schemas.microsoft.com/office/drawing/2014/main" id="{B2ECE7CB-3A51-4863-9A60-F829C5966F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15086" y="2990319"/>
                <a:ext cx="1946889" cy="719896"/>
              </a:xfrm>
              <a:prstGeom prst="rect">
                <a:avLst/>
              </a:prstGeom>
            </p:spPr>
          </p:pic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1F5BAA3-2DA1-4791-A042-F7A95F95C2C4}"/>
                  </a:ext>
                </a:extLst>
              </p:cNvPr>
              <p:cNvSpPr txBox="1"/>
              <p:nvPr/>
            </p:nvSpPr>
            <p:spPr>
              <a:xfrm>
                <a:off x="5515086" y="3061076"/>
                <a:ext cx="1867189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:r>
                  <a:rPr lang="th-TH" sz="30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5 บาท</a:t>
                </a:r>
                <a:endParaRPr lang="en-US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2F8745A-CFD2-49A0-97BE-9F2A0D82EE84}"/>
              </a:ext>
            </a:extLst>
          </p:cNvPr>
          <p:cNvGrpSpPr/>
          <p:nvPr/>
        </p:nvGrpSpPr>
        <p:grpSpPr>
          <a:xfrm>
            <a:off x="2736176" y="3702774"/>
            <a:ext cx="6122376" cy="1299893"/>
            <a:chOff x="3310518" y="3124667"/>
            <a:chExt cx="6122376" cy="1299893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5D53A1F5-8472-42E6-A352-43FCEAC3ED55}"/>
                </a:ext>
              </a:extLst>
            </p:cNvPr>
            <p:cNvGrpSpPr/>
            <p:nvPr/>
          </p:nvGrpSpPr>
          <p:grpSpPr>
            <a:xfrm>
              <a:off x="3310518" y="3124667"/>
              <a:ext cx="5500627" cy="1299893"/>
              <a:chOff x="3310518" y="3124667"/>
              <a:chExt cx="5500627" cy="1299893"/>
            </a:xfrm>
          </p:grpSpPr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207106CF-2131-4A83-957E-2C49EE5AAB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739248" y="3124667"/>
                <a:ext cx="5071897" cy="1299893"/>
              </a:xfrm>
              <a:prstGeom prst="rect">
                <a:avLst/>
              </a:prstGeom>
            </p:spPr>
          </p:pic>
          <p:sp>
            <p:nvSpPr>
              <p:cNvPr id="50" name="Isosceles Triangle 49">
                <a:extLst>
                  <a:ext uri="{FF2B5EF4-FFF2-40B4-BE49-F238E27FC236}">
                    <a16:creationId xmlns:a16="http://schemas.microsoft.com/office/drawing/2014/main" id="{37BDC9A8-4C5B-41F5-B61F-FA3F664A87C6}"/>
                  </a:ext>
                </a:extLst>
              </p:cNvPr>
              <p:cNvSpPr/>
              <p:nvPr/>
            </p:nvSpPr>
            <p:spPr>
              <a:xfrm rot="14802867">
                <a:off x="3511966" y="3776654"/>
                <a:ext cx="373380" cy="776275"/>
              </a:xfrm>
              <a:prstGeom prst="triangle">
                <a:avLst/>
              </a:prstGeom>
              <a:solidFill>
                <a:srgbClr val="97D2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9494F46-E416-4EC4-A781-78CC5AE0C446}"/>
                </a:ext>
              </a:extLst>
            </p:cNvPr>
            <p:cNvSpPr txBox="1"/>
            <p:nvPr/>
          </p:nvSpPr>
          <p:spPr>
            <a:xfrm>
              <a:off x="3972090" y="3238742"/>
              <a:ext cx="5460804" cy="1054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เหรียญ 1 บาท 5 เหรียญ </a:t>
              </a:r>
            </a:p>
            <a:p>
              <a:pPr>
                <a:spcBef>
                  <a:spcPts val="300"/>
                </a:spcBef>
              </a:pP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แล</a:t>
              </a: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กเหรียญ 5 บาทได้ 1 เหรียญ </a:t>
              </a:r>
              <a:endParaRPr lang="en-US" sz="30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8FDB599-F0DF-4AF1-8760-F0446CCC9604}"/>
              </a:ext>
            </a:extLst>
          </p:cNvPr>
          <p:cNvGrpSpPr/>
          <p:nvPr/>
        </p:nvGrpSpPr>
        <p:grpSpPr>
          <a:xfrm>
            <a:off x="2600975" y="5124097"/>
            <a:ext cx="6167166" cy="1299893"/>
            <a:chOff x="3265728" y="3124667"/>
            <a:chExt cx="6167166" cy="129989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F3782CB9-7722-4A8E-8B77-38CB0168F290}"/>
                </a:ext>
              </a:extLst>
            </p:cNvPr>
            <p:cNvGrpSpPr/>
            <p:nvPr/>
          </p:nvGrpSpPr>
          <p:grpSpPr>
            <a:xfrm>
              <a:off x="3265728" y="3124667"/>
              <a:ext cx="5635829" cy="1299893"/>
              <a:chOff x="3265728" y="3124667"/>
              <a:chExt cx="5635829" cy="1299893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A97BCA63-9AFB-4943-B12E-640E5C7604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739249" y="3124667"/>
                <a:ext cx="5162308" cy="1299893"/>
              </a:xfrm>
              <a:prstGeom prst="rect">
                <a:avLst/>
              </a:prstGeom>
            </p:spPr>
          </p:pic>
          <p:sp>
            <p:nvSpPr>
              <p:cNvPr id="55" name="Isosceles Triangle 54">
                <a:extLst>
                  <a:ext uri="{FF2B5EF4-FFF2-40B4-BE49-F238E27FC236}">
                    <a16:creationId xmlns:a16="http://schemas.microsoft.com/office/drawing/2014/main" id="{64107BCA-7753-4A6D-A029-E8BE83062A73}"/>
                  </a:ext>
                </a:extLst>
              </p:cNvPr>
              <p:cNvSpPr/>
              <p:nvPr/>
            </p:nvSpPr>
            <p:spPr>
              <a:xfrm rot="16883143">
                <a:off x="3467176" y="3265888"/>
                <a:ext cx="373380" cy="776275"/>
              </a:xfrm>
              <a:prstGeom prst="triangle">
                <a:avLst/>
              </a:prstGeom>
              <a:solidFill>
                <a:srgbClr val="97D2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AD75140-3F4F-4CE0-9D72-39F83A7A8631}"/>
                </a:ext>
              </a:extLst>
            </p:cNvPr>
            <p:cNvSpPr txBox="1"/>
            <p:nvPr/>
          </p:nvSpPr>
          <p:spPr>
            <a:xfrm>
              <a:off x="3972090" y="3238742"/>
              <a:ext cx="5460804" cy="1054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หรือ เหรียญ 5 บาท 1 เหรียญ </a:t>
              </a:r>
            </a:p>
            <a:p>
              <a:pPr>
                <a:spcBef>
                  <a:spcPts val="300"/>
                </a:spcBef>
              </a:pP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แล</a:t>
              </a: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กเหรียญ 1 บาทได้ 5 เหรียญ </a:t>
              </a:r>
              <a:endParaRPr lang="en-US" sz="30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0DCA7C2-373B-4E34-9901-8B661DC9F93F}"/>
              </a:ext>
            </a:extLst>
          </p:cNvPr>
          <p:cNvGrpSpPr/>
          <p:nvPr/>
        </p:nvGrpSpPr>
        <p:grpSpPr>
          <a:xfrm>
            <a:off x="735495" y="1202369"/>
            <a:ext cx="6246233" cy="1156033"/>
            <a:chOff x="735495" y="1202369"/>
            <a:chExt cx="6246233" cy="115603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A17C7817-3BDF-4646-AA30-DD615870A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03281" y="1202369"/>
              <a:ext cx="1175089" cy="1156033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CD9D908-316F-47C3-874D-5ADB3A650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5495" y="1202369"/>
              <a:ext cx="1175089" cy="1156033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5FD6F24B-4F92-4A6E-A088-F878C1ACE3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38853" y="1202369"/>
              <a:ext cx="1175089" cy="1156033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274663A5-3E09-4896-AC10-CA5439DBB0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71067" y="1202369"/>
              <a:ext cx="1175089" cy="1156033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09331E60-F550-42D1-ACCC-122864A041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806639" y="1202369"/>
              <a:ext cx="1175089" cy="11560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1647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outdoor&#10;&#10;Description automatically generated">
            <a:extLst>
              <a:ext uri="{FF2B5EF4-FFF2-40B4-BE49-F238E27FC236}">
                <a16:creationId xmlns:a16="http://schemas.microsoft.com/office/drawing/2014/main" id="{61163D7B-364E-4937-8C72-9D878F5390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Shape, rectangle&#10;&#10;Description automatically generated">
            <a:extLst>
              <a:ext uri="{FF2B5EF4-FFF2-40B4-BE49-F238E27FC236}">
                <a16:creationId xmlns:a16="http://schemas.microsoft.com/office/drawing/2014/main" id="{305B6D53-03A0-4F2D-A324-A34F6CB2BF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63" y="230474"/>
            <a:ext cx="11694274" cy="6397053"/>
          </a:xfrm>
          <a:prstGeom prst="rect">
            <a:avLst/>
          </a:prstGeom>
        </p:spPr>
      </p:pic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EF3E3D13-1401-45F2-948C-CAEB3DAE84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9736" y="4427348"/>
            <a:ext cx="2020748" cy="176597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1623DF3-E631-4AD9-BBC8-2D298DA7810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7459" y="5050026"/>
            <a:ext cx="1183070" cy="109878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6335ECB6-34E0-46C1-8839-EB7EF64DD2AA}"/>
              </a:ext>
            </a:extLst>
          </p:cNvPr>
          <p:cNvGrpSpPr/>
          <p:nvPr/>
        </p:nvGrpSpPr>
        <p:grpSpPr>
          <a:xfrm>
            <a:off x="2507485" y="4258800"/>
            <a:ext cx="2384025" cy="828404"/>
            <a:chOff x="2686789" y="3072086"/>
            <a:chExt cx="2384025" cy="828404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58FD149-A98A-4DFE-8AC2-D6B4BD376200}"/>
                </a:ext>
              </a:extLst>
            </p:cNvPr>
            <p:cNvGrpSpPr/>
            <p:nvPr/>
          </p:nvGrpSpPr>
          <p:grpSpPr>
            <a:xfrm>
              <a:off x="2686789" y="3072086"/>
              <a:ext cx="2384025" cy="828404"/>
              <a:chOff x="2686789" y="3072086"/>
              <a:chExt cx="2384025" cy="828404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710D8D16-311E-4CC0-ACAA-C6186915B6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885729" y="3072086"/>
                <a:ext cx="2185085" cy="669573"/>
              </a:xfrm>
              <a:prstGeom prst="rect">
                <a:avLst/>
              </a:prstGeom>
            </p:spPr>
          </p:pic>
          <p:sp>
            <p:nvSpPr>
              <p:cNvPr id="26" name="Isosceles Triangle 25">
                <a:extLst>
                  <a:ext uri="{FF2B5EF4-FFF2-40B4-BE49-F238E27FC236}">
                    <a16:creationId xmlns:a16="http://schemas.microsoft.com/office/drawing/2014/main" id="{DBB60700-FBCB-4FC7-8D08-278661F9B969}"/>
                  </a:ext>
                </a:extLst>
              </p:cNvPr>
              <p:cNvSpPr/>
              <p:nvPr/>
            </p:nvSpPr>
            <p:spPr>
              <a:xfrm rot="13668832">
                <a:off x="2888237" y="3325662"/>
                <a:ext cx="373380" cy="776275"/>
              </a:xfrm>
              <a:prstGeom prst="triangle">
                <a:avLst/>
              </a:prstGeom>
              <a:solidFill>
                <a:srgbClr val="97D2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725EDF3-A1D6-4872-B5CF-E6051322738E}"/>
                </a:ext>
              </a:extLst>
            </p:cNvPr>
            <p:cNvSpPr txBox="1"/>
            <p:nvPr/>
          </p:nvSpPr>
          <p:spPr>
            <a:xfrm>
              <a:off x="3074928" y="3146786"/>
              <a:ext cx="199588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มีเงินเท่าไร</a:t>
              </a:r>
              <a:endParaRPr lang="en-US" sz="30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26AF036-5CF2-443C-906B-29C44D7A1206}"/>
              </a:ext>
            </a:extLst>
          </p:cNvPr>
          <p:cNvGrpSpPr/>
          <p:nvPr/>
        </p:nvGrpSpPr>
        <p:grpSpPr>
          <a:xfrm>
            <a:off x="8107749" y="4792764"/>
            <a:ext cx="1770086" cy="669573"/>
            <a:chOff x="6045847" y="3072086"/>
            <a:chExt cx="1907717" cy="66957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A565A39-A65C-4CAD-AEC9-25D5E4A21F25}"/>
                </a:ext>
              </a:extLst>
            </p:cNvPr>
            <p:cNvGrpSpPr/>
            <p:nvPr/>
          </p:nvGrpSpPr>
          <p:grpSpPr>
            <a:xfrm>
              <a:off x="6045847" y="3072086"/>
              <a:ext cx="1907717" cy="669573"/>
              <a:chOff x="6045847" y="3072086"/>
              <a:chExt cx="1907717" cy="669573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E0AD3C5B-CCFD-4FE4-9407-B6A6969DBF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045847" y="3072086"/>
                <a:ext cx="1475093" cy="669573"/>
              </a:xfrm>
              <a:prstGeom prst="rect">
                <a:avLst/>
              </a:prstGeom>
            </p:spPr>
          </p:pic>
          <p:sp>
            <p:nvSpPr>
              <p:cNvPr id="31" name="Isosceles Triangle 30">
                <a:extLst>
                  <a:ext uri="{FF2B5EF4-FFF2-40B4-BE49-F238E27FC236}">
                    <a16:creationId xmlns:a16="http://schemas.microsoft.com/office/drawing/2014/main" id="{E675D8E8-1328-463E-9329-2D3161CA0261}"/>
                  </a:ext>
                </a:extLst>
              </p:cNvPr>
              <p:cNvSpPr/>
              <p:nvPr/>
            </p:nvSpPr>
            <p:spPr>
              <a:xfrm rot="5864131">
                <a:off x="7378737" y="3056176"/>
                <a:ext cx="373380" cy="776275"/>
              </a:xfrm>
              <a:prstGeom prst="triangle">
                <a:avLst/>
              </a:prstGeom>
              <a:solidFill>
                <a:srgbClr val="FFF2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8251D97-113C-4075-8E9A-2E4CA0F2C3EF}"/>
                </a:ext>
              </a:extLst>
            </p:cNvPr>
            <p:cNvSpPr txBox="1"/>
            <p:nvPr/>
          </p:nvSpPr>
          <p:spPr>
            <a:xfrm>
              <a:off x="6141572" y="3139166"/>
              <a:ext cx="141718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10 บาท</a:t>
              </a:r>
              <a:endParaRPr lang="en-US" sz="30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A8321AF-0342-4AC9-9C2A-F36C6D3652CE}"/>
              </a:ext>
            </a:extLst>
          </p:cNvPr>
          <p:cNvGrpSpPr/>
          <p:nvPr/>
        </p:nvGrpSpPr>
        <p:grpSpPr>
          <a:xfrm>
            <a:off x="1749478" y="897169"/>
            <a:ext cx="3539811" cy="1688758"/>
            <a:chOff x="1704075" y="1044653"/>
            <a:chExt cx="3539811" cy="168875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A17C7817-3BDF-4646-AA30-DD615870A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99107" y="1044653"/>
              <a:ext cx="1644779" cy="1688758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CD9D908-316F-47C3-874D-5ADB3A650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04075" y="1044653"/>
              <a:ext cx="1644779" cy="1688758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2DB1E8B-8268-4E8A-A7B9-E7414FAAF32E}"/>
              </a:ext>
            </a:extLst>
          </p:cNvPr>
          <p:cNvGrpSpPr/>
          <p:nvPr/>
        </p:nvGrpSpPr>
        <p:grpSpPr>
          <a:xfrm>
            <a:off x="2398570" y="2799824"/>
            <a:ext cx="2241627" cy="719896"/>
            <a:chOff x="5220348" y="2990319"/>
            <a:chExt cx="2241627" cy="719896"/>
          </a:xfrm>
        </p:grpSpPr>
        <p:pic>
          <p:nvPicPr>
            <p:cNvPr id="6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B323BA7B-285F-4649-9062-1C66B7860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0348" y="2990319"/>
              <a:ext cx="2241627" cy="71989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2738A0-E02F-4893-BE7D-0445E54DA2D3}"/>
                </a:ext>
              </a:extLst>
            </p:cNvPr>
            <p:cNvSpPr txBox="1"/>
            <p:nvPr/>
          </p:nvSpPr>
          <p:spPr>
            <a:xfrm>
              <a:off x="5220348" y="3061076"/>
              <a:ext cx="216192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10 บาท</a:t>
              </a:r>
              <a:endParaRPr lang="en-US" sz="30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7A50AF6-2CF9-410A-AC4A-CDA4AA4B69B6}"/>
              </a:ext>
            </a:extLst>
          </p:cNvPr>
          <p:cNvGrpSpPr/>
          <p:nvPr/>
        </p:nvGrpSpPr>
        <p:grpSpPr>
          <a:xfrm>
            <a:off x="5670559" y="1122451"/>
            <a:ext cx="2437190" cy="1006454"/>
            <a:chOff x="5655887" y="1481922"/>
            <a:chExt cx="2437190" cy="1006454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1C8F4DF-7BE0-4675-90D8-610BF138602A}"/>
                </a:ext>
              </a:extLst>
            </p:cNvPr>
            <p:cNvSpPr txBox="1"/>
            <p:nvPr/>
          </p:nvSpPr>
          <p:spPr>
            <a:xfrm>
              <a:off x="5793519" y="1481922"/>
              <a:ext cx="216192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แลกได้</a:t>
              </a:r>
              <a:endParaRPr lang="en-US" sz="30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pic>
          <p:nvPicPr>
            <p:cNvPr id="18" name="Picture 17" descr="A picture containing text, television, monitor, screen&#10;&#10;Description automatically generated">
              <a:extLst>
                <a:ext uri="{FF2B5EF4-FFF2-40B4-BE49-F238E27FC236}">
                  <a16:creationId xmlns:a16="http://schemas.microsoft.com/office/drawing/2014/main" id="{DB6CBDD2-CD21-45AC-A214-90BFC6CF1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5887" y="1788770"/>
              <a:ext cx="2437190" cy="699606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AEB14EC-7846-4F70-AA6F-7C1BAD31FB61}"/>
              </a:ext>
            </a:extLst>
          </p:cNvPr>
          <p:cNvGrpSpPr/>
          <p:nvPr/>
        </p:nvGrpSpPr>
        <p:grpSpPr>
          <a:xfrm>
            <a:off x="8236803" y="901675"/>
            <a:ext cx="2241627" cy="2618045"/>
            <a:chOff x="8236803" y="901675"/>
            <a:chExt cx="2241627" cy="2618045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5A63425A-9B22-4D80-B21C-359B7ED8C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74822" y="901675"/>
              <a:ext cx="1765586" cy="1765586"/>
            </a:xfrm>
            <a:prstGeom prst="rect">
              <a:avLst/>
            </a:prstGeom>
          </p:spPr>
        </p:pic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9345349-B5D9-4E44-872B-33F03745BD91}"/>
                </a:ext>
              </a:extLst>
            </p:cNvPr>
            <p:cNvGrpSpPr/>
            <p:nvPr/>
          </p:nvGrpSpPr>
          <p:grpSpPr>
            <a:xfrm>
              <a:off x="8236803" y="2799824"/>
              <a:ext cx="2241627" cy="719896"/>
              <a:chOff x="5220348" y="2990319"/>
              <a:chExt cx="2241627" cy="719896"/>
            </a:xfrm>
          </p:grpSpPr>
          <p:pic>
            <p:nvPicPr>
              <p:cNvPr id="40" name="Picture 39" descr="Shape, rectangle&#10;&#10;Description automatically generated">
                <a:extLst>
                  <a:ext uri="{FF2B5EF4-FFF2-40B4-BE49-F238E27FC236}">
                    <a16:creationId xmlns:a16="http://schemas.microsoft.com/office/drawing/2014/main" id="{B2ECE7CB-3A51-4863-9A60-F829C5966F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20348" y="2990319"/>
                <a:ext cx="2241627" cy="719896"/>
              </a:xfrm>
              <a:prstGeom prst="rect">
                <a:avLst/>
              </a:prstGeom>
            </p:spPr>
          </p:pic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1F5BAA3-2DA1-4791-A042-F7A95F95C2C4}"/>
                  </a:ext>
                </a:extLst>
              </p:cNvPr>
              <p:cNvSpPr txBox="1"/>
              <p:nvPr/>
            </p:nvSpPr>
            <p:spPr>
              <a:xfrm>
                <a:off x="5220348" y="3061076"/>
                <a:ext cx="2161927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:r>
                  <a:rPr lang="th-TH" sz="30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10 บาท</a:t>
                </a:r>
                <a:endParaRPr lang="en-US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2F8745A-CFD2-49A0-97BE-9F2A0D82EE84}"/>
              </a:ext>
            </a:extLst>
          </p:cNvPr>
          <p:cNvGrpSpPr/>
          <p:nvPr/>
        </p:nvGrpSpPr>
        <p:grpSpPr>
          <a:xfrm>
            <a:off x="2736176" y="3702774"/>
            <a:ext cx="6091896" cy="1299893"/>
            <a:chOff x="3310518" y="3124667"/>
            <a:chExt cx="6091896" cy="1299893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5D53A1F5-8472-42E6-A352-43FCEAC3ED55}"/>
                </a:ext>
              </a:extLst>
            </p:cNvPr>
            <p:cNvGrpSpPr/>
            <p:nvPr/>
          </p:nvGrpSpPr>
          <p:grpSpPr>
            <a:xfrm>
              <a:off x="3310518" y="3124667"/>
              <a:ext cx="5738646" cy="1299893"/>
              <a:chOff x="3310518" y="3124667"/>
              <a:chExt cx="5738646" cy="1299893"/>
            </a:xfrm>
          </p:grpSpPr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207106CF-2131-4A83-957E-2C49EE5AAB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739248" y="3124667"/>
                <a:ext cx="5309916" cy="1299893"/>
              </a:xfrm>
              <a:prstGeom prst="rect">
                <a:avLst/>
              </a:prstGeom>
            </p:spPr>
          </p:pic>
          <p:sp>
            <p:nvSpPr>
              <p:cNvPr id="50" name="Isosceles Triangle 49">
                <a:extLst>
                  <a:ext uri="{FF2B5EF4-FFF2-40B4-BE49-F238E27FC236}">
                    <a16:creationId xmlns:a16="http://schemas.microsoft.com/office/drawing/2014/main" id="{37BDC9A8-4C5B-41F5-B61F-FA3F664A87C6}"/>
                  </a:ext>
                </a:extLst>
              </p:cNvPr>
              <p:cNvSpPr/>
              <p:nvPr/>
            </p:nvSpPr>
            <p:spPr>
              <a:xfrm rot="14802867">
                <a:off x="3511966" y="3776654"/>
                <a:ext cx="373380" cy="776275"/>
              </a:xfrm>
              <a:prstGeom prst="triangle">
                <a:avLst/>
              </a:prstGeom>
              <a:solidFill>
                <a:srgbClr val="97D2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9494F46-E416-4EC4-A781-78CC5AE0C446}"/>
                </a:ext>
              </a:extLst>
            </p:cNvPr>
            <p:cNvSpPr txBox="1"/>
            <p:nvPr/>
          </p:nvSpPr>
          <p:spPr>
            <a:xfrm>
              <a:off x="3941610" y="3238742"/>
              <a:ext cx="5460804" cy="1054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เหรียญ 5 บาท 2 เหรียญ </a:t>
              </a:r>
            </a:p>
            <a:p>
              <a:pPr>
                <a:spcBef>
                  <a:spcPts val="300"/>
                </a:spcBef>
              </a:pP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แล</a:t>
              </a: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กเหรียญ 10 บาทได้ 1 เหรียญ </a:t>
              </a:r>
              <a:endParaRPr lang="en-US" sz="30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8FDB599-F0DF-4AF1-8760-F0446CCC9604}"/>
              </a:ext>
            </a:extLst>
          </p:cNvPr>
          <p:cNvGrpSpPr/>
          <p:nvPr/>
        </p:nvGrpSpPr>
        <p:grpSpPr>
          <a:xfrm>
            <a:off x="2600975" y="5124097"/>
            <a:ext cx="6167166" cy="1299893"/>
            <a:chOff x="3265728" y="3124667"/>
            <a:chExt cx="6167166" cy="129989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F3782CB9-7722-4A8E-8B77-38CB0168F290}"/>
                </a:ext>
              </a:extLst>
            </p:cNvPr>
            <p:cNvGrpSpPr/>
            <p:nvPr/>
          </p:nvGrpSpPr>
          <p:grpSpPr>
            <a:xfrm>
              <a:off x="3265728" y="3124667"/>
              <a:ext cx="5682131" cy="1299893"/>
              <a:chOff x="3265728" y="3124667"/>
              <a:chExt cx="5682131" cy="1299893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A97BCA63-9AFB-4943-B12E-640E5C7604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739249" y="3124667"/>
                <a:ext cx="5208610" cy="1299893"/>
              </a:xfrm>
              <a:prstGeom prst="rect">
                <a:avLst/>
              </a:prstGeom>
            </p:spPr>
          </p:pic>
          <p:sp>
            <p:nvSpPr>
              <p:cNvPr id="55" name="Isosceles Triangle 54">
                <a:extLst>
                  <a:ext uri="{FF2B5EF4-FFF2-40B4-BE49-F238E27FC236}">
                    <a16:creationId xmlns:a16="http://schemas.microsoft.com/office/drawing/2014/main" id="{64107BCA-7753-4A6D-A029-E8BE83062A73}"/>
                  </a:ext>
                </a:extLst>
              </p:cNvPr>
              <p:cNvSpPr/>
              <p:nvPr/>
            </p:nvSpPr>
            <p:spPr>
              <a:xfrm rot="16883143">
                <a:off x="3467176" y="3265888"/>
                <a:ext cx="373380" cy="776275"/>
              </a:xfrm>
              <a:prstGeom prst="triangle">
                <a:avLst/>
              </a:prstGeom>
              <a:solidFill>
                <a:srgbClr val="97D2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AD75140-3F4F-4CE0-9D72-39F83A7A8631}"/>
                </a:ext>
              </a:extLst>
            </p:cNvPr>
            <p:cNvSpPr txBox="1"/>
            <p:nvPr/>
          </p:nvSpPr>
          <p:spPr>
            <a:xfrm>
              <a:off x="3972090" y="3238742"/>
              <a:ext cx="5460804" cy="1054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หรือ เหรียญ 10 บาท 1 เหรียญ </a:t>
              </a:r>
            </a:p>
            <a:p>
              <a:pPr>
                <a:spcBef>
                  <a:spcPts val="300"/>
                </a:spcBef>
              </a:pP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แล</a:t>
              </a: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กเหรียญ 5 บาทได้ 2 เหรียญ </a:t>
              </a:r>
              <a:endParaRPr lang="en-US" sz="30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86021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608B9E4-E8BA-4147-8174-F61E4A55A9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84" r="5043" b="23435"/>
          <a:stretch/>
        </p:blipFill>
        <p:spPr>
          <a:xfrm>
            <a:off x="0" y="-11575"/>
            <a:ext cx="12192000" cy="68695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F31ED9-6E14-45FA-92A5-752A532792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815"/>
          <a:stretch/>
        </p:blipFill>
        <p:spPr>
          <a:xfrm>
            <a:off x="0" y="5117377"/>
            <a:ext cx="12192000" cy="174062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C4E0A1A-4F8F-4191-B04A-4768483BC2DD}"/>
              </a:ext>
            </a:extLst>
          </p:cNvPr>
          <p:cNvSpPr/>
          <p:nvPr/>
        </p:nvSpPr>
        <p:spPr>
          <a:xfrm>
            <a:off x="401256" y="1094528"/>
            <a:ext cx="11389489" cy="6180032"/>
          </a:xfrm>
          <a:prstGeom prst="roundRect">
            <a:avLst>
              <a:gd name="adj" fmla="val 589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DAFAABC-FAE2-4BD4-9A68-97A10D2F6F1C}"/>
              </a:ext>
            </a:extLst>
          </p:cNvPr>
          <p:cNvGrpSpPr/>
          <p:nvPr/>
        </p:nvGrpSpPr>
        <p:grpSpPr>
          <a:xfrm>
            <a:off x="1479889" y="1306582"/>
            <a:ext cx="8972610" cy="3210486"/>
            <a:chOff x="1479889" y="1306582"/>
            <a:chExt cx="8972610" cy="321048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33F2197-37A3-4738-8804-41B4A125DF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21200" y="1306582"/>
              <a:ext cx="3000375" cy="150495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CEC336D-C8D1-4AFA-A102-ED33B2E2AC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21200" y="3012118"/>
              <a:ext cx="3000375" cy="150495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C7C9A72-0F20-4846-97E6-AD8FFE7AE5E9}"/>
                </a:ext>
              </a:extLst>
            </p:cNvPr>
            <p:cNvSpPr txBox="1"/>
            <p:nvPr/>
          </p:nvSpPr>
          <p:spPr>
            <a:xfrm>
              <a:off x="1479889" y="1751281"/>
              <a:ext cx="1760128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400" dirty="0">
                  <a:latin typeface="Itim" panose="00000500000000000000" pitchFamily="2" charset="-34"/>
                  <a:cs typeface="Itim" panose="00000500000000000000" pitchFamily="2" charset="-34"/>
                </a:rPr>
                <a:t>ด้านหน้า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EA658EE-080E-4D90-8238-213BA6C56A7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52124" y="1306582"/>
              <a:ext cx="3000375" cy="150495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C276F53-1631-420D-953A-AD835139F30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52124" y="3012118"/>
              <a:ext cx="3000375" cy="150495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C85B2D9-2C24-4CAD-9E0D-1ED0A5044C9E}"/>
                </a:ext>
              </a:extLst>
            </p:cNvPr>
            <p:cNvSpPr txBox="1"/>
            <p:nvPr/>
          </p:nvSpPr>
          <p:spPr>
            <a:xfrm>
              <a:off x="1479889" y="3456817"/>
              <a:ext cx="1760128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400" dirty="0">
                  <a:latin typeface="Itim" panose="00000500000000000000" pitchFamily="2" charset="-34"/>
                  <a:cs typeface="Itim" panose="00000500000000000000" pitchFamily="2" charset="-34"/>
                </a:rPr>
                <a:t>ด้านหลัง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5CB592A2-83B5-4CC5-9638-1B6E0206CD67}"/>
              </a:ext>
            </a:extLst>
          </p:cNvPr>
          <p:cNvSpPr txBox="1"/>
          <p:nvPr/>
        </p:nvSpPr>
        <p:spPr>
          <a:xfrm>
            <a:off x="2307148" y="315619"/>
            <a:ext cx="757770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5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ธนบัตรชนิด 50 บาท  มีค่า 50 บาท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A0E1294-72BB-4189-892B-8BE11E929E77}"/>
              </a:ext>
            </a:extLst>
          </p:cNvPr>
          <p:cNvGrpSpPr/>
          <p:nvPr/>
        </p:nvGrpSpPr>
        <p:grpSpPr>
          <a:xfrm>
            <a:off x="1213194" y="4724134"/>
            <a:ext cx="4995640" cy="792000"/>
            <a:chOff x="831228" y="5100054"/>
            <a:chExt cx="4995640" cy="792000"/>
          </a:xfrm>
        </p:grpSpPr>
        <p:pic>
          <p:nvPicPr>
            <p:cNvPr id="23" name="Picture 22" descr="Shape, rectangle, square&#10;&#10;Description automatically generated">
              <a:extLst>
                <a:ext uri="{FF2B5EF4-FFF2-40B4-BE49-F238E27FC236}">
                  <a16:creationId xmlns:a16="http://schemas.microsoft.com/office/drawing/2014/main" id="{072E63B7-97DC-40A4-A0C2-5973DDF69580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228" y="5100054"/>
              <a:ext cx="4995640" cy="7920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1AF80BF-AD41-422C-8A70-D624DC06124D}"/>
                </a:ext>
              </a:extLst>
            </p:cNvPr>
            <p:cNvSpPr txBox="1"/>
            <p:nvPr/>
          </p:nvSpPr>
          <p:spPr>
            <a:xfrm>
              <a:off x="1078829" y="5209474"/>
              <a:ext cx="466049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รูปร่างของธนบัตรเป็นอย่างไร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7EC4FA98-401F-4A17-851E-3C5054D378E1}"/>
              </a:ext>
            </a:extLst>
          </p:cNvPr>
          <p:cNvSpPr txBox="1"/>
          <p:nvPr/>
        </p:nvSpPr>
        <p:spPr>
          <a:xfrm>
            <a:off x="6243651" y="4837364"/>
            <a:ext cx="33813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เป็นรูปสี่เหลี่ยม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DFCA6EF-A366-47D4-BCC8-7A79A5D918B5}"/>
              </a:ext>
            </a:extLst>
          </p:cNvPr>
          <p:cNvGrpSpPr/>
          <p:nvPr/>
        </p:nvGrpSpPr>
        <p:grpSpPr>
          <a:xfrm>
            <a:off x="1213194" y="5688331"/>
            <a:ext cx="4908091" cy="792000"/>
            <a:chOff x="831228" y="5100054"/>
            <a:chExt cx="4908091" cy="792000"/>
          </a:xfrm>
        </p:grpSpPr>
        <p:pic>
          <p:nvPicPr>
            <p:cNvPr id="31" name="Picture 30" descr="Shape, rectangle, square&#10;&#10;Description automatically generated">
              <a:extLst>
                <a:ext uri="{FF2B5EF4-FFF2-40B4-BE49-F238E27FC236}">
                  <a16:creationId xmlns:a16="http://schemas.microsoft.com/office/drawing/2014/main" id="{C09D9305-3669-4381-B516-52BB213D546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228" y="5100054"/>
              <a:ext cx="3710292" cy="79200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99334C0-1F18-4DEB-8C95-F22CD354C698}"/>
                </a:ext>
              </a:extLst>
            </p:cNvPr>
            <p:cNvSpPr txBox="1"/>
            <p:nvPr/>
          </p:nvSpPr>
          <p:spPr>
            <a:xfrm>
              <a:off x="1078829" y="5209474"/>
              <a:ext cx="466049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สีของธนบัตรเป็นสีใด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1C5058A6-0072-4170-8F30-40A797980450}"/>
              </a:ext>
            </a:extLst>
          </p:cNvPr>
          <p:cNvSpPr txBox="1"/>
          <p:nvPr/>
        </p:nvSpPr>
        <p:spPr>
          <a:xfrm>
            <a:off x="5065725" y="5801561"/>
            <a:ext cx="15897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สีน้ำเงิน</a:t>
            </a:r>
          </a:p>
        </p:txBody>
      </p:sp>
    </p:spTree>
    <p:extLst>
      <p:ext uri="{BB962C8B-B14F-4D97-AF65-F5344CB8AC3E}">
        <p14:creationId xmlns:p14="http://schemas.microsoft.com/office/powerpoint/2010/main" val="3595558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0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D9AE07B2-473C-4AAD-99D2-EB117FADDF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7" name="Picture 6" descr="Shape, rectangle&#10;&#10;Description automatically generated">
            <a:extLst>
              <a:ext uri="{FF2B5EF4-FFF2-40B4-BE49-F238E27FC236}">
                <a16:creationId xmlns:a16="http://schemas.microsoft.com/office/drawing/2014/main" id="{452A1DD8-7CEA-473D-848C-3E8EA8C02C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82" y="209897"/>
            <a:ext cx="11737838" cy="643820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6EC2448-98CD-493E-8FDE-38B987945D24}"/>
              </a:ext>
            </a:extLst>
          </p:cNvPr>
          <p:cNvGrpSpPr/>
          <p:nvPr/>
        </p:nvGrpSpPr>
        <p:grpSpPr>
          <a:xfrm>
            <a:off x="938983" y="699755"/>
            <a:ext cx="10314037" cy="850502"/>
            <a:chOff x="938983" y="699755"/>
            <a:chExt cx="10314037" cy="85050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4441BC7-6737-4CB5-A2E7-2876BCE6F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983" y="699755"/>
              <a:ext cx="10314037" cy="850502"/>
            </a:xfrm>
            <a:prstGeom prst="rect">
              <a:avLst/>
            </a:prstGeom>
          </p:spPr>
        </p:pic>
        <p:pic>
          <p:nvPicPr>
            <p:cNvPr id="11" name="Picture 10" descr="Icon&#10;&#10;Description automatically generated">
              <a:extLst>
                <a:ext uri="{FF2B5EF4-FFF2-40B4-BE49-F238E27FC236}">
                  <a16:creationId xmlns:a16="http://schemas.microsoft.com/office/drawing/2014/main" id="{782DD9A5-3AD2-435D-AB52-309DD6BA5E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90817" y="875800"/>
              <a:ext cx="480122" cy="498412"/>
            </a:xfrm>
            <a:prstGeom prst="rect">
              <a:avLst/>
            </a:prstGeom>
          </p:spPr>
        </p:pic>
        <p:pic>
          <p:nvPicPr>
            <p:cNvPr id="13" name="Picture 12" descr="Icon&#10;&#10;Description automatically generated">
              <a:extLst>
                <a:ext uri="{FF2B5EF4-FFF2-40B4-BE49-F238E27FC236}">
                  <a16:creationId xmlns:a16="http://schemas.microsoft.com/office/drawing/2014/main" id="{DD579D5A-60B0-493D-9741-7677C9B52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9297" y="875800"/>
              <a:ext cx="480122" cy="498412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90AE9B4-C6AF-4E61-9ACB-3B7EAE4E2114}"/>
              </a:ext>
            </a:extLst>
          </p:cNvPr>
          <p:cNvSpPr txBox="1"/>
          <p:nvPr/>
        </p:nvSpPr>
        <p:spPr>
          <a:xfrm>
            <a:off x="561332" y="850694"/>
            <a:ext cx="110693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เหรียญ 1 บาท 1 เหรียญ แลกเหรียญ 25 สตางค์ได้กี่เหรียญ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C2A5614-1EC5-41A2-9C5D-08374460AF45}"/>
              </a:ext>
            </a:extLst>
          </p:cNvPr>
          <p:cNvGrpSpPr/>
          <p:nvPr/>
        </p:nvGrpSpPr>
        <p:grpSpPr>
          <a:xfrm>
            <a:off x="782898" y="5156388"/>
            <a:ext cx="10675363" cy="802928"/>
            <a:chOff x="782898" y="5156388"/>
            <a:chExt cx="10675363" cy="80292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4079945-2BF0-423B-949A-4EFB39638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2898" y="5156388"/>
              <a:ext cx="10626203" cy="802928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D829EEE-CF93-4AA6-BBB5-EBD49A02AB76}"/>
                </a:ext>
              </a:extLst>
            </p:cNvPr>
            <p:cNvSpPr txBox="1"/>
            <p:nvPr/>
          </p:nvSpPr>
          <p:spPr>
            <a:xfrm>
              <a:off x="1021256" y="5278301"/>
              <a:ext cx="1043700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ดังนั้น เหรียญ 1 บาท 1 เหรียญ แลกเหรียญ 25 สตางค์ได้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B3B84A6B-38BF-48DB-834A-D952C489B91E}"/>
              </a:ext>
            </a:extLst>
          </p:cNvPr>
          <p:cNvSpPr txBox="1"/>
          <p:nvPr/>
        </p:nvSpPr>
        <p:spPr>
          <a:xfrm>
            <a:off x="9416718" y="5278301"/>
            <a:ext cx="18033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4 เหรียญ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0BECE800-A2EC-4941-B3DC-7B4277A3CC07}"/>
              </a:ext>
            </a:extLst>
          </p:cNvPr>
          <p:cNvGrpSpPr/>
          <p:nvPr/>
        </p:nvGrpSpPr>
        <p:grpSpPr>
          <a:xfrm>
            <a:off x="3156438" y="2439817"/>
            <a:ext cx="5879127" cy="2486896"/>
            <a:chOff x="3156438" y="2439817"/>
            <a:chExt cx="5879127" cy="2486896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02CAC420-C214-4A05-99AA-58EECD155A03}"/>
                </a:ext>
              </a:extLst>
            </p:cNvPr>
            <p:cNvGrpSpPr/>
            <p:nvPr/>
          </p:nvGrpSpPr>
          <p:grpSpPr>
            <a:xfrm>
              <a:off x="3720510" y="2439817"/>
              <a:ext cx="4750983" cy="1309560"/>
              <a:chOff x="3710265" y="2439817"/>
              <a:chExt cx="4750983" cy="1309560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66110729-3C5D-479C-B35C-0983ADE0249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10265" y="2459949"/>
                <a:ext cx="2385734" cy="1269296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3E01260E-96FA-4423-B1D8-B415B6E03C1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242560" y="2439817"/>
                <a:ext cx="864478" cy="130956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5A164FF9-62A4-4552-BF8B-DD70A258D5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07038" y="2439817"/>
                <a:ext cx="788846" cy="1289428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EFFA4450-B23B-44F7-87AD-977FB88D09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2973" y="2439817"/>
                <a:ext cx="2398275" cy="1289428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6822ADB-C6EA-4E70-83A0-6ADB24C3A846}"/>
                </a:ext>
              </a:extLst>
            </p:cNvPr>
            <p:cNvGrpSpPr/>
            <p:nvPr/>
          </p:nvGrpSpPr>
          <p:grpSpPr>
            <a:xfrm>
              <a:off x="3156438" y="3631892"/>
              <a:ext cx="5879127" cy="1294821"/>
              <a:chOff x="4039566" y="3631892"/>
              <a:chExt cx="5879127" cy="1294821"/>
            </a:xfrm>
          </p:grpSpPr>
          <p:pic>
            <p:nvPicPr>
              <p:cNvPr id="38" name="Picture 37" descr="A close-up of a coin&#10;&#10;Description automatically generated">
                <a:extLst>
                  <a:ext uri="{FF2B5EF4-FFF2-40B4-BE49-F238E27FC236}">
                    <a16:creationId xmlns:a16="http://schemas.microsoft.com/office/drawing/2014/main" id="{A0F7FFB3-671D-42C3-94EE-D265C94A76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2970" b="96370" l="2658" r="94684">
                            <a14:foregroundMark x1="54817" y1="4620" x2="52824" y2="23102"/>
                            <a14:foregroundMark x1="92359" y1="51485" x2="80731" y2="40594"/>
                            <a14:foregroundMark x1="2658" y1="52145" x2="27907" y2="49835"/>
                            <a14:foregroundMark x1="20598" y1="15182" x2="18937" y2="24092"/>
                            <a14:foregroundMark x1="42525" y1="92739" x2="44518" y2="80528"/>
                            <a14:foregroundMark x1="30565" y1="91749" x2="42857" y2="91419"/>
                            <a14:foregroundMark x1="47176" y1="96370" x2="39535" y2="90429"/>
                            <a14:foregroundMark x1="27907" y1="90759" x2="78073" y2="85149"/>
                            <a14:foregroundMark x1="91694" y1="36634" x2="76080" y2="82508"/>
                            <a14:foregroundMark x1="76080" y1="82508" x2="44850" y2="91749"/>
                            <a14:foregroundMark x1="34884" y1="91419" x2="79734" y2="85479"/>
                            <a14:foregroundMark x1="79734" y1="85479" x2="94684" y2="5742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39566" y="3631892"/>
                <a:ext cx="1286274" cy="1294821"/>
              </a:xfrm>
              <a:prstGeom prst="rect">
                <a:avLst/>
              </a:prstGeom>
            </p:spPr>
          </p:pic>
          <p:pic>
            <p:nvPicPr>
              <p:cNvPr id="40" name="Picture 39" descr="A close-up of a coin&#10;&#10;Description automatically generated">
                <a:extLst>
                  <a:ext uri="{FF2B5EF4-FFF2-40B4-BE49-F238E27FC236}">
                    <a16:creationId xmlns:a16="http://schemas.microsoft.com/office/drawing/2014/main" id="{186D78B9-C6CB-49D1-8C97-895E47945B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2970" b="96370" l="2658" r="94684">
                            <a14:foregroundMark x1="54817" y1="4620" x2="52824" y2="23102"/>
                            <a14:foregroundMark x1="92359" y1="51485" x2="80731" y2="40594"/>
                            <a14:foregroundMark x1="2658" y1="52145" x2="27907" y2="49835"/>
                            <a14:foregroundMark x1="20598" y1="15182" x2="18937" y2="24092"/>
                            <a14:foregroundMark x1="42525" y1="92739" x2="44518" y2="80528"/>
                            <a14:foregroundMark x1="30565" y1="91749" x2="42857" y2="91419"/>
                            <a14:foregroundMark x1="47176" y1="96370" x2="39535" y2="90429"/>
                            <a14:foregroundMark x1="27907" y1="90759" x2="78073" y2="85149"/>
                            <a14:foregroundMark x1="91694" y1="36634" x2="76080" y2="82508"/>
                            <a14:foregroundMark x1="76080" y1="82508" x2="44850" y2="91749"/>
                            <a14:foregroundMark x1="34884" y1="91419" x2="79734" y2="85479"/>
                            <a14:foregroundMark x1="79734" y1="85479" x2="94684" y2="5742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70517" y="3631892"/>
                <a:ext cx="1286274" cy="1294821"/>
              </a:xfrm>
              <a:prstGeom prst="rect">
                <a:avLst/>
              </a:prstGeom>
            </p:spPr>
          </p:pic>
          <p:pic>
            <p:nvPicPr>
              <p:cNvPr id="41" name="Picture 40" descr="A close-up of a coin&#10;&#10;Description automatically generated">
                <a:extLst>
                  <a:ext uri="{FF2B5EF4-FFF2-40B4-BE49-F238E27FC236}">
                    <a16:creationId xmlns:a16="http://schemas.microsoft.com/office/drawing/2014/main" id="{AC422F97-CDF2-466F-9632-9C64D1BE83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2970" b="96370" l="2658" r="94684">
                            <a14:foregroundMark x1="54817" y1="4620" x2="52824" y2="23102"/>
                            <a14:foregroundMark x1="92359" y1="51485" x2="80731" y2="40594"/>
                            <a14:foregroundMark x1="2658" y1="52145" x2="27907" y2="49835"/>
                            <a14:foregroundMark x1="20598" y1="15182" x2="18937" y2="24092"/>
                            <a14:foregroundMark x1="42525" y1="92739" x2="44518" y2="80528"/>
                            <a14:foregroundMark x1="30565" y1="91749" x2="42857" y2="91419"/>
                            <a14:foregroundMark x1="47176" y1="96370" x2="39535" y2="90429"/>
                            <a14:foregroundMark x1="27907" y1="90759" x2="78073" y2="85149"/>
                            <a14:foregroundMark x1="91694" y1="36634" x2="76080" y2="82508"/>
                            <a14:foregroundMark x1="76080" y1="82508" x2="44850" y2="91749"/>
                            <a14:foregroundMark x1="34884" y1="91419" x2="79734" y2="85479"/>
                            <a14:foregroundMark x1="79734" y1="85479" x2="94684" y2="5742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01468" y="3631892"/>
                <a:ext cx="1286274" cy="1294821"/>
              </a:xfrm>
              <a:prstGeom prst="rect">
                <a:avLst/>
              </a:prstGeom>
            </p:spPr>
          </p:pic>
          <p:pic>
            <p:nvPicPr>
              <p:cNvPr id="42" name="Picture 41" descr="A close-up of a coin&#10;&#10;Description automatically generated">
                <a:extLst>
                  <a:ext uri="{FF2B5EF4-FFF2-40B4-BE49-F238E27FC236}">
                    <a16:creationId xmlns:a16="http://schemas.microsoft.com/office/drawing/2014/main" id="{C8EACAD5-0D51-48F1-B4B3-577108FD57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2970" b="96370" l="2658" r="94684">
                            <a14:foregroundMark x1="54817" y1="4620" x2="52824" y2="23102"/>
                            <a14:foregroundMark x1="92359" y1="51485" x2="80731" y2="40594"/>
                            <a14:foregroundMark x1="2658" y1="52145" x2="27907" y2="49835"/>
                            <a14:foregroundMark x1="20598" y1="15182" x2="18937" y2="24092"/>
                            <a14:foregroundMark x1="42525" y1="92739" x2="44518" y2="80528"/>
                            <a14:foregroundMark x1="30565" y1="91749" x2="42857" y2="91419"/>
                            <a14:foregroundMark x1="47176" y1="96370" x2="39535" y2="90429"/>
                            <a14:foregroundMark x1="27907" y1="90759" x2="78073" y2="85149"/>
                            <a14:foregroundMark x1="91694" y1="36634" x2="76080" y2="82508"/>
                            <a14:foregroundMark x1="76080" y1="82508" x2="44850" y2="91749"/>
                            <a14:foregroundMark x1="34884" y1="91419" x2="79734" y2="85479"/>
                            <a14:foregroundMark x1="79734" y1="85479" x2="94684" y2="5742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32419" y="3631892"/>
                <a:ext cx="1286274" cy="1294821"/>
              </a:xfrm>
              <a:prstGeom prst="rect">
                <a:avLst/>
              </a:prstGeom>
            </p:spPr>
          </p:pic>
        </p:grpSp>
      </p:grpSp>
      <p:pic>
        <p:nvPicPr>
          <p:cNvPr id="37" name="Picture 36" descr="A silver coin with a person's head on it&#10;&#10;Description automatically generated with low confidence">
            <a:extLst>
              <a:ext uri="{FF2B5EF4-FFF2-40B4-BE49-F238E27FC236}">
                <a16:creationId xmlns:a16="http://schemas.microsoft.com/office/drawing/2014/main" id="{AF24D146-BA50-4097-A08B-EA7E54195C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22" b="95330" l="811" r="96757">
                        <a14:foregroundMark x1="47838" y1="20055" x2="34595" y2="37912"/>
                        <a14:foregroundMark x1="34595" y1="37912" x2="50811" y2="45604"/>
                        <a14:foregroundMark x1="50811" y1="45604" x2="51081" y2="45055"/>
                        <a14:foregroundMark x1="44595" y1="3571" x2="26757" y2="7967"/>
                        <a14:foregroundMark x1="6786" y1="27198" x2="6216" y2="27747"/>
                        <a14:foregroundMark x1="7072" y1="26923" x2="6786" y2="27198"/>
                        <a14:foregroundMark x1="7928" y1="26099" x2="7072" y2="26923"/>
                        <a14:foregroundMark x1="26757" y1="7967" x2="7928" y2="26099"/>
                        <a14:foregroundMark x1="6109" y1="28297" x2="1622" y2="51374"/>
                        <a14:foregroundMark x1="6163" y1="28022" x2="6109" y2="28297"/>
                        <a14:foregroundMark x1="6216" y1="27747" x2="6163" y2="28022"/>
                        <a14:foregroundMark x1="5887" y1="71154" x2="5946" y2="71429"/>
                        <a14:foregroundMark x1="5828" y1="70879" x2="5887" y2="71154"/>
                        <a14:foregroundMark x1="2452" y1="55220" x2="5828" y2="70879"/>
                        <a14:foregroundMark x1="2274" y1="54396" x2="2452" y2="55220"/>
                        <a14:foregroundMark x1="2155" y1="53846" x2="2274" y2="54396"/>
                        <a14:foregroundMark x1="2096" y1="53571" x2="2155" y2="53846"/>
                        <a14:foregroundMark x1="1918" y1="52747" x2="2096" y2="53571"/>
                        <a14:foregroundMark x1="1800" y1="52198" x2="1918" y2="52747"/>
                        <a14:foregroundMark x1="1622" y1="51374" x2="1800" y2="52198"/>
                        <a14:foregroundMark x1="7009" y1="72253" x2="33243" y2="92582"/>
                        <a14:foregroundMark x1="6299" y1="71703" x2="7009" y2="72253"/>
                        <a14:foregroundMark x1="5946" y1="71429" x2="6299" y2="71703"/>
                        <a14:foregroundMark x1="33243" y1="92582" x2="50270" y2="97802"/>
                        <a14:foregroundMark x1="50270" y1="97802" x2="70270" y2="91758"/>
                        <a14:foregroundMark x1="70270" y1="91758" x2="84324" y2="75824"/>
                        <a14:foregroundMark x1="84324" y1="75824" x2="86486" y2="56044"/>
                        <a14:foregroundMark x1="86486" y1="56044" x2="64324" y2="48077"/>
                        <a14:foregroundMark x1="64324" y1="48077" x2="58108" y2="57418"/>
                        <a14:foregroundMark x1="25405" y1="87088" x2="46757" y2="95604"/>
                        <a14:foregroundMark x1="46757" y1="95604" x2="55405" y2="95055"/>
                        <a14:foregroundMark x1="18378" y1="72802" x2="10270" y2="42582"/>
                        <a14:foregroundMark x1="10270" y1="42582" x2="12703" y2="34066"/>
                        <a14:foregroundMark x1="28919" y1="6868" x2="50541" y2="3022"/>
                        <a14:foregroundMark x1="50541" y1="3022" x2="71081" y2="10989"/>
                        <a14:foregroundMark x1="71081" y1="10989" x2="84324" y2="30495"/>
                        <a14:foregroundMark x1="84324" y1="30495" x2="79730" y2="58516"/>
                        <a14:foregroundMark x1="79730" y1="58516" x2="53243" y2="38462"/>
                        <a14:foregroundMark x1="53243" y1="38462" x2="58108" y2="21154"/>
                        <a14:foregroundMark x1="58108" y1="21154" x2="69459" y2="15934"/>
                        <a14:foregroundMark x1="86486" y1="38187" x2="90541" y2="58791"/>
                        <a14:foregroundMark x1="10000" y1="28297" x2="4324" y2="45330"/>
                        <a14:foregroundMark x1="6768" y1="54396" x2="9730" y2="65385"/>
                        <a14:foregroundMark x1="6620" y1="53846" x2="6768" y2="54396"/>
                        <a14:foregroundMark x1="6323" y1="52747" x2="6620" y2="53846"/>
                        <a14:foregroundMark x1="6175" y1="52198" x2="6323" y2="52747"/>
                        <a14:foregroundMark x1="4324" y1="45330" x2="6175" y2="52198"/>
                        <a14:foregroundMark x1="9730" y1="65385" x2="21081" y2="36264"/>
                        <a14:foregroundMark x1="21081" y1="36264" x2="9189" y2="29396"/>
                        <a14:foregroundMark x1="901" y1="53846" x2="811" y2="54121"/>
                        <a14:foregroundMark x1="991" y1="53571" x2="901" y2="53846"/>
                        <a14:foregroundMark x1="1262" y1="52747" x2="991" y2="53571"/>
                        <a14:foregroundMark x1="1442" y1="52198" x2="1262" y2="52747"/>
                        <a14:foregroundMark x1="7568" y1="33516" x2="1442" y2="52198"/>
                        <a14:foregroundMark x1="1556" y1="55220" x2="9189" y2="66484"/>
                        <a14:foregroundMark x1="997" y1="54396" x2="1556" y2="55220"/>
                        <a14:foregroundMark x1="811" y1="54121" x2="997" y2="54396"/>
                        <a14:foregroundMark x1="90811" y1="25824" x2="96757" y2="47802"/>
                        <a14:foregroundMark x1="96757" y1="47802" x2="89730" y2="69780"/>
                        <a14:foregroundMark x1="89730" y1="69780" x2="88108" y2="70879"/>
                        <a14:backgroundMark x1="5946" y1="27198" x2="5946" y2="27198"/>
                        <a14:backgroundMark x1="541" y1="52198" x2="541" y2="52198"/>
                        <a14:backgroundMark x1="541" y1="53571" x2="541" y2="53571"/>
                        <a14:backgroundMark x1="811" y1="55220" x2="811" y2="55220"/>
                        <a14:backgroundMark x1="5946" y1="71154" x2="5946" y2="71154"/>
                        <a14:backgroundMark x1="5405" y1="70879" x2="5405" y2="70879"/>
                        <a14:backgroundMark x1="5946" y1="28297" x2="5946" y2="28297"/>
                        <a14:backgroundMark x1="7027" y1="26923" x2="7027" y2="26923"/>
                        <a14:backgroundMark x1="45946" y1="0" x2="45946" y2="0"/>
                        <a14:backgroundMark x1="52162" y1="275" x2="52162" y2="275"/>
                        <a14:backgroundMark x1="5676" y1="72253" x2="5676" y2="72253"/>
                        <a14:backgroundMark x1="5676" y1="71703" x2="5676" y2="71703"/>
                        <a14:backgroundMark x1="1081" y1="54396" x2="1081" y2="54396"/>
                        <a14:backgroundMark x1="811" y1="53846" x2="811" y2="53846"/>
                        <a14:backgroundMark x1="1081" y1="52747" x2="1081" y2="52747"/>
                        <a14:backgroundMark x1="5946" y1="28022" x2="5946" y2="28022"/>
                        <a14:backgroundMark x1="7297" y1="26099" x2="7297" y2="260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591" y="1752041"/>
            <a:ext cx="1442820" cy="141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471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D9AE07B2-473C-4AAD-99D2-EB117FADDF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7" name="Picture 6" descr="Shape, rectangle&#10;&#10;Description automatically generated">
            <a:extLst>
              <a:ext uri="{FF2B5EF4-FFF2-40B4-BE49-F238E27FC236}">
                <a16:creationId xmlns:a16="http://schemas.microsoft.com/office/drawing/2014/main" id="{452A1DD8-7CEA-473D-848C-3E8EA8C02C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82" y="209897"/>
            <a:ext cx="11737838" cy="643820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6EC2448-98CD-493E-8FDE-38B987945D24}"/>
              </a:ext>
            </a:extLst>
          </p:cNvPr>
          <p:cNvGrpSpPr/>
          <p:nvPr/>
        </p:nvGrpSpPr>
        <p:grpSpPr>
          <a:xfrm>
            <a:off x="938983" y="699755"/>
            <a:ext cx="10314037" cy="850502"/>
            <a:chOff x="938983" y="699755"/>
            <a:chExt cx="10314037" cy="85050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4441BC7-6737-4CB5-A2E7-2876BCE6F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983" y="699755"/>
              <a:ext cx="10314037" cy="850502"/>
            </a:xfrm>
            <a:prstGeom prst="rect">
              <a:avLst/>
            </a:prstGeom>
          </p:spPr>
        </p:pic>
        <p:pic>
          <p:nvPicPr>
            <p:cNvPr id="11" name="Picture 10" descr="Icon&#10;&#10;Description automatically generated">
              <a:extLst>
                <a:ext uri="{FF2B5EF4-FFF2-40B4-BE49-F238E27FC236}">
                  <a16:creationId xmlns:a16="http://schemas.microsoft.com/office/drawing/2014/main" id="{782DD9A5-3AD2-435D-AB52-309DD6BA5E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90817" y="875800"/>
              <a:ext cx="480122" cy="498412"/>
            </a:xfrm>
            <a:prstGeom prst="rect">
              <a:avLst/>
            </a:prstGeom>
          </p:spPr>
        </p:pic>
        <p:pic>
          <p:nvPicPr>
            <p:cNvPr id="13" name="Picture 12" descr="Icon&#10;&#10;Description automatically generated">
              <a:extLst>
                <a:ext uri="{FF2B5EF4-FFF2-40B4-BE49-F238E27FC236}">
                  <a16:creationId xmlns:a16="http://schemas.microsoft.com/office/drawing/2014/main" id="{DD579D5A-60B0-493D-9741-7677C9B52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9297" y="875800"/>
              <a:ext cx="480122" cy="498412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90AE9B4-C6AF-4E61-9ACB-3B7EAE4E2114}"/>
              </a:ext>
            </a:extLst>
          </p:cNvPr>
          <p:cNvSpPr txBox="1"/>
          <p:nvPr/>
        </p:nvSpPr>
        <p:spPr>
          <a:xfrm>
            <a:off x="561332" y="850694"/>
            <a:ext cx="110693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เหรียญ 50 สตางค์ 2 เหรียญ แลกเหรียญ 1 บาทได้กี่เหรียญ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C2A5614-1EC5-41A2-9C5D-08374460AF45}"/>
              </a:ext>
            </a:extLst>
          </p:cNvPr>
          <p:cNvGrpSpPr/>
          <p:nvPr/>
        </p:nvGrpSpPr>
        <p:grpSpPr>
          <a:xfrm>
            <a:off x="782898" y="5156388"/>
            <a:ext cx="10675363" cy="802928"/>
            <a:chOff x="782898" y="5156388"/>
            <a:chExt cx="10675363" cy="80292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4079945-2BF0-423B-949A-4EFB39638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2898" y="5156388"/>
              <a:ext cx="10626203" cy="802928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D829EEE-CF93-4AA6-BBB5-EBD49A02AB76}"/>
                </a:ext>
              </a:extLst>
            </p:cNvPr>
            <p:cNvSpPr txBox="1"/>
            <p:nvPr/>
          </p:nvSpPr>
          <p:spPr>
            <a:xfrm>
              <a:off x="1021256" y="5278301"/>
              <a:ext cx="1043700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ดังนั้น เหรียญ 50 สตางค์ 2 เหรียญ แลกเหรียญ 1 บาทได้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B3B84A6B-38BF-48DB-834A-D952C489B91E}"/>
              </a:ext>
            </a:extLst>
          </p:cNvPr>
          <p:cNvSpPr txBox="1"/>
          <p:nvPr/>
        </p:nvSpPr>
        <p:spPr>
          <a:xfrm>
            <a:off x="9451443" y="5278301"/>
            <a:ext cx="18033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1 เหรียญ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CB30614-AF9F-4701-8AC3-BCCABD6DFBB2}"/>
              </a:ext>
            </a:extLst>
          </p:cNvPr>
          <p:cNvGrpSpPr>
            <a:grpSpLocks noChangeAspect="1"/>
          </p:cNvGrpSpPr>
          <p:nvPr/>
        </p:nvGrpSpPr>
        <p:grpSpPr>
          <a:xfrm>
            <a:off x="4776709" y="1800928"/>
            <a:ext cx="2638587" cy="1260000"/>
            <a:chOff x="4868892" y="1800928"/>
            <a:chExt cx="2834263" cy="1353441"/>
          </a:xfrm>
        </p:grpSpPr>
        <p:pic>
          <p:nvPicPr>
            <p:cNvPr id="33" name="Picture 32" descr="A picture containing object, coin&#10;&#10;Description automatically generated">
              <a:extLst>
                <a:ext uri="{FF2B5EF4-FFF2-40B4-BE49-F238E27FC236}">
                  <a16:creationId xmlns:a16="http://schemas.microsoft.com/office/drawing/2014/main" id="{A05E6E1D-F5FB-4067-9565-A7825A29F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360" b="97050" l="3254" r="94675">
                          <a14:foregroundMark x1="11834" y1="24779" x2="54734" y2="4720"/>
                          <a14:foregroundMark x1="54734" y1="4720" x2="94970" y2="44543"/>
                          <a14:foregroundMark x1="94970" y1="44543" x2="73373" y2="86136"/>
                          <a14:foregroundMark x1="73373" y1="86136" x2="20710" y2="79941"/>
                          <a14:foregroundMark x1="20710" y1="79941" x2="5621" y2="61357"/>
                          <a14:foregroundMark x1="36391" y1="7670" x2="51183" y2="2360"/>
                          <a14:foregroundMark x1="53846" y1="7375" x2="94970" y2="52507"/>
                          <a14:foregroundMark x1="4438" y1="48083" x2="3550" y2="53097"/>
                          <a14:foregroundMark x1="46746" y1="97050" x2="47041" y2="855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8892" y="1800928"/>
              <a:ext cx="1349447" cy="1353441"/>
            </a:xfrm>
            <a:prstGeom prst="rect">
              <a:avLst/>
            </a:prstGeom>
          </p:spPr>
        </p:pic>
        <p:pic>
          <p:nvPicPr>
            <p:cNvPr id="34" name="Picture 33" descr="A picture containing object, coin&#10;&#10;Description automatically generated">
              <a:extLst>
                <a:ext uri="{FF2B5EF4-FFF2-40B4-BE49-F238E27FC236}">
                  <a16:creationId xmlns:a16="http://schemas.microsoft.com/office/drawing/2014/main" id="{2A21889B-B9B7-4357-BEF0-EE5FA1F1C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360" b="97050" l="3254" r="94675">
                          <a14:foregroundMark x1="11834" y1="24779" x2="54734" y2="4720"/>
                          <a14:foregroundMark x1="54734" y1="4720" x2="94970" y2="44543"/>
                          <a14:foregroundMark x1="94970" y1="44543" x2="73373" y2="86136"/>
                          <a14:foregroundMark x1="73373" y1="86136" x2="20710" y2="79941"/>
                          <a14:foregroundMark x1="20710" y1="79941" x2="5621" y2="61357"/>
                          <a14:foregroundMark x1="36391" y1="7670" x2="51183" y2="2360"/>
                          <a14:foregroundMark x1="53846" y1="7375" x2="94970" y2="52507"/>
                          <a14:foregroundMark x1="4438" y1="48083" x2="3550" y2="53097"/>
                          <a14:foregroundMark x1="46746" y1="97050" x2="47041" y2="855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708" y="1800928"/>
              <a:ext cx="1349447" cy="1353441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01479E0-E8F6-4563-BFDE-37C1551B94D2}"/>
              </a:ext>
            </a:extLst>
          </p:cNvPr>
          <p:cNvGrpSpPr/>
          <p:nvPr/>
        </p:nvGrpSpPr>
        <p:grpSpPr>
          <a:xfrm>
            <a:off x="4640348" y="2841202"/>
            <a:ext cx="2911307" cy="1992913"/>
            <a:chOff x="4640348" y="2841202"/>
            <a:chExt cx="2911307" cy="1992913"/>
          </a:xfrm>
        </p:grpSpPr>
        <p:sp>
          <p:nvSpPr>
            <p:cNvPr id="3" name="Right Brace 2">
              <a:extLst>
                <a:ext uri="{FF2B5EF4-FFF2-40B4-BE49-F238E27FC236}">
                  <a16:creationId xmlns:a16="http://schemas.microsoft.com/office/drawing/2014/main" id="{95B21A1B-B0A8-4EF7-9E0C-D35404218BE7}"/>
                </a:ext>
              </a:extLst>
            </p:cNvPr>
            <p:cNvSpPr/>
            <p:nvPr/>
          </p:nvSpPr>
          <p:spPr>
            <a:xfrm rot="5400000">
              <a:off x="5790970" y="1690580"/>
              <a:ext cx="610064" cy="2911307"/>
            </a:xfrm>
            <a:prstGeom prst="rightBrace">
              <a:avLst>
                <a:gd name="adj1" fmla="val 8333"/>
                <a:gd name="adj2" fmla="val 49938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 descr="A silver coin with a person's head on it&#10;&#10;Description automatically generated with low confidence">
              <a:extLst>
                <a:ext uri="{FF2B5EF4-FFF2-40B4-BE49-F238E27FC236}">
                  <a16:creationId xmlns:a16="http://schemas.microsoft.com/office/drawing/2014/main" id="{D94AD86E-270A-4A63-8619-94E231BE5BB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022" b="95330" l="811" r="96757">
                          <a14:foregroundMark x1="47838" y1="20055" x2="34595" y2="37912"/>
                          <a14:foregroundMark x1="34595" y1="37912" x2="50811" y2="45604"/>
                          <a14:foregroundMark x1="50811" y1="45604" x2="51081" y2="45055"/>
                          <a14:foregroundMark x1="44595" y1="3571" x2="26757" y2="7967"/>
                          <a14:foregroundMark x1="6786" y1="27198" x2="6216" y2="27747"/>
                          <a14:foregroundMark x1="7072" y1="26923" x2="6786" y2="27198"/>
                          <a14:foregroundMark x1="7928" y1="26099" x2="7072" y2="26923"/>
                          <a14:foregroundMark x1="26757" y1="7967" x2="7928" y2="26099"/>
                          <a14:foregroundMark x1="6109" y1="28297" x2="1622" y2="51374"/>
                          <a14:foregroundMark x1="6163" y1="28022" x2="6109" y2="28297"/>
                          <a14:foregroundMark x1="6216" y1="27747" x2="6163" y2="28022"/>
                          <a14:foregroundMark x1="5887" y1="71154" x2="5946" y2="71429"/>
                          <a14:foregroundMark x1="5828" y1="70879" x2="5887" y2="71154"/>
                          <a14:foregroundMark x1="2452" y1="55220" x2="5828" y2="70879"/>
                          <a14:foregroundMark x1="2274" y1="54396" x2="2452" y2="55220"/>
                          <a14:foregroundMark x1="2155" y1="53846" x2="2274" y2="54396"/>
                          <a14:foregroundMark x1="2096" y1="53571" x2="2155" y2="53846"/>
                          <a14:foregroundMark x1="1918" y1="52747" x2="2096" y2="53571"/>
                          <a14:foregroundMark x1="1800" y1="52198" x2="1918" y2="52747"/>
                          <a14:foregroundMark x1="1622" y1="51374" x2="1800" y2="52198"/>
                          <a14:foregroundMark x1="7009" y1="72253" x2="33243" y2="92582"/>
                          <a14:foregroundMark x1="6299" y1="71703" x2="7009" y2="72253"/>
                          <a14:foregroundMark x1="5946" y1="71429" x2="6299" y2="71703"/>
                          <a14:foregroundMark x1="33243" y1="92582" x2="50270" y2="97802"/>
                          <a14:foregroundMark x1="50270" y1="97802" x2="70270" y2="91758"/>
                          <a14:foregroundMark x1="70270" y1="91758" x2="84324" y2="75824"/>
                          <a14:foregroundMark x1="84324" y1="75824" x2="86486" y2="56044"/>
                          <a14:foregroundMark x1="86486" y1="56044" x2="64324" y2="48077"/>
                          <a14:foregroundMark x1="64324" y1="48077" x2="58108" y2="57418"/>
                          <a14:foregroundMark x1="25405" y1="87088" x2="46757" y2="95604"/>
                          <a14:foregroundMark x1="46757" y1="95604" x2="55405" y2="95055"/>
                          <a14:foregroundMark x1="18378" y1="72802" x2="10270" y2="42582"/>
                          <a14:foregroundMark x1="10270" y1="42582" x2="12703" y2="34066"/>
                          <a14:foregroundMark x1="28919" y1="6868" x2="50541" y2="3022"/>
                          <a14:foregroundMark x1="50541" y1="3022" x2="71081" y2="10989"/>
                          <a14:foregroundMark x1="71081" y1="10989" x2="84324" y2="30495"/>
                          <a14:foregroundMark x1="84324" y1="30495" x2="79730" y2="58516"/>
                          <a14:foregroundMark x1="79730" y1="58516" x2="53243" y2="38462"/>
                          <a14:foregroundMark x1="53243" y1="38462" x2="58108" y2="21154"/>
                          <a14:foregroundMark x1="58108" y1="21154" x2="69459" y2="15934"/>
                          <a14:foregroundMark x1="86486" y1="38187" x2="90541" y2="58791"/>
                          <a14:foregroundMark x1="10000" y1="28297" x2="4324" y2="45330"/>
                          <a14:foregroundMark x1="6768" y1="54396" x2="9730" y2="65385"/>
                          <a14:foregroundMark x1="6620" y1="53846" x2="6768" y2="54396"/>
                          <a14:foregroundMark x1="6323" y1="52747" x2="6620" y2="53846"/>
                          <a14:foregroundMark x1="6175" y1="52198" x2="6323" y2="52747"/>
                          <a14:foregroundMark x1="4324" y1="45330" x2="6175" y2="52198"/>
                          <a14:foregroundMark x1="9730" y1="65385" x2="21081" y2="36264"/>
                          <a14:foregroundMark x1="21081" y1="36264" x2="9189" y2="29396"/>
                          <a14:foregroundMark x1="901" y1="53846" x2="811" y2="54121"/>
                          <a14:foregroundMark x1="991" y1="53571" x2="901" y2="53846"/>
                          <a14:foregroundMark x1="1262" y1="52747" x2="991" y2="53571"/>
                          <a14:foregroundMark x1="1442" y1="52198" x2="1262" y2="52747"/>
                          <a14:foregroundMark x1="7568" y1="33516" x2="1442" y2="52198"/>
                          <a14:foregroundMark x1="1556" y1="55220" x2="9189" y2="66484"/>
                          <a14:foregroundMark x1="997" y1="54396" x2="1556" y2="55220"/>
                          <a14:foregroundMark x1="811" y1="54121" x2="997" y2="54396"/>
                          <a14:foregroundMark x1="90811" y1="25824" x2="96757" y2="47802"/>
                          <a14:foregroundMark x1="96757" y1="47802" x2="89730" y2="69780"/>
                          <a14:foregroundMark x1="89730" y1="69780" x2="88108" y2="70879"/>
                          <a14:backgroundMark x1="5946" y1="27198" x2="5946" y2="27198"/>
                          <a14:backgroundMark x1="541" y1="52198" x2="541" y2="52198"/>
                          <a14:backgroundMark x1="541" y1="53571" x2="541" y2="53571"/>
                          <a14:backgroundMark x1="811" y1="55220" x2="811" y2="55220"/>
                          <a14:backgroundMark x1="5946" y1="71154" x2="5946" y2="71154"/>
                          <a14:backgroundMark x1="5405" y1="70879" x2="5405" y2="70879"/>
                          <a14:backgroundMark x1="5946" y1="28297" x2="5946" y2="28297"/>
                          <a14:backgroundMark x1="7027" y1="26923" x2="7027" y2="26923"/>
                          <a14:backgroundMark x1="45946" y1="0" x2="45946" y2="0"/>
                          <a14:backgroundMark x1="52162" y1="275" x2="52162" y2="275"/>
                          <a14:backgroundMark x1="5676" y1="72253" x2="5676" y2="72253"/>
                          <a14:backgroundMark x1="5676" y1="71703" x2="5676" y2="71703"/>
                          <a14:backgroundMark x1="1081" y1="54396" x2="1081" y2="54396"/>
                          <a14:backgroundMark x1="811" y1="53846" x2="811" y2="53846"/>
                          <a14:backgroundMark x1="1081" y1="52747" x2="1081" y2="52747"/>
                          <a14:backgroundMark x1="5946" y1="28022" x2="5946" y2="28022"/>
                          <a14:backgroundMark x1="7297" y1="26099" x2="7297" y2="260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7320" y="3538115"/>
              <a:ext cx="1317364" cy="129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0728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D9AE07B2-473C-4AAD-99D2-EB117FADDF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7" name="Picture 6" descr="Shape, rectangle&#10;&#10;Description automatically generated">
            <a:extLst>
              <a:ext uri="{FF2B5EF4-FFF2-40B4-BE49-F238E27FC236}">
                <a16:creationId xmlns:a16="http://schemas.microsoft.com/office/drawing/2014/main" id="{452A1DD8-7CEA-473D-848C-3E8EA8C02C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82" y="209897"/>
            <a:ext cx="11737838" cy="643820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6EC2448-98CD-493E-8FDE-38B987945D24}"/>
              </a:ext>
            </a:extLst>
          </p:cNvPr>
          <p:cNvGrpSpPr/>
          <p:nvPr/>
        </p:nvGrpSpPr>
        <p:grpSpPr>
          <a:xfrm>
            <a:off x="938983" y="699755"/>
            <a:ext cx="10314037" cy="850502"/>
            <a:chOff x="938983" y="699755"/>
            <a:chExt cx="10314037" cy="85050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4441BC7-6737-4CB5-A2E7-2876BCE6F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983" y="699755"/>
              <a:ext cx="10314037" cy="850502"/>
            </a:xfrm>
            <a:prstGeom prst="rect">
              <a:avLst/>
            </a:prstGeom>
          </p:spPr>
        </p:pic>
        <p:pic>
          <p:nvPicPr>
            <p:cNvPr id="11" name="Picture 10" descr="Icon&#10;&#10;Description automatically generated">
              <a:extLst>
                <a:ext uri="{FF2B5EF4-FFF2-40B4-BE49-F238E27FC236}">
                  <a16:creationId xmlns:a16="http://schemas.microsoft.com/office/drawing/2014/main" id="{782DD9A5-3AD2-435D-AB52-309DD6BA5E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90817" y="875800"/>
              <a:ext cx="480122" cy="498412"/>
            </a:xfrm>
            <a:prstGeom prst="rect">
              <a:avLst/>
            </a:prstGeom>
          </p:spPr>
        </p:pic>
        <p:pic>
          <p:nvPicPr>
            <p:cNvPr id="13" name="Picture 12" descr="Icon&#10;&#10;Description automatically generated">
              <a:extLst>
                <a:ext uri="{FF2B5EF4-FFF2-40B4-BE49-F238E27FC236}">
                  <a16:creationId xmlns:a16="http://schemas.microsoft.com/office/drawing/2014/main" id="{DD579D5A-60B0-493D-9741-7677C9B52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9297" y="875800"/>
              <a:ext cx="480122" cy="498412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90AE9B4-C6AF-4E61-9ACB-3B7EAE4E2114}"/>
              </a:ext>
            </a:extLst>
          </p:cNvPr>
          <p:cNvSpPr txBox="1"/>
          <p:nvPr/>
        </p:nvSpPr>
        <p:spPr>
          <a:xfrm>
            <a:off x="561332" y="850694"/>
            <a:ext cx="110693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เหรียญ 5 บาท 6 เหรียญ แลกเหรียญ 10 บาทได้กี่เหรียญ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C2A5614-1EC5-41A2-9C5D-08374460AF45}"/>
              </a:ext>
            </a:extLst>
          </p:cNvPr>
          <p:cNvGrpSpPr/>
          <p:nvPr/>
        </p:nvGrpSpPr>
        <p:grpSpPr>
          <a:xfrm>
            <a:off x="1142184" y="5156388"/>
            <a:ext cx="9952536" cy="802928"/>
            <a:chOff x="938984" y="5156388"/>
            <a:chExt cx="9952536" cy="80292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4079945-2BF0-423B-949A-4EFB39638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8984" y="5156388"/>
              <a:ext cx="9952536" cy="802928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D829EEE-CF93-4AA6-BBB5-EBD49A02AB76}"/>
                </a:ext>
              </a:extLst>
            </p:cNvPr>
            <p:cNvSpPr txBox="1"/>
            <p:nvPr/>
          </p:nvSpPr>
          <p:spPr>
            <a:xfrm>
              <a:off x="1158240" y="5308781"/>
              <a:ext cx="909074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ดังนั้น เหรียญ 5 บาท 6 เหรียญ แลกเหรียญ 10 บาทได้ 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B3B84A6B-38BF-48DB-834A-D952C489B91E}"/>
              </a:ext>
            </a:extLst>
          </p:cNvPr>
          <p:cNvSpPr txBox="1"/>
          <p:nvPr/>
        </p:nvSpPr>
        <p:spPr>
          <a:xfrm>
            <a:off x="9370163" y="5308781"/>
            <a:ext cx="18033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3 เหรียญ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0CD9661-A868-4DF2-83B9-841424932876}"/>
              </a:ext>
            </a:extLst>
          </p:cNvPr>
          <p:cNvGrpSpPr/>
          <p:nvPr/>
        </p:nvGrpSpPr>
        <p:grpSpPr>
          <a:xfrm>
            <a:off x="1950855" y="1814949"/>
            <a:ext cx="8290293" cy="1213323"/>
            <a:chOff x="1834849" y="1921954"/>
            <a:chExt cx="8290293" cy="1213323"/>
          </a:xfrm>
        </p:grpSpPr>
        <p:pic>
          <p:nvPicPr>
            <p:cNvPr id="26" name="Picture 25" descr="A close-up of the front and the back of a coin&#10;&#10;Description automatically generated">
              <a:extLst>
                <a:ext uri="{FF2B5EF4-FFF2-40B4-BE49-F238E27FC236}">
                  <a16:creationId xmlns:a16="http://schemas.microsoft.com/office/drawing/2014/main" id="{760C7A50-60A1-41BC-AA37-95AFD0CBE5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696" b="83202" l="53556" r="95889">
                          <a14:foregroundMark x1="57889" y1="26877" x2="60667" y2="70158"/>
                          <a14:foregroundMark x1="60667" y1="70158" x2="82000" y2="76877"/>
                          <a14:foregroundMark x1="82000" y1="76877" x2="91778" y2="40316"/>
                          <a14:foregroundMark x1="91778" y1="40316" x2="81444" y2="14229"/>
                          <a14:foregroundMark x1="81444" y1="14229" x2="65222" y2="16008"/>
                          <a14:foregroundMark x1="60889" y1="16601" x2="81556" y2="13834"/>
                          <a14:foregroundMark x1="81556" y1="13834" x2="95889" y2="44466"/>
                          <a14:foregroundMark x1="90889" y1="31225" x2="91444" y2="24506"/>
                          <a14:foregroundMark x1="91444" y1="26877" x2="84333" y2="52372"/>
                          <a14:foregroundMark x1="56444" y1="27470" x2="57889" y2="49012"/>
                          <a14:foregroundMark x1="54556" y1="50000" x2="54222" y2="41700"/>
                          <a14:foregroundMark x1="56222" y1="48814" x2="54000" y2="45652"/>
                          <a14:foregroundMark x1="63333" y1="71146" x2="73556" y2="78854"/>
                          <a14:foregroundMark x1="71111" y1="16996" x2="73778" y2="8696"/>
                          <a14:foregroundMark x1="71111" y1="79447" x2="77222" y2="81423"/>
                          <a14:foregroundMark x1="68667" y1="79842" x2="83667" y2="62451"/>
                          <a14:foregroundMark x1="83667" y1="62451" x2="84000" y2="57708"/>
                          <a14:foregroundMark x1="86333" y1="12648" x2="94778" y2="50198"/>
                          <a14:foregroundMark x1="94778" y1="50198" x2="82222" y2="75296"/>
                          <a14:foregroundMark x1="82222" y1="75296" x2="80222" y2="76285"/>
                          <a14:foregroundMark x1="78333" y1="80435" x2="79333" y2="78261"/>
                          <a14:foregroundMark x1="77111" y1="83399" x2="94222" y2="63439"/>
                          <a14:foregroundMark x1="94222" y1="63439" x2="95556" y2="49012"/>
                          <a14:foregroundMark x1="77667" y1="81225" x2="91889" y2="40711"/>
                          <a14:foregroundMark x1="91889" y1="40711" x2="81222" y2="12055"/>
                          <a14:foregroundMark x1="81222" y1="12055" x2="61778" y2="15217"/>
                          <a14:foregroundMark x1="61778" y1="15217" x2="53556" y2="44071"/>
                          <a14:foregroundMark x1="53556" y1="44071" x2="54556" y2="557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51" t="4546" r="2976" b="15320"/>
            <a:stretch/>
          </p:blipFill>
          <p:spPr>
            <a:xfrm>
              <a:off x="1834849" y="1921954"/>
              <a:ext cx="1197732" cy="1213323"/>
            </a:xfrm>
            <a:prstGeom prst="rect">
              <a:avLst/>
            </a:prstGeom>
          </p:spPr>
        </p:pic>
        <p:pic>
          <p:nvPicPr>
            <p:cNvPr id="27" name="Picture 26" descr="A close-up of the front and the back of a coin&#10;&#10;Description automatically generated">
              <a:extLst>
                <a:ext uri="{FF2B5EF4-FFF2-40B4-BE49-F238E27FC236}">
                  <a16:creationId xmlns:a16="http://schemas.microsoft.com/office/drawing/2014/main" id="{69ABBCB3-CCD6-4425-B046-EAAE18A02B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696" b="83202" l="53556" r="95889">
                          <a14:foregroundMark x1="57889" y1="26877" x2="60667" y2="70158"/>
                          <a14:foregroundMark x1="60667" y1="70158" x2="82000" y2="76877"/>
                          <a14:foregroundMark x1="82000" y1="76877" x2="91778" y2="40316"/>
                          <a14:foregroundMark x1="91778" y1="40316" x2="81444" y2="14229"/>
                          <a14:foregroundMark x1="81444" y1="14229" x2="65222" y2="16008"/>
                          <a14:foregroundMark x1="60889" y1="16601" x2="81556" y2="13834"/>
                          <a14:foregroundMark x1="81556" y1="13834" x2="95889" y2="44466"/>
                          <a14:foregroundMark x1="90889" y1="31225" x2="91444" y2="24506"/>
                          <a14:foregroundMark x1="91444" y1="26877" x2="84333" y2="52372"/>
                          <a14:foregroundMark x1="56444" y1="27470" x2="57889" y2="49012"/>
                          <a14:foregroundMark x1="54556" y1="50000" x2="54222" y2="41700"/>
                          <a14:foregroundMark x1="56222" y1="48814" x2="54000" y2="45652"/>
                          <a14:foregroundMark x1="63333" y1="71146" x2="73556" y2="78854"/>
                          <a14:foregroundMark x1="71111" y1="16996" x2="73778" y2="8696"/>
                          <a14:foregroundMark x1="71111" y1="79447" x2="77222" y2="81423"/>
                          <a14:foregroundMark x1="68667" y1="79842" x2="83667" y2="62451"/>
                          <a14:foregroundMark x1="83667" y1="62451" x2="84000" y2="57708"/>
                          <a14:foregroundMark x1="86333" y1="12648" x2="94778" y2="50198"/>
                          <a14:foregroundMark x1="94778" y1="50198" x2="82222" y2="75296"/>
                          <a14:foregroundMark x1="82222" y1="75296" x2="80222" y2="76285"/>
                          <a14:foregroundMark x1="78333" y1="80435" x2="79333" y2="78261"/>
                          <a14:foregroundMark x1="77111" y1="83399" x2="94222" y2="63439"/>
                          <a14:foregroundMark x1="94222" y1="63439" x2="95556" y2="49012"/>
                          <a14:foregroundMark x1="77667" y1="81225" x2="91889" y2="40711"/>
                          <a14:foregroundMark x1="91889" y1="40711" x2="81222" y2="12055"/>
                          <a14:foregroundMark x1="81222" y1="12055" x2="61778" y2="15217"/>
                          <a14:foregroundMark x1="61778" y1="15217" x2="53556" y2="44071"/>
                          <a14:foregroundMark x1="53556" y1="44071" x2="54556" y2="557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51" t="4546" r="2976" b="15320"/>
            <a:stretch/>
          </p:blipFill>
          <p:spPr>
            <a:xfrm>
              <a:off x="3253361" y="1921954"/>
              <a:ext cx="1197732" cy="1213323"/>
            </a:xfrm>
            <a:prstGeom prst="rect">
              <a:avLst/>
            </a:prstGeom>
          </p:spPr>
        </p:pic>
        <p:pic>
          <p:nvPicPr>
            <p:cNvPr id="37" name="Picture 36" descr="A close-up of the front and the back of a coin&#10;&#10;Description automatically generated">
              <a:extLst>
                <a:ext uri="{FF2B5EF4-FFF2-40B4-BE49-F238E27FC236}">
                  <a16:creationId xmlns:a16="http://schemas.microsoft.com/office/drawing/2014/main" id="{A0CAA61E-54C6-439C-8FD2-73D270CF64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696" b="83202" l="53556" r="95889">
                          <a14:foregroundMark x1="57889" y1="26877" x2="60667" y2="70158"/>
                          <a14:foregroundMark x1="60667" y1="70158" x2="82000" y2="76877"/>
                          <a14:foregroundMark x1="82000" y1="76877" x2="91778" y2="40316"/>
                          <a14:foregroundMark x1="91778" y1="40316" x2="81444" y2="14229"/>
                          <a14:foregroundMark x1="81444" y1="14229" x2="65222" y2="16008"/>
                          <a14:foregroundMark x1="60889" y1="16601" x2="81556" y2="13834"/>
                          <a14:foregroundMark x1="81556" y1="13834" x2="95889" y2="44466"/>
                          <a14:foregroundMark x1="90889" y1="31225" x2="91444" y2="24506"/>
                          <a14:foregroundMark x1="91444" y1="26877" x2="84333" y2="52372"/>
                          <a14:foregroundMark x1="56444" y1="27470" x2="57889" y2="49012"/>
                          <a14:foregroundMark x1="54556" y1="50000" x2="54222" y2="41700"/>
                          <a14:foregroundMark x1="56222" y1="48814" x2="54000" y2="45652"/>
                          <a14:foregroundMark x1="63333" y1="71146" x2="73556" y2="78854"/>
                          <a14:foregroundMark x1="71111" y1="16996" x2="73778" y2="8696"/>
                          <a14:foregroundMark x1="71111" y1="79447" x2="77222" y2="81423"/>
                          <a14:foregroundMark x1="68667" y1="79842" x2="83667" y2="62451"/>
                          <a14:foregroundMark x1="83667" y1="62451" x2="84000" y2="57708"/>
                          <a14:foregroundMark x1="86333" y1="12648" x2="94778" y2="50198"/>
                          <a14:foregroundMark x1="94778" y1="50198" x2="82222" y2="75296"/>
                          <a14:foregroundMark x1="82222" y1="75296" x2="80222" y2="76285"/>
                          <a14:foregroundMark x1="78333" y1="80435" x2="79333" y2="78261"/>
                          <a14:foregroundMark x1="77111" y1="83399" x2="94222" y2="63439"/>
                          <a14:foregroundMark x1="94222" y1="63439" x2="95556" y2="49012"/>
                          <a14:foregroundMark x1="77667" y1="81225" x2="91889" y2="40711"/>
                          <a14:foregroundMark x1="91889" y1="40711" x2="81222" y2="12055"/>
                          <a14:foregroundMark x1="81222" y1="12055" x2="61778" y2="15217"/>
                          <a14:foregroundMark x1="61778" y1="15217" x2="53556" y2="44071"/>
                          <a14:foregroundMark x1="53556" y1="44071" x2="54556" y2="557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51" t="4546" r="2976" b="15320"/>
            <a:stretch/>
          </p:blipFill>
          <p:spPr>
            <a:xfrm>
              <a:off x="4671873" y="1921954"/>
              <a:ext cx="1197732" cy="1213323"/>
            </a:xfrm>
            <a:prstGeom prst="rect">
              <a:avLst/>
            </a:prstGeom>
          </p:spPr>
        </p:pic>
        <p:pic>
          <p:nvPicPr>
            <p:cNvPr id="38" name="Picture 37" descr="A close-up of the front and the back of a coin&#10;&#10;Description automatically generated">
              <a:extLst>
                <a:ext uri="{FF2B5EF4-FFF2-40B4-BE49-F238E27FC236}">
                  <a16:creationId xmlns:a16="http://schemas.microsoft.com/office/drawing/2014/main" id="{D0AB4A26-ECD4-46DC-BE82-5544B11961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696" b="83202" l="53556" r="95889">
                          <a14:foregroundMark x1="57889" y1="26877" x2="60667" y2="70158"/>
                          <a14:foregroundMark x1="60667" y1="70158" x2="82000" y2="76877"/>
                          <a14:foregroundMark x1="82000" y1="76877" x2="91778" y2="40316"/>
                          <a14:foregroundMark x1="91778" y1="40316" x2="81444" y2="14229"/>
                          <a14:foregroundMark x1="81444" y1="14229" x2="65222" y2="16008"/>
                          <a14:foregroundMark x1="60889" y1="16601" x2="81556" y2="13834"/>
                          <a14:foregroundMark x1="81556" y1="13834" x2="95889" y2="44466"/>
                          <a14:foregroundMark x1="90889" y1="31225" x2="91444" y2="24506"/>
                          <a14:foregroundMark x1="91444" y1="26877" x2="84333" y2="52372"/>
                          <a14:foregroundMark x1="56444" y1="27470" x2="57889" y2="49012"/>
                          <a14:foregroundMark x1="54556" y1="50000" x2="54222" y2="41700"/>
                          <a14:foregroundMark x1="56222" y1="48814" x2="54000" y2="45652"/>
                          <a14:foregroundMark x1="63333" y1="71146" x2="73556" y2="78854"/>
                          <a14:foregroundMark x1="71111" y1="16996" x2="73778" y2="8696"/>
                          <a14:foregroundMark x1="71111" y1="79447" x2="77222" y2="81423"/>
                          <a14:foregroundMark x1="68667" y1="79842" x2="83667" y2="62451"/>
                          <a14:foregroundMark x1="83667" y1="62451" x2="84000" y2="57708"/>
                          <a14:foregroundMark x1="86333" y1="12648" x2="94778" y2="50198"/>
                          <a14:foregroundMark x1="94778" y1="50198" x2="82222" y2="75296"/>
                          <a14:foregroundMark x1="82222" y1="75296" x2="80222" y2="76285"/>
                          <a14:foregroundMark x1="78333" y1="80435" x2="79333" y2="78261"/>
                          <a14:foregroundMark x1="77111" y1="83399" x2="94222" y2="63439"/>
                          <a14:foregroundMark x1="94222" y1="63439" x2="95556" y2="49012"/>
                          <a14:foregroundMark x1="77667" y1="81225" x2="91889" y2="40711"/>
                          <a14:foregroundMark x1="91889" y1="40711" x2="81222" y2="12055"/>
                          <a14:foregroundMark x1="81222" y1="12055" x2="61778" y2="15217"/>
                          <a14:foregroundMark x1="61778" y1="15217" x2="53556" y2="44071"/>
                          <a14:foregroundMark x1="53556" y1="44071" x2="54556" y2="557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51" t="4546" r="2976" b="15320"/>
            <a:stretch/>
          </p:blipFill>
          <p:spPr>
            <a:xfrm>
              <a:off x="6090385" y="1921954"/>
              <a:ext cx="1197732" cy="1213323"/>
            </a:xfrm>
            <a:prstGeom prst="rect">
              <a:avLst/>
            </a:prstGeom>
          </p:spPr>
        </p:pic>
        <p:pic>
          <p:nvPicPr>
            <p:cNvPr id="39" name="Picture 38" descr="A close-up of the front and the back of a coin&#10;&#10;Description automatically generated">
              <a:extLst>
                <a:ext uri="{FF2B5EF4-FFF2-40B4-BE49-F238E27FC236}">
                  <a16:creationId xmlns:a16="http://schemas.microsoft.com/office/drawing/2014/main" id="{8CC6C7B1-DC76-4628-85BC-B0BE1D71E7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696" b="83202" l="53556" r="95889">
                          <a14:foregroundMark x1="57889" y1="26877" x2="60667" y2="70158"/>
                          <a14:foregroundMark x1="60667" y1="70158" x2="82000" y2="76877"/>
                          <a14:foregroundMark x1="82000" y1="76877" x2="91778" y2="40316"/>
                          <a14:foregroundMark x1="91778" y1="40316" x2="81444" y2="14229"/>
                          <a14:foregroundMark x1="81444" y1="14229" x2="65222" y2="16008"/>
                          <a14:foregroundMark x1="60889" y1="16601" x2="81556" y2="13834"/>
                          <a14:foregroundMark x1="81556" y1="13834" x2="95889" y2="44466"/>
                          <a14:foregroundMark x1="90889" y1="31225" x2="91444" y2="24506"/>
                          <a14:foregroundMark x1="91444" y1="26877" x2="84333" y2="52372"/>
                          <a14:foregroundMark x1="56444" y1="27470" x2="57889" y2="49012"/>
                          <a14:foregroundMark x1="54556" y1="50000" x2="54222" y2="41700"/>
                          <a14:foregroundMark x1="56222" y1="48814" x2="54000" y2="45652"/>
                          <a14:foregroundMark x1="63333" y1="71146" x2="73556" y2="78854"/>
                          <a14:foregroundMark x1="71111" y1="16996" x2="73778" y2="8696"/>
                          <a14:foregroundMark x1="71111" y1="79447" x2="77222" y2="81423"/>
                          <a14:foregroundMark x1="68667" y1="79842" x2="83667" y2="62451"/>
                          <a14:foregroundMark x1="83667" y1="62451" x2="84000" y2="57708"/>
                          <a14:foregroundMark x1="86333" y1="12648" x2="94778" y2="50198"/>
                          <a14:foregroundMark x1="94778" y1="50198" x2="82222" y2="75296"/>
                          <a14:foregroundMark x1="82222" y1="75296" x2="80222" y2="76285"/>
                          <a14:foregroundMark x1="78333" y1="80435" x2="79333" y2="78261"/>
                          <a14:foregroundMark x1="77111" y1="83399" x2="94222" y2="63439"/>
                          <a14:foregroundMark x1="94222" y1="63439" x2="95556" y2="49012"/>
                          <a14:foregroundMark x1="77667" y1="81225" x2="91889" y2="40711"/>
                          <a14:foregroundMark x1="91889" y1="40711" x2="81222" y2="12055"/>
                          <a14:foregroundMark x1="81222" y1="12055" x2="61778" y2="15217"/>
                          <a14:foregroundMark x1="61778" y1="15217" x2="53556" y2="44071"/>
                          <a14:foregroundMark x1="53556" y1="44071" x2="54556" y2="557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51" t="4546" r="2976" b="15320"/>
            <a:stretch/>
          </p:blipFill>
          <p:spPr>
            <a:xfrm>
              <a:off x="7508897" y="1921954"/>
              <a:ext cx="1197732" cy="1213323"/>
            </a:xfrm>
            <a:prstGeom prst="rect">
              <a:avLst/>
            </a:prstGeom>
          </p:spPr>
        </p:pic>
        <p:pic>
          <p:nvPicPr>
            <p:cNvPr id="40" name="Picture 39" descr="A close-up of the front and the back of a coin&#10;&#10;Description automatically generated">
              <a:extLst>
                <a:ext uri="{FF2B5EF4-FFF2-40B4-BE49-F238E27FC236}">
                  <a16:creationId xmlns:a16="http://schemas.microsoft.com/office/drawing/2014/main" id="{50A5E786-952C-4E4D-BA46-05CB3C4195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696" b="83202" l="53556" r="95889">
                          <a14:foregroundMark x1="57889" y1="26877" x2="60667" y2="70158"/>
                          <a14:foregroundMark x1="60667" y1="70158" x2="82000" y2="76877"/>
                          <a14:foregroundMark x1="82000" y1="76877" x2="91778" y2="40316"/>
                          <a14:foregroundMark x1="91778" y1="40316" x2="81444" y2="14229"/>
                          <a14:foregroundMark x1="81444" y1="14229" x2="65222" y2="16008"/>
                          <a14:foregroundMark x1="60889" y1="16601" x2="81556" y2="13834"/>
                          <a14:foregroundMark x1="81556" y1="13834" x2="95889" y2="44466"/>
                          <a14:foregroundMark x1="90889" y1="31225" x2="91444" y2="24506"/>
                          <a14:foregroundMark x1="91444" y1="26877" x2="84333" y2="52372"/>
                          <a14:foregroundMark x1="56444" y1="27470" x2="57889" y2="49012"/>
                          <a14:foregroundMark x1="54556" y1="50000" x2="54222" y2="41700"/>
                          <a14:foregroundMark x1="56222" y1="48814" x2="54000" y2="45652"/>
                          <a14:foregroundMark x1="63333" y1="71146" x2="73556" y2="78854"/>
                          <a14:foregroundMark x1="71111" y1="16996" x2="73778" y2="8696"/>
                          <a14:foregroundMark x1="71111" y1="79447" x2="77222" y2="81423"/>
                          <a14:foregroundMark x1="68667" y1="79842" x2="83667" y2="62451"/>
                          <a14:foregroundMark x1="83667" y1="62451" x2="84000" y2="57708"/>
                          <a14:foregroundMark x1="86333" y1="12648" x2="94778" y2="50198"/>
                          <a14:foregroundMark x1="94778" y1="50198" x2="82222" y2="75296"/>
                          <a14:foregroundMark x1="82222" y1="75296" x2="80222" y2="76285"/>
                          <a14:foregroundMark x1="78333" y1="80435" x2="79333" y2="78261"/>
                          <a14:foregroundMark x1="77111" y1="83399" x2="94222" y2="63439"/>
                          <a14:foregroundMark x1="94222" y1="63439" x2="95556" y2="49012"/>
                          <a14:foregroundMark x1="77667" y1="81225" x2="91889" y2="40711"/>
                          <a14:foregroundMark x1="91889" y1="40711" x2="81222" y2="12055"/>
                          <a14:foregroundMark x1="81222" y1="12055" x2="61778" y2="15217"/>
                          <a14:foregroundMark x1="61778" y1="15217" x2="53556" y2="44071"/>
                          <a14:foregroundMark x1="53556" y1="44071" x2="54556" y2="557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51" t="4546" r="2976" b="15320"/>
            <a:stretch/>
          </p:blipFill>
          <p:spPr>
            <a:xfrm>
              <a:off x="8927410" y="1921954"/>
              <a:ext cx="1197732" cy="1213323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A74439C-242E-425D-8661-B1B81297AB78}"/>
              </a:ext>
            </a:extLst>
          </p:cNvPr>
          <p:cNvGrpSpPr/>
          <p:nvPr/>
        </p:nvGrpSpPr>
        <p:grpSpPr>
          <a:xfrm>
            <a:off x="1950852" y="2823620"/>
            <a:ext cx="2616246" cy="1988315"/>
            <a:chOff x="1950852" y="2823620"/>
            <a:chExt cx="2616246" cy="1988315"/>
          </a:xfrm>
        </p:grpSpPr>
        <p:sp>
          <p:nvSpPr>
            <p:cNvPr id="3" name="Right Brace 2">
              <a:extLst>
                <a:ext uri="{FF2B5EF4-FFF2-40B4-BE49-F238E27FC236}">
                  <a16:creationId xmlns:a16="http://schemas.microsoft.com/office/drawing/2014/main" id="{95B21A1B-B0A8-4EF7-9E0C-D35404218BE7}"/>
                </a:ext>
              </a:extLst>
            </p:cNvPr>
            <p:cNvSpPr/>
            <p:nvPr/>
          </p:nvSpPr>
          <p:spPr>
            <a:xfrm rot="5400000">
              <a:off x="2953943" y="1820529"/>
              <a:ext cx="610064" cy="2616246"/>
            </a:xfrm>
            <a:prstGeom prst="rightBrace">
              <a:avLst>
                <a:gd name="adj1" fmla="val 8333"/>
                <a:gd name="adj2" fmla="val 49938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 descr="A picture containing coin&#10;&#10;Description automatically generated">
              <a:extLst>
                <a:ext uri="{FF2B5EF4-FFF2-40B4-BE49-F238E27FC236}">
                  <a16:creationId xmlns:a16="http://schemas.microsoft.com/office/drawing/2014/main" id="{BE969AD6-A66B-4C44-8C8B-C655572BE9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7115" b="92095" l="48889" r="94000">
                          <a14:foregroundMark x1="55000" y1="63241" x2="55333" y2="26877"/>
                          <a14:foregroundMark x1="55333" y1="26877" x2="75333" y2="15810"/>
                          <a14:foregroundMark x1="75333" y1="15810" x2="91889" y2="54150"/>
                          <a14:foregroundMark x1="91889" y1="54150" x2="75000" y2="85178"/>
                          <a14:foregroundMark x1="75000" y1="85178" x2="53111" y2="52767"/>
                          <a14:foregroundMark x1="58222" y1="27668" x2="77556" y2="16008"/>
                          <a14:foregroundMark x1="77556" y1="16008" x2="94444" y2="51779"/>
                          <a14:foregroundMark x1="94444" y1="51779" x2="91778" y2="63636"/>
                          <a14:foregroundMark x1="92889" y1="51779" x2="86333" y2="21739"/>
                          <a14:foregroundMark x1="86333" y1="21739" x2="67556" y2="13043"/>
                          <a14:foregroundMark x1="67556" y1="13043" x2="46333" y2="38340"/>
                          <a14:foregroundMark x1="46333" y1="38340" x2="52889" y2="69960"/>
                          <a14:foregroundMark x1="52889" y1="69960" x2="56556" y2="73715"/>
                          <a14:foregroundMark x1="56333" y1="57510" x2="72222" y2="86166"/>
                          <a14:foregroundMark x1="72222" y1="86166" x2="78444" y2="84980"/>
                          <a14:foregroundMark x1="56556" y1="30830" x2="70889" y2="10079"/>
                          <a14:foregroundMark x1="70889" y1="10079" x2="74778" y2="9486"/>
                          <a14:foregroundMark x1="77444" y1="18577" x2="74222" y2="10079"/>
                          <a14:foregroundMark x1="69889" y1="20949" x2="68556" y2="7115"/>
                          <a14:foregroundMark x1="58444" y1="46047" x2="48889" y2="45257"/>
                          <a14:foregroundMark x1="56000" y1="37945" x2="52333" y2="58893"/>
                          <a14:foregroundMark x1="55778" y1="42292" x2="50222" y2="55138"/>
                          <a14:foregroundMark x1="53667" y1="52767" x2="60444" y2="81423"/>
                          <a14:foregroundMark x1="60444" y1="81423" x2="68556" y2="86561"/>
                          <a14:foregroundMark x1="54444" y1="70356" x2="68444" y2="92095"/>
                          <a14:foregroundMark x1="68444" y1="92095" x2="69444" y2="79842"/>
                          <a14:foregroundMark x1="71000" y1="87352" x2="87000" y2="59881"/>
                          <a14:foregroundMark x1="87000" y1="59881" x2="87556" y2="5237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91" t="9095" r="4787" b="10543"/>
            <a:stretch/>
          </p:blipFill>
          <p:spPr>
            <a:xfrm>
              <a:off x="2605234" y="3505634"/>
              <a:ext cx="1307483" cy="1306301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766A005-AFB0-4E19-9917-DBDA8F2E9597}"/>
              </a:ext>
            </a:extLst>
          </p:cNvPr>
          <p:cNvGrpSpPr/>
          <p:nvPr/>
        </p:nvGrpSpPr>
        <p:grpSpPr>
          <a:xfrm>
            <a:off x="4787877" y="2823620"/>
            <a:ext cx="2616246" cy="1988315"/>
            <a:chOff x="1950852" y="2823620"/>
            <a:chExt cx="2616246" cy="1988315"/>
          </a:xfrm>
        </p:grpSpPr>
        <p:sp>
          <p:nvSpPr>
            <p:cNvPr id="43" name="Right Brace 42">
              <a:extLst>
                <a:ext uri="{FF2B5EF4-FFF2-40B4-BE49-F238E27FC236}">
                  <a16:creationId xmlns:a16="http://schemas.microsoft.com/office/drawing/2014/main" id="{828C5A5F-361A-4649-88D9-02D79A6B3930}"/>
                </a:ext>
              </a:extLst>
            </p:cNvPr>
            <p:cNvSpPr/>
            <p:nvPr/>
          </p:nvSpPr>
          <p:spPr>
            <a:xfrm rot="5400000">
              <a:off x="2953943" y="1820529"/>
              <a:ext cx="610064" cy="2616246"/>
            </a:xfrm>
            <a:prstGeom prst="rightBrace">
              <a:avLst>
                <a:gd name="adj1" fmla="val 8333"/>
                <a:gd name="adj2" fmla="val 49938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4" name="Picture 43" descr="A picture containing coin&#10;&#10;Description automatically generated">
              <a:extLst>
                <a:ext uri="{FF2B5EF4-FFF2-40B4-BE49-F238E27FC236}">
                  <a16:creationId xmlns:a16="http://schemas.microsoft.com/office/drawing/2014/main" id="{A7BB4E0B-3139-45C7-A959-006F8568C6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7115" b="92095" l="48889" r="94000">
                          <a14:foregroundMark x1="55000" y1="63241" x2="55333" y2="26877"/>
                          <a14:foregroundMark x1="55333" y1="26877" x2="75333" y2="15810"/>
                          <a14:foregroundMark x1="75333" y1="15810" x2="91889" y2="54150"/>
                          <a14:foregroundMark x1="91889" y1="54150" x2="75000" y2="85178"/>
                          <a14:foregroundMark x1="75000" y1="85178" x2="53111" y2="52767"/>
                          <a14:foregroundMark x1="58222" y1="27668" x2="77556" y2="16008"/>
                          <a14:foregroundMark x1="77556" y1="16008" x2="94444" y2="51779"/>
                          <a14:foregroundMark x1="94444" y1="51779" x2="91778" y2="63636"/>
                          <a14:foregroundMark x1="92889" y1="51779" x2="86333" y2="21739"/>
                          <a14:foregroundMark x1="86333" y1="21739" x2="67556" y2="13043"/>
                          <a14:foregroundMark x1="67556" y1="13043" x2="46333" y2="38340"/>
                          <a14:foregroundMark x1="46333" y1="38340" x2="52889" y2="69960"/>
                          <a14:foregroundMark x1="52889" y1="69960" x2="56556" y2="73715"/>
                          <a14:foregroundMark x1="56333" y1="57510" x2="72222" y2="86166"/>
                          <a14:foregroundMark x1="72222" y1="86166" x2="78444" y2="84980"/>
                          <a14:foregroundMark x1="56556" y1="30830" x2="70889" y2="10079"/>
                          <a14:foregroundMark x1="70889" y1="10079" x2="74778" y2="9486"/>
                          <a14:foregroundMark x1="77444" y1="18577" x2="74222" y2="10079"/>
                          <a14:foregroundMark x1="69889" y1="20949" x2="68556" y2="7115"/>
                          <a14:foregroundMark x1="58444" y1="46047" x2="48889" y2="45257"/>
                          <a14:foregroundMark x1="56000" y1="37945" x2="52333" y2="58893"/>
                          <a14:foregroundMark x1="55778" y1="42292" x2="50222" y2="55138"/>
                          <a14:foregroundMark x1="53667" y1="52767" x2="60444" y2="81423"/>
                          <a14:foregroundMark x1="60444" y1="81423" x2="68556" y2="86561"/>
                          <a14:foregroundMark x1="54444" y1="70356" x2="68444" y2="92095"/>
                          <a14:foregroundMark x1="68444" y1="92095" x2="69444" y2="79842"/>
                          <a14:foregroundMark x1="71000" y1="87352" x2="87000" y2="59881"/>
                          <a14:foregroundMark x1="87000" y1="59881" x2="87556" y2="5237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91" t="9095" r="4787" b="10543"/>
            <a:stretch/>
          </p:blipFill>
          <p:spPr>
            <a:xfrm>
              <a:off x="2605234" y="3505634"/>
              <a:ext cx="1307483" cy="1306301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3452D16-E641-4BC3-80F4-B00F2E3671F5}"/>
              </a:ext>
            </a:extLst>
          </p:cNvPr>
          <p:cNvGrpSpPr/>
          <p:nvPr/>
        </p:nvGrpSpPr>
        <p:grpSpPr>
          <a:xfrm>
            <a:off x="7634582" y="2823620"/>
            <a:ext cx="2616246" cy="1988315"/>
            <a:chOff x="1950852" y="2823620"/>
            <a:chExt cx="2616246" cy="1988315"/>
          </a:xfrm>
        </p:grpSpPr>
        <p:sp>
          <p:nvSpPr>
            <p:cNvPr id="46" name="Right Brace 45">
              <a:extLst>
                <a:ext uri="{FF2B5EF4-FFF2-40B4-BE49-F238E27FC236}">
                  <a16:creationId xmlns:a16="http://schemas.microsoft.com/office/drawing/2014/main" id="{D152647C-E1DE-4CA6-A026-4B0F351D29D9}"/>
                </a:ext>
              </a:extLst>
            </p:cNvPr>
            <p:cNvSpPr/>
            <p:nvPr/>
          </p:nvSpPr>
          <p:spPr>
            <a:xfrm rot="5400000">
              <a:off x="2953943" y="1820529"/>
              <a:ext cx="610064" cy="2616246"/>
            </a:xfrm>
            <a:prstGeom prst="rightBrace">
              <a:avLst>
                <a:gd name="adj1" fmla="val 8333"/>
                <a:gd name="adj2" fmla="val 49938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7" name="Picture 46" descr="A picture containing coin&#10;&#10;Description automatically generated">
              <a:extLst>
                <a:ext uri="{FF2B5EF4-FFF2-40B4-BE49-F238E27FC236}">
                  <a16:creationId xmlns:a16="http://schemas.microsoft.com/office/drawing/2014/main" id="{F89357A8-2FF9-4236-A102-1D358B2E55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7115" b="92095" l="48889" r="94000">
                          <a14:foregroundMark x1="55000" y1="63241" x2="55333" y2="26877"/>
                          <a14:foregroundMark x1="55333" y1="26877" x2="75333" y2="15810"/>
                          <a14:foregroundMark x1="75333" y1="15810" x2="91889" y2="54150"/>
                          <a14:foregroundMark x1="91889" y1="54150" x2="75000" y2="85178"/>
                          <a14:foregroundMark x1="75000" y1="85178" x2="53111" y2="52767"/>
                          <a14:foregroundMark x1="58222" y1="27668" x2="77556" y2="16008"/>
                          <a14:foregroundMark x1="77556" y1="16008" x2="94444" y2="51779"/>
                          <a14:foregroundMark x1="94444" y1="51779" x2="91778" y2="63636"/>
                          <a14:foregroundMark x1="92889" y1="51779" x2="86333" y2="21739"/>
                          <a14:foregroundMark x1="86333" y1="21739" x2="67556" y2="13043"/>
                          <a14:foregroundMark x1="67556" y1="13043" x2="46333" y2="38340"/>
                          <a14:foregroundMark x1="46333" y1="38340" x2="52889" y2="69960"/>
                          <a14:foregroundMark x1="52889" y1="69960" x2="56556" y2="73715"/>
                          <a14:foregroundMark x1="56333" y1="57510" x2="72222" y2="86166"/>
                          <a14:foregroundMark x1="72222" y1="86166" x2="78444" y2="84980"/>
                          <a14:foregroundMark x1="56556" y1="30830" x2="70889" y2="10079"/>
                          <a14:foregroundMark x1="70889" y1="10079" x2="74778" y2="9486"/>
                          <a14:foregroundMark x1="77444" y1="18577" x2="74222" y2="10079"/>
                          <a14:foregroundMark x1="69889" y1="20949" x2="68556" y2="7115"/>
                          <a14:foregroundMark x1="58444" y1="46047" x2="48889" y2="45257"/>
                          <a14:foregroundMark x1="56000" y1="37945" x2="52333" y2="58893"/>
                          <a14:foregroundMark x1="55778" y1="42292" x2="50222" y2="55138"/>
                          <a14:foregroundMark x1="53667" y1="52767" x2="60444" y2="81423"/>
                          <a14:foregroundMark x1="60444" y1="81423" x2="68556" y2="86561"/>
                          <a14:foregroundMark x1="54444" y1="70356" x2="68444" y2="92095"/>
                          <a14:foregroundMark x1="68444" y1="92095" x2="69444" y2="79842"/>
                          <a14:foregroundMark x1="71000" y1="87352" x2="87000" y2="59881"/>
                          <a14:foregroundMark x1="87000" y1="59881" x2="87556" y2="5237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91" t="9095" r="4787" b="10543"/>
            <a:stretch/>
          </p:blipFill>
          <p:spPr>
            <a:xfrm>
              <a:off x="2605234" y="3505634"/>
              <a:ext cx="1307483" cy="13063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800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D9AE07B2-473C-4AAD-99D2-EB117FADDF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7" name="Picture 6" descr="Shape, rectangle&#10;&#10;Description automatically generated">
            <a:extLst>
              <a:ext uri="{FF2B5EF4-FFF2-40B4-BE49-F238E27FC236}">
                <a16:creationId xmlns:a16="http://schemas.microsoft.com/office/drawing/2014/main" id="{452A1DD8-7CEA-473D-848C-3E8EA8C02C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82" y="209897"/>
            <a:ext cx="11737838" cy="643820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6EC2448-98CD-493E-8FDE-38B987945D24}"/>
              </a:ext>
            </a:extLst>
          </p:cNvPr>
          <p:cNvGrpSpPr/>
          <p:nvPr/>
        </p:nvGrpSpPr>
        <p:grpSpPr>
          <a:xfrm>
            <a:off x="938983" y="699755"/>
            <a:ext cx="10314037" cy="850502"/>
            <a:chOff x="938983" y="699755"/>
            <a:chExt cx="10314037" cy="85050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4441BC7-6737-4CB5-A2E7-2876BCE6F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983" y="699755"/>
              <a:ext cx="10314037" cy="850502"/>
            </a:xfrm>
            <a:prstGeom prst="rect">
              <a:avLst/>
            </a:prstGeom>
          </p:spPr>
        </p:pic>
        <p:pic>
          <p:nvPicPr>
            <p:cNvPr id="11" name="Picture 10" descr="Icon&#10;&#10;Description automatically generated">
              <a:extLst>
                <a:ext uri="{FF2B5EF4-FFF2-40B4-BE49-F238E27FC236}">
                  <a16:creationId xmlns:a16="http://schemas.microsoft.com/office/drawing/2014/main" id="{782DD9A5-3AD2-435D-AB52-309DD6BA5E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90817" y="875800"/>
              <a:ext cx="480122" cy="498412"/>
            </a:xfrm>
            <a:prstGeom prst="rect">
              <a:avLst/>
            </a:prstGeom>
          </p:spPr>
        </p:pic>
        <p:pic>
          <p:nvPicPr>
            <p:cNvPr id="13" name="Picture 12" descr="Icon&#10;&#10;Description automatically generated">
              <a:extLst>
                <a:ext uri="{FF2B5EF4-FFF2-40B4-BE49-F238E27FC236}">
                  <a16:creationId xmlns:a16="http://schemas.microsoft.com/office/drawing/2014/main" id="{DD579D5A-60B0-493D-9741-7677C9B52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9297" y="875800"/>
              <a:ext cx="480122" cy="498412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90AE9B4-C6AF-4E61-9ACB-3B7EAE4E2114}"/>
              </a:ext>
            </a:extLst>
          </p:cNvPr>
          <p:cNvSpPr txBox="1"/>
          <p:nvPr/>
        </p:nvSpPr>
        <p:spPr>
          <a:xfrm>
            <a:off x="561332" y="850694"/>
            <a:ext cx="110693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เหรียญ 2 บาท 2 เหรียญ แลกเหรียญ 50 สตางค์ได้กี่เหรียญ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C2A5614-1EC5-41A2-9C5D-08374460AF45}"/>
              </a:ext>
            </a:extLst>
          </p:cNvPr>
          <p:cNvGrpSpPr/>
          <p:nvPr/>
        </p:nvGrpSpPr>
        <p:grpSpPr>
          <a:xfrm>
            <a:off x="782898" y="5341580"/>
            <a:ext cx="10675363" cy="802928"/>
            <a:chOff x="782898" y="5156388"/>
            <a:chExt cx="10675363" cy="80292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4079945-2BF0-423B-949A-4EFB39638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2898" y="5156388"/>
              <a:ext cx="10626203" cy="802928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D829EEE-CF93-4AA6-BBB5-EBD49A02AB76}"/>
                </a:ext>
              </a:extLst>
            </p:cNvPr>
            <p:cNvSpPr txBox="1"/>
            <p:nvPr/>
          </p:nvSpPr>
          <p:spPr>
            <a:xfrm>
              <a:off x="1021256" y="5278301"/>
              <a:ext cx="1043700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ดังนั้น เหรียญ 2 บาท 2 เหรียญ แลกเหรียญ 50 สตางค์ได้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B3B84A6B-38BF-48DB-834A-D952C489B91E}"/>
              </a:ext>
            </a:extLst>
          </p:cNvPr>
          <p:cNvSpPr txBox="1"/>
          <p:nvPr/>
        </p:nvSpPr>
        <p:spPr>
          <a:xfrm>
            <a:off x="9467518" y="5463493"/>
            <a:ext cx="18033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8 เหรียญ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DA48D389-7856-437D-8870-48E9C306DA0C}"/>
              </a:ext>
            </a:extLst>
          </p:cNvPr>
          <p:cNvGrpSpPr/>
          <p:nvPr/>
        </p:nvGrpSpPr>
        <p:grpSpPr>
          <a:xfrm>
            <a:off x="1872973" y="3429000"/>
            <a:ext cx="1958953" cy="1730942"/>
            <a:chOff x="1872973" y="3429000"/>
            <a:chExt cx="1958953" cy="1730942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6110729-3C5D-479C-B35C-0983ADE0249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31979" y="3476962"/>
              <a:ext cx="474231" cy="90003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3E01260E-96FA-4423-B1D8-B415B6E03C12}"/>
                </a:ext>
              </a:extLst>
            </p:cNvPr>
            <p:cNvCxnSpPr>
              <a:cxnSpLocks/>
            </p:cNvCxnSpPr>
            <p:nvPr/>
          </p:nvCxnSpPr>
          <p:spPr>
            <a:xfrm>
              <a:off x="2852449" y="3429000"/>
              <a:ext cx="494013" cy="94799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29F5925-4A17-48E7-90FF-7696B9C7A559}"/>
                </a:ext>
              </a:extLst>
            </p:cNvPr>
            <p:cNvGrpSpPr/>
            <p:nvPr/>
          </p:nvGrpSpPr>
          <p:grpSpPr>
            <a:xfrm>
              <a:off x="1872973" y="4223942"/>
              <a:ext cx="1958953" cy="936000"/>
              <a:chOff x="2624458" y="4184818"/>
              <a:chExt cx="1958953" cy="936000"/>
            </a:xfrm>
          </p:grpSpPr>
          <p:pic>
            <p:nvPicPr>
              <p:cNvPr id="35" name="Picture 34" descr="A picture containing object, coin&#10;&#10;Description automatically generated">
                <a:extLst>
                  <a:ext uri="{FF2B5EF4-FFF2-40B4-BE49-F238E27FC236}">
                    <a16:creationId xmlns:a16="http://schemas.microsoft.com/office/drawing/2014/main" id="{AA9BA561-7793-48DE-9178-A2841332DB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2360" b="97050" l="3254" r="94675">
                            <a14:foregroundMark x1="11834" y1="24779" x2="54734" y2="4720"/>
                            <a14:foregroundMark x1="54734" y1="4720" x2="94970" y2="44543"/>
                            <a14:foregroundMark x1="94970" y1="44543" x2="73373" y2="86136"/>
                            <a14:foregroundMark x1="73373" y1="86136" x2="20710" y2="79941"/>
                            <a14:foregroundMark x1="20710" y1="79941" x2="5621" y2="61357"/>
                            <a14:foregroundMark x1="36391" y1="7670" x2="51183" y2="2360"/>
                            <a14:foregroundMark x1="53846" y1="7375" x2="94970" y2="52507"/>
                            <a14:foregroundMark x1="4438" y1="48083" x2="3550" y2="53097"/>
                            <a14:foregroundMark x1="46746" y1="97050" x2="47041" y2="855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24458" y="4184818"/>
                <a:ext cx="933237" cy="936000"/>
              </a:xfrm>
              <a:prstGeom prst="rect">
                <a:avLst/>
              </a:prstGeom>
            </p:spPr>
          </p:pic>
          <p:pic>
            <p:nvPicPr>
              <p:cNvPr id="44" name="Picture 43" descr="A picture containing object, coin&#10;&#10;Description automatically generated">
                <a:extLst>
                  <a:ext uri="{FF2B5EF4-FFF2-40B4-BE49-F238E27FC236}">
                    <a16:creationId xmlns:a16="http://schemas.microsoft.com/office/drawing/2014/main" id="{575795B9-E8F3-4C5B-AEC1-C2AF195EB7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2360" b="97050" l="3254" r="94675">
                            <a14:foregroundMark x1="11834" y1="24779" x2="54734" y2="4720"/>
                            <a14:foregroundMark x1="54734" y1="4720" x2="94970" y2="44543"/>
                            <a14:foregroundMark x1="94970" y1="44543" x2="73373" y2="86136"/>
                            <a14:foregroundMark x1="73373" y1="86136" x2="20710" y2="79941"/>
                            <a14:foregroundMark x1="20710" y1="79941" x2="5621" y2="61357"/>
                            <a14:foregroundMark x1="36391" y1="7670" x2="51183" y2="2360"/>
                            <a14:foregroundMark x1="53846" y1="7375" x2="94970" y2="52507"/>
                            <a14:foregroundMark x1="4438" y1="48083" x2="3550" y2="53097"/>
                            <a14:foregroundMark x1="46746" y1="97050" x2="47041" y2="855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50174" y="4184818"/>
                <a:ext cx="933237" cy="936000"/>
              </a:xfrm>
              <a:prstGeom prst="rect">
                <a:avLst/>
              </a:prstGeom>
            </p:spPr>
          </p:pic>
        </p:grp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7F0A7867-3C00-45E3-B2B0-59309DC061B2}"/>
              </a:ext>
            </a:extLst>
          </p:cNvPr>
          <p:cNvGrpSpPr/>
          <p:nvPr/>
        </p:nvGrpSpPr>
        <p:grpSpPr>
          <a:xfrm>
            <a:off x="4023508" y="3476962"/>
            <a:ext cx="1958953" cy="1682980"/>
            <a:chOff x="4023508" y="3476962"/>
            <a:chExt cx="1958953" cy="1682980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5A164FF9-62A4-4552-BF8B-DD70A258D5C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45442" y="3476962"/>
              <a:ext cx="557542" cy="90003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EFFA4450-B23B-44F7-87AD-977FB88D0987}"/>
                </a:ext>
              </a:extLst>
            </p:cNvPr>
            <p:cNvCxnSpPr>
              <a:cxnSpLocks/>
            </p:cNvCxnSpPr>
            <p:nvPr/>
          </p:nvCxnSpPr>
          <p:spPr>
            <a:xfrm>
              <a:off x="4956745" y="3476963"/>
              <a:ext cx="559097" cy="90003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71B4BCE8-564E-471C-9D32-E088980F0C25}"/>
                </a:ext>
              </a:extLst>
            </p:cNvPr>
            <p:cNvGrpSpPr/>
            <p:nvPr/>
          </p:nvGrpSpPr>
          <p:grpSpPr>
            <a:xfrm>
              <a:off x="4023508" y="4223942"/>
              <a:ext cx="1958953" cy="936000"/>
              <a:chOff x="2624458" y="4184818"/>
              <a:chExt cx="1958953" cy="936000"/>
            </a:xfrm>
          </p:grpSpPr>
          <p:pic>
            <p:nvPicPr>
              <p:cNvPr id="54" name="Picture 53" descr="A picture containing object, coin&#10;&#10;Description automatically generated">
                <a:extLst>
                  <a:ext uri="{FF2B5EF4-FFF2-40B4-BE49-F238E27FC236}">
                    <a16:creationId xmlns:a16="http://schemas.microsoft.com/office/drawing/2014/main" id="{CECF192C-7499-43B2-9D39-10D5F57AF0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2360" b="97050" l="3254" r="94675">
                            <a14:foregroundMark x1="11834" y1="24779" x2="54734" y2="4720"/>
                            <a14:foregroundMark x1="54734" y1="4720" x2="94970" y2="44543"/>
                            <a14:foregroundMark x1="94970" y1="44543" x2="73373" y2="86136"/>
                            <a14:foregroundMark x1="73373" y1="86136" x2="20710" y2="79941"/>
                            <a14:foregroundMark x1="20710" y1="79941" x2="5621" y2="61357"/>
                            <a14:foregroundMark x1="36391" y1="7670" x2="51183" y2="2360"/>
                            <a14:foregroundMark x1="53846" y1="7375" x2="94970" y2="52507"/>
                            <a14:foregroundMark x1="4438" y1="48083" x2="3550" y2="53097"/>
                            <a14:foregroundMark x1="46746" y1="97050" x2="47041" y2="855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24458" y="4184818"/>
                <a:ext cx="933237" cy="936000"/>
              </a:xfrm>
              <a:prstGeom prst="rect">
                <a:avLst/>
              </a:prstGeom>
            </p:spPr>
          </p:pic>
          <p:pic>
            <p:nvPicPr>
              <p:cNvPr id="55" name="Picture 54" descr="A picture containing object, coin&#10;&#10;Description automatically generated">
                <a:extLst>
                  <a:ext uri="{FF2B5EF4-FFF2-40B4-BE49-F238E27FC236}">
                    <a16:creationId xmlns:a16="http://schemas.microsoft.com/office/drawing/2014/main" id="{9DA59B50-F448-44D7-B848-151F0B935C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2360" b="97050" l="3254" r="94675">
                            <a14:foregroundMark x1="11834" y1="24779" x2="54734" y2="4720"/>
                            <a14:foregroundMark x1="54734" y1="4720" x2="94970" y2="44543"/>
                            <a14:foregroundMark x1="94970" y1="44543" x2="73373" y2="86136"/>
                            <a14:foregroundMark x1="73373" y1="86136" x2="20710" y2="79941"/>
                            <a14:foregroundMark x1="20710" y1="79941" x2="5621" y2="61357"/>
                            <a14:foregroundMark x1="36391" y1="7670" x2="51183" y2="2360"/>
                            <a14:foregroundMark x1="53846" y1="7375" x2="94970" y2="52507"/>
                            <a14:foregroundMark x1="4438" y1="48083" x2="3550" y2="53097"/>
                            <a14:foregroundMark x1="46746" y1="97050" x2="47041" y2="855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50174" y="4184818"/>
                <a:ext cx="933237" cy="936000"/>
              </a:xfrm>
              <a:prstGeom prst="rect">
                <a:avLst/>
              </a:prstGeom>
            </p:spPr>
          </p:pic>
        </p:grp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2DA9E401-FDA7-4F4A-8941-9C0E768669C7}"/>
              </a:ext>
            </a:extLst>
          </p:cNvPr>
          <p:cNvGrpSpPr/>
          <p:nvPr/>
        </p:nvGrpSpPr>
        <p:grpSpPr>
          <a:xfrm>
            <a:off x="6209542" y="3429000"/>
            <a:ext cx="1958953" cy="1730942"/>
            <a:chOff x="6209542" y="3429000"/>
            <a:chExt cx="1958953" cy="1730942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9F1568C-D745-4869-BA3B-64B3162476A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68548" y="3476962"/>
              <a:ext cx="474231" cy="90003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450CEC2D-2B77-4724-9E54-0976483EB493}"/>
                </a:ext>
              </a:extLst>
            </p:cNvPr>
            <p:cNvCxnSpPr>
              <a:cxnSpLocks/>
            </p:cNvCxnSpPr>
            <p:nvPr/>
          </p:nvCxnSpPr>
          <p:spPr>
            <a:xfrm>
              <a:off x="7189018" y="3429000"/>
              <a:ext cx="494013" cy="94799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A9A512A9-1DA0-4D0B-8989-CD0F440049D4}"/>
                </a:ext>
              </a:extLst>
            </p:cNvPr>
            <p:cNvGrpSpPr/>
            <p:nvPr/>
          </p:nvGrpSpPr>
          <p:grpSpPr>
            <a:xfrm>
              <a:off x="6209542" y="4223942"/>
              <a:ext cx="1958953" cy="936000"/>
              <a:chOff x="2624458" y="4184818"/>
              <a:chExt cx="1958953" cy="936000"/>
            </a:xfrm>
          </p:grpSpPr>
          <p:pic>
            <p:nvPicPr>
              <p:cNvPr id="83" name="Picture 82" descr="A picture containing object, coin&#10;&#10;Description automatically generated">
                <a:extLst>
                  <a:ext uri="{FF2B5EF4-FFF2-40B4-BE49-F238E27FC236}">
                    <a16:creationId xmlns:a16="http://schemas.microsoft.com/office/drawing/2014/main" id="{6AAD824A-9287-4DBF-98EB-D8C92B1DDA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2360" b="97050" l="3254" r="94675">
                            <a14:foregroundMark x1="11834" y1="24779" x2="54734" y2="4720"/>
                            <a14:foregroundMark x1="54734" y1="4720" x2="94970" y2="44543"/>
                            <a14:foregroundMark x1="94970" y1="44543" x2="73373" y2="86136"/>
                            <a14:foregroundMark x1="73373" y1="86136" x2="20710" y2="79941"/>
                            <a14:foregroundMark x1="20710" y1="79941" x2="5621" y2="61357"/>
                            <a14:foregroundMark x1="36391" y1="7670" x2="51183" y2="2360"/>
                            <a14:foregroundMark x1="53846" y1="7375" x2="94970" y2="52507"/>
                            <a14:foregroundMark x1="4438" y1="48083" x2="3550" y2="53097"/>
                            <a14:foregroundMark x1="46746" y1="97050" x2="47041" y2="855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24458" y="4184818"/>
                <a:ext cx="933237" cy="936000"/>
              </a:xfrm>
              <a:prstGeom prst="rect">
                <a:avLst/>
              </a:prstGeom>
            </p:spPr>
          </p:pic>
          <p:pic>
            <p:nvPicPr>
              <p:cNvPr id="84" name="Picture 83" descr="A picture containing object, coin&#10;&#10;Description automatically generated">
                <a:extLst>
                  <a:ext uri="{FF2B5EF4-FFF2-40B4-BE49-F238E27FC236}">
                    <a16:creationId xmlns:a16="http://schemas.microsoft.com/office/drawing/2014/main" id="{F02DBCE8-59CF-4D43-884B-904044ED56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2360" b="97050" l="3254" r="94675">
                            <a14:foregroundMark x1="11834" y1="24779" x2="54734" y2="4720"/>
                            <a14:foregroundMark x1="54734" y1="4720" x2="94970" y2="44543"/>
                            <a14:foregroundMark x1="94970" y1="44543" x2="73373" y2="86136"/>
                            <a14:foregroundMark x1="73373" y1="86136" x2="20710" y2="79941"/>
                            <a14:foregroundMark x1="20710" y1="79941" x2="5621" y2="61357"/>
                            <a14:foregroundMark x1="36391" y1="7670" x2="51183" y2="2360"/>
                            <a14:foregroundMark x1="53846" y1="7375" x2="94970" y2="52507"/>
                            <a14:foregroundMark x1="4438" y1="48083" x2="3550" y2="53097"/>
                            <a14:foregroundMark x1="46746" y1="97050" x2="47041" y2="855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50174" y="4184818"/>
                <a:ext cx="933237" cy="936000"/>
              </a:xfrm>
              <a:prstGeom prst="rect">
                <a:avLst/>
              </a:prstGeom>
            </p:spPr>
          </p:pic>
        </p:grp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EE82DB5C-1C2B-48AE-8F86-DFB9532198E6}"/>
              </a:ext>
            </a:extLst>
          </p:cNvPr>
          <p:cNvGrpSpPr/>
          <p:nvPr/>
        </p:nvGrpSpPr>
        <p:grpSpPr>
          <a:xfrm>
            <a:off x="8360077" y="3476962"/>
            <a:ext cx="1958953" cy="1682980"/>
            <a:chOff x="8360077" y="3476962"/>
            <a:chExt cx="1958953" cy="1682980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BB22AE53-8B7E-4A5C-8DA6-0AEE05918A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82011" y="3476962"/>
              <a:ext cx="557542" cy="90003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9BF76E64-4FCF-4C7B-AD4E-18C116D99B9E}"/>
                </a:ext>
              </a:extLst>
            </p:cNvPr>
            <p:cNvCxnSpPr>
              <a:cxnSpLocks/>
            </p:cNvCxnSpPr>
            <p:nvPr/>
          </p:nvCxnSpPr>
          <p:spPr>
            <a:xfrm>
              <a:off x="9293314" y="3476963"/>
              <a:ext cx="559097" cy="90003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C5027D7B-E48C-43E0-B586-100FBA45F003}"/>
                </a:ext>
              </a:extLst>
            </p:cNvPr>
            <p:cNvGrpSpPr/>
            <p:nvPr/>
          </p:nvGrpSpPr>
          <p:grpSpPr>
            <a:xfrm>
              <a:off x="8360077" y="4223942"/>
              <a:ext cx="1958953" cy="936000"/>
              <a:chOff x="2624458" y="4184818"/>
              <a:chExt cx="1958953" cy="936000"/>
            </a:xfrm>
          </p:grpSpPr>
          <p:pic>
            <p:nvPicPr>
              <p:cNvPr id="76" name="Picture 75" descr="A picture containing object, coin&#10;&#10;Description automatically generated">
                <a:extLst>
                  <a:ext uri="{FF2B5EF4-FFF2-40B4-BE49-F238E27FC236}">
                    <a16:creationId xmlns:a16="http://schemas.microsoft.com/office/drawing/2014/main" id="{EEE6BD80-507D-4ED6-8CA0-97BDCBC34C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2360" b="97050" l="3254" r="94675">
                            <a14:foregroundMark x1="11834" y1="24779" x2="54734" y2="4720"/>
                            <a14:foregroundMark x1="54734" y1="4720" x2="94970" y2="44543"/>
                            <a14:foregroundMark x1="94970" y1="44543" x2="73373" y2="86136"/>
                            <a14:foregroundMark x1="73373" y1="86136" x2="20710" y2="79941"/>
                            <a14:foregroundMark x1="20710" y1="79941" x2="5621" y2="61357"/>
                            <a14:foregroundMark x1="36391" y1="7670" x2="51183" y2="2360"/>
                            <a14:foregroundMark x1="53846" y1="7375" x2="94970" y2="52507"/>
                            <a14:foregroundMark x1="4438" y1="48083" x2="3550" y2="53097"/>
                            <a14:foregroundMark x1="46746" y1="97050" x2="47041" y2="855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24458" y="4184818"/>
                <a:ext cx="933237" cy="936000"/>
              </a:xfrm>
              <a:prstGeom prst="rect">
                <a:avLst/>
              </a:prstGeom>
            </p:spPr>
          </p:pic>
          <p:pic>
            <p:nvPicPr>
              <p:cNvPr id="77" name="Picture 76" descr="A picture containing object, coin&#10;&#10;Description automatically generated">
                <a:extLst>
                  <a:ext uri="{FF2B5EF4-FFF2-40B4-BE49-F238E27FC236}">
                    <a16:creationId xmlns:a16="http://schemas.microsoft.com/office/drawing/2014/main" id="{C2FFF1E1-7B5A-4B6F-91A5-095C8D53B9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2360" b="97050" l="3254" r="94675">
                            <a14:foregroundMark x1="11834" y1="24779" x2="54734" y2="4720"/>
                            <a14:foregroundMark x1="54734" y1="4720" x2="94970" y2="44543"/>
                            <a14:foregroundMark x1="94970" y1="44543" x2="73373" y2="86136"/>
                            <a14:foregroundMark x1="73373" y1="86136" x2="20710" y2="79941"/>
                            <a14:foregroundMark x1="20710" y1="79941" x2="5621" y2="61357"/>
                            <a14:foregroundMark x1="36391" y1="7670" x2="51183" y2="2360"/>
                            <a14:foregroundMark x1="53846" y1="7375" x2="94970" y2="52507"/>
                            <a14:foregroundMark x1="4438" y1="48083" x2="3550" y2="53097"/>
                            <a14:foregroundMark x1="46746" y1="97050" x2="47041" y2="855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50174" y="4184818"/>
                <a:ext cx="933237" cy="936000"/>
              </a:xfrm>
              <a:prstGeom prst="rect">
                <a:avLst/>
              </a:prstGeom>
            </p:spPr>
          </p:pic>
        </p:grp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7B871F97-BCCC-4FDF-B507-7A75EC53B64D}"/>
              </a:ext>
            </a:extLst>
          </p:cNvPr>
          <p:cNvGrpSpPr/>
          <p:nvPr/>
        </p:nvGrpSpPr>
        <p:grpSpPr>
          <a:xfrm>
            <a:off x="2358438" y="2293443"/>
            <a:ext cx="3138558" cy="1660681"/>
            <a:chOff x="2358438" y="2293443"/>
            <a:chExt cx="3138558" cy="1660681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DB6EFC0F-33A4-4C5A-8C4A-EB0B5A680CA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33605" y="2293443"/>
              <a:ext cx="1094112" cy="80663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920FD6A2-37F6-43B1-834C-582C6E3C5AB8}"/>
                </a:ext>
              </a:extLst>
            </p:cNvPr>
            <p:cNvCxnSpPr>
              <a:cxnSpLocks/>
            </p:cNvCxnSpPr>
            <p:nvPr/>
          </p:nvCxnSpPr>
          <p:spPr>
            <a:xfrm>
              <a:off x="3907809" y="2293443"/>
              <a:ext cx="1095175" cy="84991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Picture 33" descr="A silver coin with a person's head on it&#10;&#10;Description automatically generated with low confidence">
              <a:extLst>
                <a:ext uri="{FF2B5EF4-FFF2-40B4-BE49-F238E27FC236}">
                  <a16:creationId xmlns:a16="http://schemas.microsoft.com/office/drawing/2014/main" id="{F492E4A1-8408-422A-982F-79C9DB1CF1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022" b="95330" l="811" r="96757">
                          <a14:foregroundMark x1="47838" y1="20055" x2="34595" y2="37912"/>
                          <a14:foregroundMark x1="34595" y1="37912" x2="50811" y2="45604"/>
                          <a14:foregroundMark x1="50811" y1="45604" x2="51081" y2="45055"/>
                          <a14:foregroundMark x1="44595" y1="3571" x2="26757" y2="7967"/>
                          <a14:foregroundMark x1="6786" y1="27198" x2="6216" y2="27747"/>
                          <a14:foregroundMark x1="7072" y1="26923" x2="6786" y2="27198"/>
                          <a14:foregroundMark x1="7928" y1="26099" x2="7072" y2="26923"/>
                          <a14:foregroundMark x1="26757" y1="7967" x2="7928" y2="26099"/>
                          <a14:foregroundMark x1="6109" y1="28297" x2="1622" y2="51374"/>
                          <a14:foregroundMark x1="6163" y1="28022" x2="6109" y2="28297"/>
                          <a14:foregroundMark x1="6216" y1="27747" x2="6163" y2="28022"/>
                          <a14:foregroundMark x1="5887" y1="71154" x2="5946" y2="71429"/>
                          <a14:foregroundMark x1="5828" y1="70879" x2="5887" y2="71154"/>
                          <a14:foregroundMark x1="2452" y1="55220" x2="5828" y2="70879"/>
                          <a14:foregroundMark x1="2274" y1="54396" x2="2452" y2="55220"/>
                          <a14:foregroundMark x1="2155" y1="53846" x2="2274" y2="54396"/>
                          <a14:foregroundMark x1="2096" y1="53571" x2="2155" y2="53846"/>
                          <a14:foregroundMark x1="1918" y1="52747" x2="2096" y2="53571"/>
                          <a14:foregroundMark x1="1800" y1="52198" x2="1918" y2="52747"/>
                          <a14:foregroundMark x1="1622" y1="51374" x2="1800" y2="52198"/>
                          <a14:foregroundMark x1="7009" y1="72253" x2="33243" y2="92582"/>
                          <a14:foregroundMark x1="6299" y1="71703" x2="7009" y2="72253"/>
                          <a14:foregroundMark x1="5946" y1="71429" x2="6299" y2="71703"/>
                          <a14:foregroundMark x1="33243" y1="92582" x2="50270" y2="97802"/>
                          <a14:foregroundMark x1="50270" y1="97802" x2="70270" y2="91758"/>
                          <a14:foregroundMark x1="70270" y1="91758" x2="84324" y2="75824"/>
                          <a14:foregroundMark x1="84324" y1="75824" x2="86486" y2="56044"/>
                          <a14:foregroundMark x1="86486" y1="56044" x2="64324" y2="48077"/>
                          <a14:foregroundMark x1="64324" y1="48077" x2="58108" y2="57418"/>
                          <a14:foregroundMark x1="25405" y1="87088" x2="46757" y2="95604"/>
                          <a14:foregroundMark x1="46757" y1="95604" x2="55405" y2="95055"/>
                          <a14:foregroundMark x1="18378" y1="72802" x2="10270" y2="42582"/>
                          <a14:foregroundMark x1="10270" y1="42582" x2="12703" y2="34066"/>
                          <a14:foregroundMark x1="28919" y1="6868" x2="50541" y2="3022"/>
                          <a14:foregroundMark x1="50541" y1="3022" x2="71081" y2="10989"/>
                          <a14:foregroundMark x1="71081" y1="10989" x2="84324" y2="30495"/>
                          <a14:foregroundMark x1="84324" y1="30495" x2="79730" y2="58516"/>
                          <a14:foregroundMark x1="79730" y1="58516" x2="53243" y2="38462"/>
                          <a14:foregroundMark x1="53243" y1="38462" x2="58108" y2="21154"/>
                          <a14:foregroundMark x1="58108" y1="21154" x2="69459" y2="15934"/>
                          <a14:foregroundMark x1="86486" y1="38187" x2="90541" y2="58791"/>
                          <a14:foregroundMark x1="10000" y1="28297" x2="4324" y2="45330"/>
                          <a14:foregroundMark x1="6768" y1="54396" x2="9730" y2="65385"/>
                          <a14:foregroundMark x1="6620" y1="53846" x2="6768" y2="54396"/>
                          <a14:foregroundMark x1="6323" y1="52747" x2="6620" y2="53846"/>
                          <a14:foregroundMark x1="6175" y1="52198" x2="6323" y2="52747"/>
                          <a14:foregroundMark x1="4324" y1="45330" x2="6175" y2="52198"/>
                          <a14:foregroundMark x1="9730" y1="65385" x2="21081" y2="36264"/>
                          <a14:foregroundMark x1="21081" y1="36264" x2="9189" y2="29396"/>
                          <a14:foregroundMark x1="901" y1="53846" x2="811" y2="54121"/>
                          <a14:foregroundMark x1="991" y1="53571" x2="901" y2="53846"/>
                          <a14:foregroundMark x1="1262" y1="52747" x2="991" y2="53571"/>
                          <a14:foregroundMark x1="1442" y1="52198" x2="1262" y2="52747"/>
                          <a14:foregroundMark x1="7568" y1="33516" x2="1442" y2="52198"/>
                          <a14:foregroundMark x1="1556" y1="55220" x2="9189" y2="66484"/>
                          <a14:foregroundMark x1="997" y1="54396" x2="1556" y2="55220"/>
                          <a14:foregroundMark x1="811" y1="54121" x2="997" y2="54396"/>
                          <a14:foregroundMark x1="90811" y1="25824" x2="96757" y2="47802"/>
                          <a14:foregroundMark x1="96757" y1="47802" x2="89730" y2="69780"/>
                          <a14:foregroundMark x1="89730" y1="69780" x2="88108" y2="70879"/>
                          <a14:backgroundMark x1="5946" y1="27198" x2="5946" y2="27198"/>
                          <a14:backgroundMark x1="541" y1="52198" x2="541" y2="52198"/>
                          <a14:backgroundMark x1="541" y1="53571" x2="541" y2="53571"/>
                          <a14:backgroundMark x1="811" y1="55220" x2="811" y2="55220"/>
                          <a14:backgroundMark x1="5946" y1="71154" x2="5946" y2="71154"/>
                          <a14:backgroundMark x1="5405" y1="70879" x2="5405" y2="70879"/>
                          <a14:backgroundMark x1="5946" y1="28297" x2="5946" y2="28297"/>
                          <a14:backgroundMark x1="7027" y1="26923" x2="7027" y2="26923"/>
                          <a14:backgroundMark x1="45946" y1="0" x2="45946" y2="0"/>
                          <a14:backgroundMark x1="52162" y1="275" x2="52162" y2="275"/>
                          <a14:backgroundMark x1="5676" y1="72253" x2="5676" y2="72253"/>
                          <a14:backgroundMark x1="5676" y1="71703" x2="5676" y2="71703"/>
                          <a14:backgroundMark x1="1081" y1="54396" x2="1081" y2="54396"/>
                          <a14:backgroundMark x1="811" y1="53846" x2="811" y2="53846"/>
                          <a14:backgroundMark x1="1081" y1="52747" x2="1081" y2="52747"/>
                          <a14:backgroundMark x1="5946" y1="28022" x2="5946" y2="28022"/>
                          <a14:backgroundMark x1="7297" y1="26099" x2="7297" y2="260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8438" y="2982124"/>
              <a:ext cx="988023" cy="972000"/>
            </a:xfrm>
            <a:prstGeom prst="rect">
              <a:avLst/>
            </a:prstGeom>
          </p:spPr>
        </p:pic>
        <p:pic>
          <p:nvPicPr>
            <p:cNvPr id="51" name="Picture 50" descr="A silver coin with a person's head on it&#10;&#10;Description automatically generated with low confidence">
              <a:extLst>
                <a:ext uri="{FF2B5EF4-FFF2-40B4-BE49-F238E27FC236}">
                  <a16:creationId xmlns:a16="http://schemas.microsoft.com/office/drawing/2014/main" id="{DF9B3FE6-6067-43E4-98C7-810DFD6C5D0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022" b="95330" l="811" r="96757">
                          <a14:foregroundMark x1="47838" y1="20055" x2="34595" y2="37912"/>
                          <a14:foregroundMark x1="34595" y1="37912" x2="50811" y2="45604"/>
                          <a14:foregroundMark x1="50811" y1="45604" x2="51081" y2="45055"/>
                          <a14:foregroundMark x1="44595" y1="3571" x2="26757" y2="7967"/>
                          <a14:foregroundMark x1="6786" y1="27198" x2="6216" y2="27747"/>
                          <a14:foregroundMark x1="7072" y1="26923" x2="6786" y2="27198"/>
                          <a14:foregroundMark x1="7928" y1="26099" x2="7072" y2="26923"/>
                          <a14:foregroundMark x1="26757" y1="7967" x2="7928" y2="26099"/>
                          <a14:foregroundMark x1="6109" y1="28297" x2="1622" y2="51374"/>
                          <a14:foregroundMark x1="6163" y1="28022" x2="6109" y2="28297"/>
                          <a14:foregroundMark x1="6216" y1="27747" x2="6163" y2="28022"/>
                          <a14:foregroundMark x1="5887" y1="71154" x2="5946" y2="71429"/>
                          <a14:foregroundMark x1="5828" y1="70879" x2="5887" y2="71154"/>
                          <a14:foregroundMark x1="2452" y1="55220" x2="5828" y2="70879"/>
                          <a14:foregroundMark x1="2274" y1="54396" x2="2452" y2="55220"/>
                          <a14:foregroundMark x1="2155" y1="53846" x2="2274" y2="54396"/>
                          <a14:foregroundMark x1="2096" y1="53571" x2="2155" y2="53846"/>
                          <a14:foregroundMark x1="1918" y1="52747" x2="2096" y2="53571"/>
                          <a14:foregroundMark x1="1800" y1="52198" x2="1918" y2="52747"/>
                          <a14:foregroundMark x1="1622" y1="51374" x2="1800" y2="52198"/>
                          <a14:foregroundMark x1="7009" y1="72253" x2="33243" y2="92582"/>
                          <a14:foregroundMark x1="6299" y1="71703" x2="7009" y2="72253"/>
                          <a14:foregroundMark x1="5946" y1="71429" x2="6299" y2="71703"/>
                          <a14:foregroundMark x1="33243" y1="92582" x2="50270" y2="97802"/>
                          <a14:foregroundMark x1="50270" y1="97802" x2="70270" y2="91758"/>
                          <a14:foregroundMark x1="70270" y1="91758" x2="84324" y2="75824"/>
                          <a14:foregroundMark x1="84324" y1="75824" x2="86486" y2="56044"/>
                          <a14:foregroundMark x1="86486" y1="56044" x2="64324" y2="48077"/>
                          <a14:foregroundMark x1="64324" y1="48077" x2="58108" y2="57418"/>
                          <a14:foregroundMark x1="25405" y1="87088" x2="46757" y2="95604"/>
                          <a14:foregroundMark x1="46757" y1="95604" x2="55405" y2="95055"/>
                          <a14:foregroundMark x1="18378" y1="72802" x2="10270" y2="42582"/>
                          <a14:foregroundMark x1="10270" y1="42582" x2="12703" y2="34066"/>
                          <a14:foregroundMark x1="28919" y1="6868" x2="50541" y2="3022"/>
                          <a14:foregroundMark x1="50541" y1="3022" x2="71081" y2="10989"/>
                          <a14:foregroundMark x1="71081" y1="10989" x2="84324" y2="30495"/>
                          <a14:foregroundMark x1="84324" y1="30495" x2="79730" y2="58516"/>
                          <a14:foregroundMark x1="79730" y1="58516" x2="53243" y2="38462"/>
                          <a14:foregroundMark x1="53243" y1="38462" x2="58108" y2="21154"/>
                          <a14:foregroundMark x1="58108" y1="21154" x2="69459" y2="15934"/>
                          <a14:foregroundMark x1="86486" y1="38187" x2="90541" y2="58791"/>
                          <a14:foregroundMark x1="10000" y1="28297" x2="4324" y2="45330"/>
                          <a14:foregroundMark x1="6768" y1="54396" x2="9730" y2="65385"/>
                          <a14:foregroundMark x1="6620" y1="53846" x2="6768" y2="54396"/>
                          <a14:foregroundMark x1="6323" y1="52747" x2="6620" y2="53846"/>
                          <a14:foregroundMark x1="6175" y1="52198" x2="6323" y2="52747"/>
                          <a14:foregroundMark x1="4324" y1="45330" x2="6175" y2="52198"/>
                          <a14:foregroundMark x1="9730" y1="65385" x2="21081" y2="36264"/>
                          <a14:foregroundMark x1="21081" y1="36264" x2="9189" y2="29396"/>
                          <a14:foregroundMark x1="901" y1="53846" x2="811" y2="54121"/>
                          <a14:foregroundMark x1="991" y1="53571" x2="901" y2="53846"/>
                          <a14:foregroundMark x1="1262" y1="52747" x2="991" y2="53571"/>
                          <a14:foregroundMark x1="1442" y1="52198" x2="1262" y2="52747"/>
                          <a14:foregroundMark x1="7568" y1="33516" x2="1442" y2="52198"/>
                          <a14:foregroundMark x1="1556" y1="55220" x2="9189" y2="66484"/>
                          <a14:foregroundMark x1="997" y1="54396" x2="1556" y2="55220"/>
                          <a14:foregroundMark x1="811" y1="54121" x2="997" y2="54396"/>
                          <a14:foregroundMark x1="90811" y1="25824" x2="96757" y2="47802"/>
                          <a14:foregroundMark x1="96757" y1="47802" x2="89730" y2="69780"/>
                          <a14:foregroundMark x1="89730" y1="69780" x2="88108" y2="70879"/>
                          <a14:backgroundMark x1="5946" y1="27198" x2="5946" y2="27198"/>
                          <a14:backgroundMark x1="541" y1="52198" x2="541" y2="52198"/>
                          <a14:backgroundMark x1="541" y1="53571" x2="541" y2="53571"/>
                          <a14:backgroundMark x1="811" y1="55220" x2="811" y2="55220"/>
                          <a14:backgroundMark x1="5946" y1="71154" x2="5946" y2="71154"/>
                          <a14:backgroundMark x1="5405" y1="70879" x2="5405" y2="70879"/>
                          <a14:backgroundMark x1="5946" y1="28297" x2="5946" y2="28297"/>
                          <a14:backgroundMark x1="7027" y1="26923" x2="7027" y2="26923"/>
                          <a14:backgroundMark x1="45946" y1="0" x2="45946" y2="0"/>
                          <a14:backgroundMark x1="52162" y1="275" x2="52162" y2="275"/>
                          <a14:backgroundMark x1="5676" y1="72253" x2="5676" y2="72253"/>
                          <a14:backgroundMark x1="5676" y1="71703" x2="5676" y2="71703"/>
                          <a14:backgroundMark x1="1081" y1="54396" x2="1081" y2="54396"/>
                          <a14:backgroundMark x1="811" y1="53846" x2="811" y2="53846"/>
                          <a14:backgroundMark x1="1081" y1="52747" x2="1081" y2="52747"/>
                          <a14:backgroundMark x1="5946" y1="28022" x2="5946" y2="28022"/>
                          <a14:backgroundMark x1="7297" y1="26099" x2="7297" y2="260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8973" y="2982124"/>
              <a:ext cx="988023" cy="972000"/>
            </a:xfrm>
            <a:prstGeom prst="rect">
              <a:avLst/>
            </a:prstGeom>
          </p:spPr>
        </p:pic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F4A4ACAF-6FBC-4909-8E00-4370269CAB32}"/>
              </a:ext>
            </a:extLst>
          </p:cNvPr>
          <p:cNvGrpSpPr/>
          <p:nvPr/>
        </p:nvGrpSpPr>
        <p:grpSpPr>
          <a:xfrm>
            <a:off x="6695007" y="2293443"/>
            <a:ext cx="3138558" cy="1660681"/>
            <a:chOff x="6695007" y="2293443"/>
            <a:chExt cx="3138558" cy="1660681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4EB5D95-9106-4DCC-B641-8A60747DC4E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70174" y="2293443"/>
              <a:ext cx="1094112" cy="80663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9367F8AC-8C72-48AA-BDEB-020C4A4B9BEE}"/>
                </a:ext>
              </a:extLst>
            </p:cNvPr>
            <p:cNvCxnSpPr>
              <a:cxnSpLocks/>
            </p:cNvCxnSpPr>
            <p:nvPr/>
          </p:nvCxnSpPr>
          <p:spPr>
            <a:xfrm>
              <a:off x="8244378" y="2293443"/>
              <a:ext cx="1095175" cy="84991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1" name="Picture 80" descr="A silver coin with a person's head on it&#10;&#10;Description automatically generated with low confidence">
              <a:extLst>
                <a:ext uri="{FF2B5EF4-FFF2-40B4-BE49-F238E27FC236}">
                  <a16:creationId xmlns:a16="http://schemas.microsoft.com/office/drawing/2014/main" id="{85832D70-A2E7-4FF0-A976-C3E8DF1BD84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022" b="95330" l="811" r="96757">
                          <a14:foregroundMark x1="47838" y1="20055" x2="34595" y2="37912"/>
                          <a14:foregroundMark x1="34595" y1="37912" x2="50811" y2="45604"/>
                          <a14:foregroundMark x1="50811" y1="45604" x2="51081" y2="45055"/>
                          <a14:foregroundMark x1="44595" y1="3571" x2="26757" y2="7967"/>
                          <a14:foregroundMark x1="6786" y1="27198" x2="6216" y2="27747"/>
                          <a14:foregroundMark x1="7072" y1="26923" x2="6786" y2="27198"/>
                          <a14:foregroundMark x1="7928" y1="26099" x2="7072" y2="26923"/>
                          <a14:foregroundMark x1="26757" y1="7967" x2="7928" y2="26099"/>
                          <a14:foregroundMark x1="6109" y1="28297" x2="1622" y2="51374"/>
                          <a14:foregroundMark x1="6163" y1="28022" x2="6109" y2="28297"/>
                          <a14:foregroundMark x1="6216" y1="27747" x2="6163" y2="28022"/>
                          <a14:foregroundMark x1="5887" y1="71154" x2="5946" y2="71429"/>
                          <a14:foregroundMark x1="5828" y1="70879" x2="5887" y2="71154"/>
                          <a14:foregroundMark x1="2452" y1="55220" x2="5828" y2="70879"/>
                          <a14:foregroundMark x1="2274" y1="54396" x2="2452" y2="55220"/>
                          <a14:foregroundMark x1="2155" y1="53846" x2="2274" y2="54396"/>
                          <a14:foregroundMark x1="2096" y1="53571" x2="2155" y2="53846"/>
                          <a14:foregroundMark x1="1918" y1="52747" x2="2096" y2="53571"/>
                          <a14:foregroundMark x1="1800" y1="52198" x2="1918" y2="52747"/>
                          <a14:foregroundMark x1="1622" y1="51374" x2="1800" y2="52198"/>
                          <a14:foregroundMark x1="7009" y1="72253" x2="33243" y2="92582"/>
                          <a14:foregroundMark x1="6299" y1="71703" x2="7009" y2="72253"/>
                          <a14:foregroundMark x1="5946" y1="71429" x2="6299" y2="71703"/>
                          <a14:foregroundMark x1="33243" y1="92582" x2="50270" y2="97802"/>
                          <a14:foregroundMark x1="50270" y1="97802" x2="70270" y2="91758"/>
                          <a14:foregroundMark x1="70270" y1="91758" x2="84324" y2="75824"/>
                          <a14:foregroundMark x1="84324" y1="75824" x2="86486" y2="56044"/>
                          <a14:foregroundMark x1="86486" y1="56044" x2="64324" y2="48077"/>
                          <a14:foregroundMark x1="64324" y1="48077" x2="58108" y2="57418"/>
                          <a14:foregroundMark x1="25405" y1="87088" x2="46757" y2="95604"/>
                          <a14:foregroundMark x1="46757" y1="95604" x2="55405" y2="95055"/>
                          <a14:foregroundMark x1="18378" y1="72802" x2="10270" y2="42582"/>
                          <a14:foregroundMark x1="10270" y1="42582" x2="12703" y2="34066"/>
                          <a14:foregroundMark x1="28919" y1="6868" x2="50541" y2="3022"/>
                          <a14:foregroundMark x1="50541" y1="3022" x2="71081" y2="10989"/>
                          <a14:foregroundMark x1="71081" y1="10989" x2="84324" y2="30495"/>
                          <a14:foregroundMark x1="84324" y1="30495" x2="79730" y2="58516"/>
                          <a14:foregroundMark x1="79730" y1="58516" x2="53243" y2="38462"/>
                          <a14:foregroundMark x1="53243" y1="38462" x2="58108" y2="21154"/>
                          <a14:foregroundMark x1="58108" y1="21154" x2="69459" y2="15934"/>
                          <a14:foregroundMark x1="86486" y1="38187" x2="90541" y2="58791"/>
                          <a14:foregroundMark x1="10000" y1="28297" x2="4324" y2="45330"/>
                          <a14:foregroundMark x1="6768" y1="54396" x2="9730" y2="65385"/>
                          <a14:foregroundMark x1="6620" y1="53846" x2="6768" y2="54396"/>
                          <a14:foregroundMark x1="6323" y1="52747" x2="6620" y2="53846"/>
                          <a14:foregroundMark x1="6175" y1="52198" x2="6323" y2="52747"/>
                          <a14:foregroundMark x1="4324" y1="45330" x2="6175" y2="52198"/>
                          <a14:foregroundMark x1="9730" y1="65385" x2="21081" y2="36264"/>
                          <a14:foregroundMark x1="21081" y1="36264" x2="9189" y2="29396"/>
                          <a14:foregroundMark x1="901" y1="53846" x2="811" y2="54121"/>
                          <a14:foregroundMark x1="991" y1="53571" x2="901" y2="53846"/>
                          <a14:foregroundMark x1="1262" y1="52747" x2="991" y2="53571"/>
                          <a14:foregroundMark x1="1442" y1="52198" x2="1262" y2="52747"/>
                          <a14:foregroundMark x1="7568" y1="33516" x2="1442" y2="52198"/>
                          <a14:foregroundMark x1="1556" y1="55220" x2="9189" y2="66484"/>
                          <a14:foregroundMark x1="997" y1="54396" x2="1556" y2="55220"/>
                          <a14:foregroundMark x1="811" y1="54121" x2="997" y2="54396"/>
                          <a14:foregroundMark x1="90811" y1="25824" x2="96757" y2="47802"/>
                          <a14:foregroundMark x1="96757" y1="47802" x2="89730" y2="69780"/>
                          <a14:foregroundMark x1="89730" y1="69780" x2="88108" y2="70879"/>
                          <a14:backgroundMark x1="5946" y1="27198" x2="5946" y2="27198"/>
                          <a14:backgroundMark x1="541" y1="52198" x2="541" y2="52198"/>
                          <a14:backgroundMark x1="541" y1="53571" x2="541" y2="53571"/>
                          <a14:backgroundMark x1="811" y1="55220" x2="811" y2="55220"/>
                          <a14:backgroundMark x1="5946" y1="71154" x2="5946" y2="71154"/>
                          <a14:backgroundMark x1="5405" y1="70879" x2="5405" y2="70879"/>
                          <a14:backgroundMark x1="5946" y1="28297" x2="5946" y2="28297"/>
                          <a14:backgroundMark x1="7027" y1="26923" x2="7027" y2="26923"/>
                          <a14:backgroundMark x1="45946" y1="0" x2="45946" y2="0"/>
                          <a14:backgroundMark x1="52162" y1="275" x2="52162" y2="275"/>
                          <a14:backgroundMark x1="5676" y1="72253" x2="5676" y2="72253"/>
                          <a14:backgroundMark x1="5676" y1="71703" x2="5676" y2="71703"/>
                          <a14:backgroundMark x1="1081" y1="54396" x2="1081" y2="54396"/>
                          <a14:backgroundMark x1="811" y1="53846" x2="811" y2="53846"/>
                          <a14:backgroundMark x1="1081" y1="52747" x2="1081" y2="52747"/>
                          <a14:backgroundMark x1="5946" y1="28022" x2="5946" y2="28022"/>
                          <a14:backgroundMark x1="7297" y1="26099" x2="7297" y2="260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5007" y="2982124"/>
              <a:ext cx="988023" cy="972000"/>
            </a:xfrm>
            <a:prstGeom prst="rect">
              <a:avLst/>
            </a:prstGeom>
          </p:spPr>
        </p:pic>
        <p:pic>
          <p:nvPicPr>
            <p:cNvPr id="74" name="Picture 73" descr="A silver coin with a person's head on it&#10;&#10;Description automatically generated with low confidence">
              <a:extLst>
                <a:ext uri="{FF2B5EF4-FFF2-40B4-BE49-F238E27FC236}">
                  <a16:creationId xmlns:a16="http://schemas.microsoft.com/office/drawing/2014/main" id="{7475EAB8-013A-4374-B529-70AB45152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022" b="95330" l="811" r="96757">
                          <a14:foregroundMark x1="47838" y1="20055" x2="34595" y2="37912"/>
                          <a14:foregroundMark x1="34595" y1="37912" x2="50811" y2="45604"/>
                          <a14:foregroundMark x1="50811" y1="45604" x2="51081" y2="45055"/>
                          <a14:foregroundMark x1="44595" y1="3571" x2="26757" y2="7967"/>
                          <a14:foregroundMark x1="6786" y1="27198" x2="6216" y2="27747"/>
                          <a14:foregroundMark x1="7072" y1="26923" x2="6786" y2="27198"/>
                          <a14:foregroundMark x1="7928" y1="26099" x2="7072" y2="26923"/>
                          <a14:foregroundMark x1="26757" y1="7967" x2="7928" y2="26099"/>
                          <a14:foregroundMark x1="6109" y1="28297" x2="1622" y2="51374"/>
                          <a14:foregroundMark x1="6163" y1="28022" x2="6109" y2="28297"/>
                          <a14:foregroundMark x1="6216" y1="27747" x2="6163" y2="28022"/>
                          <a14:foregroundMark x1="5887" y1="71154" x2="5946" y2="71429"/>
                          <a14:foregroundMark x1="5828" y1="70879" x2="5887" y2="71154"/>
                          <a14:foregroundMark x1="2452" y1="55220" x2="5828" y2="70879"/>
                          <a14:foregroundMark x1="2274" y1="54396" x2="2452" y2="55220"/>
                          <a14:foregroundMark x1="2155" y1="53846" x2="2274" y2="54396"/>
                          <a14:foregroundMark x1="2096" y1="53571" x2="2155" y2="53846"/>
                          <a14:foregroundMark x1="1918" y1="52747" x2="2096" y2="53571"/>
                          <a14:foregroundMark x1="1800" y1="52198" x2="1918" y2="52747"/>
                          <a14:foregroundMark x1="1622" y1="51374" x2="1800" y2="52198"/>
                          <a14:foregroundMark x1="7009" y1="72253" x2="33243" y2="92582"/>
                          <a14:foregroundMark x1="6299" y1="71703" x2="7009" y2="72253"/>
                          <a14:foregroundMark x1="5946" y1="71429" x2="6299" y2="71703"/>
                          <a14:foregroundMark x1="33243" y1="92582" x2="50270" y2="97802"/>
                          <a14:foregroundMark x1="50270" y1="97802" x2="70270" y2="91758"/>
                          <a14:foregroundMark x1="70270" y1="91758" x2="84324" y2="75824"/>
                          <a14:foregroundMark x1="84324" y1="75824" x2="86486" y2="56044"/>
                          <a14:foregroundMark x1="86486" y1="56044" x2="64324" y2="48077"/>
                          <a14:foregroundMark x1="64324" y1="48077" x2="58108" y2="57418"/>
                          <a14:foregroundMark x1="25405" y1="87088" x2="46757" y2="95604"/>
                          <a14:foregroundMark x1="46757" y1="95604" x2="55405" y2="95055"/>
                          <a14:foregroundMark x1="18378" y1="72802" x2="10270" y2="42582"/>
                          <a14:foregroundMark x1="10270" y1="42582" x2="12703" y2="34066"/>
                          <a14:foregroundMark x1="28919" y1="6868" x2="50541" y2="3022"/>
                          <a14:foregroundMark x1="50541" y1="3022" x2="71081" y2="10989"/>
                          <a14:foregroundMark x1="71081" y1="10989" x2="84324" y2="30495"/>
                          <a14:foregroundMark x1="84324" y1="30495" x2="79730" y2="58516"/>
                          <a14:foregroundMark x1="79730" y1="58516" x2="53243" y2="38462"/>
                          <a14:foregroundMark x1="53243" y1="38462" x2="58108" y2="21154"/>
                          <a14:foregroundMark x1="58108" y1="21154" x2="69459" y2="15934"/>
                          <a14:foregroundMark x1="86486" y1="38187" x2="90541" y2="58791"/>
                          <a14:foregroundMark x1="10000" y1="28297" x2="4324" y2="45330"/>
                          <a14:foregroundMark x1="6768" y1="54396" x2="9730" y2="65385"/>
                          <a14:foregroundMark x1="6620" y1="53846" x2="6768" y2="54396"/>
                          <a14:foregroundMark x1="6323" y1="52747" x2="6620" y2="53846"/>
                          <a14:foregroundMark x1="6175" y1="52198" x2="6323" y2="52747"/>
                          <a14:foregroundMark x1="4324" y1="45330" x2="6175" y2="52198"/>
                          <a14:foregroundMark x1="9730" y1="65385" x2="21081" y2="36264"/>
                          <a14:foregroundMark x1="21081" y1="36264" x2="9189" y2="29396"/>
                          <a14:foregroundMark x1="901" y1="53846" x2="811" y2="54121"/>
                          <a14:foregroundMark x1="991" y1="53571" x2="901" y2="53846"/>
                          <a14:foregroundMark x1="1262" y1="52747" x2="991" y2="53571"/>
                          <a14:foregroundMark x1="1442" y1="52198" x2="1262" y2="52747"/>
                          <a14:foregroundMark x1="7568" y1="33516" x2="1442" y2="52198"/>
                          <a14:foregroundMark x1="1556" y1="55220" x2="9189" y2="66484"/>
                          <a14:foregroundMark x1="997" y1="54396" x2="1556" y2="55220"/>
                          <a14:foregroundMark x1="811" y1="54121" x2="997" y2="54396"/>
                          <a14:foregroundMark x1="90811" y1="25824" x2="96757" y2="47802"/>
                          <a14:foregroundMark x1="96757" y1="47802" x2="89730" y2="69780"/>
                          <a14:foregroundMark x1="89730" y1="69780" x2="88108" y2="70879"/>
                          <a14:backgroundMark x1="5946" y1="27198" x2="5946" y2="27198"/>
                          <a14:backgroundMark x1="541" y1="52198" x2="541" y2="52198"/>
                          <a14:backgroundMark x1="541" y1="53571" x2="541" y2="53571"/>
                          <a14:backgroundMark x1="811" y1="55220" x2="811" y2="55220"/>
                          <a14:backgroundMark x1="5946" y1="71154" x2="5946" y2="71154"/>
                          <a14:backgroundMark x1="5405" y1="70879" x2="5405" y2="70879"/>
                          <a14:backgroundMark x1="5946" y1="28297" x2="5946" y2="28297"/>
                          <a14:backgroundMark x1="7027" y1="26923" x2="7027" y2="26923"/>
                          <a14:backgroundMark x1="45946" y1="0" x2="45946" y2="0"/>
                          <a14:backgroundMark x1="52162" y1="275" x2="52162" y2="275"/>
                          <a14:backgroundMark x1="5676" y1="72253" x2="5676" y2="72253"/>
                          <a14:backgroundMark x1="5676" y1="71703" x2="5676" y2="71703"/>
                          <a14:backgroundMark x1="1081" y1="54396" x2="1081" y2="54396"/>
                          <a14:backgroundMark x1="811" y1="53846" x2="811" y2="53846"/>
                          <a14:backgroundMark x1="1081" y1="52747" x2="1081" y2="52747"/>
                          <a14:backgroundMark x1="5946" y1="28022" x2="5946" y2="28022"/>
                          <a14:backgroundMark x1="7297" y1="26099" x2="7297" y2="260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5542" y="2982124"/>
              <a:ext cx="988023" cy="972000"/>
            </a:xfrm>
            <a:prstGeom prst="rect">
              <a:avLst/>
            </a:prstGeom>
          </p:spPr>
        </p:pic>
      </p:grpSp>
      <p:pic>
        <p:nvPicPr>
          <p:cNvPr id="33" name="Picture 32" descr="A couple of gold coins&#10;&#10;Description automatically generated with low confidence">
            <a:extLst>
              <a:ext uri="{FF2B5EF4-FFF2-40B4-BE49-F238E27FC236}">
                <a16:creationId xmlns:a16="http://schemas.microsoft.com/office/drawing/2014/main" id="{3E57D645-B4F8-4259-97AA-62CDEA3C767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708" b="98419" l="49778" r="98556">
                        <a14:foregroundMark x1="64667" y1="75099" x2="54222" y2="39921"/>
                        <a14:foregroundMark x1="54222" y1="39921" x2="71333" y2="16798"/>
                        <a14:foregroundMark x1="71333" y1="16798" x2="84778" y2="36166"/>
                        <a14:foregroundMark x1="84778" y1="36166" x2="87333" y2="69763"/>
                        <a14:foregroundMark x1="87333" y1="69763" x2="73111" y2="87549"/>
                        <a14:foregroundMark x1="73111" y1="87549" x2="53333" y2="68775"/>
                        <a14:foregroundMark x1="53333" y1="68775" x2="50683" y2="37396"/>
                        <a14:foregroundMark x1="54573" y1="25022" x2="65778" y2="21146"/>
                        <a14:foregroundMark x1="74000" y1="24111" x2="72680" y2="12653"/>
                        <a14:foregroundMark x1="71000" y1="23123" x2="92222" y2="56126"/>
                        <a14:foregroundMark x1="92222" y1="56126" x2="98556" y2="58103"/>
                        <a14:foregroundMark x1="74000" y1="71739" x2="70667" y2="98419"/>
                        <a14:foregroundMark x1="62000" y1="49407" x2="57333" y2="43478"/>
                        <a14:foregroundMark x1="57111" y1="43478" x2="54556" y2="47431"/>
                        <a14:foregroundMark x1="54556" y1="47826" x2="54556" y2="47826"/>
                        <a14:foregroundMark x1="54556" y1="49802" x2="54556" y2="49802"/>
                        <a14:backgroundMark x1="52778" y1="29051" x2="52778" y2="29051"/>
                        <a14:backgroundMark x1="52556" y1="28261" x2="50222" y2="30435"/>
                        <a14:backgroundMark x1="54222" y1="24308" x2="50556" y2="27273"/>
                        <a14:backgroundMark x1="49667" y1="30830" x2="54222" y2="20751"/>
                        <a14:backgroundMark x1="51667" y1="30830" x2="49556" y2="36166"/>
                        <a14:backgroundMark x1="71000" y1="8498" x2="76111" y2="9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54" t="12539" r="6827" b="11036"/>
          <a:stretch/>
        </p:blipFill>
        <p:spPr>
          <a:xfrm>
            <a:off x="3409993" y="1779931"/>
            <a:ext cx="1035448" cy="1027025"/>
          </a:xfrm>
          <a:prstGeom prst="rect">
            <a:avLst/>
          </a:prstGeom>
        </p:spPr>
      </p:pic>
      <p:pic>
        <p:nvPicPr>
          <p:cNvPr id="68" name="Picture 67" descr="A couple of gold coins&#10;&#10;Description automatically generated with low confidence">
            <a:extLst>
              <a:ext uri="{FF2B5EF4-FFF2-40B4-BE49-F238E27FC236}">
                <a16:creationId xmlns:a16="http://schemas.microsoft.com/office/drawing/2014/main" id="{F128025D-FD6D-4855-A55B-F9EDB943F6A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708" b="98419" l="49778" r="98556">
                        <a14:foregroundMark x1="64667" y1="75099" x2="54222" y2="39921"/>
                        <a14:foregroundMark x1="54222" y1="39921" x2="71333" y2="16798"/>
                        <a14:foregroundMark x1="71333" y1="16798" x2="84778" y2="36166"/>
                        <a14:foregroundMark x1="84778" y1="36166" x2="87333" y2="69763"/>
                        <a14:foregroundMark x1="87333" y1="69763" x2="73111" y2="87549"/>
                        <a14:foregroundMark x1="73111" y1="87549" x2="53333" y2="68775"/>
                        <a14:foregroundMark x1="53333" y1="68775" x2="50683" y2="37396"/>
                        <a14:foregroundMark x1="54573" y1="25022" x2="65778" y2="21146"/>
                        <a14:foregroundMark x1="74000" y1="24111" x2="72680" y2="12653"/>
                        <a14:foregroundMark x1="71000" y1="23123" x2="92222" y2="56126"/>
                        <a14:foregroundMark x1="92222" y1="56126" x2="98556" y2="58103"/>
                        <a14:foregroundMark x1="74000" y1="71739" x2="70667" y2="98419"/>
                        <a14:foregroundMark x1="62000" y1="49407" x2="57333" y2="43478"/>
                        <a14:foregroundMark x1="57111" y1="43478" x2="54556" y2="47431"/>
                        <a14:foregroundMark x1="54556" y1="47826" x2="54556" y2="47826"/>
                        <a14:foregroundMark x1="54556" y1="49802" x2="54556" y2="49802"/>
                        <a14:backgroundMark x1="52778" y1="29051" x2="52778" y2="29051"/>
                        <a14:backgroundMark x1="52556" y1="28261" x2="50222" y2="30435"/>
                        <a14:backgroundMark x1="54222" y1="24308" x2="50556" y2="27273"/>
                        <a14:backgroundMark x1="49667" y1="30830" x2="54222" y2="20751"/>
                        <a14:backgroundMark x1="51667" y1="30830" x2="49556" y2="36166"/>
                        <a14:backgroundMark x1="71000" y1="8498" x2="76111" y2="9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54" t="12539" r="6827" b="11036"/>
          <a:stretch/>
        </p:blipFill>
        <p:spPr>
          <a:xfrm>
            <a:off x="7746562" y="1779931"/>
            <a:ext cx="1035448" cy="102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9764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D9AE07B2-473C-4AAD-99D2-EB117FADDF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7" name="Picture 6" descr="Shape, rectangle&#10;&#10;Description automatically generated">
            <a:extLst>
              <a:ext uri="{FF2B5EF4-FFF2-40B4-BE49-F238E27FC236}">
                <a16:creationId xmlns:a16="http://schemas.microsoft.com/office/drawing/2014/main" id="{452A1DD8-7CEA-473D-848C-3E8EA8C02C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82" y="209897"/>
            <a:ext cx="11737838" cy="643820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6EC2448-98CD-493E-8FDE-38B987945D24}"/>
              </a:ext>
            </a:extLst>
          </p:cNvPr>
          <p:cNvGrpSpPr/>
          <p:nvPr/>
        </p:nvGrpSpPr>
        <p:grpSpPr>
          <a:xfrm>
            <a:off x="938983" y="699755"/>
            <a:ext cx="10314037" cy="850502"/>
            <a:chOff x="938983" y="699755"/>
            <a:chExt cx="10314037" cy="85050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4441BC7-6737-4CB5-A2E7-2876BCE6F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983" y="699755"/>
              <a:ext cx="10314037" cy="850502"/>
            </a:xfrm>
            <a:prstGeom prst="rect">
              <a:avLst/>
            </a:prstGeom>
          </p:spPr>
        </p:pic>
        <p:pic>
          <p:nvPicPr>
            <p:cNvPr id="11" name="Picture 10" descr="Icon&#10;&#10;Description automatically generated">
              <a:extLst>
                <a:ext uri="{FF2B5EF4-FFF2-40B4-BE49-F238E27FC236}">
                  <a16:creationId xmlns:a16="http://schemas.microsoft.com/office/drawing/2014/main" id="{782DD9A5-3AD2-435D-AB52-309DD6BA5E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90817" y="875800"/>
              <a:ext cx="480122" cy="498412"/>
            </a:xfrm>
            <a:prstGeom prst="rect">
              <a:avLst/>
            </a:prstGeom>
          </p:spPr>
        </p:pic>
        <p:pic>
          <p:nvPicPr>
            <p:cNvPr id="13" name="Picture 12" descr="Icon&#10;&#10;Description automatically generated">
              <a:extLst>
                <a:ext uri="{FF2B5EF4-FFF2-40B4-BE49-F238E27FC236}">
                  <a16:creationId xmlns:a16="http://schemas.microsoft.com/office/drawing/2014/main" id="{DD579D5A-60B0-493D-9741-7677C9B52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9297" y="875800"/>
              <a:ext cx="480122" cy="498412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90AE9B4-C6AF-4E61-9ACB-3B7EAE4E2114}"/>
              </a:ext>
            </a:extLst>
          </p:cNvPr>
          <p:cNvSpPr txBox="1"/>
          <p:nvPr/>
        </p:nvSpPr>
        <p:spPr>
          <a:xfrm>
            <a:off x="561332" y="850694"/>
            <a:ext cx="110693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เหรียญ 50 สตางค์ 4 เหรียญ แลกเหรียญ 2 บาทได้กี่เหรียญ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C2A5614-1EC5-41A2-9C5D-08374460AF45}"/>
              </a:ext>
            </a:extLst>
          </p:cNvPr>
          <p:cNvGrpSpPr/>
          <p:nvPr/>
        </p:nvGrpSpPr>
        <p:grpSpPr>
          <a:xfrm>
            <a:off x="793058" y="5497507"/>
            <a:ext cx="10675363" cy="802928"/>
            <a:chOff x="782898" y="5156388"/>
            <a:chExt cx="10675363" cy="80292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4079945-2BF0-423B-949A-4EFB39638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2898" y="5156388"/>
              <a:ext cx="10626203" cy="802928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D829EEE-CF93-4AA6-BBB5-EBD49A02AB76}"/>
                </a:ext>
              </a:extLst>
            </p:cNvPr>
            <p:cNvSpPr txBox="1"/>
            <p:nvPr/>
          </p:nvSpPr>
          <p:spPr>
            <a:xfrm>
              <a:off x="1021256" y="5278301"/>
              <a:ext cx="1043700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ดังนั้น เหรียญ 50 สตางค์ 4 เหรียญ แลกเหรียญ 2 บาทได้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B3B84A6B-38BF-48DB-834A-D952C489B91E}"/>
              </a:ext>
            </a:extLst>
          </p:cNvPr>
          <p:cNvSpPr txBox="1"/>
          <p:nvPr/>
        </p:nvSpPr>
        <p:spPr>
          <a:xfrm>
            <a:off x="9502243" y="5619420"/>
            <a:ext cx="18033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1 เหรียญ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793D249-DE40-4CF4-AA0B-6014F1486045}"/>
              </a:ext>
            </a:extLst>
          </p:cNvPr>
          <p:cNvGrpSpPr/>
          <p:nvPr/>
        </p:nvGrpSpPr>
        <p:grpSpPr>
          <a:xfrm>
            <a:off x="3307979" y="2561561"/>
            <a:ext cx="2628000" cy="1526848"/>
            <a:chOff x="3399419" y="2622521"/>
            <a:chExt cx="2628000" cy="1526848"/>
          </a:xfrm>
        </p:grpSpPr>
        <p:sp>
          <p:nvSpPr>
            <p:cNvPr id="3" name="Right Brace 2">
              <a:extLst>
                <a:ext uri="{FF2B5EF4-FFF2-40B4-BE49-F238E27FC236}">
                  <a16:creationId xmlns:a16="http://schemas.microsoft.com/office/drawing/2014/main" id="{95B21A1B-B0A8-4EF7-9E0C-D35404218BE7}"/>
                </a:ext>
              </a:extLst>
            </p:cNvPr>
            <p:cNvSpPr/>
            <p:nvPr/>
          </p:nvSpPr>
          <p:spPr>
            <a:xfrm rot="5400000">
              <a:off x="4515355" y="1506585"/>
              <a:ext cx="396127" cy="2628000"/>
            </a:xfrm>
            <a:prstGeom prst="rightBrace">
              <a:avLst>
                <a:gd name="adj1" fmla="val 8333"/>
                <a:gd name="adj2" fmla="val 49938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 descr="A silver coin with a person's head on it&#10;&#10;Description automatically generated with low confidence">
              <a:extLst>
                <a:ext uri="{FF2B5EF4-FFF2-40B4-BE49-F238E27FC236}">
                  <a16:creationId xmlns:a16="http://schemas.microsoft.com/office/drawing/2014/main" id="{D94AD86E-270A-4A63-8619-94E231BE5B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22" b="95330" l="811" r="96757">
                          <a14:foregroundMark x1="47838" y1="20055" x2="34595" y2="37912"/>
                          <a14:foregroundMark x1="34595" y1="37912" x2="50811" y2="45604"/>
                          <a14:foregroundMark x1="50811" y1="45604" x2="51081" y2="45055"/>
                          <a14:foregroundMark x1="44595" y1="3571" x2="26757" y2="7967"/>
                          <a14:foregroundMark x1="6786" y1="27198" x2="6216" y2="27747"/>
                          <a14:foregroundMark x1="7072" y1="26923" x2="6786" y2="27198"/>
                          <a14:foregroundMark x1="7928" y1="26099" x2="7072" y2="26923"/>
                          <a14:foregroundMark x1="26757" y1="7967" x2="7928" y2="26099"/>
                          <a14:foregroundMark x1="6109" y1="28297" x2="1622" y2="51374"/>
                          <a14:foregroundMark x1="6163" y1="28022" x2="6109" y2="28297"/>
                          <a14:foregroundMark x1="6216" y1="27747" x2="6163" y2="28022"/>
                          <a14:foregroundMark x1="5887" y1="71154" x2="5946" y2="71429"/>
                          <a14:foregroundMark x1="5828" y1="70879" x2="5887" y2="71154"/>
                          <a14:foregroundMark x1="2452" y1="55220" x2="5828" y2="70879"/>
                          <a14:foregroundMark x1="2274" y1="54396" x2="2452" y2="55220"/>
                          <a14:foregroundMark x1="2155" y1="53846" x2="2274" y2="54396"/>
                          <a14:foregroundMark x1="2096" y1="53571" x2="2155" y2="53846"/>
                          <a14:foregroundMark x1="1918" y1="52747" x2="2096" y2="53571"/>
                          <a14:foregroundMark x1="1800" y1="52198" x2="1918" y2="52747"/>
                          <a14:foregroundMark x1="1622" y1="51374" x2="1800" y2="52198"/>
                          <a14:foregroundMark x1="7009" y1="72253" x2="33243" y2="92582"/>
                          <a14:foregroundMark x1="6299" y1="71703" x2="7009" y2="72253"/>
                          <a14:foregroundMark x1="5946" y1="71429" x2="6299" y2="71703"/>
                          <a14:foregroundMark x1="33243" y1="92582" x2="50270" y2="97802"/>
                          <a14:foregroundMark x1="50270" y1="97802" x2="70270" y2="91758"/>
                          <a14:foregroundMark x1="70270" y1="91758" x2="84324" y2="75824"/>
                          <a14:foregroundMark x1="84324" y1="75824" x2="86486" y2="56044"/>
                          <a14:foregroundMark x1="86486" y1="56044" x2="64324" y2="48077"/>
                          <a14:foregroundMark x1="64324" y1="48077" x2="58108" y2="57418"/>
                          <a14:foregroundMark x1="25405" y1="87088" x2="46757" y2="95604"/>
                          <a14:foregroundMark x1="46757" y1="95604" x2="55405" y2="95055"/>
                          <a14:foregroundMark x1="18378" y1="72802" x2="10270" y2="42582"/>
                          <a14:foregroundMark x1="10270" y1="42582" x2="12703" y2="34066"/>
                          <a14:foregroundMark x1="28919" y1="6868" x2="50541" y2="3022"/>
                          <a14:foregroundMark x1="50541" y1="3022" x2="71081" y2="10989"/>
                          <a14:foregroundMark x1="71081" y1="10989" x2="84324" y2="30495"/>
                          <a14:foregroundMark x1="84324" y1="30495" x2="79730" y2="58516"/>
                          <a14:foregroundMark x1="79730" y1="58516" x2="53243" y2="38462"/>
                          <a14:foregroundMark x1="53243" y1="38462" x2="58108" y2="21154"/>
                          <a14:foregroundMark x1="58108" y1="21154" x2="69459" y2="15934"/>
                          <a14:foregroundMark x1="86486" y1="38187" x2="90541" y2="58791"/>
                          <a14:foregroundMark x1="10000" y1="28297" x2="4324" y2="45330"/>
                          <a14:foregroundMark x1="6768" y1="54396" x2="9730" y2="65385"/>
                          <a14:foregroundMark x1="6620" y1="53846" x2="6768" y2="54396"/>
                          <a14:foregroundMark x1="6323" y1="52747" x2="6620" y2="53846"/>
                          <a14:foregroundMark x1="6175" y1="52198" x2="6323" y2="52747"/>
                          <a14:foregroundMark x1="4324" y1="45330" x2="6175" y2="52198"/>
                          <a14:foregroundMark x1="9730" y1="65385" x2="21081" y2="36264"/>
                          <a14:foregroundMark x1="21081" y1="36264" x2="9189" y2="29396"/>
                          <a14:foregroundMark x1="901" y1="53846" x2="811" y2="54121"/>
                          <a14:foregroundMark x1="991" y1="53571" x2="901" y2="53846"/>
                          <a14:foregroundMark x1="1262" y1="52747" x2="991" y2="53571"/>
                          <a14:foregroundMark x1="1442" y1="52198" x2="1262" y2="52747"/>
                          <a14:foregroundMark x1="7568" y1="33516" x2="1442" y2="52198"/>
                          <a14:foregroundMark x1="1556" y1="55220" x2="9189" y2="66484"/>
                          <a14:foregroundMark x1="997" y1="54396" x2="1556" y2="55220"/>
                          <a14:foregroundMark x1="811" y1="54121" x2="997" y2="54396"/>
                          <a14:foregroundMark x1="90811" y1="25824" x2="96757" y2="47802"/>
                          <a14:foregroundMark x1="96757" y1="47802" x2="89730" y2="69780"/>
                          <a14:foregroundMark x1="89730" y1="69780" x2="88108" y2="70879"/>
                          <a14:backgroundMark x1="5946" y1="27198" x2="5946" y2="27198"/>
                          <a14:backgroundMark x1="541" y1="52198" x2="541" y2="52198"/>
                          <a14:backgroundMark x1="541" y1="53571" x2="541" y2="53571"/>
                          <a14:backgroundMark x1="811" y1="55220" x2="811" y2="55220"/>
                          <a14:backgroundMark x1="5946" y1="71154" x2="5946" y2="71154"/>
                          <a14:backgroundMark x1="5405" y1="70879" x2="5405" y2="70879"/>
                          <a14:backgroundMark x1="5946" y1="28297" x2="5946" y2="28297"/>
                          <a14:backgroundMark x1="7027" y1="26923" x2="7027" y2="26923"/>
                          <a14:backgroundMark x1="45946" y1="0" x2="45946" y2="0"/>
                          <a14:backgroundMark x1="52162" y1="275" x2="52162" y2="275"/>
                          <a14:backgroundMark x1="5676" y1="72253" x2="5676" y2="72253"/>
                          <a14:backgroundMark x1="5676" y1="71703" x2="5676" y2="71703"/>
                          <a14:backgroundMark x1="1081" y1="54396" x2="1081" y2="54396"/>
                          <a14:backgroundMark x1="811" y1="53846" x2="811" y2="53846"/>
                          <a14:backgroundMark x1="1081" y1="52747" x2="1081" y2="52747"/>
                          <a14:backgroundMark x1="5946" y1="28022" x2="5946" y2="28022"/>
                          <a14:backgroundMark x1="7297" y1="26099" x2="7297" y2="260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2814" y="3105369"/>
              <a:ext cx="1061210" cy="104400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2AB1673-0FCE-4364-BC4D-2CB33980B302}"/>
              </a:ext>
            </a:extLst>
          </p:cNvPr>
          <p:cNvGrpSpPr/>
          <p:nvPr/>
        </p:nvGrpSpPr>
        <p:grpSpPr>
          <a:xfrm>
            <a:off x="3328105" y="1615298"/>
            <a:ext cx="5535793" cy="1080000"/>
            <a:chOff x="3430680" y="1615298"/>
            <a:chExt cx="5535793" cy="108000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AAA2079-1DD9-4993-87F7-E93079682E26}"/>
                </a:ext>
              </a:extLst>
            </p:cNvPr>
            <p:cNvGrpSpPr/>
            <p:nvPr/>
          </p:nvGrpSpPr>
          <p:grpSpPr>
            <a:xfrm>
              <a:off x="3430680" y="1615298"/>
              <a:ext cx="2565479" cy="1080000"/>
              <a:chOff x="3423662" y="1676258"/>
              <a:chExt cx="2565479" cy="1080000"/>
            </a:xfrm>
          </p:grpSpPr>
          <p:pic>
            <p:nvPicPr>
              <p:cNvPr id="33" name="Picture 32" descr="A picture containing object, coin&#10;&#10;Description automatically generated">
                <a:extLst>
                  <a:ext uri="{FF2B5EF4-FFF2-40B4-BE49-F238E27FC236}">
                    <a16:creationId xmlns:a16="http://schemas.microsoft.com/office/drawing/2014/main" id="{A05E6E1D-F5FB-4067-9565-A7825A29F8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2360" b="97050" l="3254" r="94675">
                            <a14:foregroundMark x1="11834" y1="24779" x2="54734" y2="4720"/>
                            <a14:foregroundMark x1="54734" y1="4720" x2="94970" y2="44543"/>
                            <a14:foregroundMark x1="94970" y1="44543" x2="73373" y2="86136"/>
                            <a14:foregroundMark x1="73373" y1="86136" x2="20710" y2="79941"/>
                            <a14:foregroundMark x1="20710" y1="79941" x2="5621" y2="61357"/>
                            <a14:foregroundMark x1="36391" y1="7670" x2="51183" y2="2360"/>
                            <a14:foregroundMark x1="53846" y1="7375" x2="94970" y2="52507"/>
                            <a14:foregroundMark x1="4438" y1="48083" x2="3550" y2="53097"/>
                            <a14:foregroundMark x1="46746" y1="97050" x2="47041" y2="855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23662" y="1676258"/>
                <a:ext cx="1076813" cy="1080000"/>
              </a:xfrm>
              <a:prstGeom prst="rect">
                <a:avLst/>
              </a:prstGeom>
            </p:spPr>
          </p:pic>
          <p:pic>
            <p:nvPicPr>
              <p:cNvPr id="34" name="Picture 33" descr="A picture containing object, coin&#10;&#10;Description automatically generated">
                <a:extLst>
                  <a:ext uri="{FF2B5EF4-FFF2-40B4-BE49-F238E27FC236}">
                    <a16:creationId xmlns:a16="http://schemas.microsoft.com/office/drawing/2014/main" id="{2A21889B-B9B7-4357-BEF0-EE5FA1F1CC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2360" b="97050" l="3254" r="94675">
                            <a14:foregroundMark x1="11834" y1="24779" x2="54734" y2="4720"/>
                            <a14:foregroundMark x1="54734" y1="4720" x2="94970" y2="44543"/>
                            <a14:foregroundMark x1="94970" y1="44543" x2="73373" y2="86136"/>
                            <a14:foregroundMark x1="73373" y1="86136" x2="20710" y2="79941"/>
                            <a14:foregroundMark x1="20710" y1="79941" x2="5621" y2="61357"/>
                            <a14:foregroundMark x1="36391" y1="7670" x2="51183" y2="2360"/>
                            <a14:foregroundMark x1="53846" y1="7375" x2="94970" y2="52507"/>
                            <a14:foregroundMark x1="4438" y1="48083" x2="3550" y2="53097"/>
                            <a14:foregroundMark x1="46746" y1="97050" x2="47041" y2="855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2328" y="1676258"/>
                <a:ext cx="1076813" cy="1080000"/>
              </a:xfrm>
              <a:prstGeom prst="rect">
                <a:avLst/>
              </a:prstGeom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AB4C052-83DA-4A14-99FC-781718331C64}"/>
                </a:ext>
              </a:extLst>
            </p:cNvPr>
            <p:cNvGrpSpPr/>
            <p:nvPr/>
          </p:nvGrpSpPr>
          <p:grpSpPr>
            <a:xfrm>
              <a:off x="6400994" y="1615298"/>
              <a:ext cx="2565479" cy="1080000"/>
              <a:chOff x="6400994" y="1676258"/>
              <a:chExt cx="2565479" cy="1080000"/>
            </a:xfrm>
          </p:grpSpPr>
          <p:pic>
            <p:nvPicPr>
              <p:cNvPr id="27" name="Picture 26" descr="A picture containing object, coin&#10;&#10;Description automatically generated">
                <a:extLst>
                  <a:ext uri="{FF2B5EF4-FFF2-40B4-BE49-F238E27FC236}">
                    <a16:creationId xmlns:a16="http://schemas.microsoft.com/office/drawing/2014/main" id="{53C6CDBE-413F-4368-85A4-F7DFC00F40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2360" b="97050" l="3254" r="94675">
                            <a14:foregroundMark x1="11834" y1="24779" x2="54734" y2="4720"/>
                            <a14:foregroundMark x1="54734" y1="4720" x2="94970" y2="44543"/>
                            <a14:foregroundMark x1="94970" y1="44543" x2="73373" y2="86136"/>
                            <a14:foregroundMark x1="73373" y1="86136" x2="20710" y2="79941"/>
                            <a14:foregroundMark x1="20710" y1="79941" x2="5621" y2="61357"/>
                            <a14:foregroundMark x1="36391" y1="7670" x2="51183" y2="2360"/>
                            <a14:foregroundMark x1="53846" y1="7375" x2="94970" y2="52507"/>
                            <a14:foregroundMark x1="4438" y1="48083" x2="3550" y2="53097"/>
                            <a14:foregroundMark x1="46746" y1="97050" x2="47041" y2="855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00994" y="1676258"/>
                <a:ext cx="1076813" cy="1080000"/>
              </a:xfrm>
              <a:prstGeom prst="rect">
                <a:avLst/>
              </a:prstGeom>
            </p:spPr>
          </p:pic>
          <p:pic>
            <p:nvPicPr>
              <p:cNvPr id="37" name="Picture 36" descr="A picture containing object, coin&#10;&#10;Description automatically generated">
                <a:extLst>
                  <a:ext uri="{FF2B5EF4-FFF2-40B4-BE49-F238E27FC236}">
                    <a16:creationId xmlns:a16="http://schemas.microsoft.com/office/drawing/2014/main" id="{C5DE1A57-0131-419D-84D9-5C0EABC1BF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2360" b="97050" l="3254" r="94675">
                            <a14:foregroundMark x1="11834" y1="24779" x2="54734" y2="4720"/>
                            <a14:foregroundMark x1="54734" y1="4720" x2="94970" y2="44543"/>
                            <a14:foregroundMark x1="94970" y1="44543" x2="73373" y2="86136"/>
                            <a14:foregroundMark x1="73373" y1="86136" x2="20710" y2="79941"/>
                            <a14:foregroundMark x1="20710" y1="79941" x2="5621" y2="61357"/>
                            <a14:foregroundMark x1="36391" y1="7670" x2="51183" y2="2360"/>
                            <a14:foregroundMark x1="53846" y1="7375" x2="94970" y2="52507"/>
                            <a14:foregroundMark x1="4438" y1="48083" x2="3550" y2="53097"/>
                            <a14:foregroundMark x1="46746" y1="97050" x2="47041" y2="855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89660" y="1676258"/>
                <a:ext cx="1076813" cy="1080000"/>
              </a:xfrm>
              <a:prstGeom prst="rect">
                <a:avLst/>
              </a:prstGeom>
            </p:spPr>
          </p:pic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82F8422-E9EB-42F2-9A1D-AC38208F21DD}"/>
              </a:ext>
            </a:extLst>
          </p:cNvPr>
          <p:cNvGrpSpPr/>
          <p:nvPr/>
        </p:nvGrpSpPr>
        <p:grpSpPr>
          <a:xfrm>
            <a:off x="6244816" y="2532377"/>
            <a:ext cx="2628000" cy="1546304"/>
            <a:chOff x="3399419" y="2593337"/>
            <a:chExt cx="2628000" cy="1546304"/>
          </a:xfrm>
        </p:grpSpPr>
        <p:sp>
          <p:nvSpPr>
            <p:cNvPr id="39" name="Right Brace 38">
              <a:extLst>
                <a:ext uri="{FF2B5EF4-FFF2-40B4-BE49-F238E27FC236}">
                  <a16:creationId xmlns:a16="http://schemas.microsoft.com/office/drawing/2014/main" id="{6D6EC0C9-EEAE-4E76-94AC-CF0DB84CD333}"/>
                </a:ext>
              </a:extLst>
            </p:cNvPr>
            <p:cNvSpPr/>
            <p:nvPr/>
          </p:nvSpPr>
          <p:spPr>
            <a:xfrm rot="5400000">
              <a:off x="4486171" y="1506585"/>
              <a:ext cx="454496" cy="2628000"/>
            </a:xfrm>
            <a:prstGeom prst="rightBrace">
              <a:avLst>
                <a:gd name="adj1" fmla="val 8333"/>
                <a:gd name="adj2" fmla="val 49938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Picture 39" descr="A silver coin with a person's head on it&#10;&#10;Description automatically generated with low confidence">
              <a:extLst>
                <a:ext uri="{FF2B5EF4-FFF2-40B4-BE49-F238E27FC236}">
                  <a16:creationId xmlns:a16="http://schemas.microsoft.com/office/drawing/2014/main" id="{C0C2D84A-74A3-47BE-9900-AC0ABCB4D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22" b="95330" l="811" r="96757">
                          <a14:foregroundMark x1="47838" y1="20055" x2="34595" y2="37912"/>
                          <a14:foregroundMark x1="34595" y1="37912" x2="50811" y2="45604"/>
                          <a14:foregroundMark x1="50811" y1="45604" x2="51081" y2="45055"/>
                          <a14:foregroundMark x1="44595" y1="3571" x2="26757" y2="7967"/>
                          <a14:foregroundMark x1="6786" y1="27198" x2="6216" y2="27747"/>
                          <a14:foregroundMark x1="7072" y1="26923" x2="6786" y2="27198"/>
                          <a14:foregroundMark x1="7928" y1="26099" x2="7072" y2="26923"/>
                          <a14:foregroundMark x1="26757" y1="7967" x2="7928" y2="26099"/>
                          <a14:foregroundMark x1="6109" y1="28297" x2="1622" y2="51374"/>
                          <a14:foregroundMark x1="6163" y1="28022" x2="6109" y2="28297"/>
                          <a14:foregroundMark x1="6216" y1="27747" x2="6163" y2="28022"/>
                          <a14:foregroundMark x1="5887" y1="71154" x2="5946" y2="71429"/>
                          <a14:foregroundMark x1="5828" y1="70879" x2="5887" y2="71154"/>
                          <a14:foregroundMark x1="2452" y1="55220" x2="5828" y2="70879"/>
                          <a14:foregroundMark x1="2274" y1="54396" x2="2452" y2="55220"/>
                          <a14:foregroundMark x1="2155" y1="53846" x2="2274" y2="54396"/>
                          <a14:foregroundMark x1="2096" y1="53571" x2="2155" y2="53846"/>
                          <a14:foregroundMark x1="1918" y1="52747" x2="2096" y2="53571"/>
                          <a14:foregroundMark x1="1800" y1="52198" x2="1918" y2="52747"/>
                          <a14:foregroundMark x1="1622" y1="51374" x2="1800" y2="52198"/>
                          <a14:foregroundMark x1="7009" y1="72253" x2="33243" y2="92582"/>
                          <a14:foregroundMark x1="6299" y1="71703" x2="7009" y2="72253"/>
                          <a14:foregroundMark x1="5946" y1="71429" x2="6299" y2="71703"/>
                          <a14:foregroundMark x1="33243" y1="92582" x2="50270" y2="97802"/>
                          <a14:foregroundMark x1="50270" y1="97802" x2="70270" y2="91758"/>
                          <a14:foregroundMark x1="70270" y1="91758" x2="84324" y2="75824"/>
                          <a14:foregroundMark x1="84324" y1="75824" x2="86486" y2="56044"/>
                          <a14:foregroundMark x1="86486" y1="56044" x2="64324" y2="48077"/>
                          <a14:foregroundMark x1="64324" y1="48077" x2="58108" y2="57418"/>
                          <a14:foregroundMark x1="25405" y1="87088" x2="46757" y2="95604"/>
                          <a14:foregroundMark x1="46757" y1="95604" x2="55405" y2="95055"/>
                          <a14:foregroundMark x1="18378" y1="72802" x2="10270" y2="42582"/>
                          <a14:foregroundMark x1="10270" y1="42582" x2="12703" y2="34066"/>
                          <a14:foregroundMark x1="28919" y1="6868" x2="50541" y2="3022"/>
                          <a14:foregroundMark x1="50541" y1="3022" x2="71081" y2="10989"/>
                          <a14:foregroundMark x1="71081" y1="10989" x2="84324" y2="30495"/>
                          <a14:foregroundMark x1="84324" y1="30495" x2="79730" y2="58516"/>
                          <a14:foregroundMark x1="79730" y1="58516" x2="53243" y2="38462"/>
                          <a14:foregroundMark x1="53243" y1="38462" x2="58108" y2="21154"/>
                          <a14:foregroundMark x1="58108" y1="21154" x2="69459" y2="15934"/>
                          <a14:foregroundMark x1="86486" y1="38187" x2="90541" y2="58791"/>
                          <a14:foregroundMark x1="10000" y1="28297" x2="4324" y2="45330"/>
                          <a14:foregroundMark x1="6768" y1="54396" x2="9730" y2="65385"/>
                          <a14:foregroundMark x1="6620" y1="53846" x2="6768" y2="54396"/>
                          <a14:foregroundMark x1="6323" y1="52747" x2="6620" y2="53846"/>
                          <a14:foregroundMark x1="6175" y1="52198" x2="6323" y2="52747"/>
                          <a14:foregroundMark x1="4324" y1="45330" x2="6175" y2="52198"/>
                          <a14:foregroundMark x1="9730" y1="65385" x2="21081" y2="36264"/>
                          <a14:foregroundMark x1="21081" y1="36264" x2="9189" y2="29396"/>
                          <a14:foregroundMark x1="901" y1="53846" x2="811" y2="54121"/>
                          <a14:foregroundMark x1="991" y1="53571" x2="901" y2="53846"/>
                          <a14:foregroundMark x1="1262" y1="52747" x2="991" y2="53571"/>
                          <a14:foregroundMark x1="1442" y1="52198" x2="1262" y2="52747"/>
                          <a14:foregroundMark x1="7568" y1="33516" x2="1442" y2="52198"/>
                          <a14:foregroundMark x1="1556" y1="55220" x2="9189" y2="66484"/>
                          <a14:foregroundMark x1="997" y1="54396" x2="1556" y2="55220"/>
                          <a14:foregroundMark x1="811" y1="54121" x2="997" y2="54396"/>
                          <a14:foregroundMark x1="90811" y1="25824" x2="96757" y2="47802"/>
                          <a14:foregroundMark x1="96757" y1="47802" x2="89730" y2="69780"/>
                          <a14:foregroundMark x1="89730" y1="69780" x2="88108" y2="70879"/>
                          <a14:backgroundMark x1="5946" y1="27198" x2="5946" y2="27198"/>
                          <a14:backgroundMark x1="541" y1="52198" x2="541" y2="52198"/>
                          <a14:backgroundMark x1="541" y1="53571" x2="541" y2="53571"/>
                          <a14:backgroundMark x1="811" y1="55220" x2="811" y2="55220"/>
                          <a14:backgroundMark x1="5946" y1="71154" x2="5946" y2="71154"/>
                          <a14:backgroundMark x1="5405" y1="70879" x2="5405" y2="70879"/>
                          <a14:backgroundMark x1="5946" y1="28297" x2="5946" y2="28297"/>
                          <a14:backgroundMark x1="7027" y1="26923" x2="7027" y2="26923"/>
                          <a14:backgroundMark x1="45946" y1="0" x2="45946" y2="0"/>
                          <a14:backgroundMark x1="52162" y1="275" x2="52162" y2="275"/>
                          <a14:backgroundMark x1="5676" y1="72253" x2="5676" y2="72253"/>
                          <a14:backgroundMark x1="5676" y1="71703" x2="5676" y2="71703"/>
                          <a14:backgroundMark x1="1081" y1="54396" x2="1081" y2="54396"/>
                          <a14:backgroundMark x1="811" y1="53846" x2="811" y2="53846"/>
                          <a14:backgroundMark x1="1081" y1="52747" x2="1081" y2="52747"/>
                          <a14:backgroundMark x1="5946" y1="28022" x2="5946" y2="28022"/>
                          <a14:backgroundMark x1="7297" y1="26099" x2="7297" y2="260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2814" y="3095641"/>
              <a:ext cx="1061210" cy="1044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9734302-B3B8-4BF8-B24B-6D4794D3EBFD}"/>
              </a:ext>
            </a:extLst>
          </p:cNvPr>
          <p:cNvGrpSpPr/>
          <p:nvPr/>
        </p:nvGrpSpPr>
        <p:grpSpPr>
          <a:xfrm>
            <a:off x="4052311" y="3924339"/>
            <a:ext cx="4037109" cy="1463746"/>
            <a:chOff x="4143751" y="3924339"/>
            <a:chExt cx="4037109" cy="1463746"/>
          </a:xfrm>
        </p:grpSpPr>
        <p:pic>
          <p:nvPicPr>
            <p:cNvPr id="41" name="Picture 40" descr="A couple of gold coins&#10;&#10;Description automatically generated with low confidence">
              <a:extLst>
                <a:ext uri="{FF2B5EF4-FFF2-40B4-BE49-F238E27FC236}">
                  <a16:creationId xmlns:a16="http://schemas.microsoft.com/office/drawing/2014/main" id="{24A51DB4-0FC7-4862-8DAF-61FC8CED91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708" b="98419" l="49778" r="98556">
                          <a14:foregroundMark x1="64667" y1="75099" x2="54222" y2="39921"/>
                          <a14:foregroundMark x1="54222" y1="39921" x2="71333" y2="16798"/>
                          <a14:foregroundMark x1="71333" y1="16798" x2="84778" y2="36166"/>
                          <a14:foregroundMark x1="84778" y1="36166" x2="87333" y2="69763"/>
                          <a14:foregroundMark x1="87333" y1="69763" x2="73111" y2="87549"/>
                          <a14:foregroundMark x1="73111" y1="87549" x2="53333" y2="68775"/>
                          <a14:foregroundMark x1="53333" y1="68775" x2="50683" y2="37396"/>
                          <a14:foregroundMark x1="54573" y1="25022" x2="65778" y2="21146"/>
                          <a14:foregroundMark x1="74000" y1="24111" x2="72680" y2="12653"/>
                          <a14:foregroundMark x1="71000" y1="23123" x2="92222" y2="56126"/>
                          <a14:foregroundMark x1="92222" y1="56126" x2="98556" y2="58103"/>
                          <a14:foregroundMark x1="74000" y1="71739" x2="70667" y2="98419"/>
                          <a14:foregroundMark x1="62000" y1="49407" x2="57333" y2="43478"/>
                          <a14:foregroundMark x1="57111" y1="43478" x2="54556" y2="47431"/>
                          <a14:foregroundMark x1="54556" y1="47826" x2="54556" y2="47826"/>
                          <a14:foregroundMark x1="54556" y1="49802" x2="54556" y2="49802"/>
                          <a14:backgroundMark x1="52778" y1="29051" x2="52778" y2="29051"/>
                          <a14:backgroundMark x1="52556" y1="28261" x2="50222" y2="30435"/>
                          <a14:backgroundMark x1="54222" y1="24308" x2="50556" y2="27273"/>
                          <a14:backgroundMark x1="49667" y1="30830" x2="54222" y2="20751"/>
                          <a14:backgroundMark x1="51667" y1="30830" x2="49556" y2="36166"/>
                          <a14:backgroundMark x1="71000" y1="8498" x2="76111" y2="96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54" t="12539" r="6827" b="11036"/>
            <a:stretch/>
          </p:blipFill>
          <p:spPr>
            <a:xfrm>
              <a:off x="5636024" y="4344085"/>
              <a:ext cx="1052563" cy="1044000"/>
            </a:xfrm>
            <a:prstGeom prst="rect">
              <a:avLst/>
            </a:prstGeom>
          </p:spPr>
        </p:pic>
        <p:sp>
          <p:nvSpPr>
            <p:cNvPr id="42" name="Right Brace 41">
              <a:extLst>
                <a:ext uri="{FF2B5EF4-FFF2-40B4-BE49-F238E27FC236}">
                  <a16:creationId xmlns:a16="http://schemas.microsoft.com/office/drawing/2014/main" id="{7FD53161-5611-41BB-B75E-4CE8D1537C6E}"/>
                </a:ext>
              </a:extLst>
            </p:cNvPr>
            <p:cNvSpPr/>
            <p:nvPr/>
          </p:nvSpPr>
          <p:spPr>
            <a:xfrm rot="5400000">
              <a:off x="5964242" y="2103848"/>
              <a:ext cx="396127" cy="4037109"/>
            </a:xfrm>
            <a:prstGeom prst="rightBrace">
              <a:avLst>
                <a:gd name="adj1" fmla="val 8333"/>
                <a:gd name="adj2" fmla="val 49938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70516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D9AE07B2-473C-4AAD-99D2-EB117FADDF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7" name="Picture 6" descr="Shape, rectangle&#10;&#10;Description automatically generated">
            <a:extLst>
              <a:ext uri="{FF2B5EF4-FFF2-40B4-BE49-F238E27FC236}">
                <a16:creationId xmlns:a16="http://schemas.microsoft.com/office/drawing/2014/main" id="{452A1DD8-7CEA-473D-848C-3E8EA8C02C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82" y="209897"/>
            <a:ext cx="11737838" cy="643820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6EC2448-98CD-493E-8FDE-38B987945D24}"/>
              </a:ext>
            </a:extLst>
          </p:cNvPr>
          <p:cNvGrpSpPr/>
          <p:nvPr/>
        </p:nvGrpSpPr>
        <p:grpSpPr>
          <a:xfrm>
            <a:off x="938983" y="699755"/>
            <a:ext cx="10314037" cy="850502"/>
            <a:chOff x="938983" y="699755"/>
            <a:chExt cx="10314037" cy="85050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4441BC7-6737-4CB5-A2E7-2876BCE6F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983" y="699755"/>
              <a:ext cx="10314037" cy="850502"/>
            </a:xfrm>
            <a:prstGeom prst="rect">
              <a:avLst/>
            </a:prstGeom>
          </p:spPr>
        </p:pic>
        <p:pic>
          <p:nvPicPr>
            <p:cNvPr id="11" name="Picture 10" descr="Icon&#10;&#10;Description automatically generated">
              <a:extLst>
                <a:ext uri="{FF2B5EF4-FFF2-40B4-BE49-F238E27FC236}">
                  <a16:creationId xmlns:a16="http://schemas.microsoft.com/office/drawing/2014/main" id="{782DD9A5-3AD2-435D-AB52-309DD6BA5E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90817" y="875800"/>
              <a:ext cx="480122" cy="498412"/>
            </a:xfrm>
            <a:prstGeom prst="rect">
              <a:avLst/>
            </a:prstGeom>
          </p:spPr>
        </p:pic>
        <p:pic>
          <p:nvPicPr>
            <p:cNvPr id="13" name="Picture 12" descr="Icon&#10;&#10;Description automatically generated">
              <a:extLst>
                <a:ext uri="{FF2B5EF4-FFF2-40B4-BE49-F238E27FC236}">
                  <a16:creationId xmlns:a16="http://schemas.microsoft.com/office/drawing/2014/main" id="{DD579D5A-60B0-493D-9741-7677C9B52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9297" y="875800"/>
              <a:ext cx="480122" cy="498412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90AE9B4-C6AF-4E61-9ACB-3B7EAE4E2114}"/>
              </a:ext>
            </a:extLst>
          </p:cNvPr>
          <p:cNvSpPr txBox="1"/>
          <p:nvPr/>
        </p:nvSpPr>
        <p:spPr>
          <a:xfrm>
            <a:off x="561332" y="850694"/>
            <a:ext cx="110693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เหรียญ 25 สตางค์ 40 เหรียญ แลกเหรียญ 2 บาทได้กี่เหรียญ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58E8823-A615-478F-B284-5A25E036AAA7}"/>
              </a:ext>
            </a:extLst>
          </p:cNvPr>
          <p:cNvSpPr txBox="1"/>
          <p:nvPr/>
        </p:nvSpPr>
        <p:spPr>
          <a:xfrm>
            <a:off x="751750" y="1806059"/>
            <a:ext cx="6238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เหรียญ 25 สตางค์ 4 เหรียญ เท่ากับ 1 บาท</a:t>
            </a:r>
            <a:endParaRPr lang="en-US" sz="28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76468A4-1911-4921-A93E-26C6E3D8626A}"/>
              </a:ext>
            </a:extLst>
          </p:cNvPr>
          <p:cNvGrpSpPr/>
          <p:nvPr/>
        </p:nvGrpSpPr>
        <p:grpSpPr>
          <a:xfrm>
            <a:off x="6666861" y="3097068"/>
            <a:ext cx="5232233" cy="523220"/>
            <a:chOff x="6666861" y="2471263"/>
            <a:chExt cx="5232233" cy="523220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2C890D5-13EE-4D44-83D2-61423CD89352}"/>
                </a:ext>
              </a:extLst>
            </p:cNvPr>
            <p:cNvSpPr txBox="1"/>
            <p:nvPr/>
          </p:nvSpPr>
          <p:spPr>
            <a:xfrm>
              <a:off x="6666861" y="2471263"/>
              <a:ext cx="33384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28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แลกเหรียญ 2 บาท ได้</a:t>
              </a:r>
              <a:endParaRPr lang="en-US" sz="28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D9B4D70-08F2-467D-B55E-7F0A3FFBFFED}"/>
                </a:ext>
              </a:extLst>
            </p:cNvPr>
            <p:cNvSpPr txBox="1"/>
            <p:nvPr/>
          </p:nvSpPr>
          <p:spPr>
            <a:xfrm>
              <a:off x="9807819" y="2471263"/>
              <a:ext cx="20912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28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..... เหรียญ</a:t>
              </a:r>
              <a:endParaRPr lang="en-US" sz="28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B78DC760-9F8D-4529-BE5A-38A2B40EACCE}"/>
              </a:ext>
            </a:extLst>
          </p:cNvPr>
          <p:cNvSpPr txBox="1"/>
          <p:nvPr/>
        </p:nvSpPr>
        <p:spPr>
          <a:xfrm>
            <a:off x="751750" y="3701312"/>
            <a:ext cx="4472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เหรียญ 25 สตางค์ 16 เหรียญ</a:t>
            </a:r>
            <a:endParaRPr lang="en-US" sz="28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DD259C4-13ED-4DD5-AACD-A6298E483373}"/>
              </a:ext>
            </a:extLst>
          </p:cNvPr>
          <p:cNvGrpSpPr/>
          <p:nvPr/>
        </p:nvGrpSpPr>
        <p:grpSpPr>
          <a:xfrm>
            <a:off x="4931923" y="3701312"/>
            <a:ext cx="5073374" cy="523220"/>
            <a:chOff x="4931923" y="3136467"/>
            <a:chExt cx="5073374" cy="523220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E59A15E-8F6A-4B52-9C0A-D5478A6266EF}"/>
                </a:ext>
              </a:extLst>
            </p:cNvPr>
            <p:cNvSpPr txBox="1"/>
            <p:nvPr/>
          </p:nvSpPr>
          <p:spPr>
            <a:xfrm>
              <a:off x="4931923" y="3136467"/>
              <a:ext cx="50733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28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แลกเหรียญ 2 บาท ได้</a:t>
              </a:r>
              <a:endParaRPr lang="en-US" sz="28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5045CBA-271E-4E46-B035-041680BF650B}"/>
                </a:ext>
              </a:extLst>
            </p:cNvPr>
            <p:cNvSpPr txBox="1"/>
            <p:nvPr/>
          </p:nvSpPr>
          <p:spPr>
            <a:xfrm>
              <a:off x="8064231" y="3136467"/>
              <a:ext cx="19410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28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..... เหรียญ</a:t>
              </a:r>
              <a:endParaRPr lang="en-US" sz="28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AE37388D-70DC-4E93-A3B4-E9AA943AB02F}"/>
              </a:ext>
            </a:extLst>
          </p:cNvPr>
          <p:cNvSpPr txBox="1"/>
          <p:nvPr/>
        </p:nvSpPr>
        <p:spPr>
          <a:xfrm>
            <a:off x="751750" y="4305556"/>
            <a:ext cx="4472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เหรียญ 25 สตางค์ 24 เหรียญ</a:t>
            </a:r>
            <a:endParaRPr lang="en-US" sz="28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61AD8E4-56F9-4861-B3AD-23C6E252C2BB}"/>
              </a:ext>
            </a:extLst>
          </p:cNvPr>
          <p:cNvGrpSpPr/>
          <p:nvPr/>
        </p:nvGrpSpPr>
        <p:grpSpPr>
          <a:xfrm>
            <a:off x="4931923" y="4305556"/>
            <a:ext cx="5073374" cy="523220"/>
            <a:chOff x="4931923" y="3801671"/>
            <a:chExt cx="5073374" cy="523220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28EE75C-D2C1-458F-9CA7-47E2083B58F9}"/>
                </a:ext>
              </a:extLst>
            </p:cNvPr>
            <p:cNvSpPr txBox="1"/>
            <p:nvPr/>
          </p:nvSpPr>
          <p:spPr>
            <a:xfrm>
              <a:off x="4931923" y="3801671"/>
              <a:ext cx="50733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28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แลกเหรียญ 2 บาท ได้</a:t>
              </a:r>
              <a:endParaRPr lang="en-US" sz="28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DCDF7E7D-F53E-45B4-B4EA-066C966D8ABE}"/>
                </a:ext>
              </a:extLst>
            </p:cNvPr>
            <p:cNvSpPr txBox="1"/>
            <p:nvPr/>
          </p:nvSpPr>
          <p:spPr>
            <a:xfrm>
              <a:off x="8064231" y="3801671"/>
              <a:ext cx="19410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28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..... เหรียญ</a:t>
              </a:r>
              <a:endParaRPr lang="en-US" sz="28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3AD04622-4AA5-4F1A-A1D3-964BFBDC6E19}"/>
              </a:ext>
            </a:extLst>
          </p:cNvPr>
          <p:cNvSpPr txBox="1"/>
          <p:nvPr/>
        </p:nvSpPr>
        <p:spPr>
          <a:xfrm>
            <a:off x="751750" y="4909800"/>
            <a:ext cx="4472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เหรียญ 25 สตางค์ 32 เหรียญ</a:t>
            </a:r>
            <a:endParaRPr lang="en-US" sz="28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80719DE-D17E-4A65-B625-D90CC894A65B}"/>
              </a:ext>
            </a:extLst>
          </p:cNvPr>
          <p:cNvGrpSpPr/>
          <p:nvPr/>
        </p:nvGrpSpPr>
        <p:grpSpPr>
          <a:xfrm>
            <a:off x="4931923" y="4909800"/>
            <a:ext cx="5073374" cy="523220"/>
            <a:chOff x="4931923" y="4466875"/>
            <a:chExt cx="5073374" cy="523220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86B7CBD-E575-4EBC-BD5C-4AE07773E687}"/>
                </a:ext>
              </a:extLst>
            </p:cNvPr>
            <p:cNvSpPr txBox="1"/>
            <p:nvPr/>
          </p:nvSpPr>
          <p:spPr>
            <a:xfrm>
              <a:off x="4931923" y="4466875"/>
              <a:ext cx="50733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28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แลกเหรียญ 2 บาท ได้</a:t>
              </a:r>
              <a:endParaRPr lang="en-US" sz="28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E88B406D-1A0F-4128-82C6-B269A0B2CCC0}"/>
                </a:ext>
              </a:extLst>
            </p:cNvPr>
            <p:cNvSpPr txBox="1"/>
            <p:nvPr/>
          </p:nvSpPr>
          <p:spPr>
            <a:xfrm>
              <a:off x="8064231" y="4466875"/>
              <a:ext cx="19410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28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..... เหรียญ</a:t>
              </a:r>
              <a:endParaRPr lang="en-US" sz="28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BB4B88A2-48DA-4D27-821D-C6D57322CAF5}"/>
              </a:ext>
            </a:extLst>
          </p:cNvPr>
          <p:cNvSpPr txBox="1"/>
          <p:nvPr/>
        </p:nvSpPr>
        <p:spPr>
          <a:xfrm>
            <a:off x="751750" y="5514043"/>
            <a:ext cx="4472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เหรียญ 25 สตางค์ 40 เหรียญ</a:t>
            </a:r>
            <a:endParaRPr lang="en-US" sz="28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831B6F9-BD95-4A07-BCFA-277510113784}"/>
              </a:ext>
            </a:extLst>
          </p:cNvPr>
          <p:cNvGrpSpPr/>
          <p:nvPr/>
        </p:nvGrpSpPr>
        <p:grpSpPr>
          <a:xfrm>
            <a:off x="4931923" y="5514043"/>
            <a:ext cx="5073374" cy="523220"/>
            <a:chOff x="4931923" y="5132078"/>
            <a:chExt cx="5073374" cy="523220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A734503D-0888-469B-903F-4C39D3162247}"/>
                </a:ext>
              </a:extLst>
            </p:cNvPr>
            <p:cNvSpPr txBox="1"/>
            <p:nvPr/>
          </p:nvSpPr>
          <p:spPr>
            <a:xfrm>
              <a:off x="4931923" y="5132078"/>
              <a:ext cx="50733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28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แลกเหรียญ 2 บาท ได้</a:t>
              </a:r>
              <a:endParaRPr lang="en-US" sz="28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EBF93DDF-94A3-429C-852C-52DC0F0488F5}"/>
                </a:ext>
              </a:extLst>
            </p:cNvPr>
            <p:cNvSpPr txBox="1"/>
            <p:nvPr/>
          </p:nvSpPr>
          <p:spPr>
            <a:xfrm>
              <a:off x="8064231" y="5132078"/>
              <a:ext cx="19410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28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..... เหรียญ</a:t>
              </a:r>
              <a:endParaRPr lang="en-US" sz="28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25141F59-7480-4F33-808B-1CC8180E8299}"/>
              </a:ext>
            </a:extLst>
          </p:cNvPr>
          <p:cNvSpPr txBox="1"/>
          <p:nvPr/>
        </p:nvSpPr>
        <p:spPr>
          <a:xfrm>
            <a:off x="9894456" y="2955268"/>
            <a:ext cx="448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  <a:endParaRPr lang="en-US" sz="32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BF70BB2-D163-4F23-A689-150B2CE39680}"/>
              </a:ext>
            </a:extLst>
          </p:cNvPr>
          <p:cNvSpPr txBox="1"/>
          <p:nvPr/>
        </p:nvSpPr>
        <p:spPr>
          <a:xfrm>
            <a:off x="8149644" y="3560684"/>
            <a:ext cx="448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32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endParaRPr lang="en-US" sz="32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D275B00-08F9-4648-BD13-B6E9BCB0DB5A}"/>
              </a:ext>
            </a:extLst>
          </p:cNvPr>
          <p:cNvSpPr txBox="1"/>
          <p:nvPr/>
        </p:nvSpPr>
        <p:spPr>
          <a:xfrm>
            <a:off x="8149644" y="4157098"/>
            <a:ext cx="448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</a:t>
            </a:r>
            <a:endParaRPr lang="en-US" sz="32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B8712CB-7B1A-4EE0-ABA2-0E1B98C4640C}"/>
              </a:ext>
            </a:extLst>
          </p:cNvPr>
          <p:cNvSpPr txBox="1"/>
          <p:nvPr/>
        </p:nvSpPr>
        <p:spPr>
          <a:xfrm>
            <a:off x="8149644" y="4776372"/>
            <a:ext cx="448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4</a:t>
            </a:r>
            <a:endParaRPr lang="en-US" sz="32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2A85C87-2E6B-4C49-ADBA-A807CE3DE2A0}"/>
              </a:ext>
            </a:extLst>
          </p:cNvPr>
          <p:cNvSpPr txBox="1"/>
          <p:nvPr/>
        </p:nvSpPr>
        <p:spPr>
          <a:xfrm>
            <a:off x="8149644" y="5365166"/>
            <a:ext cx="448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32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5</a:t>
            </a:r>
            <a:endParaRPr lang="en-US" sz="32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7D92012-80DA-471C-89F7-D81614A2B90B}"/>
              </a:ext>
            </a:extLst>
          </p:cNvPr>
          <p:cNvSpPr txBox="1"/>
          <p:nvPr/>
        </p:nvSpPr>
        <p:spPr>
          <a:xfrm>
            <a:off x="751750" y="3097068"/>
            <a:ext cx="6238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เหรียญ 25 สตางค์ 8 เหรียญ เท่ากับ 2 บาท</a:t>
            </a:r>
            <a:endParaRPr lang="en-US" sz="28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B3F094F-6F27-465D-8D04-50CAD66759D6}"/>
              </a:ext>
            </a:extLst>
          </p:cNvPr>
          <p:cNvGrpSpPr/>
          <p:nvPr/>
        </p:nvGrpSpPr>
        <p:grpSpPr>
          <a:xfrm>
            <a:off x="6932517" y="1540012"/>
            <a:ext cx="4698153" cy="1466566"/>
            <a:chOff x="6932517" y="1540012"/>
            <a:chExt cx="4698153" cy="146656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B78F33A-88F8-4D9D-A457-2B0C7A8DA5BE}"/>
                </a:ext>
              </a:extLst>
            </p:cNvPr>
            <p:cNvGrpSpPr/>
            <p:nvPr/>
          </p:nvGrpSpPr>
          <p:grpSpPr>
            <a:xfrm>
              <a:off x="6932517" y="1540012"/>
              <a:ext cx="4698153" cy="1466566"/>
              <a:chOff x="6932517" y="1540012"/>
              <a:chExt cx="4698153" cy="1466566"/>
            </a:xfrm>
          </p:grpSpPr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A5B0E405-5BE3-4455-BBC2-FBBB0A94A717}"/>
                  </a:ext>
                </a:extLst>
              </p:cNvPr>
              <p:cNvSpPr/>
              <p:nvPr/>
            </p:nvSpPr>
            <p:spPr>
              <a:xfrm>
                <a:off x="6932517" y="1540012"/>
                <a:ext cx="4698153" cy="1466566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3B199428-8A55-4A21-A3EF-316249D71E1A}"/>
                  </a:ext>
                </a:extLst>
              </p:cNvPr>
              <p:cNvGrpSpPr/>
              <p:nvPr/>
            </p:nvGrpSpPr>
            <p:grpSpPr>
              <a:xfrm>
                <a:off x="7080726" y="1576652"/>
                <a:ext cx="3079387" cy="1418547"/>
                <a:chOff x="7080726" y="1576652"/>
                <a:chExt cx="3079387" cy="1418547"/>
              </a:xfrm>
            </p:grpSpPr>
            <p:grpSp>
              <p:nvGrpSpPr>
                <p:cNvPr id="2" name="Group 1">
                  <a:extLst>
                    <a:ext uri="{FF2B5EF4-FFF2-40B4-BE49-F238E27FC236}">
                      <a16:creationId xmlns:a16="http://schemas.microsoft.com/office/drawing/2014/main" id="{ADE6E0FE-64FE-4507-940B-D745EFA5DF68}"/>
                    </a:ext>
                  </a:extLst>
                </p:cNvPr>
                <p:cNvGrpSpPr/>
                <p:nvPr/>
              </p:nvGrpSpPr>
              <p:grpSpPr>
                <a:xfrm>
                  <a:off x="7080726" y="1576652"/>
                  <a:ext cx="3079387" cy="709270"/>
                  <a:chOff x="7080726" y="1576652"/>
                  <a:chExt cx="3079387" cy="709270"/>
                </a:xfrm>
              </p:grpSpPr>
              <p:pic>
                <p:nvPicPr>
                  <p:cNvPr id="41" name="Picture 40" descr="A close-up of a coin&#10;&#10;Description automatically generated">
                    <a:extLst>
                      <a:ext uri="{FF2B5EF4-FFF2-40B4-BE49-F238E27FC236}">
                        <a16:creationId xmlns:a16="http://schemas.microsoft.com/office/drawing/2014/main" id="{A4ECC71C-84D2-40A9-A608-D3F450B3775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ackgroundRemoval t="2970" b="96370" l="2658" r="94684">
                                <a14:foregroundMark x1="54817" y1="4620" x2="52824" y2="23102"/>
                                <a14:foregroundMark x1="92359" y1="51485" x2="80731" y2="40594"/>
                                <a14:foregroundMark x1="2658" y1="52145" x2="27907" y2="49835"/>
                                <a14:foregroundMark x1="20598" y1="15182" x2="18937" y2="24092"/>
                                <a14:foregroundMark x1="42525" y1="92739" x2="44518" y2="80528"/>
                                <a14:foregroundMark x1="30565" y1="91749" x2="42857" y2="91419"/>
                                <a14:foregroundMark x1="47176" y1="96370" x2="39535" y2="90429"/>
                                <a14:foregroundMark x1="27907" y1="90759" x2="78073" y2="85149"/>
                                <a14:foregroundMark x1="91694" y1="36634" x2="76080" y2="82508"/>
                                <a14:foregroundMark x1="76080" y1="82508" x2="44850" y2="91749"/>
                                <a14:foregroundMark x1="34884" y1="91419" x2="79734" y2="85479"/>
                                <a14:foregroundMark x1="79734" y1="85479" x2="94684" y2="57426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080726" y="1576652"/>
                    <a:ext cx="704588" cy="709270"/>
                  </a:xfrm>
                  <a:prstGeom prst="rect">
                    <a:avLst/>
                  </a:prstGeom>
                </p:spPr>
              </p:pic>
              <p:pic>
                <p:nvPicPr>
                  <p:cNvPr id="42" name="Picture 41" descr="A close-up of a coin&#10;&#10;Description automatically generated">
                    <a:extLst>
                      <a:ext uri="{FF2B5EF4-FFF2-40B4-BE49-F238E27FC236}">
                        <a16:creationId xmlns:a16="http://schemas.microsoft.com/office/drawing/2014/main" id="{86BE4DB6-F415-4655-8EC5-7F0C759D776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ackgroundRemoval t="2970" b="96370" l="2658" r="94684">
                                <a14:foregroundMark x1="54817" y1="4620" x2="52824" y2="23102"/>
                                <a14:foregroundMark x1="92359" y1="51485" x2="80731" y2="40594"/>
                                <a14:foregroundMark x1="2658" y1="52145" x2="27907" y2="49835"/>
                                <a14:foregroundMark x1="20598" y1="15182" x2="18937" y2="24092"/>
                                <a14:foregroundMark x1="42525" y1="92739" x2="44518" y2="80528"/>
                                <a14:foregroundMark x1="30565" y1="91749" x2="42857" y2="91419"/>
                                <a14:foregroundMark x1="47176" y1="96370" x2="39535" y2="90429"/>
                                <a14:foregroundMark x1="27907" y1="90759" x2="78073" y2="85149"/>
                                <a14:foregroundMark x1="91694" y1="36634" x2="76080" y2="82508"/>
                                <a14:foregroundMark x1="76080" y1="82508" x2="44850" y2="91749"/>
                                <a14:foregroundMark x1="34884" y1="91419" x2="79734" y2="85479"/>
                                <a14:foregroundMark x1="79734" y1="85479" x2="94684" y2="57426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872326" y="1576652"/>
                    <a:ext cx="704588" cy="709270"/>
                  </a:xfrm>
                  <a:prstGeom prst="rect">
                    <a:avLst/>
                  </a:prstGeom>
                </p:spPr>
              </p:pic>
              <p:pic>
                <p:nvPicPr>
                  <p:cNvPr id="47" name="Picture 46" descr="A close-up of a coin&#10;&#10;Description automatically generated">
                    <a:extLst>
                      <a:ext uri="{FF2B5EF4-FFF2-40B4-BE49-F238E27FC236}">
                        <a16:creationId xmlns:a16="http://schemas.microsoft.com/office/drawing/2014/main" id="{7D05F417-A9CF-4FE0-B379-DC001F1C4D2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ackgroundRemoval t="2970" b="96370" l="2658" r="94684">
                                <a14:foregroundMark x1="54817" y1="4620" x2="52824" y2="23102"/>
                                <a14:foregroundMark x1="92359" y1="51485" x2="80731" y2="40594"/>
                                <a14:foregroundMark x1="2658" y1="52145" x2="27907" y2="49835"/>
                                <a14:foregroundMark x1="20598" y1="15182" x2="18937" y2="24092"/>
                                <a14:foregroundMark x1="42525" y1="92739" x2="44518" y2="80528"/>
                                <a14:foregroundMark x1="30565" y1="91749" x2="42857" y2="91419"/>
                                <a14:foregroundMark x1="47176" y1="96370" x2="39535" y2="90429"/>
                                <a14:foregroundMark x1="27907" y1="90759" x2="78073" y2="85149"/>
                                <a14:foregroundMark x1="91694" y1="36634" x2="76080" y2="82508"/>
                                <a14:foregroundMark x1="76080" y1="82508" x2="44850" y2="91749"/>
                                <a14:foregroundMark x1="34884" y1="91419" x2="79734" y2="85479"/>
                                <a14:foregroundMark x1="79734" y1="85479" x2="94684" y2="57426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663926" y="1576652"/>
                    <a:ext cx="704588" cy="709270"/>
                  </a:xfrm>
                  <a:prstGeom prst="rect">
                    <a:avLst/>
                  </a:prstGeom>
                </p:spPr>
              </p:pic>
              <p:pic>
                <p:nvPicPr>
                  <p:cNvPr id="51" name="Picture 50" descr="A close-up of a coin&#10;&#10;Description automatically generated">
                    <a:extLst>
                      <a:ext uri="{FF2B5EF4-FFF2-40B4-BE49-F238E27FC236}">
                        <a16:creationId xmlns:a16="http://schemas.microsoft.com/office/drawing/2014/main" id="{393E4CFB-C1C8-45CF-A1E2-5E04E42C348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ackgroundRemoval t="2970" b="96370" l="2658" r="94684">
                                <a14:foregroundMark x1="54817" y1="4620" x2="52824" y2="23102"/>
                                <a14:foregroundMark x1="92359" y1="51485" x2="80731" y2="40594"/>
                                <a14:foregroundMark x1="2658" y1="52145" x2="27907" y2="49835"/>
                                <a14:foregroundMark x1="20598" y1="15182" x2="18937" y2="24092"/>
                                <a14:foregroundMark x1="42525" y1="92739" x2="44518" y2="80528"/>
                                <a14:foregroundMark x1="30565" y1="91749" x2="42857" y2="91419"/>
                                <a14:foregroundMark x1="47176" y1="96370" x2="39535" y2="90429"/>
                                <a14:foregroundMark x1="27907" y1="90759" x2="78073" y2="85149"/>
                                <a14:foregroundMark x1="91694" y1="36634" x2="76080" y2="82508"/>
                                <a14:foregroundMark x1="76080" y1="82508" x2="44850" y2="91749"/>
                                <a14:foregroundMark x1="34884" y1="91419" x2="79734" y2="85479"/>
                                <a14:foregroundMark x1="79734" y1="85479" x2="94684" y2="57426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455525" y="1576652"/>
                    <a:ext cx="704588" cy="70927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59" name="Group 58">
                  <a:extLst>
                    <a:ext uri="{FF2B5EF4-FFF2-40B4-BE49-F238E27FC236}">
                      <a16:creationId xmlns:a16="http://schemas.microsoft.com/office/drawing/2014/main" id="{6F7EA831-21FA-4B06-9001-B65FB8108F7E}"/>
                    </a:ext>
                  </a:extLst>
                </p:cNvPr>
                <p:cNvGrpSpPr/>
                <p:nvPr/>
              </p:nvGrpSpPr>
              <p:grpSpPr>
                <a:xfrm>
                  <a:off x="7080726" y="2285929"/>
                  <a:ext cx="3079387" cy="709270"/>
                  <a:chOff x="7080726" y="1576652"/>
                  <a:chExt cx="3079387" cy="709270"/>
                </a:xfrm>
              </p:grpSpPr>
              <p:pic>
                <p:nvPicPr>
                  <p:cNvPr id="68" name="Picture 67" descr="A close-up of a coin&#10;&#10;Description automatically generated">
                    <a:extLst>
                      <a:ext uri="{FF2B5EF4-FFF2-40B4-BE49-F238E27FC236}">
                        <a16:creationId xmlns:a16="http://schemas.microsoft.com/office/drawing/2014/main" id="{701B6AB8-A845-4AE5-9925-DC030276002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ackgroundRemoval t="2970" b="96370" l="2658" r="94684">
                                <a14:foregroundMark x1="54817" y1="4620" x2="52824" y2="23102"/>
                                <a14:foregroundMark x1="92359" y1="51485" x2="80731" y2="40594"/>
                                <a14:foregroundMark x1="2658" y1="52145" x2="27907" y2="49835"/>
                                <a14:foregroundMark x1="20598" y1="15182" x2="18937" y2="24092"/>
                                <a14:foregroundMark x1="42525" y1="92739" x2="44518" y2="80528"/>
                                <a14:foregroundMark x1="30565" y1="91749" x2="42857" y2="91419"/>
                                <a14:foregroundMark x1="47176" y1="96370" x2="39535" y2="90429"/>
                                <a14:foregroundMark x1="27907" y1="90759" x2="78073" y2="85149"/>
                                <a14:foregroundMark x1="91694" y1="36634" x2="76080" y2="82508"/>
                                <a14:foregroundMark x1="76080" y1="82508" x2="44850" y2="91749"/>
                                <a14:foregroundMark x1="34884" y1="91419" x2="79734" y2="85479"/>
                                <a14:foregroundMark x1="79734" y1="85479" x2="94684" y2="57426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080726" y="1576652"/>
                    <a:ext cx="704588" cy="709270"/>
                  </a:xfrm>
                  <a:prstGeom prst="rect">
                    <a:avLst/>
                  </a:prstGeom>
                </p:spPr>
              </p:pic>
              <p:pic>
                <p:nvPicPr>
                  <p:cNvPr id="69" name="Picture 68" descr="A close-up of a coin&#10;&#10;Description automatically generated">
                    <a:extLst>
                      <a:ext uri="{FF2B5EF4-FFF2-40B4-BE49-F238E27FC236}">
                        <a16:creationId xmlns:a16="http://schemas.microsoft.com/office/drawing/2014/main" id="{1DEA6EBE-6A84-486C-AD67-31CFE8F2654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ackgroundRemoval t="2970" b="96370" l="2658" r="94684">
                                <a14:foregroundMark x1="54817" y1="4620" x2="52824" y2="23102"/>
                                <a14:foregroundMark x1="92359" y1="51485" x2="80731" y2="40594"/>
                                <a14:foregroundMark x1="2658" y1="52145" x2="27907" y2="49835"/>
                                <a14:foregroundMark x1="20598" y1="15182" x2="18937" y2="24092"/>
                                <a14:foregroundMark x1="42525" y1="92739" x2="44518" y2="80528"/>
                                <a14:foregroundMark x1="30565" y1="91749" x2="42857" y2="91419"/>
                                <a14:foregroundMark x1="47176" y1="96370" x2="39535" y2="90429"/>
                                <a14:foregroundMark x1="27907" y1="90759" x2="78073" y2="85149"/>
                                <a14:foregroundMark x1="91694" y1="36634" x2="76080" y2="82508"/>
                                <a14:foregroundMark x1="76080" y1="82508" x2="44850" y2="91749"/>
                                <a14:foregroundMark x1="34884" y1="91419" x2="79734" y2="85479"/>
                                <a14:foregroundMark x1="79734" y1="85479" x2="94684" y2="57426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872326" y="1576652"/>
                    <a:ext cx="704588" cy="709270"/>
                  </a:xfrm>
                  <a:prstGeom prst="rect">
                    <a:avLst/>
                  </a:prstGeom>
                </p:spPr>
              </p:pic>
              <p:pic>
                <p:nvPicPr>
                  <p:cNvPr id="70" name="Picture 69" descr="A close-up of a coin&#10;&#10;Description automatically generated">
                    <a:extLst>
                      <a:ext uri="{FF2B5EF4-FFF2-40B4-BE49-F238E27FC236}">
                        <a16:creationId xmlns:a16="http://schemas.microsoft.com/office/drawing/2014/main" id="{20E943D9-CFA0-4114-96E0-EC45CE47D74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ackgroundRemoval t="2970" b="96370" l="2658" r="94684">
                                <a14:foregroundMark x1="54817" y1="4620" x2="52824" y2="23102"/>
                                <a14:foregroundMark x1="92359" y1="51485" x2="80731" y2="40594"/>
                                <a14:foregroundMark x1="2658" y1="52145" x2="27907" y2="49835"/>
                                <a14:foregroundMark x1="20598" y1="15182" x2="18937" y2="24092"/>
                                <a14:foregroundMark x1="42525" y1="92739" x2="44518" y2="80528"/>
                                <a14:foregroundMark x1="30565" y1="91749" x2="42857" y2="91419"/>
                                <a14:foregroundMark x1="47176" y1="96370" x2="39535" y2="90429"/>
                                <a14:foregroundMark x1="27907" y1="90759" x2="78073" y2="85149"/>
                                <a14:foregroundMark x1="91694" y1="36634" x2="76080" y2="82508"/>
                                <a14:foregroundMark x1="76080" y1="82508" x2="44850" y2="91749"/>
                                <a14:foregroundMark x1="34884" y1="91419" x2="79734" y2="85479"/>
                                <a14:foregroundMark x1="79734" y1="85479" x2="94684" y2="57426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663926" y="1576652"/>
                    <a:ext cx="704588" cy="709270"/>
                  </a:xfrm>
                  <a:prstGeom prst="rect">
                    <a:avLst/>
                  </a:prstGeom>
                </p:spPr>
              </p:pic>
              <p:pic>
                <p:nvPicPr>
                  <p:cNvPr id="71" name="Picture 70" descr="A close-up of a coin&#10;&#10;Description automatically generated">
                    <a:extLst>
                      <a:ext uri="{FF2B5EF4-FFF2-40B4-BE49-F238E27FC236}">
                        <a16:creationId xmlns:a16="http://schemas.microsoft.com/office/drawing/2014/main" id="{B1C82C13-D98E-462D-BFB7-34D455DADA9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ackgroundRemoval t="2970" b="96370" l="2658" r="94684">
                                <a14:foregroundMark x1="54817" y1="4620" x2="52824" y2="23102"/>
                                <a14:foregroundMark x1="92359" y1="51485" x2="80731" y2="40594"/>
                                <a14:foregroundMark x1="2658" y1="52145" x2="27907" y2="49835"/>
                                <a14:foregroundMark x1="20598" y1="15182" x2="18937" y2="24092"/>
                                <a14:foregroundMark x1="42525" y1="92739" x2="44518" y2="80528"/>
                                <a14:foregroundMark x1="30565" y1="91749" x2="42857" y2="91419"/>
                                <a14:foregroundMark x1="47176" y1="96370" x2="39535" y2="90429"/>
                                <a14:foregroundMark x1="27907" y1="90759" x2="78073" y2="85149"/>
                                <a14:foregroundMark x1="91694" y1="36634" x2="76080" y2="82508"/>
                                <a14:foregroundMark x1="76080" y1="82508" x2="44850" y2="91749"/>
                                <a14:foregroundMark x1="34884" y1="91419" x2="79734" y2="85479"/>
                                <a14:foregroundMark x1="79734" y1="85479" x2="94684" y2="57426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455525" y="1576652"/>
                    <a:ext cx="704588" cy="709270"/>
                  </a:xfrm>
                  <a:prstGeom prst="rect">
                    <a:avLst/>
                  </a:prstGeom>
                </p:spPr>
              </p:pic>
            </p:grpSp>
          </p:grpSp>
        </p:grpSp>
        <p:pic>
          <p:nvPicPr>
            <p:cNvPr id="73" name="Picture 72" descr="A couple of gold coins&#10;&#10;Description automatically generated with low confidence">
              <a:extLst>
                <a:ext uri="{FF2B5EF4-FFF2-40B4-BE49-F238E27FC236}">
                  <a16:creationId xmlns:a16="http://schemas.microsoft.com/office/drawing/2014/main" id="{6EDCFA90-FE96-4682-99ED-5E222E17E7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708" b="98419" l="49778" r="98556">
                          <a14:foregroundMark x1="64667" y1="75099" x2="54222" y2="39921"/>
                          <a14:foregroundMark x1="54222" y1="39921" x2="71333" y2="16798"/>
                          <a14:foregroundMark x1="71333" y1="16798" x2="84778" y2="36166"/>
                          <a14:foregroundMark x1="84778" y1="36166" x2="87333" y2="69763"/>
                          <a14:foregroundMark x1="87333" y1="69763" x2="73111" y2="87549"/>
                          <a14:foregroundMark x1="73111" y1="87549" x2="53333" y2="68775"/>
                          <a14:foregroundMark x1="53333" y1="68775" x2="50683" y2="37396"/>
                          <a14:foregroundMark x1="54573" y1="25022" x2="65778" y2="21146"/>
                          <a14:foregroundMark x1="74000" y1="24111" x2="72680" y2="12653"/>
                          <a14:foregroundMark x1="71000" y1="23123" x2="92222" y2="56126"/>
                          <a14:foregroundMark x1="92222" y1="56126" x2="98556" y2="58103"/>
                          <a14:foregroundMark x1="74000" y1="71739" x2="70667" y2="98419"/>
                          <a14:foregroundMark x1="62000" y1="49407" x2="57333" y2="43478"/>
                          <a14:foregroundMark x1="57111" y1="43478" x2="54556" y2="47431"/>
                          <a14:foregroundMark x1="54556" y1="47826" x2="54556" y2="47826"/>
                          <a14:foregroundMark x1="54556" y1="49802" x2="54556" y2="49802"/>
                          <a14:backgroundMark x1="52778" y1="29051" x2="52778" y2="29051"/>
                          <a14:backgroundMark x1="52556" y1="28261" x2="50222" y2="30435"/>
                          <a14:backgroundMark x1="54222" y1="24308" x2="50556" y2="27273"/>
                          <a14:backgroundMark x1="49667" y1="30830" x2="54222" y2="20751"/>
                          <a14:backgroundMark x1="51667" y1="30830" x2="49556" y2="36166"/>
                          <a14:backgroundMark x1="71000" y1="8498" x2="76111" y2="96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54" t="12539" r="6827" b="11036"/>
            <a:stretch/>
          </p:blipFill>
          <p:spPr>
            <a:xfrm>
              <a:off x="10652182" y="1856859"/>
              <a:ext cx="874684" cy="867569"/>
            </a:xfrm>
            <a:prstGeom prst="rect">
              <a:avLst/>
            </a:prstGeom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555FC16A-FFCC-4207-83CA-08F752115123}"/>
                </a:ext>
              </a:extLst>
            </p:cNvPr>
            <p:cNvSpPr txBox="1"/>
            <p:nvPr/>
          </p:nvSpPr>
          <p:spPr>
            <a:xfrm>
              <a:off x="10155119" y="1808921"/>
              <a:ext cx="44876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en-US" sz="48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=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9891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8" grpId="0"/>
      <p:bldP spid="52" grpId="0"/>
      <p:bldP spid="56" grpId="0"/>
      <p:bldP spid="60" grpId="0"/>
      <p:bldP spid="63" grpId="0"/>
      <p:bldP spid="64" grpId="0"/>
      <p:bldP spid="65" grpId="0"/>
      <p:bldP spid="66" grpId="0"/>
      <p:bldP spid="67" grpId="0"/>
      <p:bldP spid="44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D9AE07B2-473C-4AAD-99D2-EB117FADDF5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7" name="Picture 6" descr="Shape, rectangle&#10;&#10;Description automatically generated">
            <a:extLst>
              <a:ext uri="{FF2B5EF4-FFF2-40B4-BE49-F238E27FC236}">
                <a16:creationId xmlns:a16="http://schemas.microsoft.com/office/drawing/2014/main" id="{452A1DD8-7CEA-473D-848C-3E8EA8C02C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82" y="209897"/>
            <a:ext cx="11737838" cy="643820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6EC2448-98CD-493E-8FDE-38B987945D24}"/>
              </a:ext>
            </a:extLst>
          </p:cNvPr>
          <p:cNvGrpSpPr/>
          <p:nvPr/>
        </p:nvGrpSpPr>
        <p:grpSpPr>
          <a:xfrm>
            <a:off x="938983" y="699755"/>
            <a:ext cx="10314037" cy="850502"/>
            <a:chOff x="938983" y="699755"/>
            <a:chExt cx="10314037" cy="85050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4441BC7-6737-4CB5-A2E7-2876BCE6F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983" y="699755"/>
              <a:ext cx="10314037" cy="850502"/>
            </a:xfrm>
            <a:prstGeom prst="rect">
              <a:avLst/>
            </a:prstGeom>
          </p:spPr>
        </p:pic>
        <p:pic>
          <p:nvPicPr>
            <p:cNvPr id="11" name="Picture 10" descr="Icon&#10;&#10;Description automatically generated">
              <a:extLst>
                <a:ext uri="{FF2B5EF4-FFF2-40B4-BE49-F238E27FC236}">
                  <a16:creationId xmlns:a16="http://schemas.microsoft.com/office/drawing/2014/main" id="{782DD9A5-3AD2-435D-AB52-309DD6BA5E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90817" y="875800"/>
              <a:ext cx="480122" cy="498412"/>
            </a:xfrm>
            <a:prstGeom prst="rect">
              <a:avLst/>
            </a:prstGeom>
          </p:spPr>
        </p:pic>
        <p:pic>
          <p:nvPicPr>
            <p:cNvPr id="13" name="Picture 12" descr="Icon&#10;&#10;Description automatically generated">
              <a:extLst>
                <a:ext uri="{FF2B5EF4-FFF2-40B4-BE49-F238E27FC236}">
                  <a16:creationId xmlns:a16="http://schemas.microsoft.com/office/drawing/2014/main" id="{DD579D5A-60B0-493D-9741-7677C9B52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9297" y="875800"/>
              <a:ext cx="480122" cy="498412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90AE9B4-C6AF-4E61-9ACB-3B7EAE4E2114}"/>
              </a:ext>
            </a:extLst>
          </p:cNvPr>
          <p:cNvSpPr txBox="1"/>
          <p:nvPr/>
        </p:nvSpPr>
        <p:spPr>
          <a:xfrm>
            <a:off x="561332" y="850694"/>
            <a:ext cx="110693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เหรียญ 50 สตางค์ 20 เหรียญ แลกเหรียญ 5 บาทได้กี่เหรียญ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58E8823-A615-478F-B284-5A25E036AAA7}"/>
              </a:ext>
            </a:extLst>
          </p:cNvPr>
          <p:cNvSpPr txBox="1"/>
          <p:nvPr/>
        </p:nvSpPr>
        <p:spPr>
          <a:xfrm>
            <a:off x="665823" y="1806059"/>
            <a:ext cx="6238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เหรียญ 50 สตางค์ 2 เหรียญ เท่ากับ 1 บาท</a:t>
            </a:r>
            <a:endParaRPr lang="en-US" sz="28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7D92012-80DA-471C-89F7-D81614A2B90B}"/>
              </a:ext>
            </a:extLst>
          </p:cNvPr>
          <p:cNvSpPr txBox="1"/>
          <p:nvPr/>
        </p:nvSpPr>
        <p:spPr>
          <a:xfrm>
            <a:off x="665823" y="2442155"/>
            <a:ext cx="6238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เหรียญ 50 สตางค์ 4 เหรียญ เท่ากับ 2 บาท</a:t>
            </a:r>
            <a:endParaRPr lang="en-US" sz="28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5C60FB4-174B-4535-9703-FE240D34D533}"/>
              </a:ext>
            </a:extLst>
          </p:cNvPr>
          <p:cNvSpPr txBox="1"/>
          <p:nvPr/>
        </p:nvSpPr>
        <p:spPr>
          <a:xfrm>
            <a:off x="665823" y="3078251"/>
            <a:ext cx="6238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เหรียญ 50 สตางค์ 6 เหรียญ เท่ากับ 3 บาท</a:t>
            </a:r>
            <a:endParaRPr lang="en-US" sz="28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EE7B36E8-B64E-4CFF-B9D6-92F84FAEDF76}"/>
              </a:ext>
            </a:extLst>
          </p:cNvPr>
          <p:cNvSpPr txBox="1"/>
          <p:nvPr/>
        </p:nvSpPr>
        <p:spPr>
          <a:xfrm>
            <a:off x="665823" y="3714347"/>
            <a:ext cx="6238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เหรียญ 50 สตางค์ 8 เหรียญ เท่ากับ 4 บาท</a:t>
            </a:r>
            <a:endParaRPr lang="en-US" sz="28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3EF3BBAC-3B5F-4B0E-945E-E6396553E877}"/>
              </a:ext>
            </a:extLst>
          </p:cNvPr>
          <p:cNvSpPr txBox="1"/>
          <p:nvPr/>
        </p:nvSpPr>
        <p:spPr>
          <a:xfrm>
            <a:off x="665823" y="4350443"/>
            <a:ext cx="6238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เหรียญ 50 สตางค์ 10 เหรียญ เท่ากับ 5 บาท</a:t>
            </a:r>
            <a:endParaRPr lang="en-US" sz="28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DA938230-ADAE-4EC9-8D6E-ED2B9DC2999D}"/>
              </a:ext>
            </a:extLst>
          </p:cNvPr>
          <p:cNvGrpSpPr/>
          <p:nvPr/>
        </p:nvGrpSpPr>
        <p:grpSpPr>
          <a:xfrm>
            <a:off x="6732685" y="4350443"/>
            <a:ext cx="5232233" cy="523220"/>
            <a:chOff x="6666861" y="2471263"/>
            <a:chExt cx="5232233" cy="523220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7CEE0B91-AA17-4BAB-B8E0-88A1BF98AE06}"/>
                </a:ext>
              </a:extLst>
            </p:cNvPr>
            <p:cNvSpPr txBox="1"/>
            <p:nvPr/>
          </p:nvSpPr>
          <p:spPr>
            <a:xfrm>
              <a:off x="6666861" y="2471263"/>
              <a:ext cx="33384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28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แลกเหรียญ 5 บาท ได้</a:t>
              </a:r>
              <a:endParaRPr lang="en-US" sz="28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686E8BE7-473B-4A8D-A276-4C6D7FE62AF8}"/>
                </a:ext>
              </a:extLst>
            </p:cNvPr>
            <p:cNvSpPr txBox="1"/>
            <p:nvPr/>
          </p:nvSpPr>
          <p:spPr>
            <a:xfrm>
              <a:off x="9807819" y="2471263"/>
              <a:ext cx="20912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28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..... เหรียญ</a:t>
              </a:r>
              <a:endParaRPr lang="en-US" sz="28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08ADB286-9DC5-465B-A0E6-5A96E6A7BAED}"/>
              </a:ext>
            </a:extLst>
          </p:cNvPr>
          <p:cNvSpPr txBox="1"/>
          <p:nvPr/>
        </p:nvSpPr>
        <p:spPr>
          <a:xfrm>
            <a:off x="9960282" y="4169618"/>
            <a:ext cx="448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  <a:endParaRPr lang="en-US" sz="32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80BB48BD-854C-4690-9775-4184A6E30372}"/>
              </a:ext>
            </a:extLst>
          </p:cNvPr>
          <p:cNvSpPr txBox="1"/>
          <p:nvPr/>
        </p:nvSpPr>
        <p:spPr>
          <a:xfrm>
            <a:off x="665823" y="4986537"/>
            <a:ext cx="4472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เหรียญ 50 สตางค์ 20 เหรียญ</a:t>
            </a:r>
            <a:endParaRPr lang="en-US" sz="28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768F2E3B-CDFF-41D0-BD11-CD96FC179EC2}"/>
              </a:ext>
            </a:extLst>
          </p:cNvPr>
          <p:cNvGrpSpPr/>
          <p:nvPr/>
        </p:nvGrpSpPr>
        <p:grpSpPr>
          <a:xfrm>
            <a:off x="4845996" y="4986537"/>
            <a:ext cx="5073374" cy="523220"/>
            <a:chOff x="4931923" y="3136467"/>
            <a:chExt cx="5073374" cy="523220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27285929-5F90-4CA4-B0B6-F2973E7DE529}"/>
                </a:ext>
              </a:extLst>
            </p:cNvPr>
            <p:cNvSpPr txBox="1"/>
            <p:nvPr/>
          </p:nvSpPr>
          <p:spPr>
            <a:xfrm>
              <a:off x="4931923" y="3136467"/>
              <a:ext cx="50733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28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แลกเหรียญ 5 บาท ได้</a:t>
              </a:r>
              <a:endParaRPr lang="en-US" sz="28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6979191B-575B-4539-B2CB-B93A6C7F4CFB}"/>
                </a:ext>
              </a:extLst>
            </p:cNvPr>
            <p:cNvSpPr txBox="1"/>
            <p:nvPr/>
          </p:nvSpPr>
          <p:spPr>
            <a:xfrm>
              <a:off x="8064231" y="3136467"/>
              <a:ext cx="19410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28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..... เหรียญ</a:t>
              </a:r>
              <a:endParaRPr lang="en-US" sz="28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C89CE0F3-9CA0-4F9F-A03D-3C2039BBCC10}"/>
              </a:ext>
            </a:extLst>
          </p:cNvPr>
          <p:cNvSpPr txBox="1"/>
          <p:nvPr/>
        </p:nvSpPr>
        <p:spPr>
          <a:xfrm>
            <a:off x="8063717" y="4845909"/>
            <a:ext cx="448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32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endParaRPr lang="en-US" sz="32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892238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72" grpId="0"/>
      <p:bldP spid="75" grpId="0"/>
      <p:bldP spid="76" grpId="0"/>
      <p:bldP spid="80" grpId="0"/>
      <p:bldP spid="81" grpId="0"/>
      <p:bldP spid="85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D9AE07B2-473C-4AAD-99D2-EB117FADDF5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7" name="Picture 6" descr="Shape, rectangle&#10;&#10;Description automatically generated">
            <a:extLst>
              <a:ext uri="{FF2B5EF4-FFF2-40B4-BE49-F238E27FC236}">
                <a16:creationId xmlns:a16="http://schemas.microsoft.com/office/drawing/2014/main" id="{452A1DD8-7CEA-473D-848C-3E8EA8C02C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82" y="209897"/>
            <a:ext cx="11737838" cy="643820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6EC2448-98CD-493E-8FDE-38B987945D24}"/>
              </a:ext>
            </a:extLst>
          </p:cNvPr>
          <p:cNvGrpSpPr/>
          <p:nvPr/>
        </p:nvGrpSpPr>
        <p:grpSpPr>
          <a:xfrm>
            <a:off x="938983" y="699755"/>
            <a:ext cx="10314037" cy="850502"/>
            <a:chOff x="938983" y="699755"/>
            <a:chExt cx="10314037" cy="85050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4441BC7-6737-4CB5-A2E7-2876BCE6F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983" y="699755"/>
              <a:ext cx="10314037" cy="850502"/>
            </a:xfrm>
            <a:prstGeom prst="rect">
              <a:avLst/>
            </a:prstGeom>
          </p:spPr>
        </p:pic>
        <p:pic>
          <p:nvPicPr>
            <p:cNvPr id="11" name="Picture 10" descr="Icon&#10;&#10;Description automatically generated">
              <a:extLst>
                <a:ext uri="{FF2B5EF4-FFF2-40B4-BE49-F238E27FC236}">
                  <a16:creationId xmlns:a16="http://schemas.microsoft.com/office/drawing/2014/main" id="{782DD9A5-3AD2-435D-AB52-309DD6BA5E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90817" y="875800"/>
              <a:ext cx="480122" cy="498412"/>
            </a:xfrm>
            <a:prstGeom prst="rect">
              <a:avLst/>
            </a:prstGeom>
          </p:spPr>
        </p:pic>
        <p:pic>
          <p:nvPicPr>
            <p:cNvPr id="13" name="Picture 12" descr="Icon&#10;&#10;Description automatically generated">
              <a:extLst>
                <a:ext uri="{FF2B5EF4-FFF2-40B4-BE49-F238E27FC236}">
                  <a16:creationId xmlns:a16="http://schemas.microsoft.com/office/drawing/2014/main" id="{DD579D5A-60B0-493D-9741-7677C9B52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9297" y="875800"/>
              <a:ext cx="480122" cy="498412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90AE9B4-C6AF-4E61-9ACB-3B7EAE4E2114}"/>
              </a:ext>
            </a:extLst>
          </p:cNvPr>
          <p:cNvSpPr txBox="1"/>
          <p:nvPr/>
        </p:nvSpPr>
        <p:spPr>
          <a:xfrm>
            <a:off x="561332" y="850694"/>
            <a:ext cx="110693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เหรียญ 50 สตางค์ 20 เหรียญ แลกเหรียญ 5 บาทได้กี่เหรียญ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CD8DE97-D508-4402-A5AE-17BD0A1B8263}"/>
              </a:ext>
            </a:extLst>
          </p:cNvPr>
          <p:cNvSpPr txBox="1"/>
          <p:nvPr/>
        </p:nvSpPr>
        <p:spPr>
          <a:xfrm>
            <a:off x="1868061" y="2457272"/>
            <a:ext cx="88227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เหรียญ 50 สตางค์ 10 เหรียญ</a:t>
            </a:r>
            <a:r>
              <a:rPr lang="en-US" sz="28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แลกเหรียญ 5 บาท ได้ 1 เหรียญ</a:t>
            </a:r>
            <a:endParaRPr lang="en-US" sz="28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19A45691-ED31-4757-9C1C-5D53776A9EAA}"/>
              </a:ext>
            </a:extLst>
          </p:cNvPr>
          <p:cNvSpPr txBox="1"/>
          <p:nvPr/>
        </p:nvSpPr>
        <p:spPr>
          <a:xfrm>
            <a:off x="1868062" y="3278425"/>
            <a:ext cx="8455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ดังนั้น  เหรียญ 50 สตางค์ 20 เหรียญ แลกเหรียญ 5 บาท </a:t>
            </a: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ได้</a:t>
            </a:r>
            <a:endParaRPr lang="en-US" sz="28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2024A1F2-D3F1-4E3C-BCE8-1460CFD033ED}"/>
              </a:ext>
            </a:extLst>
          </p:cNvPr>
          <p:cNvSpPr txBox="1"/>
          <p:nvPr/>
        </p:nvSpPr>
        <p:spPr>
          <a:xfrm>
            <a:off x="4682791" y="4099578"/>
            <a:ext cx="1967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20 ÷ 10 </a:t>
            </a:r>
            <a:r>
              <a:rPr lang="en-US" sz="2800" dirty="0">
                <a:latin typeface="Itim" panose="00000500000000000000" pitchFamily="2" charset="-34"/>
                <a:cs typeface="Itim" panose="00000500000000000000" pitchFamily="2" charset="-34"/>
              </a:rPr>
              <a:t>=</a:t>
            </a:r>
            <a:endParaRPr lang="en-US" sz="28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03CCFD4-5DA2-49C8-9622-55E5797C05AC}"/>
              </a:ext>
            </a:extLst>
          </p:cNvPr>
          <p:cNvSpPr txBox="1"/>
          <p:nvPr/>
        </p:nvSpPr>
        <p:spPr>
          <a:xfrm>
            <a:off x="6187553" y="4099578"/>
            <a:ext cx="1474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r>
              <a:rPr lang="en-US" sz="28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เหรียญ</a:t>
            </a:r>
            <a:endParaRPr lang="en-US" sz="28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56010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75" grpId="0"/>
      <p:bldP spid="76" grpId="0"/>
      <p:bldP spid="77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D9AE07B2-473C-4AAD-99D2-EB117FADDF5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7" name="Picture 6" descr="Shape, rectangle&#10;&#10;Description automatically generated">
            <a:extLst>
              <a:ext uri="{FF2B5EF4-FFF2-40B4-BE49-F238E27FC236}">
                <a16:creationId xmlns:a16="http://schemas.microsoft.com/office/drawing/2014/main" id="{452A1DD8-7CEA-473D-848C-3E8EA8C02C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82" y="209897"/>
            <a:ext cx="11737838" cy="643820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6EC2448-98CD-493E-8FDE-38B987945D24}"/>
              </a:ext>
            </a:extLst>
          </p:cNvPr>
          <p:cNvGrpSpPr/>
          <p:nvPr/>
        </p:nvGrpSpPr>
        <p:grpSpPr>
          <a:xfrm>
            <a:off x="938983" y="699755"/>
            <a:ext cx="10314037" cy="850502"/>
            <a:chOff x="938983" y="699755"/>
            <a:chExt cx="10314037" cy="85050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4441BC7-6737-4CB5-A2E7-2876BCE6F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983" y="699755"/>
              <a:ext cx="10314037" cy="850502"/>
            </a:xfrm>
            <a:prstGeom prst="rect">
              <a:avLst/>
            </a:prstGeom>
          </p:spPr>
        </p:pic>
        <p:pic>
          <p:nvPicPr>
            <p:cNvPr id="11" name="Picture 10" descr="Icon&#10;&#10;Description automatically generated">
              <a:extLst>
                <a:ext uri="{FF2B5EF4-FFF2-40B4-BE49-F238E27FC236}">
                  <a16:creationId xmlns:a16="http://schemas.microsoft.com/office/drawing/2014/main" id="{782DD9A5-3AD2-435D-AB52-309DD6BA5E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90817" y="875800"/>
              <a:ext cx="480122" cy="498412"/>
            </a:xfrm>
            <a:prstGeom prst="rect">
              <a:avLst/>
            </a:prstGeom>
          </p:spPr>
        </p:pic>
        <p:pic>
          <p:nvPicPr>
            <p:cNvPr id="13" name="Picture 12" descr="Icon&#10;&#10;Description automatically generated">
              <a:extLst>
                <a:ext uri="{FF2B5EF4-FFF2-40B4-BE49-F238E27FC236}">
                  <a16:creationId xmlns:a16="http://schemas.microsoft.com/office/drawing/2014/main" id="{DD579D5A-60B0-493D-9741-7677C9B52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9297" y="875800"/>
              <a:ext cx="480122" cy="498412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90AE9B4-C6AF-4E61-9ACB-3B7EAE4E2114}"/>
              </a:ext>
            </a:extLst>
          </p:cNvPr>
          <p:cNvSpPr txBox="1"/>
          <p:nvPr/>
        </p:nvSpPr>
        <p:spPr>
          <a:xfrm>
            <a:off x="561332" y="850694"/>
            <a:ext cx="110693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เหรียญ 2 บาท 40 เหรียญ แลกเหรียญ 5 บาทได้กี่เหรียญ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969771F-3888-4963-8BA0-DEFAD52DA284}"/>
              </a:ext>
            </a:extLst>
          </p:cNvPr>
          <p:cNvGrpSpPr/>
          <p:nvPr/>
        </p:nvGrpSpPr>
        <p:grpSpPr>
          <a:xfrm>
            <a:off x="2697979" y="1970900"/>
            <a:ext cx="6796044" cy="673600"/>
            <a:chOff x="1005292" y="1734455"/>
            <a:chExt cx="6796044" cy="67360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8A94B4AA-99FD-4A4F-8B0D-894CE005DEF8}"/>
                </a:ext>
              </a:extLst>
            </p:cNvPr>
            <p:cNvSpPr/>
            <p:nvPr/>
          </p:nvSpPr>
          <p:spPr>
            <a:xfrm>
              <a:off x="1005292" y="1734455"/>
              <a:ext cx="6775109" cy="673600"/>
            </a:xfrm>
            <a:prstGeom prst="roundRect">
              <a:avLst>
                <a:gd name="adj" fmla="val 50000"/>
              </a:avLst>
            </a:prstGeom>
            <a:solidFill>
              <a:srgbClr val="97D2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198A84A-7585-4A80-BBA5-4337B593D0B4}"/>
                </a:ext>
              </a:extLst>
            </p:cNvPr>
            <p:cNvSpPr txBox="1"/>
            <p:nvPr/>
          </p:nvSpPr>
          <p:spPr>
            <a:xfrm>
              <a:off x="1026227" y="1813526"/>
              <a:ext cx="67751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th-TH" sz="28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นักเรียนอาจหาคำตอบโดยคิดเป็นเงินบาทก่อน</a:t>
              </a:r>
              <a:endParaRPr lang="en-US" sz="28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2E60A07C-29F9-49EE-949F-B3B874DCC185}"/>
              </a:ext>
            </a:extLst>
          </p:cNvPr>
          <p:cNvSpPr txBox="1"/>
          <p:nvPr/>
        </p:nvSpPr>
        <p:spPr>
          <a:xfrm>
            <a:off x="1497200" y="3145900"/>
            <a:ext cx="4266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2 บาท 40 เหรียญ เป็นเงิน</a:t>
            </a:r>
            <a:endParaRPr lang="en-US" sz="28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99448CE-A6AA-4405-AEE1-1DD115A1FE9B}"/>
              </a:ext>
            </a:extLst>
          </p:cNvPr>
          <p:cNvSpPr txBox="1"/>
          <p:nvPr/>
        </p:nvSpPr>
        <p:spPr>
          <a:xfrm>
            <a:off x="5203714" y="3145900"/>
            <a:ext cx="1667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2 </a:t>
            </a:r>
            <a:r>
              <a:rPr lang="en-US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x 40 </a:t>
            </a:r>
            <a:r>
              <a:rPr lang="en-US" sz="2800" dirty="0">
                <a:latin typeface="Itim" panose="00000500000000000000" pitchFamily="2" charset="-34"/>
                <a:cs typeface="Itim" panose="00000500000000000000" pitchFamily="2" charset="-34"/>
              </a:rPr>
              <a:t>=</a:t>
            </a:r>
            <a:endParaRPr lang="en-US" sz="28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B77EEF1-0BBB-40BF-A7EE-2989E5C78D74}"/>
              </a:ext>
            </a:extLst>
          </p:cNvPr>
          <p:cNvSpPr txBox="1"/>
          <p:nvPr/>
        </p:nvSpPr>
        <p:spPr>
          <a:xfrm>
            <a:off x="6558747" y="3145900"/>
            <a:ext cx="1433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80 </a:t>
            </a:r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บาท</a:t>
            </a:r>
            <a:endParaRPr lang="en-US" sz="28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6CA9093-E5F0-4203-A9AC-58722B83AE65}"/>
              </a:ext>
            </a:extLst>
          </p:cNvPr>
          <p:cNvSpPr txBox="1"/>
          <p:nvPr/>
        </p:nvSpPr>
        <p:spPr>
          <a:xfrm>
            <a:off x="1497200" y="3946275"/>
            <a:ext cx="5585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นำเงิน 80 บาทแลกเหรียญ 5 บาท จะได้</a:t>
            </a:r>
            <a:endParaRPr lang="en-US" sz="28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B0E3E3F-8128-45BA-9653-D07A995FECC4}"/>
              </a:ext>
            </a:extLst>
          </p:cNvPr>
          <p:cNvSpPr txBox="1"/>
          <p:nvPr/>
        </p:nvSpPr>
        <p:spPr>
          <a:xfrm>
            <a:off x="6964721" y="3946275"/>
            <a:ext cx="1433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80 </a:t>
            </a: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÷ 5 </a:t>
            </a:r>
            <a:r>
              <a:rPr lang="en-US" sz="2800" dirty="0">
                <a:latin typeface="Itim" panose="00000500000000000000" pitchFamily="2" charset="-34"/>
                <a:cs typeface="Itim" panose="00000500000000000000" pitchFamily="2" charset="-34"/>
              </a:rPr>
              <a:t>=</a:t>
            </a:r>
            <a:endParaRPr lang="en-US" sz="28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D95277E-6297-4D28-B356-76E00B04E445}"/>
              </a:ext>
            </a:extLst>
          </p:cNvPr>
          <p:cNvSpPr txBox="1"/>
          <p:nvPr/>
        </p:nvSpPr>
        <p:spPr>
          <a:xfrm>
            <a:off x="1497200" y="4746651"/>
            <a:ext cx="9197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ดังนั้น เหรียญ 2 บาท 40 เหรียญ แลกเหรียญ 5 บาทได้ </a:t>
            </a:r>
            <a:endParaRPr lang="en-US" sz="28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B4DFFCF-CEA2-484A-B029-4B3CA0E71AD6}"/>
              </a:ext>
            </a:extLst>
          </p:cNvPr>
          <p:cNvSpPr txBox="1"/>
          <p:nvPr/>
        </p:nvSpPr>
        <p:spPr>
          <a:xfrm>
            <a:off x="9017041" y="4746651"/>
            <a:ext cx="1677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16 </a:t>
            </a:r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เหรียญ</a:t>
            </a:r>
            <a:r>
              <a:rPr lang="th-TH" sz="28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endParaRPr lang="en-US" sz="28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A75DEE5-0DF3-4BB7-8768-6223461800BC}"/>
              </a:ext>
            </a:extLst>
          </p:cNvPr>
          <p:cNvSpPr txBox="1"/>
          <p:nvPr/>
        </p:nvSpPr>
        <p:spPr>
          <a:xfrm>
            <a:off x="8301765" y="3946275"/>
            <a:ext cx="2061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sz="2800" dirty="0">
                <a:latin typeface="Itim" panose="00000500000000000000" pitchFamily="2" charset="-34"/>
                <a:cs typeface="Itim" panose="00000500000000000000" pitchFamily="2" charset="-34"/>
              </a:rPr>
              <a:t>16 </a:t>
            </a: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เหรียญ</a:t>
            </a:r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endParaRPr lang="en-US" sz="28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46623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7" grpId="0"/>
      <p:bldP spid="42" grpId="0"/>
      <p:bldP spid="47" grpId="0"/>
      <p:bldP spid="49" grpId="0"/>
      <p:bldP spid="50" grpId="0"/>
      <p:bldP spid="51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D9AE07B2-473C-4AAD-99D2-EB117FADDF5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7" name="Picture 6" descr="Shape, rectangle&#10;&#10;Description automatically generated">
            <a:extLst>
              <a:ext uri="{FF2B5EF4-FFF2-40B4-BE49-F238E27FC236}">
                <a16:creationId xmlns:a16="http://schemas.microsoft.com/office/drawing/2014/main" id="{452A1DD8-7CEA-473D-848C-3E8EA8C02C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82" y="209897"/>
            <a:ext cx="11737838" cy="643820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6EC2448-98CD-493E-8FDE-38B987945D24}"/>
              </a:ext>
            </a:extLst>
          </p:cNvPr>
          <p:cNvGrpSpPr/>
          <p:nvPr/>
        </p:nvGrpSpPr>
        <p:grpSpPr>
          <a:xfrm>
            <a:off x="938983" y="699755"/>
            <a:ext cx="10314037" cy="850502"/>
            <a:chOff x="938983" y="699755"/>
            <a:chExt cx="10314037" cy="85050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4441BC7-6737-4CB5-A2E7-2876BCE6F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983" y="699755"/>
              <a:ext cx="10314037" cy="850502"/>
            </a:xfrm>
            <a:prstGeom prst="rect">
              <a:avLst/>
            </a:prstGeom>
          </p:spPr>
        </p:pic>
        <p:pic>
          <p:nvPicPr>
            <p:cNvPr id="11" name="Picture 10" descr="Icon&#10;&#10;Description automatically generated">
              <a:extLst>
                <a:ext uri="{FF2B5EF4-FFF2-40B4-BE49-F238E27FC236}">
                  <a16:creationId xmlns:a16="http://schemas.microsoft.com/office/drawing/2014/main" id="{782DD9A5-3AD2-435D-AB52-309DD6BA5E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90817" y="875800"/>
              <a:ext cx="480122" cy="498412"/>
            </a:xfrm>
            <a:prstGeom prst="rect">
              <a:avLst/>
            </a:prstGeom>
          </p:spPr>
        </p:pic>
        <p:pic>
          <p:nvPicPr>
            <p:cNvPr id="13" name="Picture 12" descr="Icon&#10;&#10;Description automatically generated">
              <a:extLst>
                <a:ext uri="{FF2B5EF4-FFF2-40B4-BE49-F238E27FC236}">
                  <a16:creationId xmlns:a16="http://schemas.microsoft.com/office/drawing/2014/main" id="{DD579D5A-60B0-493D-9741-7677C9B52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9297" y="875800"/>
              <a:ext cx="480122" cy="498412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90AE9B4-C6AF-4E61-9ACB-3B7EAE4E2114}"/>
              </a:ext>
            </a:extLst>
          </p:cNvPr>
          <p:cNvSpPr txBox="1"/>
          <p:nvPr/>
        </p:nvSpPr>
        <p:spPr>
          <a:xfrm>
            <a:off x="561332" y="850694"/>
            <a:ext cx="110693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เหรียญ 10 บาท 12 เหรียญ แลกเหรียญ 2 บาทได้กี่เหรียญ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969771F-3888-4963-8BA0-DEFAD52DA284}"/>
              </a:ext>
            </a:extLst>
          </p:cNvPr>
          <p:cNvGrpSpPr/>
          <p:nvPr/>
        </p:nvGrpSpPr>
        <p:grpSpPr>
          <a:xfrm>
            <a:off x="2697979" y="1970900"/>
            <a:ext cx="6796044" cy="673600"/>
            <a:chOff x="1005292" y="1734455"/>
            <a:chExt cx="6796044" cy="67360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8A94B4AA-99FD-4A4F-8B0D-894CE005DEF8}"/>
                </a:ext>
              </a:extLst>
            </p:cNvPr>
            <p:cNvSpPr/>
            <p:nvPr/>
          </p:nvSpPr>
          <p:spPr>
            <a:xfrm>
              <a:off x="1005292" y="1734455"/>
              <a:ext cx="6775109" cy="673600"/>
            </a:xfrm>
            <a:prstGeom prst="roundRect">
              <a:avLst>
                <a:gd name="adj" fmla="val 50000"/>
              </a:avLst>
            </a:prstGeom>
            <a:solidFill>
              <a:srgbClr val="97D2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198A84A-7585-4A80-BBA5-4337B593D0B4}"/>
                </a:ext>
              </a:extLst>
            </p:cNvPr>
            <p:cNvSpPr txBox="1"/>
            <p:nvPr/>
          </p:nvSpPr>
          <p:spPr>
            <a:xfrm>
              <a:off x="1026227" y="1813526"/>
              <a:ext cx="67751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th-TH" sz="28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นักเรียนอาจหาคำตอบโดยคิดเป็นเงินบาทก่อน</a:t>
              </a:r>
              <a:endParaRPr lang="en-US" sz="28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2E60A07C-29F9-49EE-949F-B3B874DCC185}"/>
              </a:ext>
            </a:extLst>
          </p:cNvPr>
          <p:cNvSpPr txBox="1"/>
          <p:nvPr/>
        </p:nvSpPr>
        <p:spPr>
          <a:xfrm>
            <a:off x="1497200" y="3145900"/>
            <a:ext cx="4266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10</a:t>
            </a:r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บาท 12 เหรียญ เป็นเงิน</a:t>
            </a:r>
            <a:endParaRPr lang="en-US" sz="28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99448CE-A6AA-4405-AEE1-1DD115A1FE9B}"/>
              </a:ext>
            </a:extLst>
          </p:cNvPr>
          <p:cNvSpPr txBox="1"/>
          <p:nvPr/>
        </p:nvSpPr>
        <p:spPr>
          <a:xfrm>
            <a:off x="5305314" y="3145900"/>
            <a:ext cx="1667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10</a:t>
            </a:r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x </a:t>
            </a:r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12</a:t>
            </a:r>
            <a:r>
              <a:rPr lang="en-US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2800" dirty="0">
                <a:latin typeface="Itim" panose="00000500000000000000" pitchFamily="2" charset="-34"/>
                <a:cs typeface="Itim" panose="00000500000000000000" pitchFamily="2" charset="-34"/>
              </a:rPr>
              <a:t>=</a:t>
            </a:r>
            <a:endParaRPr lang="en-US" sz="28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B77EEF1-0BBB-40BF-A7EE-2989E5C78D74}"/>
              </a:ext>
            </a:extLst>
          </p:cNvPr>
          <p:cNvSpPr txBox="1"/>
          <p:nvPr/>
        </p:nvSpPr>
        <p:spPr>
          <a:xfrm>
            <a:off x="6751787" y="3145900"/>
            <a:ext cx="1433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r>
              <a:rPr lang="en-US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0 </a:t>
            </a:r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บาท</a:t>
            </a:r>
            <a:endParaRPr lang="en-US" sz="28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6CA9093-E5F0-4203-A9AC-58722B83AE65}"/>
              </a:ext>
            </a:extLst>
          </p:cNvPr>
          <p:cNvSpPr txBox="1"/>
          <p:nvPr/>
        </p:nvSpPr>
        <p:spPr>
          <a:xfrm>
            <a:off x="1497200" y="3946275"/>
            <a:ext cx="5858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นำเงิน 120 บาทแลกเหรียญ 2 บาท จะได้</a:t>
            </a:r>
            <a:endParaRPr lang="en-US" sz="28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B0E3E3F-8128-45BA-9653-D07A995FECC4}"/>
              </a:ext>
            </a:extLst>
          </p:cNvPr>
          <p:cNvSpPr txBox="1"/>
          <p:nvPr/>
        </p:nvSpPr>
        <p:spPr>
          <a:xfrm>
            <a:off x="7096801" y="3946275"/>
            <a:ext cx="1677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120</a:t>
            </a:r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÷ 2 </a:t>
            </a:r>
            <a:r>
              <a:rPr lang="en-US" sz="2800" dirty="0">
                <a:latin typeface="Itim" panose="00000500000000000000" pitchFamily="2" charset="-34"/>
                <a:cs typeface="Itim" panose="00000500000000000000" pitchFamily="2" charset="-34"/>
              </a:rPr>
              <a:t>=</a:t>
            </a:r>
            <a:endParaRPr lang="en-US" sz="28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D95277E-6297-4D28-B356-76E00B04E445}"/>
              </a:ext>
            </a:extLst>
          </p:cNvPr>
          <p:cNvSpPr txBox="1"/>
          <p:nvPr/>
        </p:nvSpPr>
        <p:spPr>
          <a:xfrm>
            <a:off x="1497200" y="4746651"/>
            <a:ext cx="9197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ดังนั้น เหรียญ 10 บาท 12 เหรียญ แลกเหรียญ 2 บาทได้ </a:t>
            </a:r>
            <a:endParaRPr lang="en-US" sz="28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B4DFFCF-CEA2-484A-B029-4B3CA0E71AD6}"/>
              </a:ext>
            </a:extLst>
          </p:cNvPr>
          <p:cNvSpPr txBox="1"/>
          <p:nvPr/>
        </p:nvSpPr>
        <p:spPr>
          <a:xfrm>
            <a:off x="9138961" y="4746651"/>
            <a:ext cx="1677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60</a:t>
            </a:r>
            <a:r>
              <a:rPr lang="en-US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เหรียญ</a:t>
            </a:r>
            <a:r>
              <a:rPr lang="th-TH" sz="28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endParaRPr lang="en-US" sz="28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A75DEE5-0DF3-4BB7-8768-6223461800BC}"/>
              </a:ext>
            </a:extLst>
          </p:cNvPr>
          <p:cNvSpPr txBox="1"/>
          <p:nvPr/>
        </p:nvSpPr>
        <p:spPr>
          <a:xfrm>
            <a:off x="8555765" y="3946275"/>
            <a:ext cx="2061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60</a:t>
            </a:r>
            <a:r>
              <a:rPr lang="en-US" sz="28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เหรียญ</a:t>
            </a:r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endParaRPr lang="en-US" sz="28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78939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7" grpId="0"/>
      <p:bldP spid="42" grpId="0"/>
      <p:bldP spid="47" grpId="0"/>
      <p:bldP spid="49" grpId="0"/>
      <p:bldP spid="50" grpId="0"/>
      <p:bldP spid="5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8966</TotalTime>
  <Words>4486</Words>
  <Application>Microsoft Office PowerPoint</Application>
  <PresentationFormat>Widescreen</PresentationFormat>
  <Paragraphs>1029</Paragraphs>
  <Slides>137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137</vt:i4>
      </vt:variant>
    </vt:vector>
  </HeadingPairs>
  <TitlesOfParts>
    <vt:vector size="143" baseType="lpstr">
      <vt:lpstr>Arial</vt:lpstr>
      <vt:lpstr>Itim</vt:lpstr>
      <vt:lpstr>Calibri</vt:lpstr>
      <vt:lpstr>Mali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คณิต พี่นา</dc:creator>
  <cp:lastModifiedBy>คณิต พี่นา</cp:lastModifiedBy>
  <cp:revision>19</cp:revision>
  <dcterms:created xsi:type="dcterms:W3CDTF">2021-12-11T21:36:33Z</dcterms:created>
  <dcterms:modified xsi:type="dcterms:W3CDTF">2022-01-02T02:24:49Z</dcterms:modified>
</cp:coreProperties>
</file>