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6"/>
  </p:notesMasterIdLst>
  <p:sldIdLst>
    <p:sldId id="256" r:id="rId2"/>
    <p:sldId id="284" r:id="rId3"/>
    <p:sldId id="324" r:id="rId4"/>
    <p:sldId id="325" r:id="rId5"/>
    <p:sldId id="327" r:id="rId6"/>
    <p:sldId id="328" r:id="rId7"/>
    <p:sldId id="329" r:id="rId8"/>
    <p:sldId id="543" r:id="rId9"/>
    <p:sldId id="1010" r:id="rId10"/>
    <p:sldId id="1008" r:id="rId11"/>
    <p:sldId id="1009" r:id="rId12"/>
    <p:sldId id="1011" r:id="rId13"/>
    <p:sldId id="416" r:id="rId14"/>
    <p:sldId id="1012" r:id="rId15"/>
    <p:sldId id="1014" r:id="rId16"/>
    <p:sldId id="1015" r:id="rId17"/>
    <p:sldId id="1017" r:id="rId18"/>
    <p:sldId id="1021" r:id="rId19"/>
    <p:sldId id="1019" r:id="rId20"/>
    <p:sldId id="1018" r:id="rId21"/>
    <p:sldId id="1022" r:id="rId22"/>
    <p:sldId id="1023" r:id="rId23"/>
    <p:sldId id="1024" r:id="rId24"/>
    <p:sldId id="1025" r:id="rId25"/>
    <p:sldId id="1026" r:id="rId26"/>
    <p:sldId id="618" r:id="rId27"/>
    <p:sldId id="1027" r:id="rId28"/>
    <p:sldId id="1028" r:id="rId29"/>
    <p:sldId id="1029" r:id="rId30"/>
    <p:sldId id="1030" r:id="rId31"/>
    <p:sldId id="1031" r:id="rId32"/>
    <p:sldId id="1033" r:id="rId33"/>
    <p:sldId id="1034" r:id="rId34"/>
    <p:sldId id="1035" r:id="rId35"/>
    <p:sldId id="1036" r:id="rId36"/>
    <p:sldId id="1007" r:id="rId37"/>
    <p:sldId id="1032" r:id="rId38"/>
    <p:sldId id="292" r:id="rId39"/>
    <p:sldId id="1037" r:id="rId40"/>
    <p:sldId id="531" r:id="rId41"/>
    <p:sldId id="1045" r:id="rId42"/>
    <p:sldId id="1046" r:id="rId43"/>
    <p:sldId id="1047" r:id="rId44"/>
    <p:sldId id="1048" r:id="rId45"/>
    <p:sldId id="1049" r:id="rId46"/>
    <p:sldId id="1050" r:id="rId47"/>
    <p:sldId id="1051" r:id="rId48"/>
    <p:sldId id="1038" r:id="rId49"/>
    <p:sldId id="1039" r:id="rId50"/>
    <p:sldId id="747" r:id="rId51"/>
    <p:sldId id="1052" r:id="rId52"/>
    <p:sldId id="1053" r:id="rId53"/>
    <p:sldId id="751" r:id="rId54"/>
    <p:sldId id="1056" r:id="rId55"/>
    <p:sldId id="1058" r:id="rId56"/>
    <p:sldId id="1057" r:id="rId57"/>
    <p:sldId id="1059" r:id="rId58"/>
    <p:sldId id="910" r:id="rId59"/>
    <p:sldId id="1054" r:id="rId60"/>
    <p:sldId id="1060" r:id="rId61"/>
    <p:sldId id="1061" r:id="rId62"/>
    <p:sldId id="1062" r:id="rId63"/>
    <p:sldId id="1040" r:id="rId64"/>
    <p:sldId id="1041" r:id="rId65"/>
    <p:sldId id="728" r:id="rId66"/>
    <p:sldId id="1064" r:id="rId67"/>
    <p:sldId id="1065" r:id="rId68"/>
    <p:sldId id="1067" r:id="rId69"/>
    <p:sldId id="1066" r:id="rId70"/>
    <p:sldId id="1068" r:id="rId71"/>
    <p:sldId id="1069" r:id="rId72"/>
    <p:sldId id="1070" r:id="rId73"/>
    <p:sldId id="1071" r:id="rId74"/>
    <p:sldId id="1042" r:id="rId75"/>
    <p:sldId id="1043" r:id="rId76"/>
    <p:sldId id="510" r:id="rId77"/>
    <p:sldId id="1072" r:id="rId78"/>
    <p:sldId id="1073" r:id="rId79"/>
    <p:sldId id="1074" r:id="rId80"/>
    <p:sldId id="1077" r:id="rId81"/>
    <p:sldId id="1075" r:id="rId82"/>
    <p:sldId id="1076" r:id="rId83"/>
    <p:sldId id="1078" r:id="rId84"/>
    <p:sldId id="1044" r:id="rId85"/>
  </p:sldIdLst>
  <p:sldSz cx="12192000" cy="6858000"/>
  <p:notesSz cx="6858000" cy="9144000"/>
  <p:embeddedFontLst>
    <p:embeddedFont>
      <p:font typeface="Calibri" panose="020F0502020204030204" pitchFamily="34" charset="0"/>
      <p:regular r:id="rId87"/>
      <p:bold r:id="rId88"/>
      <p:italic r:id="rId89"/>
      <p:boldItalic r:id="rId90"/>
    </p:embeddedFont>
    <p:embeddedFont>
      <p:font typeface="Calibri Light" panose="020F0302020204030204" pitchFamily="34" charset="0"/>
      <p:regular r:id="rId91"/>
      <p:italic r:id="rId92"/>
    </p:embeddedFont>
    <p:embeddedFont>
      <p:font typeface="Itim" panose="00000500000000000000" pitchFamily="2" charset="-34"/>
      <p:regular r:id="rId93"/>
    </p:embeddedFont>
    <p:embeddedFont>
      <p:font typeface="Mali" panose="00000800000000000000" pitchFamily="2" charset="-34"/>
      <p:bold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FFFF"/>
    <a:srgbClr val="66FF99"/>
    <a:srgbClr val="FCE568"/>
    <a:srgbClr val="BA7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3B8485-CC8E-43DF-B809-754C0EF638FC}" v="2" dt="2022-02-18T09:29:15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34" autoAdjust="0"/>
    <p:restoredTop sz="94660"/>
  </p:normalViewPr>
  <p:slideViewPr>
    <p:cSldViewPr snapToGrid="0">
      <p:cViewPr varScale="1">
        <p:scale>
          <a:sx n="83" d="100"/>
          <a:sy n="83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7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4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7.fntdata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คณิต พี่นา" userId="fd0cb80c2fc1ad3b" providerId="LiveId" clId="{D13B8485-CC8E-43DF-B809-754C0EF638FC}"/>
    <pc:docChg chg="custSel modSld">
      <pc:chgData name="คณิต พี่นา" userId="fd0cb80c2fc1ad3b" providerId="LiveId" clId="{D13B8485-CC8E-43DF-B809-754C0EF638FC}" dt="2022-02-18T09:29:15.592" v="3"/>
      <pc:docMkLst>
        <pc:docMk/>
      </pc:docMkLst>
      <pc:sldChg chg="addSp delSp modSp mod">
        <pc:chgData name="คณิต พี่นา" userId="fd0cb80c2fc1ad3b" providerId="LiveId" clId="{D13B8485-CC8E-43DF-B809-754C0EF638FC}" dt="2022-02-18T09:29:12.880" v="1"/>
        <pc:sldMkLst>
          <pc:docMk/>
          <pc:sldMk cId="297772492" sldId="1007"/>
        </pc:sldMkLst>
        <pc:grpChg chg="add mod">
          <ac:chgData name="คณิต พี่นา" userId="fd0cb80c2fc1ad3b" providerId="LiveId" clId="{D13B8485-CC8E-43DF-B809-754C0EF638FC}" dt="2022-02-18T09:29:12.880" v="1"/>
          <ac:grpSpMkLst>
            <pc:docMk/>
            <pc:sldMk cId="297772492" sldId="1007"/>
            <ac:grpSpMk id="45" creationId="{3867B6B6-F6BD-4320-9289-46E7712FBD45}"/>
          </ac:grpSpMkLst>
        </pc:grpChg>
        <pc:picChg chg="del">
          <ac:chgData name="คณิต พี่นา" userId="fd0cb80c2fc1ad3b" providerId="LiveId" clId="{D13B8485-CC8E-43DF-B809-754C0EF638FC}" dt="2022-02-18T09:29:12.123" v="0" actId="478"/>
          <ac:picMkLst>
            <pc:docMk/>
            <pc:sldMk cId="297772492" sldId="1007"/>
            <ac:picMk id="46" creationId="{62D26F61-EA22-45FB-BCCD-D67091365580}"/>
          </ac:picMkLst>
        </pc:picChg>
        <pc:picChg chg="mod">
          <ac:chgData name="คณิต พี่นา" userId="fd0cb80c2fc1ad3b" providerId="LiveId" clId="{D13B8485-CC8E-43DF-B809-754C0EF638FC}" dt="2022-02-18T09:29:12.880" v="1"/>
          <ac:picMkLst>
            <pc:docMk/>
            <pc:sldMk cId="297772492" sldId="1007"/>
            <ac:picMk id="47" creationId="{59A21908-5A76-4DEF-AEDD-FE0DF053FFBE}"/>
          </ac:picMkLst>
        </pc:picChg>
        <pc:picChg chg="mod">
          <ac:chgData name="คณิต พี่นา" userId="fd0cb80c2fc1ad3b" providerId="LiveId" clId="{D13B8485-CC8E-43DF-B809-754C0EF638FC}" dt="2022-02-18T09:29:12.880" v="1"/>
          <ac:picMkLst>
            <pc:docMk/>
            <pc:sldMk cId="297772492" sldId="1007"/>
            <ac:picMk id="48" creationId="{88F53B00-FE11-4292-B72F-ABAA8D72A2BB}"/>
          </ac:picMkLst>
        </pc:picChg>
      </pc:sldChg>
      <pc:sldChg chg="addSp delSp modSp mod">
        <pc:chgData name="คณิต พี่นา" userId="fd0cb80c2fc1ad3b" providerId="LiveId" clId="{D13B8485-CC8E-43DF-B809-754C0EF638FC}" dt="2022-02-18T09:29:15.592" v="3"/>
        <pc:sldMkLst>
          <pc:docMk/>
          <pc:sldMk cId="2684285765" sldId="1032"/>
        </pc:sldMkLst>
        <pc:grpChg chg="add mod">
          <ac:chgData name="คณิต พี่นา" userId="fd0cb80c2fc1ad3b" providerId="LiveId" clId="{D13B8485-CC8E-43DF-B809-754C0EF638FC}" dt="2022-02-18T09:29:15.592" v="3"/>
          <ac:grpSpMkLst>
            <pc:docMk/>
            <pc:sldMk cId="2684285765" sldId="1032"/>
            <ac:grpSpMk id="49" creationId="{D1FF3B1C-1594-4998-9211-E298C36AD64D}"/>
          </ac:grpSpMkLst>
        </pc:grpChg>
        <pc:picChg chg="del">
          <ac:chgData name="คณิต พี่นา" userId="fd0cb80c2fc1ad3b" providerId="LiveId" clId="{D13B8485-CC8E-43DF-B809-754C0EF638FC}" dt="2022-02-18T09:29:15.002" v="2" actId="478"/>
          <ac:picMkLst>
            <pc:docMk/>
            <pc:sldMk cId="2684285765" sldId="1032"/>
            <ac:picMk id="46" creationId="{62D26F61-EA22-45FB-BCCD-D67091365580}"/>
          </ac:picMkLst>
        </pc:picChg>
        <pc:picChg chg="mod">
          <ac:chgData name="คณิต พี่นา" userId="fd0cb80c2fc1ad3b" providerId="LiveId" clId="{D13B8485-CC8E-43DF-B809-754C0EF638FC}" dt="2022-02-18T09:29:15.592" v="3"/>
          <ac:picMkLst>
            <pc:docMk/>
            <pc:sldMk cId="2684285765" sldId="1032"/>
            <ac:picMk id="50" creationId="{C9088213-1C80-4A0F-A24D-32619D468196}"/>
          </ac:picMkLst>
        </pc:picChg>
        <pc:picChg chg="mod">
          <ac:chgData name="คณิต พี่นา" userId="fd0cb80c2fc1ad3b" providerId="LiveId" clId="{D13B8485-CC8E-43DF-B809-754C0EF638FC}" dt="2022-02-18T09:29:15.592" v="3"/>
          <ac:picMkLst>
            <pc:docMk/>
            <pc:sldMk cId="2684285765" sldId="1032"/>
            <ac:picMk id="51" creationId="{F8C4BF2C-B0F2-4B80-9B23-7BDE0472A49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873FB-E914-4B99-AE30-14857E2AB163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69C62-2044-43E3-9DAC-1F544A84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3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41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608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62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35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13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20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24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38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19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80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0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972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28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97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8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2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33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4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516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3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A4C0-F295-4684-B28A-E2A1EA855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D7811-FA7A-4C29-BC64-4FC8754A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D413F-1AC1-4DE4-A50B-85706425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9BBDB-D39A-419C-B6F4-091BC8BC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07060-C21B-4296-B3DF-1FA72CFC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6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78F9-A42D-42D9-B740-BCA4275A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EB506-E79F-4A72-A23D-CD8A7FDFF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BE2C8-2AEC-4427-9401-FCFFDF86B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C7E12-6BE7-4088-9E0E-D53AC2A5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B4206-BB70-4F77-9A32-7FAED7F7C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0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441D61-2C4F-43F5-9404-8D5078A8E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547EB-82BC-4A32-B4EA-9EF55E78E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5BA9F-3018-4FEC-8061-146464F82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9CEC4-4508-466C-9EA2-910EEFB87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7A437-7BDC-4AF3-A3AA-8001DBFD1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1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91B1-DFFC-43EF-9DA5-58CF992C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2486-2CDD-489C-A7D4-3BFC86246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0C540-7328-4D1B-83D0-A93408E1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E55E9-C678-4D1E-8A4D-148FDDC43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103C1-FCD5-4128-9E82-1DEC7B9A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3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D4FD8-51B4-42D9-8D30-06CAF73B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882C-EE8F-4416-98CC-E8AAB727C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B3317-C54D-4BE0-9605-7F2727052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4F52-8FEC-4A8E-8CB7-15B31512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8B33D-208A-4EBC-99F5-D63131444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8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FEB6-3637-4B69-9501-1F657699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C306D-CD55-458F-B8A1-0798FF500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152D6-27BF-4004-8D46-10E3D0C0F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77EDC-9CF8-4697-B796-9B465E5A4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24D7-46CE-4C1D-9747-4BAC9F57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3DB9D-9B59-4B39-9C37-8958D843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9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24D5-F4C3-4722-BD94-29DC895D5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51181-DCAF-4540-BF61-F37733094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070ED-942A-4530-9B0B-83D761E06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0681C1-03A7-4B58-8B17-B0C8A888F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1ECDD-E6B6-4A2B-BEF5-266D00BAB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066345-CC50-42F4-9D93-946B85211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7D2183-CF43-4C6D-A7E5-B2A05CB3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C0C1A8-5AC9-4705-8322-690C3C5A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3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FA91-0EB2-4DEE-B0FD-814E8DB7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A9B1C-FC3E-4461-B60A-79138F5C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D1519-17EF-46F4-84B4-43252D0B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678E0-AF6C-4012-9578-161BABEA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4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75996D-903D-405B-A569-6E472BEC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697DF-7EE0-471F-A2FF-0EF77B68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FA0E8-9962-4BAF-924F-FD4A034D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72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8903D-33B8-4B51-9452-E3F4F8E6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B8627-F2F7-4C71-A05C-1AB14B3F7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E054F-C4ED-4D3C-8C40-E121A3236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189CE-62E5-4308-BBF1-2BC2CCF3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D26C6-B48D-47E4-9866-BD20AD36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9D6EB-B571-475D-9987-6FA4645D2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2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FB843-57B1-4618-A707-DA51E7B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915BB4-B97F-4DDD-9758-83F8F188A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6AA93-87DD-49B4-9723-540A93850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FBEFC-1E36-4C38-94B8-C303DF2E5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1BF89-63A8-4951-8A7D-F28FFF08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D648E-ECF8-4FEE-AEC8-A63D9A10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5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D2971E-26FF-4A2A-B32B-813725F1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9050-166F-448D-A022-426D7B1AC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0AF82-36A9-4EF2-9251-09D6F3BB8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6B568-95D4-4BD4-89BC-C27A2ADB313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7DCC0-1A22-4AEC-8513-04A79AC2F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D7E70-C3E4-4629-8448-B0DDE6B1C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A06C-B09E-42FA-9398-352BF3B4A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9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emf"/><Relationship Id="rId12" Type="http://schemas.openxmlformats.org/officeDocument/2006/relationships/image" Target="../media/image31.svg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emf"/><Relationship Id="rId1" Type="http://schemas.openxmlformats.org/officeDocument/2006/relationships/tags" Target="../tags/tag2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4.emf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emf"/><Relationship Id="rId12" Type="http://schemas.openxmlformats.org/officeDocument/2006/relationships/image" Target="../media/image31.svg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emf"/><Relationship Id="rId1" Type="http://schemas.openxmlformats.org/officeDocument/2006/relationships/tags" Target="../tags/tag3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emf"/><Relationship Id="rId10" Type="http://schemas.openxmlformats.org/officeDocument/2006/relationships/image" Target="../media/image29.sv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emf"/><Relationship Id="rId12" Type="http://schemas.openxmlformats.org/officeDocument/2006/relationships/image" Target="../media/image31.svg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emf"/><Relationship Id="rId1" Type="http://schemas.openxmlformats.org/officeDocument/2006/relationships/tags" Target="../tags/tag4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4.emf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emf"/><Relationship Id="rId12" Type="http://schemas.openxmlformats.org/officeDocument/2006/relationships/image" Target="../media/image31.svg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emf"/><Relationship Id="rId1" Type="http://schemas.openxmlformats.org/officeDocument/2006/relationships/tags" Target="../tags/tag5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4.emf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emf"/><Relationship Id="rId12" Type="http://schemas.openxmlformats.org/officeDocument/2006/relationships/image" Target="../media/image31.svg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emf"/><Relationship Id="rId1" Type="http://schemas.openxmlformats.org/officeDocument/2006/relationships/tags" Target="../tags/tag6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4.emf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25.em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em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em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em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em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4.em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51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emf"/><Relationship Id="rId12" Type="http://schemas.openxmlformats.org/officeDocument/2006/relationships/image" Target="../media/image31.svg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emf"/><Relationship Id="rId1" Type="http://schemas.openxmlformats.org/officeDocument/2006/relationships/tags" Target="../tags/tag7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4.emf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emf"/><Relationship Id="rId12" Type="http://schemas.openxmlformats.org/officeDocument/2006/relationships/image" Target="../media/image31.svg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emf"/><Relationship Id="rId1" Type="http://schemas.openxmlformats.org/officeDocument/2006/relationships/tags" Target="../tags/tag8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emf"/><Relationship Id="rId10" Type="http://schemas.openxmlformats.org/officeDocument/2006/relationships/image" Target="../media/image29.sv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emf"/><Relationship Id="rId12" Type="http://schemas.openxmlformats.org/officeDocument/2006/relationships/image" Target="../media/image31.svg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emf"/><Relationship Id="rId1" Type="http://schemas.openxmlformats.org/officeDocument/2006/relationships/tags" Target="../tags/tag9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emf"/><Relationship Id="rId10" Type="http://schemas.openxmlformats.org/officeDocument/2006/relationships/image" Target="../media/image29.sv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emf"/><Relationship Id="rId12" Type="http://schemas.openxmlformats.org/officeDocument/2006/relationships/image" Target="../media/image31.svg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emf"/><Relationship Id="rId1" Type="http://schemas.openxmlformats.org/officeDocument/2006/relationships/tags" Target="../tags/tag10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4.emf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microsoft.com/office/2007/relationships/hdphoto" Target="../media/hdphoto1.wdp"/><Relationship Id="rId5" Type="http://schemas.openxmlformats.org/officeDocument/2006/relationships/image" Target="../media/image56.png"/><Relationship Id="rId10" Type="http://schemas.openxmlformats.org/officeDocument/2006/relationships/image" Target="../media/image55.png"/><Relationship Id="rId4" Type="http://schemas.openxmlformats.org/officeDocument/2006/relationships/image" Target="../media/image18.emf"/><Relationship Id="rId9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audio1.wav"/><Relationship Id="rId7" Type="http://schemas.openxmlformats.org/officeDocument/2006/relationships/image" Target="../media/image2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audio2.wav"/><Relationship Id="rId7" Type="http://schemas.openxmlformats.org/officeDocument/2006/relationships/image" Target="../media/image2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audio1.wav"/><Relationship Id="rId7" Type="http://schemas.openxmlformats.org/officeDocument/2006/relationships/image" Target="../media/image2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audio1.wav"/><Relationship Id="rId7" Type="http://schemas.openxmlformats.org/officeDocument/2006/relationships/image" Target="../media/image2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audio2.wav"/><Relationship Id="rId7" Type="http://schemas.openxmlformats.org/officeDocument/2006/relationships/image" Target="../media/image2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6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66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hdphoto" Target="../media/hdphoto2.wdp"/><Relationship Id="rId7" Type="http://schemas.openxmlformats.org/officeDocument/2006/relationships/image" Target="../media/image10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4B4108C5-3036-4F51-9D2E-A2C789615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6223" r="9217" b="15629"/>
          <a:stretch/>
        </p:blipFill>
        <p:spPr>
          <a:xfrm>
            <a:off x="-30480" y="0"/>
            <a:ext cx="12222480" cy="6858000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BCF04CB-7B2A-49F9-AFF3-514BFDE86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25" y="5057998"/>
            <a:ext cx="2277150" cy="2441763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6F57D410-5974-4447-A14F-26AE6A5A7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975" y="4997038"/>
            <a:ext cx="2277150" cy="2441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00C89D-B120-40F7-8DE1-6C16400D8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98" y="-441204"/>
            <a:ext cx="218632" cy="2186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D3422E-F8AF-4113-B0F7-D33240159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09" y="-1658138"/>
            <a:ext cx="144000" cy="14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BDA16F-75B6-4AE1-9B70-EFD0F6A91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18" y="-441204"/>
            <a:ext cx="218632" cy="2186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DADEC3-89D8-4F4C-B856-D218B6AFC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73" y="-1586138"/>
            <a:ext cx="218632" cy="218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68557D-783C-41D8-B23D-FC38087E8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75" y="-2559153"/>
            <a:ext cx="218632" cy="218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6520BD-6332-4B82-8940-CD2C4680F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25" y="-939574"/>
            <a:ext cx="180000" cy="1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FA1CBB-29DF-4234-A075-F878DFB11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09" y="-1505738"/>
            <a:ext cx="144000" cy="14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8F9FCB-9E9E-4BCD-8569-41D239CB0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709" y="-1353338"/>
            <a:ext cx="144000" cy="14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788843-099B-4C20-A9A9-AC4D281D4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73" y="-1433738"/>
            <a:ext cx="218632" cy="218632"/>
          </a:xfrm>
          <a:prstGeom prst="rect">
            <a:avLst/>
          </a:prstGeom>
        </p:spPr>
      </p:pic>
      <p:pic>
        <p:nvPicPr>
          <p:cNvPr id="13" name="Picture 1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2BB0066-4488-48C3-BA2C-F27C269F5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88" y="1567305"/>
            <a:ext cx="3946145" cy="2121682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8ED6FD3-8E79-4ADC-9798-29C2A8F5E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5" y="3465935"/>
            <a:ext cx="11175410" cy="1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59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00899 1.3416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67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00898 1.3416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6708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898 1.34167 " pathEditMode="relative" rAng="0" ptsTypes="AA">
                                      <p:cBhvr>
                                        <p:cTn id="10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670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83 -0.81412 L -0.05794 1.8699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13419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93 -0.18125 L 0.053 1.5622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8717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93 -0.18125 L 0.053 1.56227 " pathEditMode="relative" rAng="0" ptsTypes="AA">
                                      <p:cBhvr>
                                        <p:cTn id="16" dur="5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871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12 -0.47801 L -0.11368 1.3715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9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2357 0.01598 L -0.81459 1.35764 " pathEditMode="relative" rAng="0" ptsTypes="AA">
                                      <p:cBhvr>
                                        <p:cTn id="20" dur="4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670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93 -0.18125 L 0.053 1.5622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871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76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991 - (52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046 + 14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777)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th-TH" sz="4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5" y="4255217"/>
              <a:ext cx="36568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10,168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3870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39,722</a:t>
              </a:r>
              <a:endParaRPr lang="th-TH" sz="32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6" y="5612945"/>
              <a:ext cx="3836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,168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3833" y="5426169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2694" y="4056702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D9849EDC-B5EC-4114-906D-E8706BEE0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890" y="4080448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11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896 + (24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768 – 8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617)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th-TH" sz="4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5" y="4255217"/>
              <a:ext cx="36568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28,</a:t>
              </a:r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3870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27,047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6" y="5612945"/>
              <a:ext cx="3836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28,047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285" y="4079852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2694" y="4056702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D9849EDC-B5EC-4114-906D-E8706BEE0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3607" y="5416405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83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(35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295 + 60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181) – 44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465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4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5" y="4255217"/>
              <a:ext cx="36568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1,011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3870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,011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6" y="5612945"/>
              <a:ext cx="3836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51,011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841" y="4072767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2694" y="4056702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D9849EDC-B5EC-4114-906D-E8706BEE0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5182" y="5433089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1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595440" y="2174646"/>
            <a:ext cx="8995072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(69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395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50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084) + 626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= 19,837</a:t>
            </a:r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70754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595440" y="2174646"/>
            <a:ext cx="8995072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62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970 - (8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960 + 2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023)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= 51,987</a:t>
            </a:r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45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02" y="467109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840196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595440" y="2174646"/>
            <a:ext cx="8995072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(15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615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1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966)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6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503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= 8,146</a:t>
            </a:r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652766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595440" y="2174646"/>
            <a:ext cx="8995072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30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169 + (79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759 – 50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613)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= 59,315</a:t>
            </a:r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45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02" y="467109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413036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595440" y="2174646"/>
            <a:ext cx="8995072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(14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245 + 40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270) – 25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009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= 29,506</a:t>
            </a:r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88489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253515"/>
            <a:ext cx="4022963" cy="2898790"/>
            <a:chOff x="449910" y="2901515"/>
            <a:chExt cx="4022963" cy="289879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3795883" cy="2864065"/>
            </a:xfrm>
            <a:custGeom>
              <a:avLst/>
              <a:gdLst>
                <a:gd name="connsiteX0" fmla="*/ 0 w 3795883"/>
                <a:gd name="connsiteY0" fmla="*/ 264897 h 2864065"/>
                <a:gd name="connsiteX1" fmla="*/ 264897 w 3795883"/>
                <a:gd name="connsiteY1" fmla="*/ 0 h 2864065"/>
                <a:gd name="connsiteX2" fmla="*/ 918115 w 3795883"/>
                <a:gd name="connsiteY2" fmla="*/ 0 h 2864065"/>
                <a:gd name="connsiteX3" fmla="*/ 1603993 w 3795883"/>
                <a:gd name="connsiteY3" fmla="*/ 0 h 2864065"/>
                <a:gd name="connsiteX4" fmla="*/ 2191890 w 3795883"/>
                <a:gd name="connsiteY4" fmla="*/ 0 h 2864065"/>
                <a:gd name="connsiteX5" fmla="*/ 2845107 w 3795883"/>
                <a:gd name="connsiteY5" fmla="*/ 0 h 2864065"/>
                <a:gd name="connsiteX6" fmla="*/ 3530986 w 3795883"/>
                <a:gd name="connsiteY6" fmla="*/ 0 h 2864065"/>
                <a:gd name="connsiteX7" fmla="*/ 3795883 w 3795883"/>
                <a:gd name="connsiteY7" fmla="*/ 264897 h 2864065"/>
                <a:gd name="connsiteX8" fmla="*/ 3795883 w 3795883"/>
                <a:gd name="connsiteY8" fmla="*/ 825122 h 2864065"/>
                <a:gd name="connsiteX9" fmla="*/ 3795883 w 3795883"/>
                <a:gd name="connsiteY9" fmla="*/ 1408690 h 2864065"/>
                <a:gd name="connsiteX10" fmla="*/ 3795883 w 3795883"/>
                <a:gd name="connsiteY10" fmla="*/ 2038943 h 2864065"/>
                <a:gd name="connsiteX11" fmla="*/ 3795883 w 3795883"/>
                <a:gd name="connsiteY11" fmla="*/ 2599168 h 2864065"/>
                <a:gd name="connsiteX12" fmla="*/ 3530986 w 3795883"/>
                <a:gd name="connsiteY12" fmla="*/ 2864065 h 2864065"/>
                <a:gd name="connsiteX13" fmla="*/ 2845107 w 3795883"/>
                <a:gd name="connsiteY13" fmla="*/ 2864065 h 2864065"/>
                <a:gd name="connsiteX14" fmla="*/ 2289872 w 3795883"/>
                <a:gd name="connsiteY14" fmla="*/ 2864065 h 2864065"/>
                <a:gd name="connsiteX15" fmla="*/ 1636654 w 3795883"/>
                <a:gd name="connsiteY15" fmla="*/ 2864065 h 2864065"/>
                <a:gd name="connsiteX16" fmla="*/ 1048758 w 3795883"/>
                <a:gd name="connsiteY16" fmla="*/ 2864065 h 2864065"/>
                <a:gd name="connsiteX17" fmla="*/ 264897 w 3795883"/>
                <a:gd name="connsiteY17" fmla="*/ 2864065 h 2864065"/>
                <a:gd name="connsiteX18" fmla="*/ 0 w 3795883"/>
                <a:gd name="connsiteY18" fmla="*/ 2599168 h 2864065"/>
                <a:gd name="connsiteX19" fmla="*/ 0 w 3795883"/>
                <a:gd name="connsiteY19" fmla="*/ 1968915 h 2864065"/>
                <a:gd name="connsiteX20" fmla="*/ 0 w 3795883"/>
                <a:gd name="connsiteY20" fmla="*/ 1432033 h 2864065"/>
                <a:gd name="connsiteX21" fmla="*/ 0 w 3795883"/>
                <a:gd name="connsiteY21" fmla="*/ 895150 h 2864065"/>
                <a:gd name="connsiteX22" fmla="*/ 0 w 3795883"/>
                <a:gd name="connsiteY22" fmla="*/ 264897 h 286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95883" h="2864065" fill="none" extrusionOk="0">
                  <a:moveTo>
                    <a:pt x="0" y="264897"/>
                  </a:moveTo>
                  <a:cubicBezTo>
                    <a:pt x="-16242" y="99776"/>
                    <a:pt x="135543" y="-24719"/>
                    <a:pt x="264897" y="0"/>
                  </a:cubicBezTo>
                  <a:cubicBezTo>
                    <a:pt x="435572" y="2854"/>
                    <a:pt x="785330" y="-1028"/>
                    <a:pt x="918115" y="0"/>
                  </a:cubicBezTo>
                  <a:cubicBezTo>
                    <a:pt x="1050900" y="1028"/>
                    <a:pt x="1367993" y="-32726"/>
                    <a:pt x="1603993" y="0"/>
                  </a:cubicBezTo>
                  <a:cubicBezTo>
                    <a:pt x="1839993" y="32726"/>
                    <a:pt x="2038039" y="22347"/>
                    <a:pt x="2191890" y="0"/>
                  </a:cubicBezTo>
                  <a:cubicBezTo>
                    <a:pt x="2345741" y="-22347"/>
                    <a:pt x="2531473" y="-4763"/>
                    <a:pt x="2845107" y="0"/>
                  </a:cubicBezTo>
                  <a:cubicBezTo>
                    <a:pt x="3158741" y="4763"/>
                    <a:pt x="3246536" y="16902"/>
                    <a:pt x="3530986" y="0"/>
                  </a:cubicBezTo>
                  <a:cubicBezTo>
                    <a:pt x="3682707" y="-3601"/>
                    <a:pt x="3829860" y="105820"/>
                    <a:pt x="3795883" y="264897"/>
                  </a:cubicBezTo>
                  <a:cubicBezTo>
                    <a:pt x="3781856" y="471268"/>
                    <a:pt x="3804660" y="711382"/>
                    <a:pt x="3795883" y="825122"/>
                  </a:cubicBezTo>
                  <a:cubicBezTo>
                    <a:pt x="3787106" y="938862"/>
                    <a:pt x="3797600" y="1193583"/>
                    <a:pt x="3795883" y="1408690"/>
                  </a:cubicBezTo>
                  <a:cubicBezTo>
                    <a:pt x="3794166" y="1623797"/>
                    <a:pt x="3810805" y="1805355"/>
                    <a:pt x="3795883" y="2038943"/>
                  </a:cubicBezTo>
                  <a:cubicBezTo>
                    <a:pt x="3780961" y="2272531"/>
                    <a:pt x="3820796" y="2468200"/>
                    <a:pt x="3795883" y="2599168"/>
                  </a:cubicBezTo>
                  <a:cubicBezTo>
                    <a:pt x="3785408" y="2759085"/>
                    <a:pt x="3695352" y="2846316"/>
                    <a:pt x="3530986" y="2864065"/>
                  </a:cubicBezTo>
                  <a:cubicBezTo>
                    <a:pt x="3353835" y="2850410"/>
                    <a:pt x="3105276" y="2837721"/>
                    <a:pt x="2845107" y="2864065"/>
                  </a:cubicBezTo>
                  <a:cubicBezTo>
                    <a:pt x="2584938" y="2890409"/>
                    <a:pt x="2407240" y="2878932"/>
                    <a:pt x="2289872" y="2864065"/>
                  </a:cubicBezTo>
                  <a:cubicBezTo>
                    <a:pt x="2172505" y="2849198"/>
                    <a:pt x="1794205" y="2836057"/>
                    <a:pt x="1636654" y="2864065"/>
                  </a:cubicBezTo>
                  <a:cubicBezTo>
                    <a:pt x="1479103" y="2892073"/>
                    <a:pt x="1311391" y="2846463"/>
                    <a:pt x="1048758" y="2864065"/>
                  </a:cubicBezTo>
                  <a:cubicBezTo>
                    <a:pt x="786125" y="2881667"/>
                    <a:pt x="509599" y="2863429"/>
                    <a:pt x="264897" y="2864065"/>
                  </a:cubicBezTo>
                  <a:cubicBezTo>
                    <a:pt x="98511" y="2876804"/>
                    <a:pt x="18783" y="2744355"/>
                    <a:pt x="0" y="2599168"/>
                  </a:cubicBezTo>
                  <a:cubicBezTo>
                    <a:pt x="-7960" y="2333006"/>
                    <a:pt x="28989" y="2095175"/>
                    <a:pt x="0" y="1968915"/>
                  </a:cubicBezTo>
                  <a:cubicBezTo>
                    <a:pt x="-28989" y="1842655"/>
                    <a:pt x="16264" y="1664220"/>
                    <a:pt x="0" y="1432033"/>
                  </a:cubicBezTo>
                  <a:cubicBezTo>
                    <a:pt x="-16264" y="1199846"/>
                    <a:pt x="16110" y="1088217"/>
                    <a:pt x="0" y="895150"/>
                  </a:cubicBezTo>
                  <a:cubicBezTo>
                    <a:pt x="-16110" y="702083"/>
                    <a:pt x="11668" y="417340"/>
                    <a:pt x="0" y="264897"/>
                  </a:cubicBezTo>
                  <a:close/>
                </a:path>
                <a:path w="3795883" h="2864065" stroke="0" extrusionOk="0">
                  <a:moveTo>
                    <a:pt x="0" y="264897"/>
                  </a:moveTo>
                  <a:cubicBezTo>
                    <a:pt x="-2848" y="116483"/>
                    <a:pt x="104847" y="-9188"/>
                    <a:pt x="264897" y="0"/>
                  </a:cubicBezTo>
                  <a:cubicBezTo>
                    <a:pt x="498051" y="-1639"/>
                    <a:pt x="694863" y="-13302"/>
                    <a:pt x="885454" y="0"/>
                  </a:cubicBezTo>
                  <a:cubicBezTo>
                    <a:pt x="1076045" y="13302"/>
                    <a:pt x="1206809" y="23534"/>
                    <a:pt x="1506011" y="0"/>
                  </a:cubicBezTo>
                  <a:cubicBezTo>
                    <a:pt x="1805213" y="-23534"/>
                    <a:pt x="1912948" y="1548"/>
                    <a:pt x="2159229" y="0"/>
                  </a:cubicBezTo>
                  <a:cubicBezTo>
                    <a:pt x="2405510" y="-1548"/>
                    <a:pt x="2604004" y="-4827"/>
                    <a:pt x="2779786" y="0"/>
                  </a:cubicBezTo>
                  <a:cubicBezTo>
                    <a:pt x="2955568" y="4827"/>
                    <a:pt x="3325863" y="-18355"/>
                    <a:pt x="3530986" y="0"/>
                  </a:cubicBezTo>
                  <a:cubicBezTo>
                    <a:pt x="3672517" y="4870"/>
                    <a:pt x="3828913" y="120020"/>
                    <a:pt x="3795883" y="264897"/>
                  </a:cubicBezTo>
                  <a:cubicBezTo>
                    <a:pt x="3773573" y="533402"/>
                    <a:pt x="3801439" y="667872"/>
                    <a:pt x="3795883" y="895150"/>
                  </a:cubicBezTo>
                  <a:cubicBezTo>
                    <a:pt x="3790327" y="1122428"/>
                    <a:pt x="3784183" y="1157931"/>
                    <a:pt x="3795883" y="1408690"/>
                  </a:cubicBezTo>
                  <a:cubicBezTo>
                    <a:pt x="3807583" y="1659449"/>
                    <a:pt x="3814931" y="1697392"/>
                    <a:pt x="3795883" y="1945572"/>
                  </a:cubicBezTo>
                  <a:cubicBezTo>
                    <a:pt x="3776835" y="2193752"/>
                    <a:pt x="3802720" y="2441578"/>
                    <a:pt x="3795883" y="2599168"/>
                  </a:cubicBezTo>
                  <a:cubicBezTo>
                    <a:pt x="3814771" y="2758724"/>
                    <a:pt x="3684078" y="2868183"/>
                    <a:pt x="3530986" y="2864065"/>
                  </a:cubicBezTo>
                  <a:cubicBezTo>
                    <a:pt x="3380545" y="2897899"/>
                    <a:pt x="2974704" y="2891016"/>
                    <a:pt x="2812446" y="2864065"/>
                  </a:cubicBezTo>
                  <a:cubicBezTo>
                    <a:pt x="2650188" y="2837114"/>
                    <a:pt x="2484703" y="2858461"/>
                    <a:pt x="2224550" y="2864065"/>
                  </a:cubicBezTo>
                  <a:cubicBezTo>
                    <a:pt x="1964397" y="2869669"/>
                    <a:pt x="1712178" y="2836035"/>
                    <a:pt x="1538672" y="2864065"/>
                  </a:cubicBezTo>
                  <a:cubicBezTo>
                    <a:pt x="1365166" y="2892095"/>
                    <a:pt x="1222403" y="2849728"/>
                    <a:pt x="950776" y="2864065"/>
                  </a:cubicBezTo>
                  <a:cubicBezTo>
                    <a:pt x="679149" y="2878402"/>
                    <a:pt x="513743" y="2833284"/>
                    <a:pt x="264897" y="2864065"/>
                  </a:cubicBezTo>
                  <a:cubicBezTo>
                    <a:pt x="129441" y="2869869"/>
                    <a:pt x="-24907" y="2729711"/>
                    <a:pt x="0" y="2599168"/>
                  </a:cubicBezTo>
                  <a:cubicBezTo>
                    <a:pt x="20769" y="2356447"/>
                    <a:pt x="-5501" y="2230883"/>
                    <a:pt x="0" y="2038943"/>
                  </a:cubicBezTo>
                  <a:cubicBezTo>
                    <a:pt x="5501" y="1847004"/>
                    <a:pt x="14306" y="1704591"/>
                    <a:pt x="0" y="1455375"/>
                  </a:cubicBezTo>
                  <a:cubicBezTo>
                    <a:pt x="-14306" y="1206159"/>
                    <a:pt x="-3914" y="1150640"/>
                    <a:pt x="0" y="895150"/>
                  </a:cubicBezTo>
                  <a:cubicBezTo>
                    <a:pt x="3914" y="639660"/>
                    <a:pt x="16130" y="567608"/>
                    <a:pt x="0" y="26489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1,960 ÷ (2 x 4)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7842430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617925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1,960 ÷ (2 x 4)  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4209843" y="1617925"/>
            <a:ext cx="121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1,960 ÷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4209843" y="2137530"/>
            <a:ext cx="1083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245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3924128" y="2137530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4643145" y="3185812"/>
            <a:ext cx="6931635" cy="2977708"/>
            <a:chOff x="6032104" y="2965892"/>
            <a:chExt cx="6931635" cy="2977708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3068320"/>
              <a:ext cx="6683862" cy="2875280"/>
            </a:xfrm>
            <a:custGeom>
              <a:avLst/>
              <a:gdLst>
                <a:gd name="connsiteX0" fmla="*/ 0 w 6683862"/>
                <a:gd name="connsiteY0" fmla="*/ 144023 h 2875280"/>
                <a:gd name="connsiteX1" fmla="*/ 144023 w 6683862"/>
                <a:gd name="connsiteY1" fmla="*/ 0 h 2875280"/>
                <a:gd name="connsiteX2" fmla="*/ 591730 w 6683862"/>
                <a:gd name="connsiteY2" fmla="*/ 0 h 2875280"/>
                <a:gd name="connsiteX3" fmla="*/ 1039437 w 6683862"/>
                <a:gd name="connsiteY3" fmla="*/ 0 h 2875280"/>
                <a:gd name="connsiteX4" fmla="*/ 1806935 w 6683862"/>
                <a:gd name="connsiteY4" fmla="*/ 0 h 2875280"/>
                <a:gd name="connsiteX5" fmla="*/ 2574433 w 6683862"/>
                <a:gd name="connsiteY5" fmla="*/ 0 h 2875280"/>
                <a:gd name="connsiteX6" fmla="*/ 3150057 w 6683862"/>
                <a:gd name="connsiteY6" fmla="*/ 0 h 2875280"/>
                <a:gd name="connsiteX7" fmla="*/ 3917554 w 6683862"/>
                <a:gd name="connsiteY7" fmla="*/ 0 h 2875280"/>
                <a:gd name="connsiteX8" fmla="*/ 4557136 w 6683862"/>
                <a:gd name="connsiteY8" fmla="*/ 0 h 2875280"/>
                <a:gd name="connsiteX9" fmla="*/ 5196718 w 6683862"/>
                <a:gd name="connsiteY9" fmla="*/ 0 h 2875280"/>
                <a:gd name="connsiteX10" fmla="*/ 5964216 w 6683862"/>
                <a:gd name="connsiteY10" fmla="*/ 0 h 2875280"/>
                <a:gd name="connsiteX11" fmla="*/ 6539839 w 6683862"/>
                <a:gd name="connsiteY11" fmla="*/ 0 h 2875280"/>
                <a:gd name="connsiteX12" fmla="*/ 6683862 w 6683862"/>
                <a:gd name="connsiteY12" fmla="*/ 144023 h 2875280"/>
                <a:gd name="connsiteX13" fmla="*/ 6683862 w 6683862"/>
                <a:gd name="connsiteY13" fmla="*/ 790832 h 2875280"/>
                <a:gd name="connsiteX14" fmla="*/ 6683862 w 6683862"/>
                <a:gd name="connsiteY14" fmla="*/ 1437640 h 2875280"/>
                <a:gd name="connsiteX15" fmla="*/ 6683862 w 6683862"/>
                <a:gd name="connsiteY15" fmla="*/ 2110321 h 2875280"/>
                <a:gd name="connsiteX16" fmla="*/ 6683862 w 6683862"/>
                <a:gd name="connsiteY16" fmla="*/ 2731257 h 2875280"/>
                <a:gd name="connsiteX17" fmla="*/ 6539839 w 6683862"/>
                <a:gd name="connsiteY17" fmla="*/ 2875280 h 2875280"/>
                <a:gd name="connsiteX18" fmla="*/ 5964216 w 6683862"/>
                <a:gd name="connsiteY18" fmla="*/ 2875280 h 2875280"/>
                <a:gd name="connsiteX19" fmla="*/ 5452550 w 6683862"/>
                <a:gd name="connsiteY19" fmla="*/ 2875280 h 2875280"/>
                <a:gd name="connsiteX20" fmla="*/ 4876927 w 6683862"/>
                <a:gd name="connsiteY20" fmla="*/ 2875280 h 2875280"/>
                <a:gd name="connsiteX21" fmla="*/ 4109429 w 6683862"/>
                <a:gd name="connsiteY21" fmla="*/ 2875280 h 2875280"/>
                <a:gd name="connsiteX22" fmla="*/ 3405889 w 6683862"/>
                <a:gd name="connsiteY22" fmla="*/ 2875280 h 2875280"/>
                <a:gd name="connsiteX23" fmla="*/ 2638391 w 6683862"/>
                <a:gd name="connsiteY23" fmla="*/ 2875280 h 2875280"/>
                <a:gd name="connsiteX24" fmla="*/ 1934851 w 6683862"/>
                <a:gd name="connsiteY24" fmla="*/ 2875280 h 2875280"/>
                <a:gd name="connsiteX25" fmla="*/ 1487144 w 6683862"/>
                <a:gd name="connsiteY25" fmla="*/ 2875280 h 2875280"/>
                <a:gd name="connsiteX26" fmla="*/ 1039437 w 6683862"/>
                <a:gd name="connsiteY26" fmla="*/ 2875280 h 2875280"/>
                <a:gd name="connsiteX27" fmla="*/ 144023 w 6683862"/>
                <a:gd name="connsiteY27" fmla="*/ 2875280 h 2875280"/>
                <a:gd name="connsiteX28" fmla="*/ 0 w 6683862"/>
                <a:gd name="connsiteY28" fmla="*/ 2731257 h 2875280"/>
                <a:gd name="connsiteX29" fmla="*/ 0 w 6683862"/>
                <a:gd name="connsiteY29" fmla="*/ 2136193 h 2875280"/>
                <a:gd name="connsiteX30" fmla="*/ 0 w 6683862"/>
                <a:gd name="connsiteY30" fmla="*/ 1567002 h 2875280"/>
                <a:gd name="connsiteX31" fmla="*/ 0 w 6683862"/>
                <a:gd name="connsiteY31" fmla="*/ 946066 h 2875280"/>
                <a:gd name="connsiteX32" fmla="*/ 0 w 6683862"/>
                <a:gd name="connsiteY32" fmla="*/ 144023 h 287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83862" h="2875280" fill="none" extrusionOk="0">
                  <a:moveTo>
                    <a:pt x="0" y="144023"/>
                  </a:moveTo>
                  <a:cubicBezTo>
                    <a:pt x="-17571" y="69860"/>
                    <a:pt x="71180" y="-718"/>
                    <a:pt x="144023" y="0"/>
                  </a:cubicBezTo>
                  <a:cubicBezTo>
                    <a:pt x="337657" y="-12189"/>
                    <a:pt x="474163" y="-2838"/>
                    <a:pt x="591730" y="0"/>
                  </a:cubicBezTo>
                  <a:cubicBezTo>
                    <a:pt x="709297" y="2838"/>
                    <a:pt x="823278" y="-15456"/>
                    <a:pt x="1039437" y="0"/>
                  </a:cubicBezTo>
                  <a:cubicBezTo>
                    <a:pt x="1255596" y="15456"/>
                    <a:pt x="1579774" y="12966"/>
                    <a:pt x="1806935" y="0"/>
                  </a:cubicBezTo>
                  <a:cubicBezTo>
                    <a:pt x="2034096" y="-12966"/>
                    <a:pt x="2319740" y="-5286"/>
                    <a:pt x="2574433" y="0"/>
                  </a:cubicBezTo>
                  <a:cubicBezTo>
                    <a:pt x="2829126" y="5286"/>
                    <a:pt x="3004527" y="-23492"/>
                    <a:pt x="3150057" y="0"/>
                  </a:cubicBezTo>
                  <a:cubicBezTo>
                    <a:pt x="3295587" y="23492"/>
                    <a:pt x="3608448" y="4621"/>
                    <a:pt x="3917554" y="0"/>
                  </a:cubicBezTo>
                  <a:cubicBezTo>
                    <a:pt x="4226660" y="-4621"/>
                    <a:pt x="4365603" y="27485"/>
                    <a:pt x="4557136" y="0"/>
                  </a:cubicBezTo>
                  <a:cubicBezTo>
                    <a:pt x="4748669" y="-27485"/>
                    <a:pt x="4975464" y="25002"/>
                    <a:pt x="5196718" y="0"/>
                  </a:cubicBezTo>
                  <a:cubicBezTo>
                    <a:pt x="5417972" y="-25002"/>
                    <a:pt x="5622331" y="-25530"/>
                    <a:pt x="5964216" y="0"/>
                  </a:cubicBezTo>
                  <a:cubicBezTo>
                    <a:pt x="6306101" y="25530"/>
                    <a:pt x="6345199" y="-21749"/>
                    <a:pt x="6539839" y="0"/>
                  </a:cubicBezTo>
                  <a:cubicBezTo>
                    <a:pt x="6615243" y="5162"/>
                    <a:pt x="6679582" y="67094"/>
                    <a:pt x="6683862" y="144023"/>
                  </a:cubicBezTo>
                  <a:cubicBezTo>
                    <a:pt x="6715571" y="296071"/>
                    <a:pt x="6709580" y="555023"/>
                    <a:pt x="6683862" y="790832"/>
                  </a:cubicBezTo>
                  <a:cubicBezTo>
                    <a:pt x="6658144" y="1026641"/>
                    <a:pt x="6708257" y="1302336"/>
                    <a:pt x="6683862" y="1437640"/>
                  </a:cubicBezTo>
                  <a:cubicBezTo>
                    <a:pt x="6659467" y="1572944"/>
                    <a:pt x="6675417" y="1784433"/>
                    <a:pt x="6683862" y="2110321"/>
                  </a:cubicBezTo>
                  <a:cubicBezTo>
                    <a:pt x="6692307" y="2436209"/>
                    <a:pt x="6657131" y="2543785"/>
                    <a:pt x="6683862" y="2731257"/>
                  </a:cubicBezTo>
                  <a:cubicBezTo>
                    <a:pt x="6679791" y="2812118"/>
                    <a:pt x="6634391" y="2874554"/>
                    <a:pt x="6539839" y="2875280"/>
                  </a:cubicBezTo>
                  <a:cubicBezTo>
                    <a:pt x="6420007" y="2897769"/>
                    <a:pt x="6115750" y="2884588"/>
                    <a:pt x="5964216" y="2875280"/>
                  </a:cubicBezTo>
                  <a:cubicBezTo>
                    <a:pt x="5812682" y="2865972"/>
                    <a:pt x="5690090" y="2896442"/>
                    <a:pt x="5452550" y="2875280"/>
                  </a:cubicBezTo>
                  <a:cubicBezTo>
                    <a:pt x="5215010" y="2854118"/>
                    <a:pt x="5011460" y="2847066"/>
                    <a:pt x="4876927" y="2875280"/>
                  </a:cubicBezTo>
                  <a:cubicBezTo>
                    <a:pt x="4742394" y="2903494"/>
                    <a:pt x="4269401" y="2852031"/>
                    <a:pt x="4109429" y="2875280"/>
                  </a:cubicBezTo>
                  <a:cubicBezTo>
                    <a:pt x="3949457" y="2898529"/>
                    <a:pt x="3716361" y="2863461"/>
                    <a:pt x="3405889" y="2875280"/>
                  </a:cubicBezTo>
                  <a:cubicBezTo>
                    <a:pt x="3095417" y="2887099"/>
                    <a:pt x="2866349" y="2912766"/>
                    <a:pt x="2638391" y="2875280"/>
                  </a:cubicBezTo>
                  <a:cubicBezTo>
                    <a:pt x="2410433" y="2837794"/>
                    <a:pt x="2110014" y="2847179"/>
                    <a:pt x="1934851" y="2875280"/>
                  </a:cubicBezTo>
                  <a:cubicBezTo>
                    <a:pt x="1759688" y="2903381"/>
                    <a:pt x="1645404" y="2893955"/>
                    <a:pt x="1487144" y="2875280"/>
                  </a:cubicBezTo>
                  <a:cubicBezTo>
                    <a:pt x="1328884" y="2856605"/>
                    <a:pt x="1176227" y="2886149"/>
                    <a:pt x="1039437" y="2875280"/>
                  </a:cubicBezTo>
                  <a:cubicBezTo>
                    <a:pt x="902647" y="2864411"/>
                    <a:pt x="383516" y="2863826"/>
                    <a:pt x="144023" y="2875280"/>
                  </a:cubicBezTo>
                  <a:cubicBezTo>
                    <a:pt x="65119" y="2880311"/>
                    <a:pt x="-3903" y="2826345"/>
                    <a:pt x="0" y="2731257"/>
                  </a:cubicBezTo>
                  <a:cubicBezTo>
                    <a:pt x="-28821" y="2459794"/>
                    <a:pt x="7975" y="2350256"/>
                    <a:pt x="0" y="2136193"/>
                  </a:cubicBezTo>
                  <a:cubicBezTo>
                    <a:pt x="-7975" y="1922130"/>
                    <a:pt x="17738" y="1776682"/>
                    <a:pt x="0" y="1567002"/>
                  </a:cubicBezTo>
                  <a:cubicBezTo>
                    <a:pt x="-17738" y="1357322"/>
                    <a:pt x="29494" y="1250936"/>
                    <a:pt x="0" y="946066"/>
                  </a:cubicBezTo>
                  <a:cubicBezTo>
                    <a:pt x="-29494" y="641196"/>
                    <a:pt x="-29694" y="429116"/>
                    <a:pt x="0" y="144023"/>
                  </a:cubicBezTo>
                  <a:close/>
                </a:path>
                <a:path w="6683862" h="2875280" stroke="0" extrusionOk="0">
                  <a:moveTo>
                    <a:pt x="0" y="144023"/>
                  </a:moveTo>
                  <a:cubicBezTo>
                    <a:pt x="15075" y="54774"/>
                    <a:pt x="70431" y="-1151"/>
                    <a:pt x="144023" y="0"/>
                  </a:cubicBezTo>
                  <a:cubicBezTo>
                    <a:pt x="481466" y="16934"/>
                    <a:pt x="678829" y="1420"/>
                    <a:pt x="847563" y="0"/>
                  </a:cubicBezTo>
                  <a:cubicBezTo>
                    <a:pt x="1016297" y="-1420"/>
                    <a:pt x="1428312" y="-10322"/>
                    <a:pt x="1615061" y="0"/>
                  </a:cubicBezTo>
                  <a:cubicBezTo>
                    <a:pt x="1801810" y="10322"/>
                    <a:pt x="1999272" y="19091"/>
                    <a:pt x="2254642" y="0"/>
                  </a:cubicBezTo>
                  <a:cubicBezTo>
                    <a:pt x="2510012" y="-19091"/>
                    <a:pt x="2664324" y="34024"/>
                    <a:pt x="3022140" y="0"/>
                  </a:cubicBezTo>
                  <a:cubicBezTo>
                    <a:pt x="3379956" y="-34024"/>
                    <a:pt x="3362497" y="-12639"/>
                    <a:pt x="3533805" y="0"/>
                  </a:cubicBezTo>
                  <a:cubicBezTo>
                    <a:pt x="3705114" y="12639"/>
                    <a:pt x="3846055" y="4892"/>
                    <a:pt x="4109429" y="0"/>
                  </a:cubicBezTo>
                  <a:cubicBezTo>
                    <a:pt x="4372803" y="-4892"/>
                    <a:pt x="4438226" y="-14769"/>
                    <a:pt x="4557136" y="0"/>
                  </a:cubicBezTo>
                  <a:cubicBezTo>
                    <a:pt x="4676046" y="14769"/>
                    <a:pt x="4969005" y="33546"/>
                    <a:pt x="5324634" y="0"/>
                  </a:cubicBezTo>
                  <a:cubicBezTo>
                    <a:pt x="5680263" y="-33546"/>
                    <a:pt x="6073727" y="-28016"/>
                    <a:pt x="6539839" y="0"/>
                  </a:cubicBezTo>
                  <a:cubicBezTo>
                    <a:pt x="6611701" y="15864"/>
                    <a:pt x="6678773" y="56864"/>
                    <a:pt x="6683862" y="144023"/>
                  </a:cubicBezTo>
                  <a:cubicBezTo>
                    <a:pt x="6708927" y="363832"/>
                    <a:pt x="6703755" y="548631"/>
                    <a:pt x="6683862" y="713214"/>
                  </a:cubicBezTo>
                  <a:cubicBezTo>
                    <a:pt x="6663969" y="877797"/>
                    <a:pt x="6706028" y="1165399"/>
                    <a:pt x="6683862" y="1308278"/>
                  </a:cubicBezTo>
                  <a:cubicBezTo>
                    <a:pt x="6661696" y="1451157"/>
                    <a:pt x="6674924" y="1666738"/>
                    <a:pt x="6683862" y="2006831"/>
                  </a:cubicBezTo>
                  <a:cubicBezTo>
                    <a:pt x="6692800" y="2346924"/>
                    <a:pt x="6715834" y="2488769"/>
                    <a:pt x="6683862" y="2731257"/>
                  </a:cubicBezTo>
                  <a:cubicBezTo>
                    <a:pt x="6676353" y="2828350"/>
                    <a:pt x="6623490" y="2876757"/>
                    <a:pt x="6539839" y="2875280"/>
                  </a:cubicBezTo>
                  <a:cubicBezTo>
                    <a:pt x="6258001" y="2884319"/>
                    <a:pt x="6083927" y="2873718"/>
                    <a:pt x="5964216" y="2875280"/>
                  </a:cubicBezTo>
                  <a:cubicBezTo>
                    <a:pt x="5844505" y="2876842"/>
                    <a:pt x="5641277" y="2903522"/>
                    <a:pt x="5388592" y="2875280"/>
                  </a:cubicBezTo>
                  <a:cubicBezTo>
                    <a:pt x="5135907" y="2847038"/>
                    <a:pt x="4986655" y="2894393"/>
                    <a:pt x="4749011" y="2875280"/>
                  </a:cubicBezTo>
                  <a:cubicBezTo>
                    <a:pt x="4511367" y="2856167"/>
                    <a:pt x="4484109" y="2887179"/>
                    <a:pt x="4301303" y="2875280"/>
                  </a:cubicBezTo>
                  <a:cubicBezTo>
                    <a:pt x="4118497" y="2863381"/>
                    <a:pt x="3702504" y="2843789"/>
                    <a:pt x="3533805" y="2875280"/>
                  </a:cubicBezTo>
                  <a:cubicBezTo>
                    <a:pt x="3365106" y="2906771"/>
                    <a:pt x="3095049" y="2842644"/>
                    <a:pt x="2830266" y="2875280"/>
                  </a:cubicBezTo>
                  <a:cubicBezTo>
                    <a:pt x="2565483" y="2907916"/>
                    <a:pt x="2436190" y="2890025"/>
                    <a:pt x="2254642" y="2875280"/>
                  </a:cubicBezTo>
                  <a:cubicBezTo>
                    <a:pt x="2073094" y="2860535"/>
                    <a:pt x="1820728" y="2893371"/>
                    <a:pt x="1679019" y="2875280"/>
                  </a:cubicBezTo>
                  <a:cubicBezTo>
                    <a:pt x="1537310" y="2857189"/>
                    <a:pt x="1206375" y="2848352"/>
                    <a:pt x="1039437" y="2875280"/>
                  </a:cubicBezTo>
                  <a:cubicBezTo>
                    <a:pt x="872499" y="2902208"/>
                    <a:pt x="508939" y="2909613"/>
                    <a:pt x="144023" y="2875280"/>
                  </a:cubicBezTo>
                  <a:cubicBezTo>
                    <a:pt x="79744" y="2869086"/>
                    <a:pt x="4306" y="2824535"/>
                    <a:pt x="0" y="2731257"/>
                  </a:cubicBezTo>
                  <a:cubicBezTo>
                    <a:pt x="-12301" y="2513363"/>
                    <a:pt x="3396" y="2438041"/>
                    <a:pt x="0" y="2162066"/>
                  </a:cubicBezTo>
                  <a:cubicBezTo>
                    <a:pt x="-3396" y="1886091"/>
                    <a:pt x="7345" y="1728667"/>
                    <a:pt x="0" y="1541129"/>
                  </a:cubicBezTo>
                  <a:cubicBezTo>
                    <a:pt x="-7345" y="1353591"/>
                    <a:pt x="-30267" y="1028771"/>
                    <a:pt x="0" y="894321"/>
                  </a:cubicBezTo>
                  <a:cubicBezTo>
                    <a:pt x="30267" y="759871"/>
                    <a:pt x="-18650" y="341753"/>
                    <a:pt x="0" y="14402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500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104" y="2965892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5255232" y="1617925"/>
            <a:ext cx="7802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1656021" y="3366456"/>
            <a:ext cx="2553822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หาผลคูณ 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4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602751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93" y="1679548"/>
            <a:ext cx="2856818" cy="1253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2999232" y="2070313"/>
            <a:ext cx="9248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5740035" y="3360721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หาผลหาร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1,960 ÷ 8  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7B99EB15-9C35-4CA8-9C16-B12937317676}"/>
              </a:ext>
            </a:extLst>
          </p:cNvPr>
          <p:cNvSpPr txBox="1"/>
          <p:nvPr/>
        </p:nvSpPr>
        <p:spPr>
          <a:xfrm>
            <a:off x="5391562" y="4384231"/>
            <a:ext cx="478158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D6C71FC-D0A2-4FF8-97FF-1EED76E076A3}"/>
              </a:ext>
            </a:extLst>
          </p:cNvPr>
          <p:cNvSpPr txBox="1"/>
          <p:nvPr/>
        </p:nvSpPr>
        <p:spPr>
          <a:xfrm>
            <a:off x="7224029" y="4183675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CCF6B0-7D3B-4076-860A-06DF30DF433A}"/>
              </a:ext>
            </a:extLst>
          </p:cNvPr>
          <p:cNvSpPr txBox="1"/>
          <p:nvPr/>
        </p:nvSpPr>
        <p:spPr>
          <a:xfrm>
            <a:off x="6210497" y="4183675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96F100-37FD-4B3C-ACD5-CC5FD4EA6E08}"/>
              </a:ext>
            </a:extLst>
          </p:cNvPr>
          <p:cNvGrpSpPr/>
          <p:nvPr/>
        </p:nvGrpSpPr>
        <p:grpSpPr>
          <a:xfrm>
            <a:off x="8307457" y="3961175"/>
            <a:ext cx="1333768" cy="1731500"/>
            <a:chOff x="8307457" y="3961175"/>
            <a:chExt cx="1333768" cy="17315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7BF3A12-D4C9-4E7A-A7E3-07C3AED24D91}"/>
                </a:ext>
              </a:extLst>
            </p:cNvPr>
            <p:cNvSpPr/>
            <p:nvPr/>
          </p:nvSpPr>
          <p:spPr>
            <a:xfrm>
              <a:off x="8307457" y="3961175"/>
              <a:ext cx="1333768" cy="1731500"/>
            </a:xfrm>
            <a:prstGeom prst="roundRect">
              <a:avLst>
                <a:gd name="adj" fmla="val 17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49C29CA-B39E-4070-A542-325131935409}"/>
                </a:ext>
              </a:extLst>
            </p:cNvPr>
            <p:cNvSpPr txBox="1"/>
            <p:nvPr/>
          </p:nvSpPr>
          <p:spPr>
            <a:xfrm>
              <a:off x="8396237" y="4152508"/>
              <a:ext cx="87838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  </a:t>
              </a:r>
              <a:r>
                <a:rPr lang="en-US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1  9</a:t>
              </a:r>
              <a:endParaRPr lang="th-TH" sz="23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D4B06A-9531-4C79-A47F-69485B8F13CE}"/>
                </a:ext>
              </a:extLst>
            </p:cNvPr>
            <p:cNvGrpSpPr/>
            <p:nvPr/>
          </p:nvGrpSpPr>
          <p:grpSpPr>
            <a:xfrm>
              <a:off x="8375109" y="4511286"/>
              <a:ext cx="899509" cy="446276"/>
              <a:chOff x="4170460" y="4533973"/>
              <a:chExt cx="899509" cy="446276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A308B43-6B3B-4EB6-A276-9E75E7E5BBC8}"/>
                  </a:ext>
                </a:extLst>
              </p:cNvPr>
              <p:cNvSpPr txBox="1"/>
              <p:nvPr/>
            </p:nvSpPr>
            <p:spPr>
              <a:xfrm>
                <a:off x="4170460" y="4533973"/>
                <a:ext cx="899509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  </a:t>
                </a:r>
                <a:r>
                  <a:rPr lang="en-US" sz="23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1  6</a:t>
                </a:r>
                <a:endPara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C1060B7-2003-4C8E-8A2B-A522629797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9160" y="4918899"/>
                <a:ext cx="56344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614383BB-0684-47F6-8A91-5ADB730C7B16}"/>
                </a:ext>
              </a:extLst>
            </p:cNvPr>
            <p:cNvSpPr txBox="1"/>
            <p:nvPr/>
          </p:nvSpPr>
          <p:spPr>
            <a:xfrm>
              <a:off x="9101262" y="4311160"/>
              <a:ext cx="27140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B549BAA5-56DA-44BC-B2D6-3EC789B0CA27}"/>
              </a:ext>
            </a:extLst>
          </p:cNvPr>
          <p:cNvSpPr txBox="1"/>
          <p:nvPr/>
        </p:nvSpPr>
        <p:spPr>
          <a:xfrm>
            <a:off x="1064461" y="2652204"/>
            <a:ext cx="40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1,960 ÷ (2 x 4) = 245</a:t>
            </a:r>
            <a:endParaRPr lang="th-TH" sz="2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0DBA1B-B945-45B6-A31B-FE49FA13DBF2}"/>
              </a:ext>
            </a:extLst>
          </p:cNvPr>
          <p:cNvGrpSpPr/>
          <p:nvPr/>
        </p:nvGrpSpPr>
        <p:grpSpPr>
          <a:xfrm>
            <a:off x="2437929" y="5110205"/>
            <a:ext cx="524572" cy="446276"/>
            <a:chOff x="4024512" y="5199028"/>
            <a:chExt cx="524572" cy="446276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0AE8F8C-58DB-49F7-BA54-826B33D509D6}"/>
                </a:ext>
              </a:extLst>
            </p:cNvPr>
            <p:cNvGrpSpPr/>
            <p:nvPr/>
          </p:nvGrpSpPr>
          <p:grpSpPr>
            <a:xfrm flipV="1">
              <a:off x="4024512" y="5585414"/>
              <a:ext cx="524572" cy="55510"/>
              <a:chOff x="4669653" y="4600942"/>
              <a:chExt cx="3090015" cy="54678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6D1B640-4C3D-447A-92B2-4B0DED087B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00942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FF21D316-2F1C-4549-A6CE-18D31AB49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55620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01DBC0F-A9E1-4FE7-B8F2-06E4C929429F}"/>
                </a:ext>
              </a:extLst>
            </p:cNvPr>
            <p:cNvSpPr txBox="1"/>
            <p:nvPr/>
          </p:nvSpPr>
          <p:spPr>
            <a:xfrm>
              <a:off x="4090263" y="5199028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endPara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445F81-5721-46A2-864C-32FDF4786D59}"/>
              </a:ext>
            </a:extLst>
          </p:cNvPr>
          <p:cNvGrpSpPr/>
          <p:nvPr/>
        </p:nvGrpSpPr>
        <p:grpSpPr>
          <a:xfrm>
            <a:off x="5723566" y="4376595"/>
            <a:ext cx="2163062" cy="480122"/>
            <a:chOff x="7147250" y="4376595"/>
            <a:chExt cx="2163062" cy="480122"/>
          </a:xfrm>
        </p:grpSpPr>
        <p:pic>
          <p:nvPicPr>
            <p:cNvPr id="12" name="หารยาว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5F9AAA0-DED9-46E0-887A-4C11AA556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412"/>
            <a:stretch/>
          </p:blipFill>
          <p:spPr>
            <a:xfrm>
              <a:off x="7147250" y="4376595"/>
              <a:ext cx="2141935" cy="48012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91651D-6857-4811-99EE-EF82C617DA11}"/>
                </a:ext>
              </a:extLst>
            </p:cNvPr>
            <p:cNvGrpSpPr/>
            <p:nvPr/>
          </p:nvGrpSpPr>
          <p:grpSpPr>
            <a:xfrm>
              <a:off x="7280668" y="4380649"/>
              <a:ext cx="2029644" cy="449858"/>
              <a:chOff x="7179413" y="4260950"/>
              <a:chExt cx="2029644" cy="449858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2D25466-06A9-420A-B915-B5058EF86B5A}"/>
                  </a:ext>
                </a:extLst>
              </p:cNvPr>
              <p:cNvSpPr txBox="1"/>
              <p:nvPr/>
            </p:nvSpPr>
            <p:spPr>
              <a:xfrm>
                <a:off x="7699961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9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F1F02D3-5FF5-4E9C-AD93-AE299EBE0212}"/>
                  </a:ext>
                </a:extLst>
              </p:cNvPr>
              <p:cNvSpPr txBox="1"/>
              <p:nvPr/>
            </p:nvSpPr>
            <p:spPr>
              <a:xfrm>
                <a:off x="7179413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184F476-A3B4-408A-9018-743105EB8BAC}"/>
                  </a:ext>
                </a:extLst>
              </p:cNvPr>
              <p:cNvSpPr txBox="1"/>
              <p:nvPr/>
            </p:nvSpPr>
            <p:spPr>
              <a:xfrm>
                <a:off x="8220509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6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253D3E97-BF7C-430A-9EFA-777B005802C2}"/>
                  </a:ext>
                </a:extLst>
              </p:cNvPr>
              <p:cNvSpPr txBox="1"/>
              <p:nvPr/>
            </p:nvSpPr>
            <p:spPr>
              <a:xfrm>
                <a:off x="8741057" y="4264532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5E9BE-013F-49D8-A6B0-AE9CB48F0988}"/>
              </a:ext>
            </a:extLst>
          </p:cNvPr>
          <p:cNvGrpSpPr/>
          <p:nvPr/>
        </p:nvGrpSpPr>
        <p:grpSpPr>
          <a:xfrm>
            <a:off x="2437929" y="4158644"/>
            <a:ext cx="722364" cy="890789"/>
            <a:chOff x="4024512" y="4247467"/>
            <a:chExt cx="722364" cy="890789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29E1890-F52F-414F-BEBB-9B1A687C9918}"/>
                </a:ext>
              </a:extLst>
            </p:cNvPr>
            <p:cNvSpPr txBox="1"/>
            <p:nvPr/>
          </p:nvSpPr>
          <p:spPr>
            <a:xfrm>
              <a:off x="4330845" y="4443536"/>
              <a:ext cx="41603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15F344B-58E9-453C-B244-EB488972973F}"/>
                </a:ext>
              </a:extLst>
            </p:cNvPr>
            <p:cNvCxnSpPr>
              <a:cxnSpLocks/>
            </p:cNvCxnSpPr>
            <p:nvPr/>
          </p:nvCxnSpPr>
          <p:spPr>
            <a:xfrm>
              <a:off x="4024512" y="5084646"/>
              <a:ext cx="5169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126BAD3-73A4-4872-A8C6-6E75F2AFE720}"/>
                </a:ext>
              </a:extLst>
            </p:cNvPr>
            <p:cNvSpPr txBox="1"/>
            <p:nvPr/>
          </p:nvSpPr>
          <p:spPr>
            <a:xfrm>
              <a:off x="4090263" y="4691980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08" name="หน่วย1">
              <a:extLst>
                <a:ext uri="{FF2B5EF4-FFF2-40B4-BE49-F238E27FC236}">
                  <a16:creationId xmlns:a16="http://schemas.microsoft.com/office/drawing/2014/main" id="{88F637BD-17F0-44EB-8A61-A018E2F2B104}"/>
                </a:ext>
              </a:extLst>
            </p:cNvPr>
            <p:cNvSpPr txBox="1"/>
            <p:nvPr/>
          </p:nvSpPr>
          <p:spPr>
            <a:xfrm>
              <a:off x="4090263" y="4247467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A75130F4-8728-4FDE-91ED-6E861B7837A1}"/>
              </a:ext>
            </a:extLst>
          </p:cNvPr>
          <p:cNvSpPr txBox="1"/>
          <p:nvPr/>
        </p:nvSpPr>
        <p:spPr>
          <a:xfrm>
            <a:off x="6377532" y="4919129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EA8A08-AA58-418E-AE07-D6EF66943612}"/>
              </a:ext>
            </a:extLst>
          </p:cNvPr>
          <p:cNvGrpSpPr/>
          <p:nvPr/>
        </p:nvGrpSpPr>
        <p:grpSpPr>
          <a:xfrm>
            <a:off x="5856984" y="4919129"/>
            <a:ext cx="1953156" cy="454939"/>
            <a:chOff x="7280668" y="4919129"/>
            <a:chExt cx="1953156" cy="454939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FB9F371-6AEB-4EED-A95D-CC465741DB91}"/>
                </a:ext>
              </a:extLst>
            </p:cNvPr>
            <p:cNvGrpSpPr/>
            <p:nvPr/>
          </p:nvGrpSpPr>
          <p:grpSpPr>
            <a:xfrm>
              <a:off x="7301645" y="5328349"/>
              <a:ext cx="1932179" cy="45719"/>
              <a:chOff x="5951018" y="4396223"/>
              <a:chExt cx="144982" cy="65633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407014D-46D6-4F06-963F-086A43FB6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2968CDC-3D86-4CF8-A60B-3A2450D04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61856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3DDDF9E-4585-4B7E-84A4-D4668C0127CA}"/>
                </a:ext>
              </a:extLst>
            </p:cNvPr>
            <p:cNvSpPr txBox="1"/>
            <p:nvPr/>
          </p:nvSpPr>
          <p:spPr>
            <a:xfrm>
              <a:off x="7280668" y="4919129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 </a:t>
              </a: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518D632A-784F-4920-84BA-C5E86D394FA9}"/>
              </a:ext>
            </a:extLst>
          </p:cNvPr>
          <p:cNvSpPr txBox="1"/>
          <p:nvPr/>
        </p:nvSpPr>
        <p:spPr>
          <a:xfrm>
            <a:off x="6898080" y="4919129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5BA4DE1-F4FB-4477-A2F8-A853B9A3B565}"/>
              </a:ext>
            </a:extLst>
          </p:cNvPr>
          <p:cNvSpPr txBox="1"/>
          <p:nvPr/>
        </p:nvSpPr>
        <p:spPr>
          <a:xfrm>
            <a:off x="7418628" y="4922711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CEB659E-B899-4223-B4BD-63C1F767D73D}"/>
              </a:ext>
            </a:extLst>
          </p:cNvPr>
          <p:cNvSpPr txBox="1"/>
          <p:nvPr/>
        </p:nvSpPr>
        <p:spPr>
          <a:xfrm>
            <a:off x="6745813" y="4183675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566C1B-7D9E-42AA-AF14-580AF5BE7BFA}"/>
              </a:ext>
            </a:extLst>
          </p:cNvPr>
          <p:cNvGrpSpPr/>
          <p:nvPr/>
        </p:nvGrpSpPr>
        <p:grpSpPr>
          <a:xfrm>
            <a:off x="9936417" y="3961175"/>
            <a:ext cx="1333768" cy="1731500"/>
            <a:chOff x="9936417" y="3961175"/>
            <a:chExt cx="1333768" cy="173150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2276F4D-6E70-449F-8CFE-1B4A07C9018A}"/>
                </a:ext>
              </a:extLst>
            </p:cNvPr>
            <p:cNvSpPr/>
            <p:nvPr/>
          </p:nvSpPr>
          <p:spPr>
            <a:xfrm>
              <a:off x="9936417" y="3961175"/>
              <a:ext cx="1333768" cy="1731500"/>
            </a:xfrm>
            <a:prstGeom prst="roundRect">
              <a:avLst>
                <a:gd name="adj" fmla="val 17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F58DE40-E743-47C7-88B8-E1BEADA262DE}"/>
                </a:ext>
              </a:extLst>
            </p:cNvPr>
            <p:cNvSpPr txBox="1"/>
            <p:nvPr/>
          </p:nvSpPr>
          <p:spPr>
            <a:xfrm>
              <a:off x="10025197" y="4152508"/>
              <a:ext cx="87838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  </a:t>
              </a:r>
              <a:r>
                <a:rPr lang="en-US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3  6</a:t>
              </a:r>
              <a:endParaRPr lang="th-TH" sz="23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CD740A78-69B8-4E6F-BC60-7956A862BB49}"/>
                </a:ext>
              </a:extLst>
            </p:cNvPr>
            <p:cNvGrpSpPr/>
            <p:nvPr/>
          </p:nvGrpSpPr>
          <p:grpSpPr>
            <a:xfrm>
              <a:off x="10004069" y="4511286"/>
              <a:ext cx="899509" cy="446276"/>
              <a:chOff x="4170460" y="4533973"/>
              <a:chExt cx="899509" cy="446276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68701BF-827D-4DF4-AF7D-9AA32D32DBA2}"/>
                  </a:ext>
                </a:extLst>
              </p:cNvPr>
              <p:cNvSpPr txBox="1"/>
              <p:nvPr/>
            </p:nvSpPr>
            <p:spPr>
              <a:xfrm>
                <a:off x="4170460" y="4533973"/>
                <a:ext cx="899509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  </a:t>
                </a:r>
                <a:r>
                  <a:rPr lang="en-US" sz="23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3  </a:t>
                </a:r>
                <a:r>
                  <a:rPr lang="en-US" sz="2300" dirty="0"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endPara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228F288-9B6D-4D70-B915-16E59542D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9160" y="4918899"/>
                <a:ext cx="56344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C89861E-C879-42D9-94BE-397DE7FD90FE}"/>
                </a:ext>
              </a:extLst>
            </p:cNvPr>
            <p:cNvSpPr txBox="1"/>
            <p:nvPr/>
          </p:nvSpPr>
          <p:spPr>
            <a:xfrm>
              <a:off x="10730222" y="4311160"/>
              <a:ext cx="27140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6088FC-0F03-4F68-8B55-1C259C42C6CA}"/>
              </a:ext>
            </a:extLst>
          </p:cNvPr>
          <p:cNvGrpSpPr/>
          <p:nvPr/>
        </p:nvGrpSpPr>
        <p:grpSpPr>
          <a:xfrm>
            <a:off x="8866775" y="4970224"/>
            <a:ext cx="392287" cy="449222"/>
            <a:chOff x="4338100" y="4778538"/>
            <a:chExt cx="643854" cy="449222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4383743-4F53-4428-9BC6-8C434BD57697}"/>
                </a:ext>
              </a:extLst>
            </p:cNvPr>
            <p:cNvSpPr txBox="1"/>
            <p:nvPr/>
          </p:nvSpPr>
          <p:spPr>
            <a:xfrm>
              <a:off x="4498558" y="4778538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537B709E-824C-4F27-BED1-1371FAEBB630}"/>
                </a:ext>
              </a:extLst>
            </p:cNvPr>
            <p:cNvGrpSpPr/>
            <p:nvPr/>
          </p:nvGrpSpPr>
          <p:grpSpPr>
            <a:xfrm>
              <a:off x="4338100" y="5176520"/>
              <a:ext cx="643854" cy="51240"/>
              <a:chOff x="5951018" y="4396223"/>
              <a:chExt cx="144982" cy="93419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D0B47E-2D56-45E0-A1C1-2D6E0E301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1EBAF51-85AB-419F-B0F7-E41F34CED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89642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01DB6C6-90DA-4983-9E93-4E1119785895}"/>
              </a:ext>
            </a:extLst>
          </p:cNvPr>
          <p:cNvGrpSpPr/>
          <p:nvPr/>
        </p:nvGrpSpPr>
        <p:grpSpPr>
          <a:xfrm>
            <a:off x="10495735" y="4970224"/>
            <a:ext cx="392287" cy="449222"/>
            <a:chOff x="4338100" y="4778538"/>
            <a:chExt cx="643854" cy="449222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63DD782-DFBA-44A6-8699-58E1C4CA4B79}"/>
                </a:ext>
              </a:extLst>
            </p:cNvPr>
            <p:cNvSpPr txBox="1"/>
            <p:nvPr/>
          </p:nvSpPr>
          <p:spPr>
            <a:xfrm>
              <a:off x="4498558" y="4778538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2446978-1151-4199-89EB-A470887C7AF4}"/>
                </a:ext>
              </a:extLst>
            </p:cNvPr>
            <p:cNvGrpSpPr/>
            <p:nvPr/>
          </p:nvGrpSpPr>
          <p:grpSpPr>
            <a:xfrm>
              <a:off x="4338100" y="5176520"/>
              <a:ext cx="643854" cy="51240"/>
              <a:chOff x="5951018" y="4396223"/>
              <a:chExt cx="144982" cy="93419"/>
            </a:xfrm>
          </p:grpSpPr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E8E6FB96-8673-4D1D-B7A1-2B73660C73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DD2A8051-C13F-4414-A383-BEA3A6E04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89642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572914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64" grpId="0"/>
      <p:bldP spid="84" grpId="0"/>
      <p:bldP spid="85" grpId="0"/>
      <p:bldP spid="86" grpId="0"/>
      <p:bldP spid="91" grpId="0"/>
      <p:bldP spid="171" grpId="0"/>
      <p:bldP spid="173" grpId="0"/>
      <p:bldP spid="174" grpId="0"/>
      <p:bldP spid="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253515"/>
            <a:ext cx="5447080" cy="2898790"/>
            <a:chOff x="449910" y="2901515"/>
            <a:chExt cx="5447080" cy="289879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5220000" cy="2864065"/>
            </a:xfrm>
            <a:custGeom>
              <a:avLst/>
              <a:gdLst>
                <a:gd name="connsiteX0" fmla="*/ 0 w 5220000"/>
                <a:gd name="connsiteY0" fmla="*/ 264897 h 2864065"/>
                <a:gd name="connsiteX1" fmla="*/ 264897 w 5220000"/>
                <a:gd name="connsiteY1" fmla="*/ 0 h 2864065"/>
                <a:gd name="connsiteX2" fmla="*/ 794220 w 5220000"/>
                <a:gd name="connsiteY2" fmla="*/ 0 h 2864065"/>
                <a:gd name="connsiteX3" fmla="*/ 1511152 w 5220000"/>
                <a:gd name="connsiteY3" fmla="*/ 0 h 2864065"/>
                <a:gd name="connsiteX4" fmla="*/ 2134279 w 5220000"/>
                <a:gd name="connsiteY4" fmla="*/ 0 h 2864065"/>
                <a:gd name="connsiteX5" fmla="*/ 2898113 w 5220000"/>
                <a:gd name="connsiteY5" fmla="*/ 0 h 2864065"/>
                <a:gd name="connsiteX6" fmla="*/ 3568142 w 5220000"/>
                <a:gd name="connsiteY6" fmla="*/ 0 h 2864065"/>
                <a:gd name="connsiteX7" fmla="*/ 4331976 w 5220000"/>
                <a:gd name="connsiteY7" fmla="*/ 0 h 2864065"/>
                <a:gd name="connsiteX8" fmla="*/ 4955103 w 5220000"/>
                <a:gd name="connsiteY8" fmla="*/ 0 h 2864065"/>
                <a:gd name="connsiteX9" fmla="*/ 5220000 w 5220000"/>
                <a:gd name="connsiteY9" fmla="*/ 264897 h 2864065"/>
                <a:gd name="connsiteX10" fmla="*/ 5220000 w 5220000"/>
                <a:gd name="connsiteY10" fmla="*/ 871807 h 2864065"/>
                <a:gd name="connsiteX11" fmla="*/ 5220000 w 5220000"/>
                <a:gd name="connsiteY11" fmla="*/ 1385347 h 2864065"/>
                <a:gd name="connsiteX12" fmla="*/ 5220000 w 5220000"/>
                <a:gd name="connsiteY12" fmla="*/ 1968915 h 2864065"/>
                <a:gd name="connsiteX13" fmla="*/ 5220000 w 5220000"/>
                <a:gd name="connsiteY13" fmla="*/ 2599168 h 2864065"/>
                <a:gd name="connsiteX14" fmla="*/ 4955103 w 5220000"/>
                <a:gd name="connsiteY14" fmla="*/ 2864065 h 2864065"/>
                <a:gd name="connsiteX15" fmla="*/ 4331976 w 5220000"/>
                <a:gd name="connsiteY15" fmla="*/ 2864065 h 2864065"/>
                <a:gd name="connsiteX16" fmla="*/ 3661946 w 5220000"/>
                <a:gd name="connsiteY16" fmla="*/ 2864065 h 2864065"/>
                <a:gd name="connsiteX17" fmla="*/ 3085721 w 5220000"/>
                <a:gd name="connsiteY17" fmla="*/ 2864065 h 2864065"/>
                <a:gd name="connsiteX18" fmla="*/ 2509496 w 5220000"/>
                <a:gd name="connsiteY18" fmla="*/ 2864065 h 2864065"/>
                <a:gd name="connsiteX19" fmla="*/ 1886368 w 5220000"/>
                <a:gd name="connsiteY19" fmla="*/ 2864065 h 2864065"/>
                <a:gd name="connsiteX20" fmla="*/ 1216339 w 5220000"/>
                <a:gd name="connsiteY20" fmla="*/ 2864065 h 2864065"/>
                <a:gd name="connsiteX21" fmla="*/ 264897 w 5220000"/>
                <a:gd name="connsiteY21" fmla="*/ 2864065 h 2864065"/>
                <a:gd name="connsiteX22" fmla="*/ 0 w 5220000"/>
                <a:gd name="connsiteY22" fmla="*/ 2599168 h 2864065"/>
                <a:gd name="connsiteX23" fmla="*/ 0 w 5220000"/>
                <a:gd name="connsiteY23" fmla="*/ 2015600 h 2864065"/>
                <a:gd name="connsiteX24" fmla="*/ 0 w 5220000"/>
                <a:gd name="connsiteY24" fmla="*/ 1502061 h 2864065"/>
                <a:gd name="connsiteX25" fmla="*/ 0 w 5220000"/>
                <a:gd name="connsiteY25" fmla="*/ 988521 h 2864065"/>
                <a:gd name="connsiteX26" fmla="*/ 0 w 5220000"/>
                <a:gd name="connsiteY26" fmla="*/ 264897 h 286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2864065" fill="none" extrusionOk="0">
                  <a:moveTo>
                    <a:pt x="0" y="264897"/>
                  </a:moveTo>
                  <a:cubicBezTo>
                    <a:pt x="-13931" y="86398"/>
                    <a:pt x="123412" y="11849"/>
                    <a:pt x="264897" y="0"/>
                  </a:cubicBezTo>
                  <a:cubicBezTo>
                    <a:pt x="375045" y="10714"/>
                    <a:pt x="574147" y="2636"/>
                    <a:pt x="794220" y="0"/>
                  </a:cubicBezTo>
                  <a:cubicBezTo>
                    <a:pt x="1014293" y="-2636"/>
                    <a:pt x="1193430" y="29772"/>
                    <a:pt x="1511152" y="0"/>
                  </a:cubicBezTo>
                  <a:cubicBezTo>
                    <a:pt x="1828874" y="-29772"/>
                    <a:pt x="1972334" y="-10411"/>
                    <a:pt x="2134279" y="0"/>
                  </a:cubicBezTo>
                  <a:cubicBezTo>
                    <a:pt x="2296224" y="10411"/>
                    <a:pt x="2591845" y="-25434"/>
                    <a:pt x="2898113" y="0"/>
                  </a:cubicBezTo>
                  <a:cubicBezTo>
                    <a:pt x="3204381" y="25434"/>
                    <a:pt x="3381945" y="-8530"/>
                    <a:pt x="3568142" y="0"/>
                  </a:cubicBezTo>
                  <a:cubicBezTo>
                    <a:pt x="3754339" y="8530"/>
                    <a:pt x="3973477" y="5751"/>
                    <a:pt x="4331976" y="0"/>
                  </a:cubicBezTo>
                  <a:cubicBezTo>
                    <a:pt x="4690475" y="-5751"/>
                    <a:pt x="4657285" y="-11535"/>
                    <a:pt x="4955103" y="0"/>
                  </a:cubicBezTo>
                  <a:cubicBezTo>
                    <a:pt x="5090927" y="13618"/>
                    <a:pt x="5238067" y="100849"/>
                    <a:pt x="5220000" y="264897"/>
                  </a:cubicBezTo>
                  <a:cubicBezTo>
                    <a:pt x="5227802" y="487619"/>
                    <a:pt x="5223087" y="593040"/>
                    <a:pt x="5220000" y="871807"/>
                  </a:cubicBezTo>
                  <a:cubicBezTo>
                    <a:pt x="5216914" y="1150574"/>
                    <a:pt x="5235137" y="1280103"/>
                    <a:pt x="5220000" y="1385347"/>
                  </a:cubicBezTo>
                  <a:cubicBezTo>
                    <a:pt x="5204863" y="1490591"/>
                    <a:pt x="5198703" y="1837887"/>
                    <a:pt x="5220000" y="1968915"/>
                  </a:cubicBezTo>
                  <a:cubicBezTo>
                    <a:pt x="5241297" y="2099943"/>
                    <a:pt x="5196394" y="2426411"/>
                    <a:pt x="5220000" y="2599168"/>
                  </a:cubicBezTo>
                  <a:cubicBezTo>
                    <a:pt x="5222634" y="2742838"/>
                    <a:pt x="5114285" y="2853469"/>
                    <a:pt x="4955103" y="2864065"/>
                  </a:cubicBezTo>
                  <a:cubicBezTo>
                    <a:pt x="4716467" y="2886229"/>
                    <a:pt x="4503129" y="2834434"/>
                    <a:pt x="4331976" y="2864065"/>
                  </a:cubicBezTo>
                  <a:cubicBezTo>
                    <a:pt x="4160823" y="2893696"/>
                    <a:pt x="3972227" y="2871293"/>
                    <a:pt x="3661946" y="2864065"/>
                  </a:cubicBezTo>
                  <a:cubicBezTo>
                    <a:pt x="3351665" y="2856838"/>
                    <a:pt x="3268854" y="2867123"/>
                    <a:pt x="3085721" y="2864065"/>
                  </a:cubicBezTo>
                  <a:cubicBezTo>
                    <a:pt x="2902588" y="2861007"/>
                    <a:pt x="2687070" y="2878301"/>
                    <a:pt x="2509496" y="2864065"/>
                  </a:cubicBezTo>
                  <a:cubicBezTo>
                    <a:pt x="2331923" y="2849829"/>
                    <a:pt x="2173575" y="2837497"/>
                    <a:pt x="1886368" y="2864065"/>
                  </a:cubicBezTo>
                  <a:cubicBezTo>
                    <a:pt x="1599161" y="2890633"/>
                    <a:pt x="1392792" y="2863189"/>
                    <a:pt x="1216339" y="2864065"/>
                  </a:cubicBezTo>
                  <a:cubicBezTo>
                    <a:pt x="1039886" y="2864941"/>
                    <a:pt x="588003" y="2878551"/>
                    <a:pt x="264897" y="2864065"/>
                  </a:cubicBezTo>
                  <a:cubicBezTo>
                    <a:pt x="128286" y="2866555"/>
                    <a:pt x="11601" y="2767008"/>
                    <a:pt x="0" y="2599168"/>
                  </a:cubicBezTo>
                  <a:cubicBezTo>
                    <a:pt x="11663" y="2347815"/>
                    <a:pt x="4315" y="2166350"/>
                    <a:pt x="0" y="2015600"/>
                  </a:cubicBezTo>
                  <a:cubicBezTo>
                    <a:pt x="-4315" y="1864850"/>
                    <a:pt x="525" y="1725811"/>
                    <a:pt x="0" y="1502061"/>
                  </a:cubicBezTo>
                  <a:cubicBezTo>
                    <a:pt x="-525" y="1278311"/>
                    <a:pt x="17905" y="1187737"/>
                    <a:pt x="0" y="988521"/>
                  </a:cubicBezTo>
                  <a:cubicBezTo>
                    <a:pt x="-17905" y="789305"/>
                    <a:pt x="-21681" y="519150"/>
                    <a:pt x="0" y="264897"/>
                  </a:cubicBezTo>
                  <a:close/>
                </a:path>
                <a:path w="5220000" h="2864065" stroke="0" extrusionOk="0">
                  <a:moveTo>
                    <a:pt x="0" y="264897"/>
                  </a:moveTo>
                  <a:cubicBezTo>
                    <a:pt x="-2848" y="116483"/>
                    <a:pt x="104847" y="-9188"/>
                    <a:pt x="264897" y="0"/>
                  </a:cubicBezTo>
                  <a:cubicBezTo>
                    <a:pt x="421595" y="-9735"/>
                    <a:pt x="644028" y="-23947"/>
                    <a:pt x="888024" y="0"/>
                  </a:cubicBezTo>
                  <a:cubicBezTo>
                    <a:pt x="1132020" y="23947"/>
                    <a:pt x="1366515" y="18939"/>
                    <a:pt x="1511152" y="0"/>
                  </a:cubicBezTo>
                  <a:cubicBezTo>
                    <a:pt x="1655789" y="-18939"/>
                    <a:pt x="1911357" y="-2581"/>
                    <a:pt x="2181181" y="0"/>
                  </a:cubicBezTo>
                  <a:cubicBezTo>
                    <a:pt x="2451005" y="2581"/>
                    <a:pt x="2499538" y="-17957"/>
                    <a:pt x="2804309" y="0"/>
                  </a:cubicBezTo>
                  <a:cubicBezTo>
                    <a:pt x="3109080" y="17957"/>
                    <a:pt x="3329094" y="15728"/>
                    <a:pt x="3568142" y="0"/>
                  </a:cubicBezTo>
                  <a:cubicBezTo>
                    <a:pt x="3807190" y="-15728"/>
                    <a:pt x="4061407" y="21964"/>
                    <a:pt x="4285074" y="0"/>
                  </a:cubicBezTo>
                  <a:cubicBezTo>
                    <a:pt x="4508741" y="-21964"/>
                    <a:pt x="4698106" y="-4524"/>
                    <a:pt x="4955103" y="0"/>
                  </a:cubicBezTo>
                  <a:cubicBezTo>
                    <a:pt x="5106225" y="2388"/>
                    <a:pt x="5208142" y="111259"/>
                    <a:pt x="5220000" y="264897"/>
                  </a:cubicBezTo>
                  <a:cubicBezTo>
                    <a:pt x="5234296" y="498901"/>
                    <a:pt x="5239048" y="553599"/>
                    <a:pt x="5220000" y="801779"/>
                  </a:cubicBezTo>
                  <a:cubicBezTo>
                    <a:pt x="5200952" y="1049959"/>
                    <a:pt x="5190054" y="1215458"/>
                    <a:pt x="5220000" y="1432033"/>
                  </a:cubicBezTo>
                  <a:cubicBezTo>
                    <a:pt x="5249946" y="1648608"/>
                    <a:pt x="5244995" y="1724399"/>
                    <a:pt x="5220000" y="2015600"/>
                  </a:cubicBezTo>
                  <a:cubicBezTo>
                    <a:pt x="5195005" y="2306801"/>
                    <a:pt x="5216004" y="2413628"/>
                    <a:pt x="5220000" y="2599168"/>
                  </a:cubicBezTo>
                  <a:cubicBezTo>
                    <a:pt x="5231060" y="2768459"/>
                    <a:pt x="5101322" y="2836621"/>
                    <a:pt x="4955103" y="2864065"/>
                  </a:cubicBezTo>
                  <a:cubicBezTo>
                    <a:pt x="4669072" y="2829091"/>
                    <a:pt x="4473437" y="2860797"/>
                    <a:pt x="4238172" y="2864065"/>
                  </a:cubicBezTo>
                  <a:cubicBezTo>
                    <a:pt x="4002907" y="2867333"/>
                    <a:pt x="3938699" y="2877111"/>
                    <a:pt x="3661946" y="2864065"/>
                  </a:cubicBezTo>
                  <a:cubicBezTo>
                    <a:pt x="3385193" y="2851019"/>
                    <a:pt x="3165032" y="2874949"/>
                    <a:pt x="2991917" y="2864065"/>
                  </a:cubicBezTo>
                  <a:cubicBezTo>
                    <a:pt x="2818802" y="2853181"/>
                    <a:pt x="2511809" y="2895649"/>
                    <a:pt x="2321887" y="2864065"/>
                  </a:cubicBezTo>
                  <a:cubicBezTo>
                    <a:pt x="2131965" y="2832482"/>
                    <a:pt x="2033598" y="2845933"/>
                    <a:pt x="1792564" y="2864065"/>
                  </a:cubicBezTo>
                  <a:cubicBezTo>
                    <a:pt x="1551530" y="2882197"/>
                    <a:pt x="1375781" y="2884424"/>
                    <a:pt x="1263241" y="2864065"/>
                  </a:cubicBezTo>
                  <a:cubicBezTo>
                    <a:pt x="1150701" y="2843706"/>
                    <a:pt x="697592" y="2902759"/>
                    <a:pt x="264897" y="2864065"/>
                  </a:cubicBezTo>
                  <a:cubicBezTo>
                    <a:pt x="102592" y="2842338"/>
                    <a:pt x="35389" y="2738661"/>
                    <a:pt x="0" y="2599168"/>
                  </a:cubicBezTo>
                  <a:cubicBezTo>
                    <a:pt x="22178" y="2443238"/>
                    <a:pt x="26124" y="2247918"/>
                    <a:pt x="0" y="1968915"/>
                  </a:cubicBezTo>
                  <a:cubicBezTo>
                    <a:pt x="-26124" y="1689912"/>
                    <a:pt x="25699" y="1536647"/>
                    <a:pt x="0" y="1385347"/>
                  </a:cubicBezTo>
                  <a:cubicBezTo>
                    <a:pt x="-25699" y="1234047"/>
                    <a:pt x="10639" y="1014243"/>
                    <a:pt x="0" y="848465"/>
                  </a:cubicBezTo>
                  <a:cubicBezTo>
                    <a:pt x="-10639" y="682687"/>
                    <a:pt x="-22936" y="481410"/>
                    <a:pt x="0" y="26489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(1,074 x 2) ÷ 3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7822110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617925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(1,074 x 2) ÷ 3 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4179363" y="1617925"/>
            <a:ext cx="121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2,148 ÷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4179363" y="2137530"/>
            <a:ext cx="1083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716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3924128" y="2137530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6066829" y="3185812"/>
            <a:ext cx="5467773" cy="2977708"/>
            <a:chOff x="6032104" y="2965892"/>
            <a:chExt cx="5467773" cy="2977708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3068320"/>
              <a:ext cx="5220000" cy="2875280"/>
            </a:xfrm>
            <a:custGeom>
              <a:avLst/>
              <a:gdLst>
                <a:gd name="connsiteX0" fmla="*/ 0 w 5220000"/>
                <a:gd name="connsiteY0" fmla="*/ 265935 h 2875280"/>
                <a:gd name="connsiteX1" fmla="*/ 265935 w 5220000"/>
                <a:gd name="connsiteY1" fmla="*/ 0 h 2875280"/>
                <a:gd name="connsiteX2" fmla="*/ 888787 w 5220000"/>
                <a:gd name="connsiteY2" fmla="*/ 0 h 2875280"/>
                <a:gd name="connsiteX3" fmla="*/ 1558519 w 5220000"/>
                <a:gd name="connsiteY3" fmla="*/ 0 h 2875280"/>
                <a:gd name="connsiteX4" fmla="*/ 2275134 w 5220000"/>
                <a:gd name="connsiteY4" fmla="*/ 0 h 2875280"/>
                <a:gd name="connsiteX5" fmla="*/ 2804223 w 5220000"/>
                <a:gd name="connsiteY5" fmla="*/ 0 h 2875280"/>
                <a:gd name="connsiteX6" fmla="*/ 3520837 w 5220000"/>
                <a:gd name="connsiteY6" fmla="*/ 0 h 2875280"/>
                <a:gd name="connsiteX7" fmla="*/ 4049926 w 5220000"/>
                <a:gd name="connsiteY7" fmla="*/ 0 h 2875280"/>
                <a:gd name="connsiteX8" fmla="*/ 4954065 w 5220000"/>
                <a:gd name="connsiteY8" fmla="*/ 0 h 2875280"/>
                <a:gd name="connsiteX9" fmla="*/ 5220000 w 5220000"/>
                <a:gd name="connsiteY9" fmla="*/ 265935 h 2875280"/>
                <a:gd name="connsiteX10" fmla="*/ 5220000 w 5220000"/>
                <a:gd name="connsiteY10" fmla="*/ 781485 h 2875280"/>
                <a:gd name="connsiteX11" fmla="*/ 5220000 w 5220000"/>
                <a:gd name="connsiteY11" fmla="*/ 1414206 h 2875280"/>
                <a:gd name="connsiteX12" fmla="*/ 5220000 w 5220000"/>
                <a:gd name="connsiteY12" fmla="*/ 2000058 h 2875280"/>
                <a:gd name="connsiteX13" fmla="*/ 5220000 w 5220000"/>
                <a:gd name="connsiteY13" fmla="*/ 2609345 h 2875280"/>
                <a:gd name="connsiteX14" fmla="*/ 4954065 w 5220000"/>
                <a:gd name="connsiteY14" fmla="*/ 2875280 h 2875280"/>
                <a:gd name="connsiteX15" fmla="*/ 4378095 w 5220000"/>
                <a:gd name="connsiteY15" fmla="*/ 2875280 h 2875280"/>
                <a:gd name="connsiteX16" fmla="*/ 3755243 w 5220000"/>
                <a:gd name="connsiteY16" fmla="*/ 2875280 h 2875280"/>
                <a:gd name="connsiteX17" fmla="*/ 3179273 w 5220000"/>
                <a:gd name="connsiteY17" fmla="*/ 2875280 h 2875280"/>
                <a:gd name="connsiteX18" fmla="*/ 2509540 w 5220000"/>
                <a:gd name="connsiteY18" fmla="*/ 2875280 h 2875280"/>
                <a:gd name="connsiteX19" fmla="*/ 1792926 w 5220000"/>
                <a:gd name="connsiteY19" fmla="*/ 2875280 h 2875280"/>
                <a:gd name="connsiteX20" fmla="*/ 1170074 w 5220000"/>
                <a:gd name="connsiteY20" fmla="*/ 2875280 h 2875280"/>
                <a:gd name="connsiteX21" fmla="*/ 265935 w 5220000"/>
                <a:gd name="connsiteY21" fmla="*/ 2875280 h 2875280"/>
                <a:gd name="connsiteX22" fmla="*/ 0 w 5220000"/>
                <a:gd name="connsiteY22" fmla="*/ 2609345 h 2875280"/>
                <a:gd name="connsiteX23" fmla="*/ 0 w 5220000"/>
                <a:gd name="connsiteY23" fmla="*/ 2070361 h 2875280"/>
                <a:gd name="connsiteX24" fmla="*/ 0 w 5220000"/>
                <a:gd name="connsiteY24" fmla="*/ 1507942 h 2875280"/>
                <a:gd name="connsiteX25" fmla="*/ 0 w 5220000"/>
                <a:gd name="connsiteY25" fmla="*/ 875222 h 2875280"/>
                <a:gd name="connsiteX26" fmla="*/ 0 w 5220000"/>
                <a:gd name="connsiteY26" fmla="*/ 265935 h 287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2875280" fill="none" extrusionOk="0">
                  <a:moveTo>
                    <a:pt x="0" y="265935"/>
                  </a:moveTo>
                  <a:cubicBezTo>
                    <a:pt x="-20848" y="141218"/>
                    <a:pt x="139293" y="1891"/>
                    <a:pt x="265935" y="0"/>
                  </a:cubicBezTo>
                  <a:cubicBezTo>
                    <a:pt x="482018" y="-4840"/>
                    <a:pt x="762652" y="3204"/>
                    <a:pt x="888787" y="0"/>
                  </a:cubicBezTo>
                  <a:cubicBezTo>
                    <a:pt x="1014922" y="-3204"/>
                    <a:pt x="1317844" y="-1472"/>
                    <a:pt x="1558519" y="0"/>
                  </a:cubicBezTo>
                  <a:cubicBezTo>
                    <a:pt x="1799194" y="1472"/>
                    <a:pt x="1961206" y="12033"/>
                    <a:pt x="2275134" y="0"/>
                  </a:cubicBezTo>
                  <a:cubicBezTo>
                    <a:pt x="2589063" y="-12033"/>
                    <a:pt x="2573038" y="-19234"/>
                    <a:pt x="2804223" y="0"/>
                  </a:cubicBezTo>
                  <a:cubicBezTo>
                    <a:pt x="3035408" y="19234"/>
                    <a:pt x="3255174" y="-22569"/>
                    <a:pt x="3520837" y="0"/>
                  </a:cubicBezTo>
                  <a:cubicBezTo>
                    <a:pt x="3786500" y="22569"/>
                    <a:pt x="3824649" y="20391"/>
                    <a:pt x="4049926" y="0"/>
                  </a:cubicBezTo>
                  <a:cubicBezTo>
                    <a:pt x="4275203" y="-20391"/>
                    <a:pt x="4528755" y="18240"/>
                    <a:pt x="4954065" y="0"/>
                  </a:cubicBezTo>
                  <a:cubicBezTo>
                    <a:pt x="5081791" y="-22642"/>
                    <a:pt x="5230918" y="111483"/>
                    <a:pt x="5220000" y="265935"/>
                  </a:cubicBezTo>
                  <a:cubicBezTo>
                    <a:pt x="5195637" y="502477"/>
                    <a:pt x="5196394" y="678305"/>
                    <a:pt x="5220000" y="781485"/>
                  </a:cubicBezTo>
                  <a:cubicBezTo>
                    <a:pt x="5243607" y="884665"/>
                    <a:pt x="5190626" y="1156582"/>
                    <a:pt x="5220000" y="1414206"/>
                  </a:cubicBezTo>
                  <a:cubicBezTo>
                    <a:pt x="5249374" y="1671830"/>
                    <a:pt x="5233902" y="1772601"/>
                    <a:pt x="5220000" y="2000058"/>
                  </a:cubicBezTo>
                  <a:cubicBezTo>
                    <a:pt x="5206098" y="2227515"/>
                    <a:pt x="5191445" y="2323614"/>
                    <a:pt x="5220000" y="2609345"/>
                  </a:cubicBezTo>
                  <a:cubicBezTo>
                    <a:pt x="5209153" y="2761383"/>
                    <a:pt x="5087500" y="2896350"/>
                    <a:pt x="4954065" y="2875280"/>
                  </a:cubicBezTo>
                  <a:cubicBezTo>
                    <a:pt x="4818868" y="2872566"/>
                    <a:pt x="4576824" y="2876537"/>
                    <a:pt x="4378095" y="2875280"/>
                  </a:cubicBezTo>
                  <a:cubicBezTo>
                    <a:pt x="4179366" y="2874024"/>
                    <a:pt x="4014612" y="2905516"/>
                    <a:pt x="3755243" y="2875280"/>
                  </a:cubicBezTo>
                  <a:cubicBezTo>
                    <a:pt x="3495874" y="2845044"/>
                    <a:pt x="3336786" y="2852753"/>
                    <a:pt x="3179273" y="2875280"/>
                  </a:cubicBezTo>
                  <a:cubicBezTo>
                    <a:pt x="3021760" y="2897808"/>
                    <a:pt x="2766885" y="2872038"/>
                    <a:pt x="2509540" y="2875280"/>
                  </a:cubicBezTo>
                  <a:cubicBezTo>
                    <a:pt x="2252195" y="2878522"/>
                    <a:pt x="2130254" y="2857475"/>
                    <a:pt x="1792926" y="2875280"/>
                  </a:cubicBezTo>
                  <a:cubicBezTo>
                    <a:pt x="1455598" y="2893085"/>
                    <a:pt x="1329391" y="2888592"/>
                    <a:pt x="1170074" y="2875280"/>
                  </a:cubicBezTo>
                  <a:cubicBezTo>
                    <a:pt x="1010757" y="2861968"/>
                    <a:pt x="475718" y="2876117"/>
                    <a:pt x="265935" y="2875280"/>
                  </a:cubicBezTo>
                  <a:cubicBezTo>
                    <a:pt x="109803" y="2907943"/>
                    <a:pt x="-5576" y="2783126"/>
                    <a:pt x="0" y="2609345"/>
                  </a:cubicBezTo>
                  <a:cubicBezTo>
                    <a:pt x="19040" y="2363713"/>
                    <a:pt x="-18537" y="2307724"/>
                    <a:pt x="0" y="2070361"/>
                  </a:cubicBezTo>
                  <a:cubicBezTo>
                    <a:pt x="18537" y="1832998"/>
                    <a:pt x="-5597" y="1705871"/>
                    <a:pt x="0" y="1507942"/>
                  </a:cubicBezTo>
                  <a:cubicBezTo>
                    <a:pt x="5597" y="1310013"/>
                    <a:pt x="15853" y="1075944"/>
                    <a:pt x="0" y="875222"/>
                  </a:cubicBezTo>
                  <a:cubicBezTo>
                    <a:pt x="-15853" y="674500"/>
                    <a:pt x="-11651" y="425390"/>
                    <a:pt x="0" y="265935"/>
                  </a:cubicBezTo>
                  <a:close/>
                </a:path>
                <a:path w="5220000" h="2875280" stroke="0" extrusionOk="0">
                  <a:moveTo>
                    <a:pt x="0" y="265935"/>
                  </a:moveTo>
                  <a:cubicBezTo>
                    <a:pt x="16795" y="108249"/>
                    <a:pt x="126036" y="-1349"/>
                    <a:pt x="265935" y="0"/>
                  </a:cubicBezTo>
                  <a:cubicBezTo>
                    <a:pt x="547329" y="-24111"/>
                    <a:pt x="693254" y="-19362"/>
                    <a:pt x="982549" y="0"/>
                  </a:cubicBezTo>
                  <a:cubicBezTo>
                    <a:pt x="1271844" y="19362"/>
                    <a:pt x="1579586" y="17627"/>
                    <a:pt x="1746045" y="0"/>
                  </a:cubicBezTo>
                  <a:cubicBezTo>
                    <a:pt x="1912504" y="-17627"/>
                    <a:pt x="2118745" y="-3552"/>
                    <a:pt x="2415777" y="0"/>
                  </a:cubicBezTo>
                  <a:cubicBezTo>
                    <a:pt x="2712809" y="3552"/>
                    <a:pt x="2813974" y="24526"/>
                    <a:pt x="3179273" y="0"/>
                  </a:cubicBezTo>
                  <a:cubicBezTo>
                    <a:pt x="3544572" y="-24526"/>
                    <a:pt x="3471374" y="16542"/>
                    <a:pt x="3755243" y="0"/>
                  </a:cubicBezTo>
                  <a:cubicBezTo>
                    <a:pt x="4039112" y="-16542"/>
                    <a:pt x="4104063" y="19593"/>
                    <a:pt x="4378095" y="0"/>
                  </a:cubicBezTo>
                  <a:cubicBezTo>
                    <a:pt x="4652127" y="-19593"/>
                    <a:pt x="4681432" y="-22966"/>
                    <a:pt x="4954065" y="0"/>
                  </a:cubicBezTo>
                  <a:cubicBezTo>
                    <a:pt x="5081229" y="14307"/>
                    <a:pt x="5200747" y="123527"/>
                    <a:pt x="5220000" y="265935"/>
                  </a:cubicBezTo>
                  <a:cubicBezTo>
                    <a:pt x="5196767" y="537434"/>
                    <a:pt x="5224518" y="625244"/>
                    <a:pt x="5220000" y="898656"/>
                  </a:cubicBezTo>
                  <a:cubicBezTo>
                    <a:pt x="5215482" y="1172068"/>
                    <a:pt x="5235597" y="1301748"/>
                    <a:pt x="5220000" y="1461074"/>
                  </a:cubicBezTo>
                  <a:cubicBezTo>
                    <a:pt x="5204403" y="1620400"/>
                    <a:pt x="5201353" y="1851755"/>
                    <a:pt x="5220000" y="2070361"/>
                  </a:cubicBezTo>
                  <a:cubicBezTo>
                    <a:pt x="5238647" y="2288967"/>
                    <a:pt x="5212832" y="2385883"/>
                    <a:pt x="5220000" y="2609345"/>
                  </a:cubicBezTo>
                  <a:cubicBezTo>
                    <a:pt x="5221174" y="2729812"/>
                    <a:pt x="5103388" y="2882896"/>
                    <a:pt x="4954065" y="2875280"/>
                  </a:cubicBezTo>
                  <a:cubicBezTo>
                    <a:pt x="4610131" y="2854695"/>
                    <a:pt x="4420570" y="2869746"/>
                    <a:pt x="4190570" y="2875280"/>
                  </a:cubicBezTo>
                  <a:cubicBezTo>
                    <a:pt x="3960571" y="2880814"/>
                    <a:pt x="3699985" y="2866182"/>
                    <a:pt x="3427074" y="2875280"/>
                  </a:cubicBezTo>
                  <a:cubicBezTo>
                    <a:pt x="3154163" y="2884378"/>
                    <a:pt x="2905277" y="2844377"/>
                    <a:pt x="2710460" y="2875280"/>
                  </a:cubicBezTo>
                  <a:cubicBezTo>
                    <a:pt x="2515643" y="2906183"/>
                    <a:pt x="2386217" y="2851973"/>
                    <a:pt x="2087608" y="2875280"/>
                  </a:cubicBezTo>
                  <a:cubicBezTo>
                    <a:pt x="1788999" y="2898587"/>
                    <a:pt x="1751229" y="2844984"/>
                    <a:pt x="1417876" y="2875280"/>
                  </a:cubicBezTo>
                  <a:cubicBezTo>
                    <a:pt x="1084523" y="2905576"/>
                    <a:pt x="1011916" y="2889767"/>
                    <a:pt x="888787" y="2875280"/>
                  </a:cubicBezTo>
                  <a:cubicBezTo>
                    <a:pt x="765658" y="2860793"/>
                    <a:pt x="452321" y="2849477"/>
                    <a:pt x="265935" y="2875280"/>
                  </a:cubicBezTo>
                  <a:cubicBezTo>
                    <a:pt x="141262" y="2877190"/>
                    <a:pt x="-29665" y="2749267"/>
                    <a:pt x="0" y="2609345"/>
                  </a:cubicBezTo>
                  <a:cubicBezTo>
                    <a:pt x="-20097" y="2407818"/>
                    <a:pt x="-16397" y="2281606"/>
                    <a:pt x="0" y="2093795"/>
                  </a:cubicBezTo>
                  <a:cubicBezTo>
                    <a:pt x="16397" y="1905984"/>
                    <a:pt x="11232" y="1762507"/>
                    <a:pt x="0" y="1507942"/>
                  </a:cubicBezTo>
                  <a:cubicBezTo>
                    <a:pt x="-11232" y="1253377"/>
                    <a:pt x="-6262" y="1156190"/>
                    <a:pt x="0" y="922090"/>
                  </a:cubicBezTo>
                  <a:cubicBezTo>
                    <a:pt x="6262" y="687990"/>
                    <a:pt x="7976" y="486361"/>
                    <a:pt x="0" y="26593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104" y="2965892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5212560" y="1617925"/>
            <a:ext cx="7802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1656021" y="3356296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หาผลคูณ  1,074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2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5" name="หลักหน่วย1">
            <a:extLst>
              <a:ext uri="{FF2B5EF4-FFF2-40B4-BE49-F238E27FC236}">
                <a16:creationId xmlns:a16="http://schemas.microsoft.com/office/drawing/2014/main" id="{C743C8D6-767F-4ECF-9FC4-32AACB0DED31}"/>
              </a:ext>
            </a:extLst>
          </p:cNvPr>
          <p:cNvSpPr/>
          <p:nvPr/>
        </p:nvSpPr>
        <p:spPr>
          <a:xfrm rot="5400000">
            <a:off x="3889089" y="4556183"/>
            <a:ext cx="839484" cy="307237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6" name="หลักหน่วย2">
            <a:extLst>
              <a:ext uri="{FF2B5EF4-FFF2-40B4-BE49-F238E27FC236}">
                <a16:creationId xmlns:a16="http://schemas.microsoft.com/office/drawing/2014/main" id="{540FA81C-38B8-41FC-9AAF-EA44770373C7}"/>
              </a:ext>
            </a:extLst>
          </p:cNvPr>
          <p:cNvSpPr/>
          <p:nvPr/>
        </p:nvSpPr>
        <p:spPr>
          <a:xfrm rot="2156532">
            <a:off x="3481404" y="4544249"/>
            <a:ext cx="1071157" cy="30723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7" name="หลักหน่วย3">
            <a:extLst>
              <a:ext uri="{FF2B5EF4-FFF2-40B4-BE49-F238E27FC236}">
                <a16:creationId xmlns:a16="http://schemas.microsoft.com/office/drawing/2014/main" id="{4ABC1A22-95F7-4659-A681-662648862120}"/>
              </a:ext>
            </a:extLst>
          </p:cNvPr>
          <p:cNvSpPr/>
          <p:nvPr/>
        </p:nvSpPr>
        <p:spPr>
          <a:xfrm rot="1203066">
            <a:off x="2923321" y="4547906"/>
            <a:ext cx="1583965" cy="307237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8" name="หลักหน่วย4">
            <a:extLst>
              <a:ext uri="{FF2B5EF4-FFF2-40B4-BE49-F238E27FC236}">
                <a16:creationId xmlns:a16="http://schemas.microsoft.com/office/drawing/2014/main" id="{20DE7C63-2F48-49EB-9FE8-17FBA06E468B}"/>
              </a:ext>
            </a:extLst>
          </p:cNvPr>
          <p:cNvSpPr/>
          <p:nvPr/>
        </p:nvSpPr>
        <p:spPr>
          <a:xfrm rot="828262">
            <a:off x="2368143" y="4561419"/>
            <a:ext cx="2148957" cy="307237"/>
          </a:xfrm>
          <a:prstGeom prst="roundRect">
            <a:avLst>
              <a:gd name="adj" fmla="val 50000"/>
            </a:avLst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602751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93" y="1679548"/>
            <a:ext cx="2856818" cy="1253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2018766" y="2070313"/>
            <a:ext cx="14064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7163719" y="3360721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หาผลหาร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2,148 ÷ 3  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7B99EB15-9C35-4CA8-9C16-B12937317676}"/>
              </a:ext>
            </a:extLst>
          </p:cNvPr>
          <p:cNvSpPr txBox="1"/>
          <p:nvPr/>
        </p:nvSpPr>
        <p:spPr>
          <a:xfrm>
            <a:off x="6815246" y="4384231"/>
            <a:ext cx="478158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D6C71FC-D0A2-4FF8-97FF-1EED76E076A3}"/>
              </a:ext>
            </a:extLst>
          </p:cNvPr>
          <p:cNvSpPr txBox="1"/>
          <p:nvPr/>
        </p:nvSpPr>
        <p:spPr>
          <a:xfrm>
            <a:off x="8647713" y="4194797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CCF6B0-7D3B-4076-860A-06DF30DF433A}"/>
              </a:ext>
            </a:extLst>
          </p:cNvPr>
          <p:cNvSpPr txBox="1"/>
          <p:nvPr/>
        </p:nvSpPr>
        <p:spPr>
          <a:xfrm>
            <a:off x="7634181" y="4202886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7BF3A12-D4C9-4E7A-A7E3-07C3AED24D91}"/>
              </a:ext>
            </a:extLst>
          </p:cNvPr>
          <p:cNvSpPr/>
          <p:nvPr/>
        </p:nvSpPr>
        <p:spPr>
          <a:xfrm>
            <a:off x="9919323" y="3982721"/>
            <a:ext cx="1333768" cy="1658204"/>
          </a:xfrm>
          <a:prstGeom prst="roundRect">
            <a:avLst>
              <a:gd name="adj" fmla="val 176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49C29CA-B39E-4070-A542-325131935409}"/>
              </a:ext>
            </a:extLst>
          </p:cNvPr>
          <p:cNvSpPr txBox="1"/>
          <p:nvPr/>
        </p:nvSpPr>
        <p:spPr>
          <a:xfrm>
            <a:off x="10065836" y="4142700"/>
            <a:ext cx="7318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D4B06A-9531-4C79-A47F-69485B8F13CE}"/>
              </a:ext>
            </a:extLst>
          </p:cNvPr>
          <p:cNvGrpSpPr/>
          <p:nvPr/>
        </p:nvGrpSpPr>
        <p:grpSpPr>
          <a:xfrm>
            <a:off x="10065836" y="4501478"/>
            <a:ext cx="731869" cy="446276"/>
            <a:chOff x="4338100" y="4533973"/>
            <a:chExt cx="731869" cy="446276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CA308B43-6B3B-4EB6-A276-9E75E7E5BBC8}"/>
                </a:ext>
              </a:extLst>
            </p:cNvPr>
            <p:cNvSpPr txBox="1"/>
            <p:nvPr/>
          </p:nvSpPr>
          <p:spPr>
            <a:xfrm>
              <a:off x="4338100" y="4533973"/>
              <a:ext cx="731869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  3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C1060B7-2003-4C8E-8A2B-A52262979728}"/>
                </a:ext>
              </a:extLst>
            </p:cNvPr>
            <p:cNvCxnSpPr>
              <a:cxnSpLocks/>
            </p:cNvCxnSpPr>
            <p:nvPr/>
          </p:nvCxnSpPr>
          <p:spPr>
            <a:xfrm>
              <a:off x="4704034" y="4918899"/>
              <a:ext cx="34857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6088FC-0F03-4F68-8B55-1C259C42C6CA}"/>
              </a:ext>
            </a:extLst>
          </p:cNvPr>
          <p:cNvGrpSpPr/>
          <p:nvPr/>
        </p:nvGrpSpPr>
        <p:grpSpPr>
          <a:xfrm>
            <a:off x="10431772" y="4960416"/>
            <a:ext cx="392287" cy="449222"/>
            <a:chOff x="4338100" y="4778538"/>
            <a:chExt cx="643854" cy="449222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4383743-4F53-4428-9BC6-8C434BD57697}"/>
                </a:ext>
              </a:extLst>
            </p:cNvPr>
            <p:cNvSpPr txBox="1"/>
            <p:nvPr/>
          </p:nvSpPr>
          <p:spPr>
            <a:xfrm>
              <a:off x="4467292" y="4778538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537B709E-824C-4F27-BED1-1371FAEBB630}"/>
                </a:ext>
              </a:extLst>
            </p:cNvPr>
            <p:cNvGrpSpPr/>
            <p:nvPr/>
          </p:nvGrpSpPr>
          <p:grpSpPr>
            <a:xfrm>
              <a:off x="4338100" y="5176520"/>
              <a:ext cx="643854" cy="51240"/>
              <a:chOff x="5951018" y="4396223"/>
              <a:chExt cx="144982" cy="93419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D0B47E-2D56-45E0-A1C1-2D6E0E301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1EBAF51-85AB-419F-B0F7-E41F34CED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89642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614383BB-0684-47F6-8A91-5ADB730C7B16}"/>
              </a:ext>
            </a:extLst>
          </p:cNvPr>
          <p:cNvSpPr txBox="1"/>
          <p:nvPr/>
        </p:nvSpPr>
        <p:spPr>
          <a:xfrm>
            <a:off x="10624349" y="4301352"/>
            <a:ext cx="2714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549BAA5-56DA-44BC-B2D6-3EC789B0CA27}"/>
              </a:ext>
            </a:extLst>
          </p:cNvPr>
          <p:cNvSpPr txBox="1"/>
          <p:nvPr/>
        </p:nvSpPr>
        <p:spPr>
          <a:xfrm>
            <a:off x="1064461" y="2652204"/>
            <a:ext cx="40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(1,074 x 2) ÷ 3 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716</a:t>
            </a:r>
            <a:endParaRPr lang="th-TH" sz="2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4499DF-E444-4808-848D-062E3728B5FA}"/>
              </a:ext>
            </a:extLst>
          </p:cNvPr>
          <p:cNvGrpSpPr/>
          <p:nvPr/>
        </p:nvGrpSpPr>
        <p:grpSpPr>
          <a:xfrm>
            <a:off x="2315541" y="5199028"/>
            <a:ext cx="2233544" cy="446276"/>
            <a:chOff x="1656021" y="5034748"/>
            <a:chExt cx="2233544" cy="446276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0AE8F8C-58DB-49F7-BA54-826B33D509D6}"/>
                </a:ext>
              </a:extLst>
            </p:cNvPr>
            <p:cNvGrpSpPr/>
            <p:nvPr/>
          </p:nvGrpSpPr>
          <p:grpSpPr>
            <a:xfrm flipV="1">
              <a:off x="1656021" y="5421134"/>
              <a:ext cx="2233544" cy="55510"/>
              <a:chOff x="4669653" y="4600942"/>
              <a:chExt cx="3090015" cy="54678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6D1B640-4C3D-447A-92B2-4B0DED087B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00942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FF21D316-2F1C-4549-A6CE-18D31AB49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55620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01DBC0F-A9E1-4FE7-B8F2-06E4C929429F}"/>
                </a:ext>
              </a:extLst>
            </p:cNvPr>
            <p:cNvSpPr txBox="1"/>
            <p:nvPr/>
          </p:nvSpPr>
          <p:spPr>
            <a:xfrm>
              <a:off x="3469312" y="5034748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endPara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BE01EB4D-7B5E-449F-B4C7-5340CA4864B3}"/>
              </a:ext>
            </a:extLst>
          </p:cNvPr>
          <p:cNvSpPr txBox="1"/>
          <p:nvPr/>
        </p:nvSpPr>
        <p:spPr>
          <a:xfrm>
            <a:off x="3531759" y="519902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7EC620D-AA2B-4D64-BFC7-DD926519B82B}"/>
              </a:ext>
            </a:extLst>
          </p:cNvPr>
          <p:cNvSpPr txBox="1"/>
          <p:nvPr/>
        </p:nvSpPr>
        <p:spPr>
          <a:xfrm>
            <a:off x="2934686" y="519902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5B1A170-0CFF-4003-998A-99BE3625F484}"/>
              </a:ext>
            </a:extLst>
          </p:cNvPr>
          <p:cNvSpPr txBox="1"/>
          <p:nvPr/>
        </p:nvSpPr>
        <p:spPr>
          <a:xfrm>
            <a:off x="2337613" y="519902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445F81-5721-46A2-864C-32FDF4786D59}"/>
              </a:ext>
            </a:extLst>
          </p:cNvPr>
          <p:cNvGrpSpPr/>
          <p:nvPr/>
        </p:nvGrpSpPr>
        <p:grpSpPr>
          <a:xfrm>
            <a:off x="7147250" y="4376595"/>
            <a:ext cx="2163062" cy="480122"/>
            <a:chOff x="7147250" y="4376595"/>
            <a:chExt cx="2163062" cy="480122"/>
          </a:xfrm>
        </p:grpSpPr>
        <p:pic>
          <p:nvPicPr>
            <p:cNvPr id="12" name="หารยาว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5F9AAA0-DED9-46E0-887A-4C11AA556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412"/>
            <a:stretch/>
          </p:blipFill>
          <p:spPr>
            <a:xfrm>
              <a:off x="7147250" y="4376595"/>
              <a:ext cx="2141935" cy="48012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91651D-6857-4811-99EE-EF82C617DA11}"/>
                </a:ext>
              </a:extLst>
            </p:cNvPr>
            <p:cNvGrpSpPr/>
            <p:nvPr/>
          </p:nvGrpSpPr>
          <p:grpSpPr>
            <a:xfrm>
              <a:off x="7280668" y="4380649"/>
              <a:ext cx="2029644" cy="449858"/>
              <a:chOff x="7179413" y="4260950"/>
              <a:chExt cx="2029644" cy="449858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2D25466-06A9-420A-B915-B5058EF86B5A}"/>
                  </a:ext>
                </a:extLst>
              </p:cNvPr>
              <p:cNvSpPr txBox="1"/>
              <p:nvPr/>
            </p:nvSpPr>
            <p:spPr>
              <a:xfrm>
                <a:off x="7699961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F1F02D3-5FF5-4E9C-AD93-AE299EBE0212}"/>
                  </a:ext>
                </a:extLst>
              </p:cNvPr>
              <p:cNvSpPr txBox="1"/>
              <p:nvPr/>
            </p:nvSpPr>
            <p:spPr>
              <a:xfrm>
                <a:off x="7179413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 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184F476-A3B4-408A-9018-743105EB8BAC}"/>
                  </a:ext>
                </a:extLst>
              </p:cNvPr>
              <p:cNvSpPr txBox="1"/>
              <p:nvPr/>
            </p:nvSpPr>
            <p:spPr>
              <a:xfrm>
                <a:off x="8220509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253D3E97-BF7C-430A-9EFA-777B005802C2}"/>
                  </a:ext>
                </a:extLst>
              </p:cNvPr>
              <p:cNvSpPr txBox="1"/>
              <p:nvPr/>
            </p:nvSpPr>
            <p:spPr>
              <a:xfrm>
                <a:off x="8741057" y="4264532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DD7C426-A323-455E-B64A-C71ED78DC05A}"/>
              </a:ext>
            </a:extLst>
          </p:cNvPr>
          <p:cNvGrpSpPr/>
          <p:nvPr/>
        </p:nvGrpSpPr>
        <p:grpSpPr>
          <a:xfrm>
            <a:off x="2337613" y="4247467"/>
            <a:ext cx="2526170" cy="890789"/>
            <a:chOff x="2337613" y="4247467"/>
            <a:chExt cx="2526170" cy="890789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29E1890-F52F-414F-BEBB-9B1A687C9918}"/>
                </a:ext>
              </a:extLst>
            </p:cNvPr>
            <p:cNvSpPr txBox="1"/>
            <p:nvPr/>
          </p:nvSpPr>
          <p:spPr>
            <a:xfrm>
              <a:off x="4447752" y="4513880"/>
              <a:ext cx="41603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15F344B-58E9-453C-B244-EB488972973F}"/>
                </a:ext>
              </a:extLst>
            </p:cNvPr>
            <p:cNvCxnSpPr>
              <a:cxnSpLocks/>
            </p:cNvCxnSpPr>
            <p:nvPr/>
          </p:nvCxnSpPr>
          <p:spPr>
            <a:xfrm>
              <a:off x="4024512" y="5084646"/>
              <a:ext cx="5169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126BAD3-73A4-4872-A8C6-6E75F2AFE720}"/>
                </a:ext>
              </a:extLst>
            </p:cNvPr>
            <p:cNvSpPr txBox="1"/>
            <p:nvPr/>
          </p:nvSpPr>
          <p:spPr>
            <a:xfrm>
              <a:off x="4128832" y="4691980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08" name="หน่วย1">
              <a:extLst>
                <a:ext uri="{FF2B5EF4-FFF2-40B4-BE49-F238E27FC236}">
                  <a16:creationId xmlns:a16="http://schemas.microsoft.com/office/drawing/2014/main" id="{88F637BD-17F0-44EB-8A61-A018E2F2B104}"/>
                </a:ext>
              </a:extLst>
            </p:cNvPr>
            <p:cNvSpPr txBox="1"/>
            <p:nvPr/>
          </p:nvSpPr>
          <p:spPr>
            <a:xfrm>
              <a:off x="4128832" y="4247467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  <p:sp>
          <p:nvSpPr>
            <p:cNvPr id="109" name="สิบ1">
              <a:extLst>
                <a:ext uri="{FF2B5EF4-FFF2-40B4-BE49-F238E27FC236}">
                  <a16:creationId xmlns:a16="http://schemas.microsoft.com/office/drawing/2014/main" id="{87966FFF-5C81-4F50-A510-2A03FDEB2B96}"/>
                </a:ext>
              </a:extLst>
            </p:cNvPr>
            <p:cNvSpPr txBox="1"/>
            <p:nvPr/>
          </p:nvSpPr>
          <p:spPr>
            <a:xfrm>
              <a:off x="3531759" y="4247467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  <p:sp>
          <p:nvSpPr>
            <p:cNvPr id="160" name="สิบ1">
              <a:extLst>
                <a:ext uri="{FF2B5EF4-FFF2-40B4-BE49-F238E27FC236}">
                  <a16:creationId xmlns:a16="http://schemas.microsoft.com/office/drawing/2014/main" id="{9AAE705E-3E67-431F-989E-35540DC5EE76}"/>
                </a:ext>
              </a:extLst>
            </p:cNvPr>
            <p:cNvSpPr txBox="1"/>
            <p:nvPr/>
          </p:nvSpPr>
          <p:spPr>
            <a:xfrm>
              <a:off x="2934686" y="4247467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</a:p>
          </p:txBody>
        </p:sp>
        <p:sp>
          <p:nvSpPr>
            <p:cNvPr id="161" name="สิบ1">
              <a:extLst>
                <a:ext uri="{FF2B5EF4-FFF2-40B4-BE49-F238E27FC236}">
                  <a16:creationId xmlns:a16="http://schemas.microsoft.com/office/drawing/2014/main" id="{FF063492-5D57-4AC3-AAE3-E93844FD6F19}"/>
                </a:ext>
              </a:extLst>
            </p:cNvPr>
            <p:cNvSpPr txBox="1"/>
            <p:nvPr/>
          </p:nvSpPr>
          <p:spPr>
            <a:xfrm>
              <a:off x="2337613" y="4247467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A75130F4-8728-4FDE-91ED-6E861B7837A1}"/>
              </a:ext>
            </a:extLst>
          </p:cNvPr>
          <p:cNvSpPr txBox="1"/>
          <p:nvPr/>
        </p:nvSpPr>
        <p:spPr>
          <a:xfrm>
            <a:off x="7801216" y="4919129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EA8A08-AA58-418E-AE07-D6EF66943612}"/>
              </a:ext>
            </a:extLst>
          </p:cNvPr>
          <p:cNvGrpSpPr/>
          <p:nvPr/>
        </p:nvGrpSpPr>
        <p:grpSpPr>
          <a:xfrm>
            <a:off x="7280668" y="4919129"/>
            <a:ext cx="1953156" cy="454939"/>
            <a:chOff x="7280668" y="4919129"/>
            <a:chExt cx="1953156" cy="454939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FB9F371-6AEB-4EED-A95D-CC465741DB91}"/>
                </a:ext>
              </a:extLst>
            </p:cNvPr>
            <p:cNvGrpSpPr/>
            <p:nvPr/>
          </p:nvGrpSpPr>
          <p:grpSpPr>
            <a:xfrm>
              <a:off x="7301645" y="5328349"/>
              <a:ext cx="1932179" cy="45719"/>
              <a:chOff x="5951018" y="4396223"/>
              <a:chExt cx="144982" cy="65633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407014D-46D6-4F06-963F-086A43FB6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2968CDC-3D86-4CF8-A60B-3A2450D04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61856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3DDDF9E-4585-4B7E-84A4-D4668C0127CA}"/>
                </a:ext>
              </a:extLst>
            </p:cNvPr>
            <p:cNvSpPr txBox="1"/>
            <p:nvPr/>
          </p:nvSpPr>
          <p:spPr>
            <a:xfrm>
              <a:off x="7280668" y="4919129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 </a:t>
              </a: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518D632A-784F-4920-84BA-C5E86D394FA9}"/>
              </a:ext>
            </a:extLst>
          </p:cNvPr>
          <p:cNvSpPr txBox="1"/>
          <p:nvPr/>
        </p:nvSpPr>
        <p:spPr>
          <a:xfrm>
            <a:off x="8321764" y="4919129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5BA4DE1-F4FB-4477-A2F8-A853B9A3B565}"/>
              </a:ext>
            </a:extLst>
          </p:cNvPr>
          <p:cNvSpPr txBox="1"/>
          <p:nvPr/>
        </p:nvSpPr>
        <p:spPr>
          <a:xfrm>
            <a:off x="8842312" y="4922711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F6BB6F6-7CD8-4843-B81E-F663D420E5E1}"/>
              </a:ext>
            </a:extLst>
          </p:cNvPr>
          <p:cNvSpPr txBox="1"/>
          <p:nvPr/>
        </p:nvSpPr>
        <p:spPr>
          <a:xfrm>
            <a:off x="2890399" y="3911636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3119161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64" grpId="0"/>
      <p:bldP spid="84" grpId="0"/>
      <p:bldP spid="85" grpId="0"/>
      <p:bldP spid="86" grpId="0"/>
      <p:bldP spid="148" grpId="0"/>
      <p:bldP spid="157" grpId="0"/>
      <p:bldP spid="91" grpId="0"/>
      <p:bldP spid="138" grpId="0"/>
      <p:bldP spid="152" grpId="0"/>
      <p:bldP spid="153" grpId="0"/>
      <p:bldP spid="171" grpId="0"/>
      <p:bldP spid="173" grpId="0"/>
      <p:bldP spid="174" grpId="0"/>
      <p:bldP spid="1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20472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การหาผลลัพธ์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การบวก ลบ คูณ หารระคน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513276" y="4211445"/>
            <a:ext cx="7165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หาผลลัพธ์การบวก ลบ คูณ หารระคน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ของจำนวนไม่เกิน 100,000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664378"/>
            <a:ext cx="2395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2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20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253515"/>
            <a:ext cx="5447080" cy="2898790"/>
            <a:chOff x="449910" y="2901515"/>
            <a:chExt cx="5447080" cy="289879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5220000" cy="2864065"/>
            </a:xfrm>
            <a:custGeom>
              <a:avLst/>
              <a:gdLst>
                <a:gd name="connsiteX0" fmla="*/ 0 w 5220000"/>
                <a:gd name="connsiteY0" fmla="*/ 264897 h 2864065"/>
                <a:gd name="connsiteX1" fmla="*/ 264897 w 5220000"/>
                <a:gd name="connsiteY1" fmla="*/ 0 h 2864065"/>
                <a:gd name="connsiteX2" fmla="*/ 794220 w 5220000"/>
                <a:gd name="connsiteY2" fmla="*/ 0 h 2864065"/>
                <a:gd name="connsiteX3" fmla="*/ 1511152 w 5220000"/>
                <a:gd name="connsiteY3" fmla="*/ 0 h 2864065"/>
                <a:gd name="connsiteX4" fmla="*/ 2134279 w 5220000"/>
                <a:gd name="connsiteY4" fmla="*/ 0 h 2864065"/>
                <a:gd name="connsiteX5" fmla="*/ 2898113 w 5220000"/>
                <a:gd name="connsiteY5" fmla="*/ 0 h 2864065"/>
                <a:gd name="connsiteX6" fmla="*/ 3568142 w 5220000"/>
                <a:gd name="connsiteY6" fmla="*/ 0 h 2864065"/>
                <a:gd name="connsiteX7" fmla="*/ 4331976 w 5220000"/>
                <a:gd name="connsiteY7" fmla="*/ 0 h 2864065"/>
                <a:gd name="connsiteX8" fmla="*/ 4955103 w 5220000"/>
                <a:gd name="connsiteY8" fmla="*/ 0 h 2864065"/>
                <a:gd name="connsiteX9" fmla="*/ 5220000 w 5220000"/>
                <a:gd name="connsiteY9" fmla="*/ 264897 h 2864065"/>
                <a:gd name="connsiteX10" fmla="*/ 5220000 w 5220000"/>
                <a:gd name="connsiteY10" fmla="*/ 871807 h 2864065"/>
                <a:gd name="connsiteX11" fmla="*/ 5220000 w 5220000"/>
                <a:gd name="connsiteY11" fmla="*/ 1385347 h 2864065"/>
                <a:gd name="connsiteX12" fmla="*/ 5220000 w 5220000"/>
                <a:gd name="connsiteY12" fmla="*/ 1968915 h 2864065"/>
                <a:gd name="connsiteX13" fmla="*/ 5220000 w 5220000"/>
                <a:gd name="connsiteY13" fmla="*/ 2599168 h 2864065"/>
                <a:gd name="connsiteX14" fmla="*/ 4955103 w 5220000"/>
                <a:gd name="connsiteY14" fmla="*/ 2864065 h 2864065"/>
                <a:gd name="connsiteX15" fmla="*/ 4331976 w 5220000"/>
                <a:gd name="connsiteY15" fmla="*/ 2864065 h 2864065"/>
                <a:gd name="connsiteX16" fmla="*/ 3661946 w 5220000"/>
                <a:gd name="connsiteY16" fmla="*/ 2864065 h 2864065"/>
                <a:gd name="connsiteX17" fmla="*/ 3085721 w 5220000"/>
                <a:gd name="connsiteY17" fmla="*/ 2864065 h 2864065"/>
                <a:gd name="connsiteX18" fmla="*/ 2509496 w 5220000"/>
                <a:gd name="connsiteY18" fmla="*/ 2864065 h 2864065"/>
                <a:gd name="connsiteX19" fmla="*/ 1886368 w 5220000"/>
                <a:gd name="connsiteY19" fmla="*/ 2864065 h 2864065"/>
                <a:gd name="connsiteX20" fmla="*/ 1216339 w 5220000"/>
                <a:gd name="connsiteY20" fmla="*/ 2864065 h 2864065"/>
                <a:gd name="connsiteX21" fmla="*/ 264897 w 5220000"/>
                <a:gd name="connsiteY21" fmla="*/ 2864065 h 2864065"/>
                <a:gd name="connsiteX22" fmla="*/ 0 w 5220000"/>
                <a:gd name="connsiteY22" fmla="*/ 2599168 h 2864065"/>
                <a:gd name="connsiteX23" fmla="*/ 0 w 5220000"/>
                <a:gd name="connsiteY23" fmla="*/ 2015600 h 2864065"/>
                <a:gd name="connsiteX24" fmla="*/ 0 w 5220000"/>
                <a:gd name="connsiteY24" fmla="*/ 1502061 h 2864065"/>
                <a:gd name="connsiteX25" fmla="*/ 0 w 5220000"/>
                <a:gd name="connsiteY25" fmla="*/ 988521 h 2864065"/>
                <a:gd name="connsiteX26" fmla="*/ 0 w 5220000"/>
                <a:gd name="connsiteY26" fmla="*/ 264897 h 286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2864065" fill="none" extrusionOk="0">
                  <a:moveTo>
                    <a:pt x="0" y="264897"/>
                  </a:moveTo>
                  <a:cubicBezTo>
                    <a:pt x="-13931" y="86398"/>
                    <a:pt x="123412" y="11849"/>
                    <a:pt x="264897" y="0"/>
                  </a:cubicBezTo>
                  <a:cubicBezTo>
                    <a:pt x="375045" y="10714"/>
                    <a:pt x="574147" y="2636"/>
                    <a:pt x="794220" y="0"/>
                  </a:cubicBezTo>
                  <a:cubicBezTo>
                    <a:pt x="1014293" y="-2636"/>
                    <a:pt x="1193430" y="29772"/>
                    <a:pt x="1511152" y="0"/>
                  </a:cubicBezTo>
                  <a:cubicBezTo>
                    <a:pt x="1828874" y="-29772"/>
                    <a:pt x="1972334" y="-10411"/>
                    <a:pt x="2134279" y="0"/>
                  </a:cubicBezTo>
                  <a:cubicBezTo>
                    <a:pt x="2296224" y="10411"/>
                    <a:pt x="2591845" y="-25434"/>
                    <a:pt x="2898113" y="0"/>
                  </a:cubicBezTo>
                  <a:cubicBezTo>
                    <a:pt x="3204381" y="25434"/>
                    <a:pt x="3381945" y="-8530"/>
                    <a:pt x="3568142" y="0"/>
                  </a:cubicBezTo>
                  <a:cubicBezTo>
                    <a:pt x="3754339" y="8530"/>
                    <a:pt x="3973477" y="5751"/>
                    <a:pt x="4331976" y="0"/>
                  </a:cubicBezTo>
                  <a:cubicBezTo>
                    <a:pt x="4690475" y="-5751"/>
                    <a:pt x="4657285" y="-11535"/>
                    <a:pt x="4955103" y="0"/>
                  </a:cubicBezTo>
                  <a:cubicBezTo>
                    <a:pt x="5090927" y="13618"/>
                    <a:pt x="5238067" y="100849"/>
                    <a:pt x="5220000" y="264897"/>
                  </a:cubicBezTo>
                  <a:cubicBezTo>
                    <a:pt x="5227802" y="487619"/>
                    <a:pt x="5223087" y="593040"/>
                    <a:pt x="5220000" y="871807"/>
                  </a:cubicBezTo>
                  <a:cubicBezTo>
                    <a:pt x="5216914" y="1150574"/>
                    <a:pt x="5235137" y="1280103"/>
                    <a:pt x="5220000" y="1385347"/>
                  </a:cubicBezTo>
                  <a:cubicBezTo>
                    <a:pt x="5204863" y="1490591"/>
                    <a:pt x="5198703" y="1837887"/>
                    <a:pt x="5220000" y="1968915"/>
                  </a:cubicBezTo>
                  <a:cubicBezTo>
                    <a:pt x="5241297" y="2099943"/>
                    <a:pt x="5196394" y="2426411"/>
                    <a:pt x="5220000" y="2599168"/>
                  </a:cubicBezTo>
                  <a:cubicBezTo>
                    <a:pt x="5222634" y="2742838"/>
                    <a:pt x="5114285" y="2853469"/>
                    <a:pt x="4955103" y="2864065"/>
                  </a:cubicBezTo>
                  <a:cubicBezTo>
                    <a:pt x="4716467" y="2886229"/>
                    <a:pt x="4503129" y="2834434"/>
                    <a:pt x="4331976" y="2864065"/>
                  </a:cubicBezTo>
                  <a:cubicBezTo>
                    <a:pt x="4160823" y="2893696"/>
                    <a:pt x="3972227" y="2871293"/>
                    <a:pt x="3661946" y="2864065"/>
                  </a:cubicBezTo>
                  <a:cubicBezTo>
                    <a:pt x="3351665" y="2856838"/>
                    <a:pt x="3268854" y="2867123"/>
                    <a:pt x="3085721" y="2864065"/>
                  </a:cubicBezTo>
                  <a:cubicBezTo>
                    <a:pt x="2902588" y="2861007"/>
                    <a:pt x="2687070" y="2878301"/>
                    <a:pt x="2509496" y="2864065"/>
                  </a:cubicBezTo>
                  <a:cubicBezTo>
                    <a:pt x="2331923" y="2849829"/>
                    <a:pt x="2173575" y="2837497"/>
                    <a:pt x="1886368" y="2864065"/>
                  </a:cubicBezTo>
                  <a:cubicBezTo>
                    <a:pt x="1599161" y="2890633"/>
                    <a:pt x="1392792" y="2863189"/>
                    <a:pt x="1216339" y="2864065"/>
                  </a:cubicBezTo>
                  <a:cubicBezTo>
                    <a:pt x="1039886" y="2864941"/>
                    <a:pt x="588003" y="2878551"/>
                    <a:pt x="264897" y="2864065"/>
                  </a:cubicBezTo>
                  <a:cubicBezTo>
                    <a:pt x="128286" y="2866555"/>
                    <a:pt x="11601" y="2767008"/>
                    <a:pt x="0" y="2599168"/>
                  </a:cubicBezTo>
                  <a:cubicBezTo>
                    <a:pt x="11663" y="2347815"/>
                    <a:pt x="4315" y="2166350"/>
                    <a:pt x="0" y="2015600"/>
                  </a:cubicBezTo>
                  <a:cubicBezTo>
                    <a:pt x="-4315" y="1864850"/>
                    <a:pt x="525" y="1725811"/>
                    <a:pt x="0" y="1502061"/>
                  </a:cubicBezTo>
                  <a:cubicBezTo>
                    <a:pt x="-525" y="1278311"/>
                    <a:pt x="17905" y="1187737"/>
                    <a:pt x="0" y="988521"/>
                  </a:cubicBezTo>
                  <a:cubicBezTo>
                    <a:pt x="-17905" y="789305"/>
                    <a:pt x="-21681" y="519150"/>
                    <a:pt x="0" y="264897"/>
                  </a:cubicBezTo>
                  <a:close/>
                </a:path>
                <a:path w="5220000" h="2864065" stroke="0" extrusionOk="0">
                  <a:moveTo>
                    <a:pt x="0" y="264897"/>
                  </a:moveTo>
                  <a:cubicBezTo>
                    <a:pt x="-2848" y="116483"/>
                    <a:pt x="104847" y="-9188"/>
                    <a:pt x="264897" y="0"/>
                  </a:cubicBezTo>
                  <a:cubicBezTo>
                    <a:pt x="421595" y="-9735"/>
                    <a:pt x="644028" y="-23947"/>
                    <a:pt x="888024" y="0"/>
                  </a:cubicBezTo>
                  <a:cubicBezTo>
                    <a:pt x="1132020" y="23947"/>
                    <a:pt x="1366515" y="18939"/>
                    <a:pt x="1511152" y="0"/>
                  </a:cubicBezTo>
                  <a:cubicBezTo>
                    <a:pt x="1655789" y="-18939"/>
                    <a:pt x="1911357" y="-2581"/>
                    <a:pt x="2181181" y="0"/>
                  </a:cubicBezTo>
                  <a:cubicBezTo>
                    <a:pt x="2451005" y="2581"/>
                    <a:pt x="2499538" y="-17957"/>
                    <a:pt x="2804309" y="0"/>
                  </a:cubicBezTo>
                  <a:cubicBezTo>
                    <a:pt x="3109080" y="17957"/>
                    <a:pt x="3329094" y="15728"/>
                    <a:pt x="3568142" y="0"/>
                  </a:cubicBezTo>
                  <a:cubicBezTo>
                    <a:pt x="3807190" y="-15728"/>
                    <a:pt x="4061407" y="21964"/>
                    <a:pt x="4285074" y="0"/>
                  </a:cubicBezTo>
                  <a:cubicBezTo>
                    <a:pt x="4508741" y="-21964"/>
                    <a:pt x="4698106" y="-4524"/>
                    <a:pt x="4955103" y="0"/>
                  </a:cubicBezTo>
                  <a:cubicBezTo>
                    <a:pt x="5106225" y="2388"/>
                    <a:pt x="5208142" y="111259"/>
                    <a:pt x="5220000" y="264897"/>
                  </a:cubicBezTo>
                  <a:cubicBezTo>
                    <a:pt x="5234296" y="498901"/>
                    <a:pt x="5239048" y="553599"/>
                    <a:pt x="5220000" y="801779"/>
                  </a:cubicBezTo>
                  <a:cubicBezTo>
                    <a:pt x="5200952" y="1049959"/>
                    <a:pt x="5190054" y="1215458"/>
                    <a:pt x="5220000" y="1432033"/>
                  </a:cubicBezTo>
                  <a:cubicBezTo>
                    <a:pt x="5249946" y="1648608"/>
                    <a:pt x="5244995" y="1724399"/>
                    <a:pt x="5220000" y="2015600"/>
                  </a:cubicBezTo>
                  <a:cubicBezTo>
                    <a:pt x="5195005" y="2306801"/>
                    <a:pt x="5216004" y="2413628"/>
                    <a:pt x="5220000" y="2599168"/>
                  </a:cubicBezTo>
                  <a:cubicBezTo>
                    <a:pt x="5231060" y="2768459"/>
                    <a:pt x="5101322" y="2836621"/>
                    <a:pt x="4955103" y="2864065"/>
                  </a:cubicBezTo>
                  <a:cubicBezTo>
                    <a:pt x="4669072" y="2829091"/>
                    <a:pt x="4473437" y="2860797"/>
                    <a:pt x="4238172" y="2864065"/>
                  </a:cubicBezTo>
                  <a:cubicBezTo>
                    <a:pt x="4002907" y="2867333"/>
                    <a:pt x="3938699" y="2877111"/>
                    <a:pt x="3661946" y="2864065"/>
                  </a:cubicBezTo>
                  <a:cubicBezTo>
                    <a:pt x="3385193" y="2851019"/>
                    <a:pt x="3165032" y="2874949"/>
                    <a:pt x="2991917" y="2864065"/>
                  </a:cubicBezTo>
                  <a:cubicBezTo>
                    <a:pt x="2818802" y="2853181"/>
                    <a:pt x="2511809" y="2895649"/>
                    <a:pt x="2321887" y="2864065"/>
                  </a:cubicBezTo>
                  <a:cubicBezTo>
                    <a:pt x="2131965" y="2832482"/>
                    <a:pt x="2033598" y="2845933"/>
                    <a:pt x="1792564" y="2864065"/>
                  </a:cubicBezTo>
                  <a:cubicBezTo>
                    <a:pt x="1551530" y="2882197"/>
                    <a:pt x="1375781" y="2884424"/>
                    <a:pt x="1263241" y="2864065"/>
                  </a:cubicBezTo>
                  <a:cubicBezTo>
                    <a:pt x="1150701" y="2843706"/>
                    <a:pt x="697592" y="2902759"/>
                    <a:pt x="264897" y="2864065"/>
                  </a:cubicBezTo>
                  <a:cubicBezTo>
                    <a:pt x="102592" y="2842338"/>
                    <a:pt x="35389" y="2738661"/>
                    <a:pt x="0" y="2599168"/>
                  </a:cubicBezTo>
                  <a:cubicBezTo>
                    <a:pt x="22178" y="2443238"/>
                    <a:pt x="26124" y="2247918"/>
                    <a:pt x="0" y="1968915"/>
                  </a:cubicBezTo>
                  <a:cubicBezTo>
                    <a:pt x="-26124" y="1689912"/>
                    <a:pt x="25699" y="1536647"/>
                    <a:pt x="0" y="1385347"/>
                  </a:cubicBezTo>
                  <a:cubicBezTo>
                    <a:pt x="-25699" y="1234047"/>
                    <a:pt x="10639" y="1014243"/>
                    <a:pt x="0" y="848465"/>
                  </a:cubicBezTo>
                  <a:cubicBezTo>
                    <a:pt x="-10639" y="682687"/>
                    <a:pt x="-22936" y="481410"/>
                    <a:pt x="0" y="26489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22 x (574 ÷ 7)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7822110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617925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22 x (574 ÷ 7) </a:t>
            </a:r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4084876" y="1617925"/>
            <a:ext cx="78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22 x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4084876" y="2137530"/>
            <a:ext cx="1083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1,804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3753440" y="2137530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6066829" y="2799313"/>
            <a:ext cx="5467773" cy="3364207"/>
            <a:chOff x="6032104" y="2579393"/>
            <a:chExt cx="5467773" cy="336420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2616357"/>
              <a:ext cx="5220000" cy="3327243"/>
            </a:xfrm>
            <a:custGeom>
              <a:avLst/>
              <a:gdLst>
                <a:gd name="connsiteX0" fmla="*/ 0 w 5220000"/>
                <a:gd name="connsiteY0" fmla="*/ 307737 h 3327243"/>
                <a:gd name="connsiteX1" fmla="*/ 307737 w 5220000"/>
                <a:gd name="connsiteY1" fmla="*/ 0 h 3327243"/>
                <a:gd name="connsiteX2" fmla="*/ 919481 w 5220000"/>
                <a:gd name="connsiteY2" fmla="*/ 0 h 3327243"/>
                <a:gd name="connsiteX3" fmla="*/ 1577271 w 5220000"/>
                <a:gd name="connsiteY3" fmla="*/ 0 h 3327243"/>
                <a:gd name="connsiteX4" fmla="*/ 2281105 w 5220000"/>
                <a:gd name="connsiteY4" fmla="*/ 0 h 3327243"/>
                <a:gd name="connsiteX5" fmla="*/ 2800759 w 5220000"/>
                <a:gd name="connsiteY5" fmla="*/ 0 h 3327243"/>
                <a:gd name="connsiteX6" fmla="*/ 3504594 w 5220000"/>
                <a:gd name="connsiteY6" fmla="*/ 0 h 3327243"/>
                <a:gd name="connsiteX7" fmla="*/ 4024247 w 5220000"/>
                <a:gd name="connsiteY7" fmla="*/ 0 h 3327243"/>
                <a:gd name="connsiteX8" fmla="*/ 4912263 w 5220000"/>
                <a:gd name="connsiteY8" fmla="*/ 0 h 3327243"/>
                <a:gd name="connsiteX9" fmla="*/ 5220000 w 5220000"/>
                <a:gd name="connsiteY9" fmla="*/ 307737 h 3327243"/>
                <a:gd name="connsiteX10" fmla="*/ 5220000 w 5220000"/>
                <a:gd name="connsiteY10" fmla="*/ 904326 h 3327243"/>
                <a:gd name="connsiteX11" fmla="*/ 5220000 w 5220000"/>
                <a:gd name="connsiteY11" fmla="*/ 1636504 h 3327243"/>
                <a:gd name="connsiteX12" fmla="*/ 5220000 w 5220000"/>
                <a:gd name="connsiteY12" fmla="*/ 2314446 h 3327243"/>
                <a:gd name="connsiteX13" fmla="*/ 5220000 w 5220000"/>
                <a:gd name="connsiteY13" fmla="*/ 3019506 h 3327243"/>
                <a:gd name="connsiteX14" fmla="*/ 4912263 w 5220000"/>
                <a:gd name="connsiteY14" fmla="*/ 3327243 h 3327243"/>
                <a:gd name="connsiteX15" fmla="*/ 4346564 w 5220000"/>
                <a:gd name="connsiteY15" fmla="*/ 3327243 h 3327243"/>
                <a:gd name="connsiteX16" fmla="*/ 3734820 w 5220000"/>
                <a:gd name="connsiteY16" fmla="*/ 3327243 h 3327243"/>
                <a:gd name="connsiteX17" fmla="*/ 3169121 w 5220000"/>
                <a:gd name="connsiteY17" fmla="*/ 3327243 h 3327243"/>
                <a:gd name="connsiteX18" fmla="*/ 2511332 w 5220000"/>
                <a:gd name="connsiteY18" fmla="*/ 3327243 h 3327243"/>
                <a:gd name="connsiteX19" fmla="*/ 1807497 w 5220000"/>
                <a:gd name="connsiteY19" fmla="*/ 3327243 h 3327243"/>
                <a:gd name="connsiteX20" fmla="*/ 1195753 w 5220000"/>
                <a:gd name="connsiteY20" fmla="*/ 3327243 h 3327243"/>
                <a:gd name="connsiteX21" fmla="*/ 307737 w 5220000"/>
                <a:gd name="connsiteY21" fmla="*/ 3327243 h 3327243"/>
                <a:gd name="connsiteX22" fmla="*/ 0 w 5220000"/>
                <a:gd name="connsiteY22" fmla="*/ 3019506 h 3327243"/>
                <a:gd name="connsiteX23" fmla="*/ 0 w 5220000"/>
                <a:gd name="connsiteY23" fmla="*/ 2395799 h 3327243"/>
                <a:gd name="connsiteX24" fmla="*/ 0 w 5220000"/>
                <a:gd name="connsiteY24" fmla="*/ 1744975 h 3327243"/>
                <a:gd name="connsiteX25" fmla="*/ 0 w 5220000"/>
                <a:gd name="connsiteY25" fmla="*/ 1012797 h 3327243"/>
                <a:gd name="connsiteX26" fmla="*/ 0 w 5220000"/>
                <a:gd name="connsiteY26" fmla="*/ 307737 h 3327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327243" fill="none" extrusionOk="0">
                  <a:moveTo>
                    <a:pt x="0" y="307737"/>
                  </a:moveTo>
                  <a:cubicBezTo>
                    <a:pt x="-22786" y="161994"/>
                    <a:pt x="171916" y="3192"/>
                    <a:pt x="307737" y="0"/>
                  </a:cubicBezTo>
                  <a:cubicBezTo>
                    <a:pt x="456639" y="19811"/>
                    <a:pt x="709887" y="10450"/>
                    <a:pt x="919481" y="0"/>
                  </a:cubicBezTo>
                  <a:cubicBezTo>
                    <a:pt x="1129075" y="-10450"/>
                    <a:pt x="1354033" y="24824"/>
                    <a:pt x="1577271" y="0"/>
                  </a:cubicBezTo>
                  <a:cubicBezTo>
                    <a:pt x="1800509" y="-24824"/>
                    <a:pt x="2054275" y="-12950"/>
                    <a:pt x="2281105" y="0"/>
                  </a:cubicBezTo>
                  <a:cubicBezTo>
                    <a:pt x="2507935" y="12950"/>
                    <a:pt x="2689987" y="6004"/>
                    <a:pt x="2800759" y="0"/>
                  </a:cubicBezTo>
                  <a:cubicBezTo>
                    <a:pt x="2911531" y="-6004"/>
                    <a:pt x="3233392" y="-24123"/>
                    <a:pt x="3504594" y="0"/>
                  </a:cubicBezTo>
                  <a:cubicBezTo>
                    <a:pt x="3775796" y="24123"/>
                    <a:pt x="3843326" y="3200"/>
                    <a:pt x="4024247" y="0"/>
                  </a:cubicBezTo>
                  <a:cubicBezTo>
                    <a:pt x="4205168" y="-3200"/>
                    <a:pt x="4525414" y="2756"/>
                    <a:pt x="4912263" y="0"/>
                  </a:cubicBezTo>
                  <a:cubicBezTo>
                    <a:pt x="5078579" y="-4307"/>
                    <a:pt x="5239296" y="124382"/>
                    <a:pt x="5220000" y="307737"/>
                  </a:cubicBezTo>
                  <a:cubicBezTo>
                    <a:pt x="5247043" y="539204"/>
                    <a:pt x="5235902" y="646070"/>
                    <a:pt x="5220000" y="904326"/>
                  </a:cubicBezTo>
                  <a:cubicBezTo>
                    <a:pt x="5204098" y="1162582"/>
                    <a:pt x="5240924" y="1353992"/>
                    <a:pt x="5220000" y="1636504"/>
                  </a:cubicBezTo>
                  <a:cubicBezTo>
                    <a:pt x="5199076" y="1919016"/>
                    <a:pt x="5192800" y="2135258"/>
                    <a:pt x="5220000" y="2314446"/>
                  </a:cubicBezTo>
                  <a:cubicBezTo>
                    <a:pt x="5247200" y="2493634"/>
                    <a:pt x="5221075" y="2723170"/>
                    <a:pt x="5220000" y="3019506"/>
                  </a:cubicBezTo>
                  <a:cubicBezTo>
                    <a:pt x="5194283" y="3201713"/>
                    <a:pt x="5064170" y="3355546"/>
                    <a:pt x="4912263" y="3327243"/>
                  </a:cubicBezTo>
                  <a:cubicBezTo>
                    <a:pt x="4775283" y="3314862"/>
                    <a:pt x="4522894" y="3325369"/>
                    <a:pt x="4346564" y="3327243"/>
                  </a:cubicBezTo>
                  <a:cubicBezTo>
                    <a:pt x="4170234" y="3329117"/>
                    <a:pt x="3955970" y="3329649"/>
                    <a:pt x="3734820" y="3327243"/>
                  </a:cubicBezTo>
                  <a:cubicBezTo>
                    <a:pt x="3513670" y="3324837"/>
                    <a:pt x="3294767" y="3336709"/>
                    <a:pt x="3169121" y="3327243"/>
                  </a:cubicBezTo>
                  <a:cubicBezTo>
                    <a:pt x="3043475" y="3317777"/>
                    <a:pt x="2673266" y="3337803"/>
                    <a:pt x="2511332" y="3327243"/>
                  </a:cubicBezTo>
                  <a:cubicBezTo>
                    <a:pt x="2349398" y="3316683"/>
                    <a:pt x="2045268" y="3294178"/>
                    <a:pt x="1807497" y="3327243"/>
                  </a:cubicBezTo>
                  <a:cubicBezTo>
                    <a:pt x="1569726" y="3360308"/>
                    <a:pt x="1320669" y="3320202"/>
                    <a:pt x="1195753" y="3327243"/>
                  </a:cubicBezTo>
                  <a:cubicBezTo>
                    <a:pt x="1070837" y="3334284"/>
                    <a:pt x="663220" y="3311643"/>
                    <a:pt x="307737" y="3327243"/>
                  </a:cubicBezTo>
                  <a:cubicBezTo>
                    <a:pt x="132255" y="3346727"/>
                    <a:pt x="-2786" y="3202912"/>
                    <a:pt x="0" y="3019506"/>
                  </a:cubicBezTo>
                  <a:cubicBezTo>
                    <a:pt x="-23609" y="2859952"/>
                    <a:pt x="-1697" y="2577828"/>
                    <a:pt x="0" y="2395799"/>
                  </a:cubicBezTo>
                  <a:cubicBezTo>
                    <a:pt x="1697" y="2213770"/>
                    <a:pt x="23605" y="2037975"/>
                    <a:pt x="0" y="1744975"/>
                  </a:cubicBezTo>
                  <a:cubicBezTo>
                    <a:pt x="-23605" y="1451975"/>
                    <a:pt x="22628" y="1378688"/>
                    <a:pt x="0" y="1012797"/>
                  </a:cubicBezTo>
                  <a:cubicBezTo>
                    <a:pt x="-22628" y="646906"/>
                    <a:pt x="1893" y="470898"/>
                    <a:pt x="0" y="307737"/>
                  </a:cubicBezTo>
                  <a:close/>
                </a:path>
                <a:path w="5220000" h="3327243" stroke="0" extrusionOk="0">
                  <a:moveTo>
                    <a:pt x="0" y="307737"/>
                  </a:moveTo>
                  <a:cubicBezTo>
                    <a:pt x="8708" y="132172"/>
                    <a:pt x="142473" y="-908"/>
                    <a:pt x="307737" y="0"/>
                  </a:cubicBezTo>
                  <a:cubicBezTo>
                    <a:pt x="532895" y="-14927"/>
                    <a:pt x="820989" y="-31784"/>
                    <a:pt x="1011572" y="0"/>
                  </a:cubicBezTo>
                  <a:cubicBezTo>
                    <a:pt x="1202155" y="31784"/>
                    <a:pt x="1424217" y="17179"/>
                    <a:pt x="1761452" y="0"/>
                  </a:cubicBezTo>
                  <a:cubicBezTo>
                    <a:pt x="2098687" y="-17179"/>
                    <a:pt x="2144114" y="32106"/>
                    <a:pt x="2419241" y="0"/>
                  </a:cubicBezTo>
                  <a:cubicBezTo>
                    <a:pt x="2694368" y="-32106"/>
                    <a:pt x="2824042" y="32950"/>
                    <a:pt x="3169121" y="0"/>
                  </a:cubicBezTo>
                  <a:cubicBezTo>
                    <a:pt x="3514200" y="-32950"/>
                    <a:pt x="3600269" y="17963"/>
                    <a:pt x="3734820" y="0"/>
                  </a:cubicBezTo>
                  <a:cubicBezTo>
                    <a:pt x="3869371" y="-17963"/>
                    <a:pt x="4208968" y="15646"/>
                    <a:pt x="4346564" y="0"/>
                  </a:cubicBezTo>
                  <a:cubicBezTo>
                    <a:pt x="4484160" y="-15646"/>
                    <a:pt x="4741687" y="3539"/>
                    <a:pt x="4912263" y="0"/>
                  </a:cubicBezTo>
                  <a:cubicBezTo>
                    <a:pt x="5060344" y="15882"/>
                    <a:pt x="5198840" y="142685"/>
                    <a:pt x="5220000" y="307737"/>
                  </a:cubicBezTo>
                  <a:cubicBezTo>
                    <a:pt x="5236984" y="599310"/>
                    <a:pt x="5205428" y="774737"/>
                    <a:pt x="5220000" y="1039915"/>
                  </a:cubicBezTo>
                  <a:cubicBezTo>
                    <a:pt x="5234572" y="1305093"/>
                    <a:pt x="5193344" y="1467870"/>
                    <a:pt x="5220000" y="1690739"/>
                  </a:cubicBezTo>
                  <a:cubicBezTo>
                    <a:pt x="5246656" y="1913608"/>
                    <a:pt x="5202400" y="2122247"/>
                    <a:pt x="5220000" y="2395799"/>
                  </a:cubicBezTo>
                  <a:cubicBezTo>
                    <a:pt x="5237600" y="2669351"/>
                    <a:pt x="5228983" y="2786508"/>
                    <a:pt x="5220000" y="3019506"/>
                  </a:cubicBezTo>
                  <a:cubicBezTo>
                    <a:pt x="5221299" y="3160255"/>
                    <a:pt x="5089188" y="3348890"/>
                    <a:pt x="4912263" y="3327243"/>
                  </a:cubicBezTo>
                  <a:cubicBezTo>
                    <a:pt x="4761300" y="3294918"/>
                    <a:pt x="4410985" y="3331453"/>
                    <a:pt x="4162383" y="3327243"/>
                  </a:cubicBezTo>
                  <a:cubicBezTo>
                    <a:pt x="3913781" y="3323033"/>
                    <a:pt x="3647949" y="3341731"/>
                    <a:pt x="3412503" y="3327243"/>
                  </a:cubicBezTo>
                  <a:cubicBezTo>
                    <a:pt x="3177057" y="3312755"/>
                    <a:pt x="2960852" y="3311194"/>
                    <a:pt x="2708668" y="3327243"/>
                  </a:cubicBezTo>
                  <a:cubicBezTo>
                    <a:pt x="2456484" y="3343292"/>
                    <a:pt x="2267255" y="3306483"/>
                    <a:pt x="2096924" y="3327243"/>
                  </a:cubicBezTo>
                  <a:cubicBezTo>
                    <a:pt x="1926593" y="3348003"/>
                    <a:pt x="1660293" y="3328729"/>
                    <a:pt x="1439135" y="3327243"/>
                  </a:cubicBezTo>
                  <a:cubicBezTo>
                    <a:pt x="1217977" y="3325757"/>
                    <a:pt x="1141814" y="3338317"/>
                    <a:pt x="919481" y="3327243"/>
                  </a:cubicBezTo>
                  <a:cubicBezTo>
                    <a:pt x="697148" y="3316169"/>
                    <a:pt x="550715" y="3314351"/>
                    <a:pt x="307737" y="3327243"/>
                  </a:cubicBezTo>
                  <a:cubicBezTo>
                    <a:pt x="153717" y="3328614"/>
                    <a:pt x="-3805" y="3188573"/>
                    <a:pt x="0" y="3019506"/>
                  </a:cubicBezTo>
                  <a:cubicBezTo>
                    <a:pt x="-13915" y="2741867"/>
                    <a:pt x="29691" y="2597052"/>
                    <a:pt x="0" y="2422917"/>
                  </a:cubicBezTo>
                  <a:cubicBezTo>
                    <a:pt x="-29691" y="2248782"/>
                    <a:pt x="-2821" y="1960854"/>
                    <a:pt x="0" y="1744975"/>
                  </a:cubicBezTo>
                  <a:cubicBezTo>
                    <a:pt x="2821" y="1529096"/>
                    <a:pt x="-3910" y="1325492"/>
                    <a:pt x="0" y="1067032"/>
                  </a:cubicBezTo>
                  <a:cubicBezTo>
                    <a:pt x="3910" y="808572"/>
                    <a:pt x="28319" y="607494"/>
                    <a:pt x="0" y="30773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104" y="2579393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4712688" y="1617925"/>
            <a:ext cx="7802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82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1656021" y="3356296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หาผลหาร  574 ÷ 7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602751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42" y="1642325"/>
            <a:ext cx="2309495" cy="101355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2617136" y="2070313"/>
            <a:ext cx="11725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7200391" y="2854585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หาผลคูณ 22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82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7B99EB15-9C35-4CA8-9C16-B12937317676}"/>
              </a:ext>
            </a:extLst>
          </p:cNvPr>
          <p:cNvSpPr txBox="1"/>
          <p:nvPr/>
        </p:nvSpPr>
        <p:spPr>
          <a:xfrm>
            <a:off x="1129490" y="4307275"/>
            <a:ext cx="478158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D6C71FC-D0A2-4FF8-97FF-1EED76E076A3}"/>
              </a:ext>
            </a:extLst>
          </p:cNvPr>
          <p:cNvSpPr txBox="1"/>
          <p:nvPr/>
        </p:nvSpPr>
        <p:spPr>
          <a:xfrm>
            <a:off x="2605038" y="4129512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CCF6B0-7D3B-4076-860A-06DF30DF433A}"/>
              </a:ext>
            </a:extLst>
          </p:cNvPr>
          <p:cNvSpPr txBox="1"/>
          <p:nvPr/>
        </p:nvSpPr>
        <p:spPr>
          <a:xfrm>
            <a:off x="2075425" y="4129512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AD974E-B07F-45CD-BA10-CDD5DA329C52}"/>
              </a:ext>
            </a:extLst>
          </p:cNvPr>
          <p:cNvGrpSpPr/>
          <p:nvPr/>
        </p:nvGrpSpPr>
        <p:grpSpPr>
          <a:xfrm>
            <a:off x="1588494" y="4303221"/>
            <a:ext cx="1698870" cy="480122"/>
            <a:chOff x="2460109" y="4209510"/>
            <a:chExt cx="1698870" cy="480122"/>
          </a:xfrm>
        </p:grpSpPr>
        <p:pic>
          <p:nvPicPr>
            <p:cNvPr id="12" name="หารยาว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5F9AAA0-DED9-46E0-887A-4C11AA556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604"/>
            <a:stretch/>
          </p:blipFill>
          <p:spPr>
            <a:xfrm>
              <a:off x="2460109" y="4209510"/>
              <a:ext cx="1658821" cy="480122"/>
            </a:xfrm>
            <a:prstGeom prst="rect">
              <a:avLst/>
            </a:prstGeom>
          </p:spPr>
        </p:pic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03AE719-E083-40F7-80E5-D25D9649ABD3}"/>
                </a:ext>
              </a:extLst>
            </p:cNvPr>
            <p:cNvGrpSpPr/>
            <p:nvPr/>
          </p:nvGrpSpPr>
          <p:grpSpPr>
            <a:xfrm>
              <a:off x="2593527" y="4213564"/>
              <a:ext cx="1565452" cy="446276"/>
              <a:chOff x="2823274" y="2090006"/>
              <a:chExt cx="1565452" cy="446276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2D25466-06A9-420A-B915-B5058EF86B5A}"/>
                  </a:ext>
                </a:extLst>
              </p:cNvPr>
              <p:cNvSpPr txBox="1"/>
              <p:nvPr/>
            </p:nvSpPr>
            <p:spPr>
              <a:xfrm>
                <a:off x="3372000" y="2090006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F1F02D3-5FF5-4E9C-AD93-AE299EBE0212}"/>
                  </a:ext>
                </a:extLst>
              </p:cNvPr>
              <p:cNvSpPr txBox="1"/>
              <p:nvPr/>
            </p:nvSpPr>
            <p:spPr>
              <a:xfrm>
                <a:off x="2823274" y="2090006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 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184F476-A3B4-408A-9018-743105EB8BAC}"/>
                  </a:ext>
                </a:extLst>
              </p:cNvPr>
              <p:cNvSpPr txBox="1"/>
              <p:nvPr/>
            </p:nvSpPr>
            <p:spPr>
              <a:xfrm>
                <a:off x="3920726" y="2090006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</a:p>
            </p:txBody>
          </p:sp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BAB58B03-0F9E-45DC-BA9F-F0F170E4722C}"/>
              </a:ext>
            </a:extLst>
          </p:cNvPr>
          <p:cNvSpPr txBox="1"/>
          <p:nvPr/>
        </p:nvSpPr>
        <p:spPr>
          <a:xfrm>
            <a:off x="2270638" y="4843631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8C8B7C3-5BF6-46F9-85CF-B90765604CF9}"/>
              </a:ext>
            </a:extLst>
          </p:cNvPr>
          <p:cNvSpPr txBox="1"/>
          <p:nvPr/>
        </p:nvSpPr>
        <p:spPr>
          <a:xfrm>
            <a:off x="2819364" y="4843631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14435A5-592B-4E67-9001-41E1638AE4A3}"/>
              </a:ext>
            </a:extLst>
          </p:cNvPr>
          <p:cNvGrpSpPr/>
          <p:nvPr/>
        </p:nvGrpSpPr>
        <p:grpSpPr>
          <a:xfrm>
            <a:off x="1563851" y="4843631"/>
            <a:ext cx="1683464" cy="463024"/>
            <a:chOff x="2665213" y="2778762"/>
            <a:chExt cx="1683464" cy="463024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D259D3E-F343-4B69-95D0-86776E154ECC}"/>
                </a:ext>
              </a:extLst>
            </p:cNvPr>
            <p:cNvSpPr txBox="1"/>
            <p:nvPr/>
          </p:nvSpPr>
          <p:spPr>
            <a:xfrm>
              <a:off x="2823274" y="2778762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 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FB9F371-6AEB-4EED-A95D-CC465741DB91}"/>
                </a:ext>
              </a:extLst>
            </p:cNvPr>
            <p:cNvGrpSpPr/>
            <p:nvPr/>
          </p:nvGrpSpPr>
          <p:grpSpPr>
            <a:xfrm>
              <a:off x="2665213" y="3190106"/>
              <a:ext cx="1683464" cy="51680"/>
              <a:chOff x="5951018" y="4396223"/>
              <a:chExt cx="144982" cy="65633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407014D-46D6-4F06-963F-086A43FB6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2968CDC-3D86-4CF8-A60B-3A2450D04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61856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4" name="หลักหน่วย">
            <a:extLst>
              <a:ext uri="{FF2B5EF4-FFF2-40B4-BE49-F238E27FC236}">
                <a16:creationId xmlns:a16="http://schemas.microsoft.com/office/drawing/2014/main" id="{6300B1E2-6692-4929-AEA7-ACA8554C8B1B}"/>
              </a:ext>
            </a:extLst>
          </p:cNvPr>
          <p:cNvSpPr/>
          <p:nvPr/>
        </p:nvSpPr>
        <p:spPr>
          <a:xfrm rot="5400000">
            <a:off x="9419112" y="3897659"/>
            <a:ext cx="842849" cy="307237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8" name="หลักหน่วย">
            <a:extLst>
              <a:ext uri="{FF2B5EF4-FFF2-40B4-BE49-F238E27FC236}">
                <a16:creationId xmlns:a16="http://schemas.microsoft.com/office/drawing/2014/main" id="{6FC1ED7F-736F-4697-BB48-A922C6B6464F}"/>
              </a:ext>
            </a:extLst>
          </p:cNvPr>
          <p:cNvSpPr/>
          <p:nvPr/>
        </p:nvSpPr>
        <p:spPr>
          <a:xfrm rot="1927039">
            <a:off x="8946315" y="3913002"/>
            <a:ext cx="1153606" cy="307237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28" name="ตัวตั้งหลักสิบ">
            <a:extLst>
              <a:ext uri="{FF2B5EF4-FFF2-40B4-BE49-F238E27FC236}">
                <a16:creationId xmlns:a16="http://schemas.microsoft.com/office/drawing/2014/main" id="{453DF98F-E9F4-4B80-BC3D-5A9F47112539}"/>
              </a:ext>
            </a:extLst>
          </p:cNvPr>
          <p:cNvSpPr/>
          <p:nvPr/>
        </p:nvSpPr>
        <p:spPr>
          <a:xfrm rot="19496635">
            <a:off x="8952530" y="3862839"/>
            <a:ext cx="1120679" cy="352610"/>
          </a:xfrm>
          <a:prstGeom prst="roundRect">
            <a:avLst>
              <a:gd name="adj" fmla="val 50000"/>
            </a:avLst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9" name="ตัวตั้งหลักสิบ">
            <a:extLst>
              <a:ext uri="{FF2B5EF4-FFF2-40B4-BE49-F238E27FC236}">
                <a16:creationId xmlns:a16="http://schemas.microsoft.com/office/drawing/2014/main" id="{F0E0DE84-1419-4B75-8955-856CF1B24711}"/>
              </a:ext>
            </a:extLst>
          </p:cNvPr>
          <p:cNvSpPr/>
          <p:nvPr/>
        </p:nvSpPr>
        <p:spPr>
          <a:xfrm rot="16200000">
            <a:off x="8768337" y="3903294"/>
            <a:ext cx="838536" cy="352610"/>
          </a:xfrm>
          <a:prstGeom prst="roundRect">
            <a:avLst>
              <a:gd name="adj" fmla="val 50000"/>
            </a:avLst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AE06F5E-DA09-4B19-9807-F0278A355DC0}"/>
              </a:ext>
            </a:extLst>
          </p:cNvPr>
          <p:cNvSpPr txBox="1"/>
          <p:nvPr/>
        </p:nvSpPr>
        <p:spPr>
          <a:xfrm>
            <a:off x="9644893" y="4484495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F01788B-0520-4E4E-838C-550AED719AA6}"/>
              </a:ext>
            </a:extLst>
          </p:cNvPr>
          <p:cNvSpPr txBox="1"/>
          <p:nvPr/>
        </p:nvSpPr>
        <p:spPr>
          <a:xfrm>
            <a:off x="8993258" y="4484495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A2018A-3D36-4D61-8289-E1A5A70EDCE3}"/>
              </a:ext>
            </a:extLst>
          </p:cNvPr>
          <p:cNvGrpSpPr/>
          <p:nvPr/>
        </p:nvGrpSpPr>
        <p:grpSpPr>
          <a:xfrm>
            <a:off x="8993258" y="3595469"/>
            <a:ext cx="1336570" cy="890789"/>
            <a:chOff x="8993258" y="3595469"/>
            <a:chExt cx="1336570" cy="890789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48CBBF7-482B-4327-8EEE-107EA35B5EC3}"/>
                </a:ext>
              </a:extLst>
            </p:cNvPr>
            <p:cNvSpPr txBox="1"/>
            <p:nvPr/>
          </p:nvSpPr>
          <p:spPr>
            <a:xfrm>
              <a:off x="9913797" y="3806394"/>
              <a:ext cx="41603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2D77B7-24BB-4ADA-8D72-872E447716E9}"/>
                </a:ext>
              </a:extLst>
            </p:cNvPr>
            <p:cNvGrpSpPr/>
            <p:nvPr/>
          </p:nvGrpSpPr>
          <p:grpSpPr>
            <a:xfrm>
              <a:off x="8993258" y="3595469"/>
              <a:ext cx="1064270" cy="890789"/>
              <a:chOff x="8617338" y="3605629"/>
              <a:chExt cx="1064270" cy="890789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2EB81D7-53BE-4DD6-B005-D18B5DFD1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7608" y="4442808"/>
                <a:ext cx="104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7A410DD-AE0D-4323-A5C8-6897D2A2B54E}"/>
                  </a:ext>
                </a:extLst>
              </p:cNvPr>
              <p:cNvGrpSpPr/>
              <p:nvPr/>
            </p:nvGrpSpPr>
            <p:grpSpPr>
              <a:xfrm>
                <a:off x="8617338" y="3605629"/>
                <a:ext cx="1011635" cy="890789"/>
                <a:chOff x="8617338" y="3605629"/>
                <a:chExt cx="1011635" cy="890789"/>
              </a:xfrm>
            </p:grpSpPr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0F16607F-8095-460B-90C1-C76B3BC3AB33}"/>
                    </a:ext>
                  </a:extLst>
                </p:cNvPr>
                <p:cNvSpPr txBox="1"/>
                <p:nvPr/>
              </p:nvSpPr>
              <p:spPr>
                <a:xfrm>
                  <a:off x="9268973" y="4050142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th-TH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2</a:t>
                  </a:r>
                  <a:endParaRPr lang="en-US" sz="23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29" name="หน่วย1">
                  <a:extLst>
                    <a:ext uri="{FF2B5EF4-FFF2-40B4-BE49-F238E27FC236}">
                      <a16:creationId xmlns:a16="http://schemas.microsoft.com/office/drawing/2014/main" id="{4C9AEBE8-5EC7-4624-93C9-23B09728A4DA}"/>
                    </a:ext>
                  </a:extLst>
                </p:cNvPr>
                <p:cNvSpPr txBox="1"/>
                <p:nvPr/>
              </p:nvSpPr>
              <p:spPr>
                <a:xfrm>
                  <a:off x="9268973" y="3605629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2</a:t>
                  </a:r>
                </a:p>
              </p:txBody>
            </p:sp>
            <p:sp>
              <p:nvSpPr>
                <p:cNvPr id="130" name="สิบ1">
                  <a:extLst>
                    <a:ext uri="{FF2B5EF4-FFF2-40B4-BE49-F238E27FC236}">
                      <a16:creationId xmlns:a16="http://schemas.microsoft.com/office/drawing/2014/main" id="{E0B15332-E8DE-4469-8C6F-B5C33D3B8C34}"/>
                    </a:ext>
                  </a:extLst>
                </p:cNvPr>
                <p:cNvSpPr txBox="1"/>
                <p:nvPr/>
              </p:nvSpPr>
              <p:spPr>
                <a:xfrm>
                  <a:off x="8617338" y="3605629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th-TH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2</a:t>
                  </a:r>
                  <a:endParaRPr lang="en-US" sz="23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904A576C-0427-4B0E-A298-5C194BFCC165}"/>
                    </a:ext>
                  </a:extLst>
                </p:cNvPr>
                <p:cNvSpPr txBox="1"/>
                <p:nvPr/>
              </p:nvSpPr>
              <p:spPr>
                <a:xfrm>
                  <a:off x="8617338" y="4050142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8</a:t>
                  </a:r>
                </a:p>
              </p:txBody>
            </p:sp>
          </p:grpSp>
        </p:grp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C8D11663-177B-48C8-9014-DFB371E8D43E}"/>
              </a:ext>
            </a:extLst>
          </p:cNvPr>
          <p:cNvSpPr txBox="1"/>
          <p:nvPr/>
        </p:nvSpPr>
        <p:spPr>
          <a:xfrm>
            <a:off x="8993258" y="492900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389F3E26-86A7-435F-9133-4CB4F01000FC}"/>
              </a:ext>
            </a:extLst>
          </p:cNvPr>
          <p:cNvSpPr txBox="1"/>
          <p:nvPr/>
        </p:nvSpPr>
        <p:spPr>
          <a:xfrm>
            <a:off x="8341623" y="492900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263DEB-287E-4207-9187-407D8620D5D7}"/>
              </a:ext>
            </a:extLst>
          </p:cNvPr>
          <p:cNvGrpSpPr/>
          <p:nvPr/>
        </p:nvGrpSpPr>
        <p:grpSpPr>
          <a:xfrm>
            <a:off x="7663489" y="5373520"/>
            <a:ext cx="2358038" cy="446276"/>
            <a:chOff x="7663489" y="5373520"/>
            <a:chExt cx="2358038" cy="446276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A0768EE-62D1-4626-82EA-CE33124FD92D}"/>
                </a:ext>
              </a:extLst>
            </p:cNvPr>
            <p:cNvGrpSpPr/>
            <p:nvPr/>
          </p:nvGrpSpPr>
          <p:grpSpPr>
            <a:xfrm flipV="1">
              <a:off x="7663489" y="5759906"/>
              <a:ext cx="2358038" cy="59789"/>
              <a:chOff x="4669653" y="4600942"/>
              <a:chExt cx="3090015" cy="54678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B63CCD4-9D30-41F1-BB40-0BB7F1532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00942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2FA197E-BDFC-4A58-8885-D7A7CE30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55620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1BCF158-8763-4B68-BB93-39FD9161B7AE}"/>
                </a:ext>
              </a:extLst>
            </p:cNvPr>
            <p:cNvSpPr txBox="1"/>
            <p:nvPr/>
          </p:nvSpPr>
          <p:spPr>
            <a:xfrm>
              <a:off x="9644893" y="5373520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1B31D12B-04F7-412E-8D30-E981DF07C500}"/>
              </a:ext>
            </a:extLst>
          </p:cNvPr>
          <p:cNvSpPr txBox="1"/>
          <p:nvPr/>
        </p:nvSpPr>
        <p:spPr>
          <a:xfrm>
            <a:off x="8993258" y="5373520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5F3E662-B2D9-4568-AB31-6CEF352609D0}"/>
              </a:ext>
            </a:extLst>
          </p:cNvPr>
          <p:cNvSpPr txBox="1"/>
          <p:nvPr/>
        </p:nvSpPr>
        <p:spPr>
          <a:xfrm>
            <a:off x="8341623" y="5373520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29FEC73-CD0A-411B-A972-F86B76B9ABAF}"/>
              </a:ext>
            </a:extLst>
          </p:cNvPr>
          <p:cNvGrpSpPr/>
          <p:nvPr/>
        </p:nvGrpSpPr>
        <p:grpSpPr>
          <a:xfrm>
            <a:off x="7663489" y="4929008"/>
            <a:ext cx="2358039" cy="446276"/>
            <a:chOff x="7663489" y="4929008"/>
            <a:chExt cx="2358039" cy="446276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0C8995F-938B-4F71-AA1B-02C039B38432}"/>
                </a:ext>
              </a:extLst>
            </p:cNvPr>
            <p:cNvSpPr txBox="1"/>
            <p:nvPr/>
          </p:nvSpPr>
          <p:spPr>
            <a:xfrm>
              <a:off x="9644893" y="4929008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endPara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07929AE-9F50-4840-9B28-594BDF1AFE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3489" y="5314555"/>
              <a:ext cx="23580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3AA61B3B-11DC-4A28-8BFA-7B31FE7E1843}"/>
              </a:ext>
            </a:extLst>
          </p:cNvPr>
          <p:cNvSpPr txBox="1"/>
          <p:nvPr/>
        </p:nvSpPr>
        <p:spPr>
          <a:xfrm>
            <a:off x="9869845" y="4685355"/>
            <a:ext cx="4160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C4F9B1E-94F9-4C64-A8F3-49F9C96ED469}"/>
              </a:ext>
            </a:extLst>
          </p:cNvPr>
          <p:cNvSpPr txBox="1"/>
          <p:nvPr/>
        </p:nvSpPr>
        <p:spPr>
          <a:xfrm>
            <a:off x="8990566" y="3325470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7BF3A12-D4C9-4E7A-A7E3-07C3AED24D91}"/>
              </a:ext>
            </a:extLst>
          </p:cNvPr>
          <p:cNvSpPr/>
          <p:nvPr/>
        </p:nvSpPr>
        <p:spPr>
          <a:xfrm>
            <a:off x="3680187" y="4004123"/>
            <a:ext cx="1994123" cy="1947652"/>
          </a:xfrm>
          <a:prstGeom prst="roundRect">
            <a:avLst>
              <a:gd name="adj" fmla="val 89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49C29CA-B39E-4070-A542-325131935409}"/>
              </a:ext>
            </a:extLst>
          </p:cNvPr>
          <p:cNvSpPr txBox="1"/>
          <p:nvPr/>
        </p:nvSpPr>
        <p:spPr>
          <a:xfrm>
            <a:off x="4338100" y="4307275"/>
            <a:ext cx="7318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5   7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D4B06A-9531-4C79-A47F-69485B8F13CE}"/>
              </a:ext>
            </a:extLst>
          </p:cNvPr>
          <p:cNvGrpSpPr/>
          <p:nvPr/>
        </p:nvGrpSpPr>
        <p:grpSpPr>
          <a:xfrm>
            <a:off x="4338100" y="4666053"/>
            <a:ext cx="731869" cy="446276"/>
            <a:chOff x="4338100" y="4533973"/>
            <a:chExt cx="731869" cy="446276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CA308B43-6B3B-4EB6-A276-9E75E7E5BBC8}"/>
                </a:ext>
              </a:extLst>
            </p:cNvPr>
            <p:cNvSpPr txBox="1"/>
            <p:nvPr/>
          </p:nvSpPr>
          <p:spPr>
            <a:xfrm>
              <a:off x="4338100" y="4533973"/>
              <a:ext cx="731869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5   6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C1060B7-2003-4C8E-8A2B-A52262979728}"/>
                </a:ext>
              </a:extLst>
            </p:cNvPr>
            <p:cNvCxnSpPr>
              <a:cxnSpLocks/>
            </p:cNvCxnSpPr>
            <p:nvPr/>
          </p:nvCxnSpPr>
          <p:spPr>
            <a:xfrm>
              <a:off x="4419878" y="4918899"/>
              <a:ext cx="63272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6088FC-0F03-4F68-8B55-1C259C42C6CA}"/>
              </a:ext>
            </a:extLst>
          </p:cNvPr>
          <p:cNvGrpSpPr/>
          <p:nvPr/>
        </p:nvGrpSpPr>
        <p:grpSpPr>
          <a:xfrm>
            <a:off x="4419878" y="5124991"/>
            <a:ext cx="727261" cy="449222"/>
            <a:chOff x="4338100" y="4778538"/>
            <a:chExt cx="727261" cy="449222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4383743-4F53-4428-9BC6-8C434BD57697}"/>
                </a:ext>
              </a:extLst>
            </p:cNvPr>
            <p:cNvSpPr txBox="1"/>
            <p:nvPr/>
          </p:nvSpPr>
          <p:spPr>
            <a:xfrm>
              <a:off x="4597361" y="4778538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537B709E-824C-4F27-BED1-1371FAEBB630}"/>
                </a:ext>
              </a:extLst>
            </p:cNvPr>
            <p:cNvGrpSpPr/>
            <p:nvPr/>
          </p:nvGrpSpPr>
          <p:grpSpPr>
            <a:xfrm>
              <a:off x="4338100" y="5176520"/>
              <a:ext cx="643854" cy="51240"/>
              <a:chOff x="5951018" y="4396223"/>
              <a:chExt cx="144982" cy="93419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D0B47E-2D56-45E0-A1C1-2D6E0E301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1EBAF51-85AB-419F-B0F7-E41F34CED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89642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614383BB-0684-47F6-8A91-5ADB730C7B16}"/>
              </a:ext>
            </a:extLst>
          </p:cNvPr>
          <p:cNvSpPr txBox="1"/>
          <p:nvPr/>
        </p:nvSpPr>
        <p:spPr>
          <a:xfrm>
            <a:off x="4896613" y="4465927"/>
            <a:ext cx="2714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7AF4395-F243-43F7-AADB-B729870C3584}"/>
              </a:ext>
            </a:extLst>
          </p:cNvPr>
          <p:cNvSpPr txBox="1"/>
          <p:nvPr/>
        </p:nvSpPr>
        <p:spPr>
          <a:xfrm>
            <a:off x="7663489" y="492900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8A7F625-B4D5-4D4A-B6CB-BE05B8FB1835}"/>
              </a:ext>
            </a:extLst>
          </p:cNvPr>
          <p:cNvSpPr txBox="1"/>
          <p:nvPr/>
        </p:nvSpPr>
        <p:spPr>
          <a:xfrm>
            <a:off x="7663489" y="5373520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B6EF87F-5653-420B-8016-D6DDC668CBEB}"/>
              </a:ext>
            </a:extLst>
          </p:cNvPr>
          <p:cNvSpPr txBox="1"/>
          <p:nvPr/>
        </p:nvSpPr>
        <p:spPr>
          <a:xfrm>
            <a:off x="8304472" y="4615247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549BAA5-56DA-44BC-B2D6-3EC789B0CA27}"/>
              </a:ext>
            </a:extLst>
          </p:cNvPr>
          <p:cNvSpPr txBox="1"/>
          <p:nvPr/>
        </p:nvSpPr>
        <p:spPr>
          <a:xfrm>
            <a:off x="1064461" y="2652204"/>
            <a:ext cx="406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22 x (574 ÷ 7) </a:t>
            </a:r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 1,804 </a:t>
            </a:r>
          </a:p>
        </p:txBody>
      </p:sp>
    </p:spTree>
    <p:extLst>
      <p:ext uri="{BB962C8B-B14F-4D97-AF65-F5344CB8AC3E}">
        <p14:creationId xmlns:p14="http://schemas.microsoft.com/office/powerpoint/2010/main" val="416182353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64" grpId="0"/>
      <p:bldP spid="84" grpId="0"/>
      <p:bldP spid="85" grpId="0"/>
      <p:bldP spid="86" grpId="0"/>
      <p:bldP spid="116" grpId="0"/>
      <p:bldP spid="117" grpId="0"/>
      <p:bldP spid="124" grpId="0" animBg="1"/>
      <p:bldP spid="124" grpId="1" animBg="1"/>
      <p:bldP spid="158" grpId="0" animBg="1"/>
      <p:bldP spid="158" grpId="1" animBg="1"/>
      <p:bldP spid="128" grpId="0" animBg="1"/>
      <p:bldP spid="128" grpId="1" animBg="1"/>
      <p:bldP spid="159" grpId="0" animBg="1"/>
      <p:bldP spid="132" grpId="0"/>
      <p:bldP spid="133" grpId="0"/>
      <p:bldP spid="136" grpId="0"/>
      <p:bldP spid="137" grpId="0"/>
      <p:bldP spid="143" grpId="0"/>
      <p:bldP spid="144" grpId="0"/>
      <p:bldP spid="146" grpId="0"/>
      <p:bldP spid="147" grpId="0"/>
      <p:bldP spid="148" grpId="0"/>
      <p:bldP spid="157" grpId="0"/>
      <p:bldP spid="162" grpId="0"/>
      <p:bldP spid="163" grpId="0"/>
      <p:bldP spid="164" grpId="0"/>
      <p:bldP spid="9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253515"/>
            <a:ext cx="5447080" cy="2898790"/>
            <a:chOff x="449910" y="2901515"/>
            <a:chExt cx="5447080" cy="289879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5220000" cy="2864065"/>
            </a:xfrm>
            <a:custGeom>
              <a:avLst/>
              <a:gdLst>
                <a:gd name="connsiteX0" fmla="*/ 0 w 5220000"/>
                <a:gd name="connsiteY0" fmla="*/ 264897 h 2864065"/>
                <a:gd name="connsiteX1" fmla="*/ 264897 w 5220000"/>
                <a:gd name="connsiteY1" fmla="*/ 0 h 2864065"/>
                <a:gd name="connsiteX2" fmla="*/ 794220 w 5220000"/>
                <a:gd name="connsiteY2" fmla="*/ 0 h 2864065"/>
                <a:gd name="connsiteX3" fmla="*/ 1511152 w 5220000"/>
                <a:gd name="connsiteY3" fmla="*/ 0 h 2864065"/>
                <a:gd name="connsiteX4" fmla="*/ 2134279 w 5220000"/>
                <a:gd name="connsiteY4" fmla="*/ 0 h 2864065"/>
                <a:gd name="connsiteX5" fmla="*/ 2898113 w 5220000"/>
                <a:gd name="connsiteY5" fmla="*/ 0 h 2864065"/>
                <a:gd name="connsiteX6" fmla="*/ 3568142 w 5220000"/>
                <a:gd name="connsiteY6" fmla="*/ 0 h 2864065"/>
                <a:gd name="connsiteX7" fmla="*/ 4331976 w 5220000"/>
                <a:gd name="connsiteY7" fmla="*/ 0 h 2864065"/>
                <a:gd name="connsiteX8" fmla="*/ 4955103 w 5220000"/>
                <a:gd name="connsiteY8" fmla="*/ 0 h 2864065"/>
                <a:gd name="connsiteX9" fmla="*/ 5220000 w 5220000"/>
                <a:gd name="connsiteY9" fmla="*/ 264897 h 2864065"/>
                <a:gd name="connsiteX10" fmla="*/ 5220000 w 5220000"/>
                <a:gd name="connsiteY10" fmla="*/ 871807 h 2864065"/>
                <a:gd name="connsiteX11" fmla="*/ 5220000 w 5220000"/>
                <a:gd name="connsiteY11" fmla="*/ 1385347 h 2864065"/>
                <a:gd name="connsiteX12" fmla="*/ 5220000 w 5220000"/>
                <a:gd name="connsiteY12" fmla="*/ 1968915 h 2864065"/>
                <a:gd name="connsiteX13" fmla="*/ 5220000 w 5220000"/>
                <a:gd name="connsiteY13" fmla="*/ 2599168 h 2864065"/>
                <a:gd name="connsiteX14" fmla="*/ 4955103 w 5220000"/>
                <a:gd name="connsiteY14" fmla="*/ 2864065 h 2864065"/>
                <a:gd name="connsiteX15" fmla="*/ 4331976 w 5220000"/>
                <a:gd name="connsiteY15" fmla="*/ 2864065 h 2864065"/>
                <a:gd name="connsiteX16" fmla="*/ 3661946 w 5220000"/>
                <a:gd name="connsiteY16" fmla="*/ 2864065 h 2864065"/>
                <a:gd name="connsiteX17" fmla="*/ 3085721 w 5220000"/>
                <a:gd name="connsiteY17" fmla="*/ 2864065 h 2864065"/>
                <a:gd name="connsiteX18" fmla="*/ 2509496 w 5220000"/>
                <a:gd name="connsiteY18" fmla="*/ 2864065 h 2864065"/>
                <a:gd name="connsiteX19" fmla="*/ 1886368 w 5220000"/>
                <a:gd name="connsiteY19" fmla="*/ 2864065 h 2864065"/>
                <a:gd name="connsiteX20" fmla="*/ 1216339 w 5220000"/>
                <a:gd name="connsiteY20" fmla="*/ 2864065 h 2864065"/>
                <a:gd name="connsiteX21" fmla="*/ 264897 w 5220000"/>
                <a:gd name="connsiteY21" fmla="*/ 2864065 h 2864065"/>
                <a:gd name="connsiteX22" fmla="*/ 0 w 5220000"/>
                <a:gd name="connsiteY22" fmla="*/ 2599168 h 2864065"/>
                <a:gd name="connsiteX23" fmla="*/ 0 w 5220000"/>
                <a:gd name="connsiteY23" fmla="*/ 2015600 h 2864065"/>
                <a:gd name="connsiteX24" fmla="*/ 0 w 5220000"/>
                <a:gd name="connsiteY24" fmla="*/ 1502061 h 2864065"/>
                <a:gd name="connsiteX25" fmla="*/ 0 w 5220000"/>
                <a:gd name="connsiteY25" fmla="*/ 988521 h 2864065"/>
                <a:gd name="connsiteX26" fmla="*/ 0 w 5220000"/>
                <a:gd name="connsiteY26" fmla="*/ 264897 h 286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2864065" fill="none" extrusionOk="0">
                  <a:moveTo>
                    <a:pt x="0" y="264897"/>
                  </a:moveTo>
                  <a:cubicBezTo>
                    <a:pt x="-13931" y="86398"/>
                    <a:pt x="123412" y="11849"/>
                    <a:pt x="264897" y="0"/>
                  </a:cubicBezTo>
                  <a:cubicBezTo>
                    <a:pt x="375045" y="10714"/>
                    <a:pt x="574147" y="2636"/>
                    <a:pt x="794220" y="0"/>
                  </a:cubicBezTo>
                  <a:cubicBezTo>
                    <a:pt x="1014293" y="-2636"/>
                    <a:pt x="1193430" y="29772"/>
                    <a:pt x="1511152" y="0"/>
                  </a:cubicBezTo>
                  <a:cubicBezTo>
                    <a:pt x="1828874" y="-29772"/>
                    <a:pt x="1972334" y="-10411"/>
                    <a:pt x="2134279" y="0"/>
                  </a:cubicBezTo>
                  <a:cubicBezTo>
                    <a:pt x="2296224" y="10411"/>
                    <a:pt x="2591845" y="-25434"/>
                    <a:pt x="2898113" y="0"/>
                  </a:cubicBezTo>
                  <a:cubicBezTo>
                    <a:pt x="3204381" y="25434"/>
                    <a:pt x="3381945" y="-8530"/>
                    <a:pt x="3568142" y="0"/>
                  </a:cubicBezTo>
                  <a:cubicBezTo>
                    <a:pt x="3754339" y="8530"/>
                    <a:pt x="3973477" y="5751"/>
                    <a:pt x="4331976" y="0"/>
                  </a:cubicBezTo>
                  <a:cubicBezTo>
                    <a:pt x="4690475" y="-5751"/>
                    <a:pt x="4657285" y="-11535"/>
                    <a:pt x="4955103" y="0"/>
                  </a:cubicBezTo>
                  <a:cubicBezTo>
                    <a:pt x="5090927" y="13618"/>
                    <a:pt x="5238067" y="100849"/>
                    <a:pt x="5220000" y="264897"/>
                  </a:cubicBezTo>
                  <a:cubicBezTo>
                    <a:pt x="5227802" y="487619"/>
                    <a:pt x="5223087" y="593040"/>
                    <a:pt x="5220000" y="871807"/>
                  </a:cubicBezTo>
                  <a:cubicBezTo>
                    <a:pt x="5216914" y="1150574"/>
                    <a:pt x="5235137" y="1280103"/>
                    <a:pt x="5220000" y="1385347"/>
                  </a:cubicBezTo>
                  <a:cubicBezTo>
                    <a:pt x="5204863" y="1490591"/>
                    <a:pt x="5198703" y="1837887"/>
                    <a:pt x="5220000" y="1968915"/>
                  </a:cubicBezTo>
                  <a:cubicBezTo>
                    <a:pt x="5241297" y="2099943"/>
                    <a:pt x="5196394" y="2426411"/>
                    <a:pt x="5220000" y="2599168"/>
                  </a:cubicBezTo>
                  <a:cubicBezTo>
                    <a:pt x="5222634" y="2742838"/>
                    <a:pt x="5114285" y="2853469"/>
                    <a:pt x="4955103" y="2864065"/>
                  </a:cubicBezTo>
                  <a:cubicBezTo>
                    <a:pt x="4716467" y="2886229"/>
                    <a:pt x="4503129" y="2834434"/>
                    <a:pt x="4331976" y="2864065"/>
                  </a:cubicBezTo>
                  <a:cubicBezTo>
                    <a:pt x="4160823" y="2893696"/>
                    <a:pt x="3972227" y="2871293"/>
                    <a:pt x="3661946" y="2864065"/>
                  </a:cubicBezTo>
                  <a:cubicBezTo>
                    <a:pt x="3351665" y="2856838"/>
                    <a:pt x="3268854" y="2867123"/>
                    <a:pt x="3085721" y="2864065"/>
                  </a:cubicBezTo>
                  <a:cubicBezTo>
                    <a:pt x="2902588" y="2861007"/>
                    <a:pt x="2687070" y="2878301"/>
                    <a:pt x="2509496" y="2864065"/>
                  </a:cubicBezTo>
                  <a:cubicBezTo>
                    <a:pt x="2331923" y="2849829"/>
                    <a:pt x="2173575" y="2837497"/>
                    <a:pt x="1886368" y="2864065"/>
                  </a:cubicBezTo>
                  <a:cubicBezTo>
                    <a:pt x="1599161" y="2890633"/>
                    <a:pt x="1392792" y="2863189"/>
                    <a:pt x="1216339" y="2864065"/>
                  </a:cubicBezTo>
                  <a:cubicBezTo>
                    <a:pt x="1039886" y="2864941"/>
                    <a:pt x="588003" y="2878551"/>
                    <a:pt x="264897" y="2864065"/>
                  </a:cubicBezTo>
                  <a:cubicBezTo>
                    <a:pt x="128286" y="2866555"/>
                    <a:pt x="11601" y="2767008"/>
                    <a:pt x="0" y="2599168"/>
                  </a:cubicBezTo>
                  <a:cubicBezTo>
                    <a:pt x="11663" y="2347815"/>
                    <a:pt x="4315" y="2166350"/>
                    <a:pt x="0" y="2015600"/>
                  </a:cubicBezTo>
                  <a:cubicBezTo>
                    <a:pt x="-4315" y="1864850"/>
                    <a:pt x="525" y="1725811"/>
                    <a:pt x="0" y="1502061"/>
                  </a:cubicBezTo>
                  <a:cubicBezTo>
                    <a:pt x="-525" y="1278311"/>
                    <a:pt x="17905" y="1187737"/>
                    <a:pt x="0" y="988521"/>
                  </a:cubicBezTo>
                  <a:cubicBezTo>
                    <a:pt x="-17905" y="789305"/>
                    <a:pt x="-21681" y="519150"/>
                    <a:pt x="0" y="264897"/>
                  </a:cubicBezTo>
                  <a:close/>
                </a:path>
                <a:path w="5220000" h="2864065" stroke="0" extrusionOk="0">
                  <a:moveTo>
                    <a:pt x="0" y="264897"/>
                  </a:moveTo>
                  <a:cubicBezTo>
                    <a:pt x="-2848" y="116483"/>
                    <a:pt x="104847" y="-9188"/>
                    <a:pt x="264897" y="0"/>
                  </a:cubicBezTo>
                  <a:cubicBezTo>
                    <a:pt x="421595" y="-9735"/>
                    <a:pt x="644028" y="-23947"/>
                    <a:pt x="888024" y="0"/>
                  </a:cubicBezTo>
                  <a:cubicBezTo>
                    <a:pt x="1132020" y="23947"/>
                    <a:pt x="1366515" y="18939"/>
                    <a:pt x="1511152" y="0"/>
                  </a:cubicBezTo>
                  <a:cubicBezTo>
                    <a:pt x="1655789" y="-18939"/>
                    <a:pt x="1911357" y="-2581"/>
                    <a:pt x="2181181" y="0"/>
                  </a:cubicBezTo>
                  <a:cubicBezTo>
                    <a:pt x="2451005" y="2581"/>
                    <a:pt x="2499538" y="-17957"/>
                    <a:pt x="2804309" y="0"/>
                  </a:cubicBezTo>
                  <a:cubicBezTo>
                    <a:pt x="3109080" y="17957"/>
                    <a:pt x="3329094" y="15728"/>
                    <a:pt x="3568142" y="0"/>
                  </a:cubicBezTo>
                  <a:cubicBezTo>
                    <a:pt x="3807190" y="-15728"/>
                    <a:pt x="4061407" y="21964"/>
                    <a:pt x="4285074" y="0"/>
                  </a:cubicBezTo>
                  <a:cubicBezTo>
                    <a:pt x="4508741" y="-21964"/>
                    <a:pt x="4698106" y="-4524"/>
                    <a:pt x="4955103" y="0"/>
                  </a:cubicBezTo>
                  <a:cubicBezTo>
                    <a:pt x="5106225" y="2388"/>
                    <a:pt x="5208142" y="111259"/>
                    <a:pt x="5220000" y="264897"/>
                  </a:cubicBezTo>
                  <a:cubicBezTo>
                    <a:pt x="5234296" y="498901"/>
                    <a:pt x="5239048" y="553599"/>
                    <a:pt x="5220000" y="801779"/>
                  </a:cubicBezTo>
                  <a:cubicBezTo>
                    <a:pt x="5200952" y="1049959"/>
                    <a:pt x="5190054" y="1215458"/>
                    <a:pt x="5220000" y="1432033"/>
                  </a:cubicBezTo>
                  <a:cubicBezTo>
                    <a:pt x="5249946" y="1648608"/>
                    <a:pt x="5244995" y="1724399"/>
                    <a:pt x="5220000" y="2015600"/>
                  </a:cubicBezTo>
                  <a:cubicBezTo>
                    <a:pt x="5195005" y="2306801"/>
                    <a:pt x="5216004" y="2413628"/>
                    <a:pt x="5220000" y="2599168"/>
                  </a:cubicBezTo>
                  <a:cubicBezTo>
                    <a:pt x="5231060" y="2768459"/>
                    <a:pt x="5101322" y="2836621"/>
                    <a:pt x="4955103" y="2864065"/>
                  </a:cubicBezTo>
                  <a:cubicBezTo>
                    <a:pt x="4669072" y="2829091"/>
                    <a:pt x="4473437" y="2860797"/>
                    <a:pt x="4238172" y="2864065"/>
                  </a:cubicBezTo>
                  <a:cubicBezTo>
                    <a:pt x="4002907" y="2867333"/>
                    <a:pt x="3938699" y="2877111"/>
                    <a:pt x="3661946" y="2864065"/>
                  </a:cubicBezTo>
                  <a:cubicBezTo>
                    <a:pt x="3385193" y="2851019"/>
                    <a:pt x="3165032" y="2874949"/>
                    <a:pt x="2991917" y="2864065"/>
                  </a:cubicBezTo>
                  <a:cubicBezTo>
                    <a:pt x="2818802" y="2853181"/>
                    <a:pt x="2511809" y="2895649"/>
                    <a:pt x="2321887" y="2864065"/>
                  </a:cubicBezTo>
                  <a:cubicBezTo>
                    <a:pt x="2131965" y="2832482"/>
                    <a:pt x="2033598" y="2845933"/>
                    <a:pt x="1792564" y="2864065"/>
                  </a:cubicBezTo>
                  <a:cubicBezTo>
                    <a:pt x="1551530" y="2882197"/>
                    <a:pt x="1375781" y="2884424"/>
                    <a:pt x="1263241" y="2864065"/>
                  </a:cubicBezTo>
                  <a:cubicBezTo>
                    <a:pt x="1150701" y="2843706"/>
                    <a:pt x="697592" y="2902759"/>
                    <a:pt x="264897" y="2864065"/>
                  </a:cubicBezTo>
                  <a:cubicBezTo>
                    <a:pt x="102592" y="2842338"/>
                    <a:pt x="35389" y="2738661"/>
                    <a:pt x="0" y="2599168"/>
                  </a:cubicBezTo>
                  <a:cubicBezTo>
                    <a:pt x="22178" y="2443238"/>
                    <a:pt x="26124" y="2247918"/>
                    <a:pt x="0" y="1968915"/>
                  </a:cubicBezTo>
                  <a:cubicBezTo>
                    <a:pt x="-26124" y="1689912"/>
                    <a:pt x="25699" y="1536647"/>
                    <a:pt x="0" y="1385347"/>
                  </a:cubicBezTo>
                  <a:cubicBezTo>
                    <a:pt x="-25699" y="1234047"/>
                    <a:pt x="10639" y="1014243"/>
                    <a:pt x="0" y="848465"/>
                  </a:cubicBezTo>
                  <a:cubicBezTo>
                    <a:pt x="-10639" y="682687"/>
                    <a:pt x="-22936" y="481410"/>
                    <a:pt x="0" y="26489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(387 ÷ 9) x 34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7822110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617925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 (387 ÷ 9) x 34 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4084876" y="1617925"/>
            <a:ext cx="78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43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 x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4084876" y="2137530"/>
            <a:ext cx="1083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1,462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3753440" y="2137530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6066829" y="2799313"/>
            <a:ext cx="5467773" cy="3364207"/>
            <a:chOff x="6032104" y="2579393"/>
            <a:chExt cx="5467773" cy="336420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2616357"/>
              <a:ext cx="5220000" cy="3327243"/>
            </a:xfrm>
            <a:custGeom>
              <a:avLst/>
              <a:gdLst>
                <a:gd name="connsiteX0" fmla="*/ 0 w 5220000"/>
                <a:gd name="connsiteY0" fmla="*/ 307737 h 3327243"/>
                <a:gd name="connsiteX1" fmla="*/ 307737 w 5220000"/>
                <a:gd name="connsiteY1" fmla="*/ 0 h 3327243"/>
                <a:gd name="connsiteX2" fmla="*/ 919481 w 5220000"/>
                <a:gd name="connsiteY2" fmla="*/ 0 h 3327243"/>
                <a:gd name="connsiteX3" fmla="*/ 1577271 w 5220000"/>
                <a:gd name="connsiteY3" fmla="*/ 0 h 3327243"/>
                <a:gd name="connsiteX4" fmla="*/ 2281105 w 5220000"/>
                <a:gd name="connsiteY4" fmla="*/ 0 h 3327243"/>
                <a:gd name="connsiteX5" fmla="*/ 2800759 w 5220000"/>
                <a:gd name="connsiteY5" fmla="*/ 0 h 3327243"/>
                <a:gd name="connsiteX6" fmla="*/ 3504594 w 5220000"/>
                <a:gd name="connsiteY6" fmla="*/ 0 h 3327243"/>
                <a:gd name="connsiteX7" fmla="*/ 4024247 w 5220000"/>
                <a:gd name="connsiteY7" fmla="*/ 0 h 3327243"/>
                <a:gd name="connsiteX8" fmla="*/ 4912263 w 5220000"/>
                <a:gd name="connsiteY8" fmla="*/ 0 h 3327243"/>
                <a:gd name="connsiteX9" fmla="*/ 5220000 w 5220000"/>
                <a:gd name="connsiteY9" fmla="*/ 307737 h 3327243"/>
                <a:gd name="connsiteX10" fmla="*/ 5220000 w 5220000"/>
                <a:gd name="connsiteY10" fmla="*/ 904326 h 3327243"/>
                <a:gd name="connsiteX11" fmla="*/ 5220000 w 5220000"/>
                <a:gd name="connsiteY11" fmla="*/ 1636504 h 3327243"/>
                <a:gd name="connsiteX12" fmla="*/ 5220000 w 5220000"/>
                <a:gd name="connsiteY12" fmla="*/ 2314446 h 3327243"/>
                <a:gd name="connsiteX13" fmla="*/ 5220000 w 5220000"/>
                <a:gd name="connsiteY13" fmla="*/ 3019506 h 3327243"/>
                <a:gd name="connsiteX14" fmla="*/ 4912263 w 5220000"/>
                <a:gd name="connsiteY14" fmla="*/ 3327243 h 3327243"/>
                <a:gd name="connsiteX15" fmla="*/ 4346564 w 5220000"/>
                <a:gd name="connsiteY15" fmla="*/ 3327243 h 3327243"/>
                <a:gd name="connsiteX16" fmla="*/ 3734820 w 5220000"/>
                <a:gd name="connsiteY16" fmla="*/ 3327243 h 3327243"/>
                <a:gd name="connsiteX17" fmla="*/ 3169121 w 5220000"/>
                <a:gd name="connsiteY17" fmla="*/ 3327243 h 3327243"/>
                <a:gd name="connsiteX18" fmla="*/ 2511332 w 5220000"/>
                <a:gd name="connsiteY18" fmla="*/ 3327243 h 3327243"/>
                <a:gd name="connsiteX19" fmla="*/ 1807497 w 5220000"/>
                <a:gd name="connsiteY19" fmla="*/ 3327243 h 3327243"/>
                <a:gd name="connsiteX20" fmla="*/ 1195753 w 5220000"/>
                <a:gd name="connsiteY20" fmla="*/ 3327243 h 3327243"/>
                <a:gd name="connsiteX21" fmla="*/ 307737 w 5220000"/>
                <a:gd name="connsiteY21" fmla="*/ 3327243 h 3327243"/>
                <a:gd name="connsiteX22" fmla="*/ 0 w 5220000"/>
                <a:gd name="connsiteY22" fmla="*/ 3019506 h 3327243"/>
                <a:gd name="connsiteX23" fmla="*/ 0 w 5220000"/>
                <a:gd name="connsiteY23" fmla="*/ 2395799 h 3327243"/>
                <a:gd name="connsiteX24" fmla="*/ 0 w 5220000"/>
                <a:gd name="connsiteY24" fmla="*/ 1744975 h 3327243"/>
                <a:gd name="connsiteX25" fmla="*/ 0 w 5220000"/>
                <a:gd name="connsiteY25" fmla="*/ 1012797 h 3327243"/>
                <a:gd name="connsiteX26" fmla="*/ 0 w 5220000"/>
                <a:gd name="connsiteY26" fmla="*/ 307737 h 3327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327243" fill="none" extrusionOk="0">
                  <a:moveTo>
                    <a:pt x="0" y="307737"/>
                  </a:moveTo>
                  <a:cubicBezTo>
                    <a:pt x="-22786" y="161994"/>
                    <a:pt x="171916" y="3192"/>
                    <a:pt x="307737" y="0"/>
                  </a:cubicBezTo>
                  <a:cubicBezTo>
                    <a:pt x="456639" y="19811"/>
                    <a:pt x="709887" y="10450"/>
                    <a:pt x="919481" y="0"/>
                  </a:cubicBezTo>
                  <a:cubicBezTo>
                    <a:pt x="1129075" y="-10450"/>
                    <a:pt x="1354033" y="24824"/>
                    <a:pt x="1577271" y="0"/>
                  </a:cubicBezTo>
                  <a:cubicBezTo>
                    <a:pt x="1800509" y="-24824"/>
                    <a:pt x="2054275" y="-12950"/>
                    <a:pt x="2281105" y="0"/>
                  </a:cubicBezTo>
                  <a:cubicBezTo>
                    <a:pt x="2507935" y="12950"/>
                    <a:pt x="2689987" y="6004"/>
                    <a:pt x="2800759" y="0"/>
                  </a:cubicBezTo>
                  <a:cubicBezTo>
                    <a:pt x="2911531" y="-6004"/>
                    <a:pt x="3233392" y="-24123"/>
                    <a:pt x="3504594" y="0"/>
                  </a:cubicBezTo>
                  <a:cubicBezTo>
                    <a:pt x="3775796" y="24123"/>
                    <a:pt x="3843326" y="3200"/>
                    <a:pt x="4024247" y="0"/>
                  </a:cubicBezTo>
                  <a:cubicBezTo>
                    <a:pt x="4205168" y="-3200"/>
                    <a:pt x="4525414" y="2756"/>
                    <a:pt x="4912263" y="0"/>
                  </a:cubicBezTo>
                  <a:cubicBezTo>
                    <a:pt x="5078579" y="-4307"/>
                    <a:pt x="5239296" y="124382"/>
                    <a:pt x="5220000" y="307737"/>
                  </a:cubicBezTo>
                  <a:cubicBezTo>
                    <a:pt x="5247043" y="539204"/>
                    <a:pt x="5235902" y="646070"/>
                    <a:pt x="5220000" y="904326"/>
                  </a:cubicBezTo>
                  <a:cubicBezTo>
                    <a:pt x="5204098" y="1162582"/>
                    <a:pt x="5240924" y="1353992"/>
                    <a:pt x="5220000" y="1636504"/>
                  </a:cubicBezTo>
                  <a:cubicBezTo>
                    <a:pt x="5199076" y="1919016"/>
                    <a:pt x="5192800" y="2135258"/>
                    <a:pt x="5220000" y="2314446"/>
                  </a:cubicBezTo>
                  <a:cubicBezTo>
                    <a:pt x="5247200" y="2493634"/>
                    <a:pt x="5221075" y="2723170"/>
                    <a:pt x="5220000" y="3019506"/>
                  </a:cubicBezTo>
                  <a:cubicBezTo>
                    <a:pt x="5194283" y="3201713"/>
                    <a:pt x="5064170" y="3355546"/>
                    <a:pt x="4912263" y="3327243"/>
                  </a:cubicBezTo>
                  <a:cubicBezTo>
                    <a:pt x="4775283" y="3314862"/>
                    <a:pt x="4522894" y="3325369"/>
                    <a:pt x="4346564" y="3327243"/>
                  </a:cubicBezTo>
                  <a:cubicBezTo>
                    <a:pt x="4170234" y="3329117"/>
                    <a:pt x="3955970" y="3329649"/>
                    <a:pt x="3734820" y="3327243"/>
                  </a:cubicBezTo>
                  <a:cubicBezTo>
                    <a:pt x="3513670" y="3324837"/>
                    <a:pt x="3294767" y="3336709"/>
                    <a:pt x="3169121" y="3327243"/>
                  </a:cubicBezTo>
                  <a:cubicBezTo>
                    <a:pt x="3043475" y="3317777"/>
                    <a:pt x="2673266" y="3337803"/>
                    <a:pt x="2511332" y="3327243"/>
                  </a:cubicBezTo>
                  <a:cubicBezTo>
                    <a:pt x="2349398" y="3316683"/>
                    <a:pt x="2045268" y="3294178"/>
                    <a:pt x="1807497" y="3327243"/>
                  </a:cubicBezTo>
                  <a:cubicBezTo>
                    <a:pt x="1569726" y="3360308"/>
                    <a:pt x="1320669" y="3320202"/>
                    <a:pt x="1195753" y="3327243"/>
                  </a:cubicBezTo>
                  <a:cubicBezTo>
                    <a:pt x="1070837" y="3334284"/>
                    <a:pt x="663220" y="3311643"/>
                    <a:pt x="307737" y="3327243"/>
                  </a:cubicBezTo>
                  <a:cubicBezTo>
                    <a:pt x="132255" y="3346727"/>
                    <a:pt x="-2786" y="3202912"/>
                    <a:pt x="0" y="3019506"/>
                  </a:cubicBezTo>
                  <a:cubicBezTo>
                    <a:pt x="-23609" y="2859952"/>
                    <a:pt x="-1697" y="2577828"/>
                    <a:pt x="0" y="2395799"/>
                  </a:cubicBezTo>
                  <a:cubicBezTo>
                    <a:pt x="1697" y="2213770"/>
                    <a:pt x="23605" y="2037975"/>
                    <a:pt x="0" y="1744975"/>
                  </a:cubicBezTo>
                  <a:cubicBezTo>
                    <a:pt x="-23605" y="1451975"/>
                    <a:pt x="22628" y="1378688"/>
                    <a:pt x="0" y="1012797"/>
                  </a:cubicBezTo>
                  <a:cubicBezTo>
                    <a:pt x="-22628" y="646906"/>
                    <a:pt x="1893" y="470898"/>
                    <a:pt x="0" y="307737"/>
                  </a:cubicBezTo>
                  <a:close/>
                </a:path>
                <a:path w="5220000" h="3327243" stroke="0" extrusionOk="0">
                  <a:moveTo>
                    <a:pt x="0" y="307737"/>
                  </a:moveTo>
                  <a:cubicBezTo>
                    <a:pt x="8708" y="132172"/>
                    <a:pt x="142473" y="-908"/>
                    <a:pt x="307737" y="0"/>
                  </a:cubicBezTo>
                  <a:cubicBezTo>
                    <a:pt x="532895" y="-14927"/>
                    <a:pt x="820989" y="-31784"/>
                    <a:pt x="1011572" y="0"/>
                  </a:cubicBezTo>
                  <a:cubicBezTo>
                    <a:pt x="1202155" y="31784"/>
                    <a:pt x="1424217" y="17179"/>
                    <a:pt x="1761452" y="0"/>
                  </a:cubicBezTo>
                  <a:cubicBezTo>
                    <a:pt x="2098687" y="-17179"/>
                    <a:pt x="2144114" y="32106"/>
                    <a:pt x="2419241" y="0"/>
                  </a:cubicBezTo>
                  <a:cubicBezTo>
                    <a:pt x="2694368" y="-32106"/>
                    <a:pt x="2824042" y="32950"/>
                    <a:pt x="3169121" y="0"/>
                  </a:cubicBezTo>
                  <a:cubicBezTo>
                    <a:pt x="3514200" y="-32950"/>
                    <a:pt x="3600269" y="17963"/>
                    <a:pt x="3734820" y="0"/>
                  </a:cubicBezTo>
                  <a:cubicBezTo>
                    <a:pt x="3869371" y="-17963"/>
                    <a:pt x="4208968" y="15646"/>
                    <a:pt x="4346564" y="0"/>
                  </a:cubicBezTo>
                  <a:cubicBezTo>
                    <a:pt x="4484160" y="-15646"/>
                    <a:pt x="4741687" y="3539"/>
                    <a:pt x="4912263" y="0"/>
                  </a:cubicBezTo>
                  <a:cubicBezTo>
                    <a:pt x="5060344" y="15882"/>
                    <a:pt x="5198840" y="142685"/>
                    <a:pt x="5220000" y="307737"/>
                  </a:cubicBezTo>
                  <a:cubicBezTo>
                    <a:pt x="5236984" y="599310"/>
                    <a:pt x="5205428" y="774737"/>
                    <a:pt x="5220000" y="1039915"/>
                  </a:cubicBezTo>
                  <a:cubicBezTo>
                    <a:pt x="5234572" y="1305093"/>
                    <a:pt x="5193344" y="1467870"/>
                    <a:pt x="5220000" y="1690739"/>
                  </a:cubicBezTo>
                  <a:cubicBezTo>
                    <a:pt x="5246656" y="1913608"/>
                    <a:pt x="5202400" y="2122247"/>
                    <a:pt x="5220000" y="2395799"/>
                  </a:cubicBezTo>
                  <a:cubicBezTo>
                    <a:pt x="5237600" y="2669351"/>
                    <a:pt x="5228983" y="2786508"/>
                    <a:pt x="5220000" y="3019506"/>
                  </a:cubicBezTo>
                  <a:cubicBezTo>
                    <a:pt x="5221299" y="3160255"/>
                    <a:pt x="5089188" y="3348890"/>
                    <a:pt x="4912263" y="3327243"/>
                  </a:cubicBezTo>
                  <a:cubicBezTo>
                    <a:pt x="4761300" y="3294918"/>
                    <a:pt x="4410985" y="3331453"/>
                    <a:pt x="4162383" y="3327243"/>
                  </a:cubicBezTo>
                  <a:cubicBezTo>
                    <a:pt x="3913781" y="3323033"/>
                    <a:pt x="3647949" y="3341731"/>
                    <a:pt x="3412503" y="3327243"/>
                  </a:cubicBezTo>
                  <a:cubicBezTo>
                    <a:pt x="3177057" y="3312755"/>
                    <a:pt x="2960852" y="3311194"/>
                    <a:pt x="2708668" y="3327243"/>
                  </a:cubicBezTo>
                  <a:cubicBezTo>
                    <a:pt x="2456484" y="3343292"/>
                    <a:pt x="2267255" y="3306483"/>
                    <a:pt x="2096924" y="3327243"/>
                  </a:cubicBezTo>
                  <a:cubicBezTo>
                    <a:pt x="1926593" y="3348003"/>
                    <a:pt x="1660293" y="3328729"/>
                    <a:pt x="1439135" y="3327243"/>
                  </a:cubicBezTo>
                  <a:cubicBezTo>
                    <a:pt x="1217977" y="3325757"/>
                    <a:pt x="1141814" y="3338317"/>
                    <a:pt x="919481" y="3327243"/>
                  </a:cubicBezTo>
                  <a:cubicBezTo>
                    <a:pt x="697148" y="3316169"/>
                    <a:pt x="550715" y="3314351"/>
                    <a:pt x="307737" y="3327243"/>
                  </a:cubicBezTo>
                  <a:cubicBezTo>
                    <a:pt x="153717" y="3328614"/>
                    <a:pt x="-3805" y="3188573"/>
                    <a:pt x="0" y="3019506"/>
                  </a:cubicBezTo>
                  <a:cubicBezTo>
                    <a:pt x="-13915" y="2741867"/>
                    <a:pt x="29691" y="2597052"/>
                    <a:pt x="0" y="2422917"/>
                  </a:cubicBezTo>
                  <a:cubicBezTo>
                    <a:pt x="-29691" y="2248782"/>
                    <a:pt x="-2821" y="1960854"/>
                    <a:pt x="0" y="1744975"/>
                  </a:cubicBezTo>
                  <a:cubicBezTo>
                    <a:pt x="2821" y="1529096"/>
                    <a:pt x="-3910" y="1325492"/>
                    <a:pt x="0" y="1067032"/>
                  </a:cubicBezTo>
                  <a:cubicBezTo>
                    <a:pt x="3910" y="808572"/>
                    <a:pt x="28319" y="607494"/>
                    <a:pt x="0" y="30773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104" y="2579393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4712688" y="1617925"/>
            <a:ext cx="7802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34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1656021" y="3356296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หาผลหาร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387</a:t>
            </a:r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÷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602751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42" y="1642325"/>
            <a:ext cx="2309495" cy="101355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2075425" y="2056730"/>
            <a:ext cx="11725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7200391" y="2854585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หาผลคูณ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43</a:t>
            </a:r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34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58095"/>
            <a:ext cx="764325" cy="830997"/>
            <a:chOff x="112439" y="85809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5809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7B99EB15-9C35-4CA8-9C16-B12937317676}"/>
              </a:ext>
            </a:extLst>
          </p:cNvPr>
          <p:cNvSpPr txBox="1"/>
          <p:nvPr/>
        </p:nvSpPr>
        <p:spPr>
          <a:xfrm>
            <a:off x="1259030" y="4307275"/>
            <a:ext cx="478158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D6C71FC-D0A2-4FF8-97FF-1EED76E076A3}"/>
              </a:ext>
            </a:extLst>
          </p:cNvPr>
          <p:cNvSpPr txBox="1"/>
          <p:nvPr/>
        </p:nvSpPr>
        <p:spPr>
          <a:xfrm>
            <a:off x="2605038" y="4129512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23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CCF6B0-7D3B-4076-860A-06DF30DF433A}"/>
              </a:ext>
            </a:extLst>
          </p:cNvPr>
          <p:cNvSpPr txBox="1"/>
          <p:nvPr/>
        </p:nvSpPr>
        <p:spPr>
          <a:xfrm>
            <a:off x="2075425" y="4129512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th-TH" sz="23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AD974E-B07F-45CD-BA10-CDD5DA329C52}"/>
              </a:ext>
            </a:extLst>
          </p:cNvPr>
          <p:cNvGrpSpPr/>
          <p:nvPr/>
        </p:nvGrpSpPr>
        <p:grpSpPr>
          <a:xfrm>
            <a:off x="1588494" y="4303221"/>
            <a:ext cx="1698870" cy="480122"/>
            <a:chOff x="2460109" y="4209510"/>
            <a:chExt cx="1698870" cy="480122"/>
          </a:xfrm>
        </p:grpSpPr>
        <p:pic>
          <p:nvPicPr>
            <p:cNvPr id="12" name="หารยาว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5F9AAA0-DED9-46E0-887A-4C11AA556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604"/>
            <a:stretch/>
          </p:blipFill>
          <p:spPr>
            <a:xfrm>
              <a:off x="2460109" y="4209510"/>
              <a:ext cx="1658821" cy="480122"/>
            </a:xfrm>
            <a:prstGeom prst="rect">
              <a:avLst/>
            </a:prstGeom>
          </p:spPr>
        </p:pic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03AE719-E083-40F7-80E5-D25D9649ABD3}"/>
                </a:ext>
              </a:extLst>
            </p:cNvPr>
            <p:cNvGrpSpPr/>
            <p:nvPr/>
          </p:nvGrpSpPr>
          <p:grpSpPr>
            <a:xfrm>
              <a:off x="2593527" y="4213564"/>
              <a:ext cx="1565452" cy="446276"/>
              <a:chOff x="2823274" y="2090006"/>
              <a:chExt cx="1565452" cy="446276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2D25466-06A9-420A-B915-B5058EF86B5A}"/>
                  </a:ext>
                </a:extLst>
              </p:cNvPr>
              <p:cNvSpPr txBox="1"/>
              <p:nvPr/>
            </p:nvSpPr>
            <p:spPr>
              <a:xfrm>
                <a:off x="3372000" y="2090006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F1F02D3-5FF5-4E9C-AD93-AE299EBE0212}"/>
                  </a:ext>
                </a:extLst>
              </p:cNvPr>
              <p:cNvSpPr txBox="1"/>
              <p:nvPr/>
            </p:nvSpPr>
            <p:spPr>
              <a:xfrm>
                <a:off x="2823274" y="2090006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184F476-A3B4-408A-9018-743105EB8BAC}"/>
                  </a:ext>
                </a:extLst>
              </p:cNvPr>
              <p:cNvSpPr txBox="1"/>
              <p:nvPr/>
            </p:nvSpPr>
            <p:spPr>
              <a:xfrm>
                <a:off x="3920726" y="2090006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BAB58B03-0F9E-45DC-BA9F-F0F170E4722C}"/>
              </a:ext>
            </a:extLst>
          </p:cNvPr>
          <p:cNvSpPr txBox="1"/>
          <p:nvPr/>
        </p:nvSpPr>
        <p:spPr>
          <a:xfrm>
            <a:off x="2270638" y="4843631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8C8B7C3-5BF6-46F9-85CF-B90765604CF9}"/>
              </a:ext>
            </a:extLst>
          </p:cNvPr>
          <p:cNvSpPr txBox="1"/>
          <p:nvPr/>
        </p:nvSpPr>
        <p:spPr>
          <a:xfrm>
            <a:off x="2819364" y="4843631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14435A5-592B-4E67-9001-41E1638AE4A3}"/>
              </a:ext>
            </a:extLst>
          </p:cNvPr>
          <p:cNvGrpSpPr/>
          <p:nvPr/>
        </p:nvGrpSpPr>
        <p:grpSpPr>
          <a:xfrm>
            <a:off x="1563851" y="4843631"/>
            <a:ext cx="1683464" cy="463024"/>
            <a:chOff x="2665213" y="2778762"/>
            <a:chExt cx="1683464" cy="463024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D259D3E-F343-4B69-95D0-86776E154ECC}"/>
                </a:ext>
              </a:extLst>
            </p:cNvPr>
            <p:cNvSpPr txBox="1"/>
            <p:nvPr/>
          </p:nvSpPr>
          <p:spPr>
            <a:xfrm>
              <a:off x="2823274" y="2778762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 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FB9F371-6AEB-4EED-A95D-CC465741DB91}"/>
                </a:ext>
              </a:extLst>
            </p:cNvPr>
            <p:cNvGrpSpPr/>
            <p:nvPr/>
          </p:nvGrpSpPr>
          <p:grpSpPr>
            <a:xfrm>
              <a:off x="2665213" y="3190106"/>
              <a:ext cx="1683464" cy="51680"/>
              <a:chOff x="5951018" y="4396223"/>
              <a:chExt cx="144982" cy="65633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407014D-46D6-4F06-963F-086A43FB6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2968CDC-3D86-4CF8-A60B-3A2450D04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61856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4" name="หลักหน่วย">
            <a:extLst>
              <a:ext uri="{FF2B5EF4-FFF2-40B4-BE49-F238E27FC236}">
                <a16:creationId xmlns:a16="http://schemas.microsoft.com/office/drawing/2014/main" id="{6300B1E2-6692-4929-AEA7-ACA8554C8B1B}"/>
              </a:ext>
            </a:extLst>
          </p:cNvPr>
          <p:cNvSpPr/>
          <p:nvPr/>
        </p:nvSpPr>
        <p:spPr>
          <a:xfrm rot="5400000">
            <a:off x="9408952" y="3897659"/>
            <a:ext cx="842849" cy="307237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8" name="หลักหน่วย">
            <a:extLst>
              <a:ext uri="{FF2B5EF4-FFF2-40B4-BE49-F238E27FC236}">
                <a16:creationId xmlns:a16="http://schemas.microsoft.com/office/drawing/2014/main" id="{6FC1ED7F-736F-4697-BB48-A922C6B6464F}"/>
              </a:ext>
            </a:extLst>
          </p:cNvPr>
          <p:cNvSpPr/>
          <p:nvPr/>
        </p:nvSpPr>
        <p:spPr>
          <a:xfrm rot="1927039">
            <a:off x="8944104" y="3897955"/>
            <a:ext cx="1116112" cy="307237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28" name="ตัวตั้งหลักสิบ">
            <a:extLst>
              <a:ext uri="{FF2B5EF4-FFF2-40B4-BE49-F238E27FC236}">
                <a16:creationId xmlns:a16="http://schemas.microsoft.com/office/drawing/2014/main" id="{453DF98F-E9F4-4B80-BC3D-5A9F47112539}"/>
              </a:ext>
            </a:extLst>
          </p:cNvPr>
          <p:cNvSpPr/>
          <p:nvPr/>
        </p:nvSpPr>
        <p:spPr>
          <a:xfrm rot="19496635">
            <a:off x="8952530" y="3862839"/>
            <a:ext cx="1120679" cy="352610"/>
          </a:xfrm>
          <a:prstGeom prst="roundRect">
            <a:avLst>
              <a:gd name="adj" fmla="val 50000"/>
            </a:avLst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9" name="ตัวตั้งหลักสิบ">
            <a:extLst>
              <a:ext uri="{FF2B5EF4-FFF2-40B4-BE49-F238E27FC236}">
                <a16:creationId xmlns:a16="http://schemas.microsoft.com/office/drawing/2014/main" id="{F0E0DE84-1419-4B75-8955-856CF1B24711}"/>
              </a:ext>
            </a:extLst>
          </p:cNvPr>
          <p:cNvSpPr/>
          <p:nvPr/>
        </p:nvSpPr>
        <p:spPr>
          <a:xfrm rot="16200000">
            <a:off x="8758177" y="3867734"/>
            <a:ext cx="838536" cy="352610"/>
          </a:xfrm>
          <a:prstGeom prst="roundRect">
            <a:avLst>
              <a:gd name="adj" fmla="val 50000"/>
            </a:avLst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AE06F5E-DA09-4B19-9807-F0278A355DC0}"/>
              </a:ext>
            </a:extLst>
          </p:cNvPr>
          <p:cNvSpPr txBox="1"/>
          <p:nvPr/>
        </p:nvSpPr>
        <p:spPr>
          <a:xfrm>
            <a:off x="9644893" y="4484495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F01788B-0520-4E4E-838C-550AED719AA6}"/>
              </a:ext>
            </a:extLst>
          </p:cNvPr>
          <p:cNvSpPr txBox="1"/>
          <p:nvPr/>
        </p:nvSpPr>
        <p:spPr>
          <a:xfrm>
            <a:off x="8993258" y="4484495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A2018A-3D36-4D61-8289-E1A5A70EDCE3}"/>
              </a:ext>
            </a:extLst>
          </p:cNvPr>
          <p:cNvGrpSpPr/>
          <p:nvPr/>
        </p:nvGrpSpPr>
        <p:grpSpPr>
          <a:xfrm>
            <a:off x="8993258" y="3595469"/>
            <a:ext cx="1386586" cy="890789"/>
            <a:chOff x="8993258" y="3595469"/>
            <a:chExt cx="1386586" cy="890789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48CBBF7-482B-4327-8EEE-107EA35B5EC3}"/>
                </a:ext>
              </a:extLst>
            </p:cNvPr>
            <p:cNvSpPr txBox="1"/>
            <p:nvPr/>
          </p:nvSpPr>
          <p:spPr>
            <a:xfrm>
              <a:off x="9963813" y="3861882"/>
              <a:ext cx="41603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2D77B7-24BB-4ADA-8D72-872E447716E9}"/>
                </a:ext>
              </a:extLst>
            </p:cNvPr>
            <p:cNvGrpSpPr/>
            <p:nvPr/>
          </p:nvGrpSpPr>
          <p:grpSpPr>
            <a:xfrm>
              <a:off x="8993258" y="3595469"/>
              <a:ext cx="1064270" cy="890789"/>
              <a:chOff x="8617338" y="3605629"/>
              <a:chExt cx="1064270" cy="890789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2EB81D7-53BE-4DD6-B005-D18B5DFD1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7608" y="4442808"/>
                <a:ext cx="104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7A410DD-AE0D-4323-A5C8-6897D2A2B54E}"/>
                  </a:ext>
                </a:extLst>
              </p:cNvPr>
              <p:cNvGrpSpPr/>
              <p:nvPr/>
            </p:nvGrpSpPr>
            <p:grpSpPr>
              <a:xfrm>
                <a:off x="8617338" y="3605629"/>
                <a:ext cx="1011635" cy="890789"/>
                <a:chOff x="8617338" y="3605629"/>
                <a:chExt cx="1011635" cy="890789"/>
              </a:xfrm>
            </p:grpSpPr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0F16607F-8095-460B-90C1-C76B3BC3AB33}"/>
                    </a:ext>
                  </a:extLst>
                </p:cNvPr>
                <p:cNvSpPr txBox="1"/>
                <p:nvPr/>
              </p:nvSpPr>
              <p:spPr>
                <a:xfrm>
                  <a:off x="9268973" y="4050142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4</a:t>
                  </a:r>
                </a:p>
              </p:txBody>
            </p:sp>
            <p:sp>
              <p:nvSpPr>
                <p:cNvPr id="129" name="หน่วย1">
                  <a:extLst>
                    <a:ext uri="{FF2B5EF4-FFF2-40B4-BE49-F238E27FC236}">
                      <a16:creationId xmlns:a16="http://schemas.microsoft.com/office/drawing/2014/main" id="{4C9AEBE8-5EC7-4624-93C9-23B09728A4DA}"/>
                    </a:ext>
                  </a:extLst>
                </p:cNvPr>
                <p:cNvSpPr txBox="1"/>
                <p:nvPr/>
              </p:nvSpPr>
              <p:spPr>
                <a:xfrm>
                  <a:off x="9268973" y="3605629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3</a:t>
                  </a:r>
                </a:p>
              </p:txBody>
            </p:sp>
            <p:sp>
              <p:nvSpPr>
                <p:cNvPr id="130" name="สิบ1">
                  <a:extLst>
                    <a:ext uri="{FF2B5EF4-FFF2-40B4-BE49-F238E27FC236}">
                      <a16:creationId xmlns:a16="http://schemas.microsoft.com/office/drawing/2014/main" id="{E0B15332-E8DE-4469-8C6F-B5C33D3B8C34}"/>
                    </a:ext>
                  </a:extLst>
                </p:cNvPr>
                <p:cNvSpPr txBox="1"/>
                <p:nvPr/>
              </p:nvSpPr>
              <p:spPr>
                <a:xfrm>
                  <a:off x="8617338" y="3605629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4</a:t>
                  </a: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904A576C-0427-4B0E-A298-5C194BFCC165}"/>
                    </a:ext>
                  </a:extLst>
                </p:cNvPr>
                <p:cNvSpPr txBox="1"/>
                <p:nvPr/>
              </p:nvSpPr>
              <p:spPr>
                <a:xfrm>
                  <a:off x="8617338" y="4050142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3</a:t>
                  </a:r>
                </a:p>
              </p:txBody>
            </p:sp>
          </p:grpSp>
        </p:grp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C8D11663-177B-48C8-9014-DFB371E8D43E}"/>
              </a:ext>
            </a:extLst>
          </p:cNvPr>
          <p:cNvSpPr txBox="1"/>
          <p:nvPr/>
        </p:nvSpPr>
        <p:spPr>
          <a:xfrm>
            <a:off x="8993258" y="492900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389F3E26-86A7-435F-9133-4CB4F01000FC}"/>
              </a:ext>
            </a:extLst>
          </p:cNvPr>
          <p:cNvSpPr txBox="1"/>
          <p:nvPr/>
        </p:nvSpPr>
        <p:spPr>
          <a:xfrm>
            <a:off x="8341623" y="492900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263DEB-287E-4207-9187-407D8620D5D7}"/>
              </a:ext>
            </a:extLst>
          </p:cNvPr>
          <p:cNvGrpSpPr/>
          <p:nvPr/>
        </p:nvGrpSpPr>
        <p:grpSpPr>
          <a:xfrm>
            <a:off x="7663489" y="5373520"/>
            <a:ext cx="2358038" cy="446276"/>
            <a:chOff x="7663489" y="5373520"/>
            <a:chExt cx="2358038" cy="446276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A0768EE-62D1-4626-82EA-CE33124FD92D}"/>
                </a:ext>
              </a:extLst>
            </p:cNvPr>
            <p:cNvGrpSpPr/>
            <p:nvPr/>
          </p:nvGrpSpPr>
          <p:grpSpPr>
            <a:xfrm flipV="1">
              <a:off x="7663489" y="5759906"/>
              <a:ext cx="2358038" cy="59789"/>
              <a:chOff x="4669653" y="4600942"/>
              <a:chExt cx="3090015" cy="54678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B63CCD4-9D30-41F1-BB40-0BB7F1532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00942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2FA197E-BDFC-4A58-8885-D7A7CE30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55620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1BCF158-8763-4B68-BB93-39FD9161B7AE}"/>
                </a:ext>
              </a:extLst>
            </p:cNvPr>
            <p:cNvSpPr txBox="1"/>
            <p:nvPr/>
          </p:nvSpPr>
          <p:spPr>
            <a:xfrm>
              <a:off x="9644893" y="5373520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1B31D12B-04F7-412E-8D30-E981DF07C500}"/>
              </a:ext>
            </a:extLst>
          </p:cNvPr>
          <p:cNvSpPr txBox="1"/>
          <p:nvPr/>
        </p:nvSpPr>
        <p:spPr>
          <a:xfrm>
            <a:off x="8993258" y="5373520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5F3E662-B2D9-4568-AB31-6CEF352609D0}"/>
              </a:ext>
            </a:extLst>
          </p:cNvPr>
          <p:cNvSpPr txBox="1"/>
          <p:nvPr/>
        </p:nvSpPr>
        <p:spPr>
          <a:xfrm>
            <a:off x="8341623" y="5373520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29FEC73-CD0A-411B-A972-F86B76B9ABAF}"/>
              </a:ext>
            </a:extLst>
          </p:cNvPr>
          <p:cNvGrpSpPr/>
          <p:nvPr/>
        </p:nvGrpSpPr>
        <p:grpSpPr>
          <a:xfrm>
            <a:off x="7663489" y="4929008"/>
            <a:ext cx="2358039" cy="446276"/>
            <a:chOff x="7663489" y="4929008"/>
            <a:chExt cx="2358039" cy="446276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0C8995F-938B-4F71-AA1B-02C039B38432}"/>
                </a:ext>
              </a:extLst>
            </p:cNvPr>
            <p:cNvSpPr txBox="1"/>
            <p:nvPr/>
          </p:nvSpPr>
          <p:spPr>
            <a:xfrm>
              <a:off x="9644893" y="4929008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endPara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07929AE-9F50-4840-9B28-594BDF1AFE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3489" y="5314555"/>
              <a:ext cx="23580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3AA61B3B-11DC-4A28-8BFA-7B31FE7E1843}"/>
              </a:ext>
            </a:extLst>
          </p:cNvPr>
          <p:cNvSpPr txBox="1"/>
          <p:nvPr/>
        </p:nvSpPr>
        <p:spPr>
          <a:xfrm>
            <a:off x="9869845" y="4685355"/>
            <a:ext cx="4160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C4F9B1E-94F9-4C64-A8F3-49F9C96ED469}"/>
              </a:ext>
            </a:extLst>
          </p:cNvPr>
          <p:cNvSpPr txBox="1"/>
          <p:nvPr/>
        </p:nvSpPr>
        <p:spPr>
          <a:xfrm>
            <a:off x="8990566" y="3325470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7BF3A12-D4C9-4E7A-A7E3-07C3AED24D91}"/>
              </a:ext>
            </a:extLst>
          </p:cNvPr>
          <p:cNvSpPr/>
          <p:nvPr/>
        </p:nvSpPr>
        <p:spPr>
          <a:xfrm>
            <a:off x="3680187" y="4004123"/>
            <a:ext cx="1994123" cy="1947652"/>
          </a:xfrm>
          <a:prstGeom prst="roundRect">
            <a:avLst>
              <a:gd name="adj" fmla="val 89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49C29CA-B39E-4070-A542-325131935409}"/>
              </a:ext>
            </a:extLst>
          </p:cNvPr>
          <p:cNvSpPr txBox="1"/>
          <p:nvPr/>
        </p:nvSpPr>
        <p:spPr>
          <a:xfrm>
            <a:off x="4338100" y="4307275"/>
            <a:ext cx="7318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23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23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D4B06A-9531-4C79-A47F-69485B8F13CE}"/>
              </a:ext>
            </a:extLst>
          </p:cNvPr>
          <p:cNvGrpSpPr/>
          <p:nvPr/>
        </p:nvGrpSpPr>
        <p:grpSpPr>
          <a:xfrm>
            <a:off x="4338100" y="4666053"/>
            <a:ext cx="731869" cy="446276"/>
            <a:chOff x="4338100" y="4533973"/>
            <a:chExt cx="731869" cy="446276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CA308B43-6B3B-4EB6-A276-9E75E7E5BBC8}"/>
                </a:ext>
              </a:extLst>
            </p:cNvPr>
            <p:cNvSpPr txBox="1"/>
            <p:nvPr/>
          </p:nvSpPr>
          <p:spPr>
            <a:xfrm>
              <a:off x="4338100" y="4533973"/>
              <a:ext cx="731869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  6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4C1060B7-2003-4C8E-8A2B-A52262979728}"/>
                </a:ext>
              </a:extLst>
            </p:cNvPr>
            <p:cNvCxnSpPr>
              <a:cxnSpLocks/>
            </p:cNvCxnSpPr>
            <p:nvPr/>
          </p:nvCxnSpPr>
          <p:spPr>
            <a:xfrm>
              <a:off x="4419878" y="4918899"/>
              <a:ext cx="63272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6088FC-0F03-4F68-8B55-1C259C42C6CA}"/>
              </a:ext>
            </a:extLst>
          </p:cNvPr>
          <p:cNvGrpSpPr/>
          <p:nvPr/>
        </p:nvGrpSpPr>
        <p:grpSpPr>
          <a:xfrm>
            <a:off x="4419878" y="5124991"/>
            <a:ext cx="727261" cy="449222"/>
            <a:chOff x="4338100" y="4778538"/>
            <a:chExt cx="727261" cy="449222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4383743-4F53-4428-9BC6-8C434BD57697}"/>
                </a:ext>
              </a:extLst>
            </p:cNvPr>
            <p:cNvSpPr txBox="1"/>
            <p:nvPr/>
          </p:nvSpPr>
          <p:spPr>
            <a:xfrm>
              <a:off x="4597361" y="4778538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537B709E-824C-4F27-BED1-1371FAEBB630}"/>
                </a:ext>
              </a:extLst>
            </p:cNvPr>
            <p:cNvGrpSpPr/>
            <p:nvPr/>
          </p:nvGrpSpPr>
          <p:grpSpPr>
            <a:xfrm>
              <a:off x="4338100" y="5176520"/>
              <a:ext cx="643854" cy="51240"/>
              <a:chOff x="5951018" y="4396223"/>
              <a:chExt cx="144982" cy="93419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D0B47E-2D56-45E0-A1C1-2D6E0E301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1EBAF51-85AB-419F-B0F7-E41F34CED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89642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614383BB-0684-47F6-8A91-5ADB730C7B16}"/>
              </a:ext>
            </a:extLst>
          </p:cNvPr>
          <p:cNvSpPr txBox="1"/>
          <p:nvPr/>
        </p:nvSpPr>
        <p:spPr>
          <a:xfrm>
            <a:off x="4896613" y="4465927"/>
            <a:ext cx="2714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7AF4395-F243-43F7-AADB-B729870C3584}"/>
              </a:ext>
            </a:extLst>
          </p:cNvPr>
          <p:cNvSpPr txBox="1"/>
          <p:nvPr/>
        </p:nvSpPr>
        <p:spPr>
          <a:xfrm>
            <a:off x="7663489" y="492900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8A7F625-B4D5-4D4A-B6CB-BE05B8FB1835}"/>
              </a:ext>
            </a:extLst>
          </p:cNvPr>
          <p:cNvSpPr txBox="1"/>
          <p:nvPr/>
        </p:nvSpPr>
        <p:spPr>
          <a:xfrm>
            <a:off x="7663489" y="5373520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B6EF87F-5653-420B-8016-D6DDC668CBEB}"/>
              </a:ext>
            </a:extLst>
          </p:cNvPr>
          <p:cNvSpPr txBox="1"/>
          <p:nvPr/>
        </p:nvSpPr>
        <p:spPr>
          <a:xfrm>
            <a:off x="8341623" y="4085020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549BAA5-56DA-44BC-B2D6-3EC789B0CA27}"/>
              </a:ext>
            </a:extLst>
          </p:cNvPr>
          <p:cNvSpPr txBox="1"/>
          <p:nvPr/>
        </p:nvSpPr>
        <p:spPr>
          <a:xfrm>
            <a:off x="1064461" y="2652204"/>
            <a:ext cx="406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(387 ÷ 9) x 34 = 1,462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62AC6E7-B87E-479A-A924-5642ADC8085A}"/>
              </a:ext>
            </a:extLst>
          </p:cNvPr>
          <p:cNvSpPr txBox="1"/>
          <p:nvPr/>
        </p:nvSpPr>
        <p:spPr>
          <a:xfrm>
            <a:off x="8341623" y="4484495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7936555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64" grpId="0"/>
      <p:bldP spid="84" grpId="0"/>
      <p:bldP spid="85" grpId="0"/>
      <p:bldP spid="86" grpId="0"/>
      <p:bldP spid="116" grpId="0"/>
      <p:bldP spid="117" grpId="0"/>
      <p:bldP spid="124" grpId="0" animBg="1"/>
      <p:bldP spid="124" grpId="1" animBg="1"/>
      <p:bldP spid="158" grpId="0" animBg="1"/>
      <p:bldP spid="158" grpId="1" animBg="1"/>
      <p:bldP spid="128" grpId="0" animBg="1"/>
      <p:bldP spid="128" grpId="1" animBg="1"/>
      <p:bldP spid="159" grpId="0" animBg="1"/>
      <p:bldP spid="132" grpId="0"/>
      <p:bldP spid="133" grpId="0"/>
      <p:bldP spid="136" grpId="0"/>
      <p:bldP spid="137" grpId="0"/>
      <p:bldP spid="143" grpId="0"/>
      <p:bldP spid="144" grpId="0"/>
      <p:bldP spid="146" grpId="0"/>
      <p:bldP spid="147" grpId="0"/>
      <p:bldP spid="147" grpId="1"/>
      <p:bldP spid="148" grpId="0"/>
      <p:bldP spid="157" grpId="0"/>
      <p:bldP spid="162" grpId="0"/>
      <p:bldP spid="163" grpId="0"/>
      <p:bldP spid="164" grpId="0"/>
      <p:bldP spid="91" grpId="0"/>
      <p:bldP spid="9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253515"/>
            <a:ext cx="5447080" cy="2898790"/>
            <a:chOff x="449910" y="2901515"/>
            <a:chExt cx="5447080" cy="289879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5220000" cy="2864065"/>
            </a:xfrm>
            <a:custGeom>
              <a:avLst/>
              <a:gdLst>
                <a:gd name="connsiteX0" fmla="*/ 0 w 5220000"/>
                <a:gd name="connsiteY0" fmla="*/ 264897 h 2864065"/>
                <a:gd name="connsiteX1" fmla="*/ 264897 w 5220000"/>
                <a:gd name="connsiteY1" fmla="*/ 0 h 2864065"/>
                <a:gd name="connsiteX2" fmla="*/ 794220 w 5220000"/>
                <a:gd name="connsiteY2" fmla="*/ 0 h 2864065"/>
                <a:gd name="connsiteX3" fmla="*/ 1511152 w 5220000"/>
                <a:gd name="connsiteY3" fmla="*/ 0 h 2864065"/>
                <a:gd name="connsiteX4" fmla="*/ 2134279 w 5220000"/>
                <a:gd name="connsiteY4" fmla="*/ 0 h 2864065"/>
                <a:gd name="connsiteX5" fmla="*/ 2898113 w 5220000"/>
                <a:gd name="connsiteY5" fmla="*/ 0 h 2864065"/>
                <a:gd name="connsiteX6" fmla="*/ 3568142 w 5220000"/>
                <a:gd name="connsiteY6" fmla="*/ 0 h 2864065"/>
                <a:gd name="connsiteX7" fmla="*/ 4331976 w 5220000"/>
                <a:gd name="connsiteY7" fmla="*/ 0 h 2864065"/>
                <a:gd name="connsiteX8" fmla="*/ 4955103 w 5220000"/>
                <a:gd name="connsiteY8" fmla="*/ 0 h 2864065"/>
                <a:gd name="connsiteX9" fmla="*/ 5220000 w 5220000"/>
                <a:gd name="connsiteY9" fmla="*/ 264897 h 2864065"/>
                <a:gd name="connsiteX10" fmla="*/ 5220000 w 5220000"/>
                <a:gd name="connsiteY10" fmla="*/ 871807 h 2864065"/>
                <a:gd name="connsiteX11" fmla="*/ 5220000 w 5220000"/>
                <a:gd name="connsiteY11" fmla="*/ 1385347 h 2864065"/>
                <a:gd name="connsiteX12" fmla="*/ 5220000 w 5220000"/>
                <a:gd name="connsiteY12" fmla="*/ 1968915 h 2864065"/>
                <a:gd name="connsiteX13" fmla="*/ 5220000 w 5220000"/>
                <a:gd name="connsiteY13" fmla="*/ 2599168 h 2864065"/>
                <a:gd name="connsiteX14" fmla="*/ 4955103 w 5220000"/>
                <a:gd name="connsiteY14" fmla="*/ 2864065 h 2864065"/>
                <a:gd name="connsiteX15" fmla="*/ 4331976 w 5220000"/>
                <a:gd name="connsiteY15" fmla="*/ 2864065 h 2864065"/>
                <a:gd name="connsiteX16" fmla="*/ 3661946 w 5220000"/>
                <a:gd name="connsiteY16" fmla="*/ 2864065 h 2864065"/>
                <a:gd name="connsiteX17" fmla="*/ 3085721 w 5220000"/>
                <a:gd name="connsiteY17" fmla="*/ 2864065 h 2864065"/>
                <a:gd name="connsiteX18" fmla="*/ 2509496 w 5220000"/>
                <a:gd name="connsiteY18" fmla="*/ 2864065 h 2864065"/>
                <a:gd name="connsiteX19" fmla="*/ 1886368 w 5220000"/>
                <a:gd name="connsiteY19" fmla="*/ 2864065 h 2864065"/>
                <a:gd name="connsiteX20" fmla="*/ 1216339 w 5220000"/>
                <a:gd name="connsiteY20" fmla="*/ 2864065 h 2864065"/>
                <a:gd name="connsiteX21" fmla="*/ 264897 w 5220000"/>
                <a:gd name="connsiteY21" fmla="*/ 2864065 h 2864065"/>
                <a:gd name="connsiteX22" fmla="*/ 0 w 5220000"/>
                <a:gd name="connsiteY22" fmla="*/ 2599168 h 2864065"/>
                <a:gd name="connsiteX23" fmla="*/ 0 w 5220000"/>
                <a:gd name="connsiteY23" fmla="*/ 2015600 h 2864065"/>
                <a:gd name="connsiteX24" fmla="*/ 0 w 5220000"/>
                <a:gd name="connsiteY24" fmla="*/ 1502061 h 2864065"/>
                <a:gd name="connsiteX25" fmla="*/ 0 w 5220000"/>
                <a:gd name="connsiteY25" fmla="*/ 988521 h 2864065"/>
                <a:gd name="connsiteX26" fmla="*/ 0 w 5220000"/>
                <a:gd name="connsiteY26" fmla="*/ 264897 h 286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2864065" fill="none" extrusionOk="0">
                  <a:moveTo>
                    <a:pt x="0" y="264897"/>
                  </a:moveTo>
                  <a:cubicBezTo>
                    <a:pt x="-13931" y="86398"/>
                    <a:pt x="123412" y="11849"/>
                    <a:pt x="264897" y="0"/>
                  </a:cubicBezTo>
                  <a:cubicBezTo>
                    <a:pt x="375045" y="10714"/>
                    <a:pt x="574147" y="2636"/>
                    <a:pt x="794220" y="0"/>
                  </a:cubicBezTo>
                  <a:cubicBezTo>
                    <a:pt x="1014293" y="-2636"/>
                    <a:pt x="1193430" y="29772"/>
                    <a:pt x="1511152" y="0"/>
                  </a:cubicBezTo>
                  <a:cubicBezTo>
                    <a:pt x="1828874" y="-29772"/>
                    <a:pt x="1972334" y="-10411"/>
                    <a:pt x="2134279" y="0"/>
                  </a:cubicBezTo>
                  <a:cubicBezTo>
                    <a:pt x="2296224" y="10411"/>
                    <a:pt x="2591845" y="-25434"/>
                    <a:pt x="2898113" y="0"/>
                  </a:cubicBezTo>
                  <a:cubicBezTo>
                    <a:pt x="3204381" y="25434"/>
                    <a:pt x="3381945" y="-8530"/>
                    <a:pt x="3568142" y="0"/>
                  </a:cubicBezTo>
                  <a:cubicBezTo>
                    <a:pt x="3754339" y="8530"/>
                    <a:pt x="3973477" y="5751"/>
                    <a:pt x="4331976" y="0"/>
                  </a:cubicBezTo>
                  <a:cubicBezTo>
                    <a:pt x="4690475" y="-5751"/>
                    <a:pt x="4657285" y="-11535"/>
                    <a:pt x="4955103" y="0"/>
                  </a:cubicBezTo>
                  <a:cubicBezTo>
                    <a:pt x="5090927" y="13618"/>
                    <a:pt x="5238067" y="100849"/>
                    <a:pt x="5220000" y="264897"/>
                  </a:cubicBezTo>
                  <a:cubicBezTo>
                    <a:pt x="5227802" y="487619"/>
                    <a:pt x="5223087" y="593040"/>
                    <a:pt x="5220000" y="871807"/>
                  </a:cubicBezTo>
                  <a:cubicBezTo>
                    <a:pt x="5216914" y="1150574"/>
                    <a:pt x="5235137" y="1280103"/>
                    <a:pt x="5220000" y="1385347"/>
                  </a:cubicBezTo>
                  <a:cubicBezTo>
                    <a:pt x="5204863" y="1490591"/>
                    <a:pt x="5198703" y="1837887"/>
                    <a:pt x="5220000" y="1968915"/>
                  </a:cubicBezTo>
                  <a:cubicBezTo>
                    <a:pt x="5241297" y="2099943"/>
                    <a:pt x="5196394" y="2426411"/>
                    <a:pt x="5220000" y="2599168"/>
                  </a:cubicBezTo>
                  <a:cubicBezTo>
                    <a:pt x="5222634" y="2742838"/>
                    <a:pt x="5114285" y="2853469"/>
                    <a:pt x="4955103" y="2864065"/>
                  </a:cubicBezTo>
                  <a:cubicBezTo>
                    <a:pt x="4716467" y="2886229"/>
                    <a:pt x="4503129" y="2834434"/>
                    <a:pt x="4331976" y="2864065"/>
                  </a:cubicBezTo>
                  <a:cubicBezTo>
                    <a:pt x="4160823" y="2893696"/>
                    <a:pt x="3972227" y="2871293"/>
                    <a:pt x="3661946" y="2864065"/>
                  </a:cubicBezTo>
                  <a:cubicBezTo>
                    <a:pt x="3351665" y="2856838"/>
                    <a:pt x="3268854" y="2867123"/>
                    <a:pt x="3085721" y="2864065"/>
                  </a:cubicBezTo>
                  <a:cubicBezTo>
                    <a:pt x="2902588" y="2861007"/>
                    <a:pt x="2687070" y="2878301"/>
                    <a:pt x="2509496" y="2864065"/>
                  </a:cubicBezTo>
                  <a:cubicBezTo>
                    <a:pt x="2331923" y="2849829"/>
                    <a:pt x="2173575" y="2837497"/>
                    <a:pt x="1886368" y="2864065"/>
                  </a:cubicBezTo>
                  <a:cubicBezTo>
                    <a:pt x="1599161" y="2890633"/>
                    <a:pt x="1392792" y="2863189"/>
                    <a:pt x="1216339" y="2864065"/>
                  </a:cubicBezTo>
                  <a:cubicBezTo>
                    <a:pt x="1039886" y="2864941"/>
                    <a:pt x="588003" y="2878551"/>
                    <a:pt x="264897" y="2864065"/>
                  </a:cubicBezTo>
                  <a:cubicBezTo>
                    <a:pt x="128286" y="2866555"/>
                    <a:pt x="11601" y="2767008"/>
                    <a:pt x="0" y="2599168"/>
                  </a:cubicBezTo>
                  <a:cubicBezTo>
                    <a:pt x="11663" y="2347815"/>
                    <a:pt x="4315" y="2166350"/>
                    <a:pt x="0" y="2015600"/>
                  </a:cubicBezTo>
                  <a:cubicBezTo>
                    <a:pt x="-4315" y="1864850"/>
                    <a:pt x="525" y="1725811"/>
                    <a:pt x="0" y="1502061"/>
                  </a:cubicBezTo>
                  <a:cubicBezTo>
                    <a:pt x="-525" y="1278311"/>
                    <a:pt x="17905" y="1187737"/>
                    <a:pt x="0" y="988521"/>
                  </a:cubicBezTo>
                  <a:cubicBezTo>
                    <a:pt x="-17905" y="789305"/>
                    <a:pt x="-21681" y="519150"/>
                    <a:pt x="0" y="264897"/>
                  </a:cubicBezTo>
                  <a:close/>
                </a:path>
                <a:path w="5220000" h="2864065" stroke="0" extrusionOk="0">
                  <a:moveTo>
                    <a:pt x="0" y="264897"/>
                  </a:moveTo>
                  <a:cubicBezTo>
                    <a:pt x="-2848" y="116483"/>
                    <a:pt x="104847" y="-9188"/>
                    <a:pt x="264897" y="0"/>
                  </a:cubicBezTo>
                  <a:cubicBezTo>
                    <a:pt x="421595" y="-9735"/>
                    <a:pt x="644028" y="-23947"/>
                    <a:pt x="888024" y="0"/>
                  </a:cubicBezTo>
                  <a:cubicBezTo>
                    <a:pt x="1132020" y="23947"/>
                    <a:pt x="1366515" y="18939"/>
                    <a:pt x="1511152" y="0"/>
                  </a:cubicBezTo>
                  <a:cubicBezTo>
                    <a:pt x="1655789" y="-18939"/>
                    <a:pt x="1911357" y="-2581"/>
                    <a:pt x="2181181" y="0"/>
                  </a:cubicBezTo>
                  <a:cubicBezTo>
                    <a:pt x="2451005" y="2581"/>
                    <a:pt x="2499538" y="-17957"/>
                    <a:pt x="2804309" y="0"/>
                  </a:cubicBezTo>
                  <a:cubicBezTo>
                    <a:pt x="3109080" y="17957"/>
                    <a:pt x="3329094" y="15728"/>
                    <a:pt x="3568142" y="0"/>
                  </a:cubicBezTo>
                  <a:cubicBezTo>
                    <a:pt x="3807190" y="-15728"/>
                    <a:pt x="4061407" y="21964"/>
                    <a:pt x="4285074" y="0"/>
                  </a:cubicBezTo>
                  <a:cubicBezTo>
                    <a:pt x="4508741" y="-21964"/>
                    <a:pt x="4698106" y="-4524"/>
                    <a:pt x="4955103" y="0"/>
                  </a:cubicBezTo>
                  <a:cubicBezTo>
                    <a:pt x="5106225" y="2388"/>
                    <a:pt x="5208142" y="111259"/>
                    <a:pt x="5220000" y="264897"/>
                  </a:cubicBezTo>
                  <a:cubicBezTo>
                    <a:pt x="5234296" y="498901"/>
                    <a:pt x="5239048" y="553599"/>
                    <a:pt x="5220000" y="801779"/>
                  </a:cubicBezTo>
                  <a:cubicBezTo>
                    <a:pt x="5200952" y="1049959"/>
                    <a:pt x="5190054" y="1215458"/>
                    <a:pt x="5220000" y="1432033"/>
                  </a:cubicBezTo>
                  <a:cubicBezTo>
                    <a:pt x="5249946" y="1648608"/>
                    <a:pt x="5244995" y="1724399"/>
                    <a:pt x="5220000" y="2015600"/>
                  </a:cubicBezTo>
                  <a:cubicBezTo>
                    <a:pt x="5195005" y="2306801"/>
                    <a:pt x="5216004" y="2413628"/>
                    <a:pt x="5220000" y="2599168"/>
                  </a:cubicBezTo>
                  <a:cubicBezTo>
                    <a:pt x="5231060" y="2768459"/>
                    <a:pt x="5101322" y="2836621"/>
                    <a:pt x="4955103" y="2864065"/>
                  </a:cubicBezTo>
                  <a:cubicBezTo>
                    <a:pt x="4669072" y="2829091"/>
                    <a:pt x="4473437" y="2860797"/>
                    <a:pt x="4238172" y="2864065"/>
                  </a:cubicBezTo>
                  <a:cubicBezTo>
                    <a:pt x="4002907" y="2867333"/>
                    <a:pt x="3938699" y="2877111"/>
                    <a:pt x="3661946" y="2864065"/>
                  </a:cubicBezTo>
                  <a:cubicBezTo>
                    <a:pt x="3385193" y="2851019"/>
                    <a:pt x="3165032" y="2874949"/>
                    <a:pt x="2991917" y="2864065"/>
                  </a:cubicBezTo>
                  <a:cubicBezTo>
                    <a:pt x="2818802" y="2853181"/>
                    <a:pt x="2511809" y="2895649"/>
                    <a:pt x="2321887" y="2864065"/>
                  </a:cubicBezTo>
                  <a:cubicBezTo>
                    <a:pt x="2131965" y="2832482"/>
                    <a:pt x="2033598" y="2845933"/>
                    <a:pt x="1792564" y="2864065"/>
                  </a:cubicBezTo>
                  <a:cubicBezTo>
                    <a:pt x="1551530" y="2882197"/>
                    <a:pt x="1375781" y="2884424"/>
                    <a:pt x="1263241" y="2864065"/>
                  </a:cubicBezTo>
                  <a:cubicBezTo>
                    <a:pt x="1150701" y="2843706"/>
                    <a:pt x="697592" y="2902759"/>
                    <a:pt x="264897" y="2864065"/>
                  </a:cubicBezTo>
                  <a:cubicBezTo>
                    <a:pt x="102592" y="2842338"/>
                    <a:pt x="35389" y="2738661"/>
                    <a:pt x="0" y="2599168"/>
                  </a:cubicBezTo>
                  <a:cubicBezTo>
                    <a:pt x="22178" y="2443238"/>
                    <a:pt x="26124" y="2247918"/>
                    <a:pt x="0" y="1968915"/>
                  </a:cubicBezTo>
                  <a:cubicBezTo>
                    <a:pt x="-26124" y="1689912"/>
                    <a:pt x="25699" y="1536647"/>
                    <a:pt x="0" y="1385347"/>
                  </a:cubicBezTo>
                  <a:cubicBezTo>
                    <a:pt x="-25699" y="1234047"/>
                    <a:pt x="10639" y="1014243"/>
                    <a:pt x="0" y="848465"/>
                  </a:cubicBezTo>
                  <a:cubicBezTo>
                    <a:pt x="-10639" y="682687"/>
                    <a:pt x="-22936" y="481410"/>
                    <a:pt x="0" y="26489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85,790 - (949 x 9) 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8111480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617925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85,790 - (949 x 9)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4545123" y="1617925"/>
            <a:ext cx="1620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85,790 - 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4545123" y="2137530"/>
            <a:ext cx="1083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77,249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4302080" y="2137530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6066829" y="3185812"/>
            <a:ext cx="5467773" cy="2977708"/>
            <a:chOff x="6032104" y="2965892"/>
            <a:chExt cx="5467773" cy="2977708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3068320"/>
              <a:ext cx="5220000" cy="2875280"/>
            </a:xfrm>
            <a:custGeom>
              <a:avLst/>
              <a:gdLst>
                <a:gd name="connsiteX0" fmla="*/ 0 w 5220000"/>
                <a:gd name="connsiteY0" fmla="*/ 265935 h 2875280"/>
                <a:gd name="connsiteX1" fmla="*/ 265935 w 5220000"/>
                <a:gd name="connsiteY1" fmla="*/ 0 h 2875280"/>
                <a:gd name="connsiteX2" fmla="*/ 888787 w 5220000"/>
                <a:gd name="connsiteY2" fmla="*/ 0 h 2875280"/>
                <a:gd name="connsiteX3" fmla="*/ 1558519 w 5220000"/>
                <a:gd name="connsiteY3" fmla="*/ 0 h 2875280"/>
                <a:gd name="connsiteX4" fmla="*/ 2275134 w 5220000"/>
                <a:gd name="connsiteY4" fmla="*/ 0 h 2875280"/>
                <a:gd name="connsiteX5" fmla="*/ 2804223 w 5220000"/>
                <a:gd name="connsiteY5" fmla="*/ 0 h 2875280"/>
                <a:gd name="connsiteX6" fmla="*/ 3520837 w 5220000"/>
                <a:gd name="connsiteY6" fmla="*/ 0 h 2875280"/>
                <a:gd name="connsiteX7" fmla="*/ 4049926 w 5220000"/>
                <a:gd name="connsiteY7" fmla="*/ 0 h 2875280"/>
                <a:gd name="connsiteX8" fmla="*/ 4954065 w 5220000"/>
                <a:gd name="connsiteY8" fmla="*/ 0 h 2875280"/>
                <a:gd name="connsiteX9" fmla="*/ 5220000 w 5220000"/>
                <a:gd name="connsiteY9" fmla="*/ 265935 h 2875280"/>
                <a:gd name="connsiteX10" fmla="*/ 5220000 w 5220000"/>
                <a:gd name="connsiteY10" fmla="*/ 781485 h 2875280"/>
                <a:gd name="connsiteX11" fmla="*/ 5220000 w 5220000"/>
                <a:gd name="connsiteY11" fmla="*/ 1414206 h 2875280"/>
                <a:gd name="connsiteX12" fmla="*/ 5220000 w 5220000"/>
                <a:gd name="connsiteY12" fmla="*/ 2000058 h 2875280"/>
                <a:gd name="connsiteX13" fmla="*/ 5220000 w 5220000"/>
                <a:gd name="connsiteY13" fmla="*/ 2609345 h 2875280"/>
                <a:gd name="connsiteX14" fmla="*/ 4954065 w 5220000"/>
                <a:gd name="connsiteY14" fmla="*/ 2875280 h 2875280"/>
                <a:gd name="connsiteX15" fmla="*/ 4378095 w 5220000"/>
                <a:gd name="connsiteY15" fmla="*/ 2875280 h 2875280"/>
                <a:gd name="connsiteX16" fmla="*/ 3755243 w 5220000"/>
                <a:gd name="connsiteY16" fmla="*/ 2875280 h 2875280"/>
                <a:gd name="connsiteX17" fmla="*/ 3179273 w 5220000"/>
                <a:gd name="connsiteY17" fmla="*/ 2875280 h 2875280"/>
                <a:gd name="connsiteX18" fmla="*/ 2509540 w 5220000"/>
                <a:gd name="connsiteY18" fmla="*/ 2875280 h 2875280"/>
                <a:gd name="connsiteX19" fmla="*/ 1792926 w 5220000"/>
                <a:gd name="connsiteY19" fmla="*/ 2875280 h 2875280"/>
                <a:gd name="connsiteX20" fmla="*/ 1170074 w 5220000"/>
                <a:gd name="connsiteY20" fmla="*/ 2875280 h 2875280"/>
                <a:gd name="connsiteX21" fmla="*/ 265935 w 5220000"/>
                <a:gd name="connsiteY21" fmla="*/ 2875280 h 2875280"/>
                <a:gd name="connsiteX22" fmla="*/ 0 w 5220000"/>
                <a:gd name="connsiteY22" fmla="*/ 2609345 h 2875280"/>
                <a:gd name="connsiteX23" fmla="*/ 0 w 5220000"/>
                <a:gd name="connsiteY23" fmla="*/ 2070361 h 2875280"/>
                <a:gd name="connsiteX24" fmla="*/ 0 w 5220000"/>
                <a:gd name="connsiteY24" fmla="*/ 1507942 h 2875280"/>
                <a:gd name="connsiteX25" fmla="*/ 0 w 5220000"/>
                <a:gd name="connsiteY25" fmla="*/ 875222 h 2875280"/>
                <a:gd name="connsiteX26" fmla="*/ 0 w 5220000"/>
                <a:gd name="connsiteY26" fmla="*/ 265935 h 287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2875280" fill="none" extrusionOk="0">
                  <a:moveTo>
                    <a:pt x="0" y="265935"/>
                  </a:moveTo>
                  <a:cubicBezTo>
                    <a:pt x="-20848" y="141218"/>
                    <a:pt x="139293" y="1891"/>
                    <a:pt x="265935" y="0"/>
                  </a:cubicBezTo>
                  <a:cubicBezTo>
                    <a:pt x="482018" y="-4840"/>
                    <a:pt x="762652" y="3204"/>
                    <a:pt x="888787" y="0"/>
                  </a:cubicBezTo>
                  <a:cubicBezTo>
                    <a:pt x="1014922" y="-3204"/>
                    <a:pt x="1317844" y="-1472"/>
                    <a:pt x="1558519" y="0"/>
                  </a:cubicBezTo>
                  <a:cubicBezTo>
                    <a:pt x="1799194" y="1472"/>
                    <a:pt x="1961206" y="12033"/>
                    <a:pt x="2275134" y="0"/>
                  </a:cubicBezTo>
                  <a:cubicBezTo>
                    <a:pt x="2589063" y="-12033"/>
                    <a:pt x="2573038" y="-19234"/>
                    <a:pt x="2804223" y="0"/>
                  </a:cubicBezTo>
                  <a:cubicBezTo>
                    <a:pt x="3035408" y="19234"/>
                    <a:pt x="3255174" y="-22569"/>
                    <a:pt x="3520837" y="0"/>
                  </a:cubicBezTo>
                  <a:cubicBezTo>
                    <a:pt x="3786500" y="22569"/>
                    <a:pt x="3824649" y="20391"/>
                    <a:pt x="4049926" y="0"/>
                  </a:cubicBezTo>
                  <a:cubicBezTo>
                    <a:pt x="4275203" y="-20391"/>
                    <a:pt x="4528755" y="18240"/>
                    <a:pt x="4954065" y="0"/>
                  </a:cubicBezTo>
                  <a:cubicBezTo>
                    <a:pt x="5081791" y="-22642"/>
                    <a:pt x="5230918" y="111483"/>
                    <a:pt x="5220000" y="265935"/>
                  </a:cubicBezTo>
                  <a:cubicBezTo>
                    <a:pt x="5195637" y="502477"/>
                    <a:pt x="5196394" y="678305"/>
                    <a:pt x="5220000" y="781485"/>
                  </a:cubicBezTo>
                  <a:cubicBezTo>
                    <a:pt x="5243607" y="884665"/>
                    <a:pt x="5190626" y="1156582"/>
                    <a:pt x="5220000" y="1414206"/>
                  </a:cubicBezTo>
                  <a:cubicBezTo>
                    <a:pt x="5249374" y="1671830"/>
                    <a:pt x="5233902" y="1772601"/>
                    <a:pt x="5220000" y="2000058"/>
                  </a:cubicBezTo>
                  <a:cubicBezTo>
                    <a:pt x="5206098" y="2227515"/>
                    <a:pt x="5191445" y="2323614"/>
                    <a:pt x="5220000" y="2609345"/>
                  </a:cubicBezTo>
                  <a:cubicBezTo>
                    <a:pt x="5209153" y="2761383"/>
                    <a:pt x="5087500" y="2896350"/>
                    <a:pt x="4954065" y="2875280"/>
                  </a:cubicBezTo>
                  <a:cubicBezTo>
                    <a:pt x="4818868" y="2872566"/>
                    <a:pt x="4576824" y="2876537"/>
                    <a:pt x="4378095" y="2875280"/>
                  </a:cubicBezTo>
                  <a:cubicBezTo>
                    <a:pt x="4179366" y="2874024"/>
                    <a:pt x="4014612" y="2905516"/>
                    <a:pt x="3755243" y="2875280"/>
                  </a:cubicBezTo>
                  <a:cubicBezTo>
                    <a:pt x="3495874" y="2845044"/>
                    <a:pt x="3336786" y="2852753"/>
                    <a:pt x="3179273" y="2875280"/>
                  </a:cubicBezTo>
                  <a:cubicBezTo>
                    <a:pt x="3021760" y="2897808"/>
                    <a:pt x="2766885" y="2872038"/>
                    <a:pt x="2509540" y="2875280"/>
                  </a:cubicBezTo>
                  <a:cubicBezTo>
                    <a:pt x="2252195" y="2878522"/>
                    <a:pt x="2130254" y="2857475"/>
                    <a:pt x="1792926" y="2875280"/>
                  </a:cubicBezTo>
                  <a:cubicBezTo>
                    <a:pt x="1455598" y="2893085"/>
                    <a:pt x="1329391" y="2888592"/>
                    <a:pt x="1170074" y="2875280"/>
                  </a:cubicBezTo>
                  <a:cubicBezTo>
                    <a:pt x="1010757" y="2861968"/>
                    <a:pt x="475718" y="2876117"/>
                    <a:pt x="265935" y="2875280"/>
                  </a:cubicBezTo>
                  <a:cubicBezTo>
                    <a:pt x="109803" y="2907943"/>
                    <a:pt x="-5576" y="2783126"/>
                    <a:pt x="0" y="2609345"/>
                  </a:cubicBezTo>
                  <a:cubicBezTo>
                    <a:pt x="19040" y="2363713"/>
                    <a:pt x="-18537" y="2307724"/>
                    <a:pt x="0" y="2070361"/>
                  </a:cubicBezTo>
                  <a:cubicBezTo>
                    <a:pt x="18537" y="1832998"/>
                    <a:pt x="-5597" y="1705871"/>
                    <a:pt x="0" y="1507942"/>
                  </a:cubicBezTo>
                  <a:cubicBezTo>
                    <a:pt x="5597" y="1310013"/>
                    <a:pt x="15853" y="1075944"/>
                    <a:pt x="0" y="875222"/>
                  </a:cubicBezTo>
                  <a:cubicBezTo>
                    <a:pt x="-15853" y="674500"/>
                    <a:pt x="-11651" y="425390"/>
                    <a:pt x="0" y="265935"/>
                  </a:cubicBezTo>
                  <a:close/>
                </a:path>
                <a:path w="5220000" h="2875280" stroke="0" extrusionOk="0">
                  <a:moveTo>
                    <a:pt x="0" y="265935"/>
                  </a:moveTo>
                  <a:cubicBezTo>
                    <a:pt x="16795" y="108249"/>
                    <a:pt x="126036" y="-1349"/>
                    <a:pt x="265935" y="0"/>
                  </a:cubicBezTo>
                  <a:cubicBezTo>
                    <a:pt x="547329" y="-24111"/>
                    <a:pt x="693254" y="-19362"/>
                    <a:pt x="982549" y="0"/>
                  </a:cubicBezTo>
                  <a:cubicBezTo>
                    <a:pt x="1271844" y="19362"/>
                    <a:pt x="1579586" y="17627"/>
                    <a:pt x="1746045" y="0"/>
                  </a:cubicBezTo>
                  <a:cubicBezTo>
                    <a:pt x="1912504" y="-17627"/>
                    <a:pt x="2118745" y="-3552"/>
                    <a:pt x="2415777" y="0"/>
                  </a:cubicBezTo>
                  <a:cubicBezTo>
                    <a:pt x="2712809" y="3552"/>
                    <a:pt x="2813974" y="24526"/>
                    <a:pt x="3179273" y="0"/>
                  </a:cubicBezTo>
                  <a:cubicBezTo>
                    <a:pt x="3544572" y="-24526"/>
                    <a:pt x="3471374" y="16542"/>
                    <a:pt x="3755243" y="0"/>
                  </a:cubicBezTo>
                  <a:cubicBezTo>
                    <a:pt x="4039112" y="-16542"/>
                    <a:pt x="4104063" y="19593"/>
                    <a:pt x="4378095" y="0"/>
                  </a:cubicBezTo>
                  <a:cubicBezTo>
                    <a:pt x="4652127" y="-19593"/>
                    <a:pt x="4681432" y="-22966"/>
                    <a:pt x="4954065" y="0"/>
                  </a:cubicBezTo>
                  <a:cubicBezTo>
                    <a:pt x="5081229" y="14307"/>
                    <a:pt x="5200747" y="123527"/>
                    <a:pt x="5220000" y="265935"/>
                  </a:cubicBezTo>
                  <a:cubicBezTo>
                    <a:pt x="5196767" y="537434"/>
                    <a:pt x="5224518" y="625244"/>
                    <a:pt x="5220000" y="898656"/>
                  </a:cubicBezTo>
                  <a:cubicBezTo>
                    <a:pt x="5215482" y="1172068"/>
                    <a:pt x="5235597" y="1301748"/>
                    <a:pt x="5220000" y="1461074"/>
                  </a:cubicBezTo>
                  <a:cubicBezTo>
                    <a:pt x="5204403" y="1620400"/>
                    <a:pt x="5201353" y="1851755"/>
                    <a:pt x="5220000" y="2070361"/>
                  </a:cubicBezTo>
                  <a:cubicBezTo>
                    <a:pt x="5238647" y="2288967"/>
                    <a:pt x="5212832" y="2385883"/>
                    <a:pt x="5220000" y="2609345"/>
                  </a:cubicBezTo>
                  <a:cubicBezTo>
                    <a:pt x="5221174" y="2729812"/>
                    <a:pt x="5103388" y="2882896"/>
                    <a:pt x="4954065" y="2875280"/>
                  </a:cubicBezTo>
                  <a:cubicBezTo>
                    <a:pt x="4610131" y="2854695"/>
                    <a:pt x="4420570" y="2869746"/>
                    <a:pt x="4190570" y="2875280"/>
                  </a:cubicBezTo>
                  <a:cubicBezTo>
                    <a:pt x="3960571" y="2880814"/>
                    <a:pt x="3699985" y="2866182"/>
                    <a:pt x="3427074" y="2875280"/>
                  </a:cubicBezTo>
                  <a:cubicBezTo>
                    <a:pt x="3154163" y="2884378"/>
                    <a:pt x="2905277" y="2844377"/>
                    <a:pt x="2710460" y="2875280"/>
                  </a:cubicBezTo>
                  <a:cubicBezTo>
                    <a:pt x="2515643" y="2906183"/>
                    <a:pt x="2386217" y="2851973"/>
                    <a:pt x="2087608" y="2875280"/>
                  </a:cubicBezTo>
                  <a:cubicBezTo>
                    <a:pt x="1788999" y="2898587"/>
                    <a:pt x="1751229" y="2844984"/>
                    <a:pt x="1417876" y="2875280"/>
                  </a:cubicBezTo>
                  <a:cubicBezTo>
                    <a:pt x="1084523" y="2905576"/>
                    <a:pt x="1011916" y="2889767"/>
                    <a:pt x="888787" y="2875280"/>
                  </a:cubicBezTo>
                  <a:cubicBezTo>
                    <a:pt x="765658" y="2860793"/>
                    <a:pt x="452321" y="2849477"/>
                    <a:pt x="265935" y="2875280"/>
                  </a:cubicBezTo>
                  <a:cubicBezTo>
                    <a:pt x="141262" y="2877190"/>
                    <a:pt x="-29665" y="2749267"/>
                    <a:pt x="0" y="2609345"/>
                  </a:cubicBezTo>
                  <a:cubicBezTo>
                    <a:pt x="-20097" y="2407818"/>
                    <a:pt x="-16397" y="2281606"/>
                    <a:pt x="0" y="2093795"/>
                  </a:cubicBezTo>
                  <a:cubicBezTo>
                    <a:pt x="16397" y="1905984"/>
                    <a:pt x="11232" y="1762507"/>
                    <a:pt x="0" y="1507942"/>
                  </a:cubicBezTo>
                  <a:cubicBezTo>
                    <a:pt x="-11232" y="1253377"/>
                    <a:pt x="-6262" y="1156190"/>
                    <a:pt x="0" y="922090"/>
                  </a:cubicBezTo>
                  <a:cubicBezTo>
                    <a:pt x="6262" y="687990"/>
                    <a:pt x="7976" y="486361"/>
                    <a:pt x="0" y="26593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104" y="2965892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5745960" y="1617925"/>
            <a:ext cx="1219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8,541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1656021" y="3356296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หาผลคูณ  949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</a:p>
        </p:txBody>
      </p:sp>
      <p:sp>
        <p:nvSpPr>
          <p:cNvPr id="165" name="หลักหน่วย1">
            <a:extLst>
              <a:ext uri="{FF2B5EF4-FFF2-40B4-BE49-F238E27FC236}">
                <a16:creationId xmlns:a16="http://schemas.microsoft.com/office/drawing/2014/main" id="{C743C8D6-767F-4ECF-9FC4-32AACB0DED31}"/>
              </a:ext>
            </a:extLst>
          </p:cNvPr>
          <p:cNvSpPr/>
          <p:nvPr/>
        </p:nvSpPr>
        <p:spPr>
          <a:xfrm rot="5400000">
            <a:off x="3889089" y="4556183"/>
            <a:ext cx="839484" cy="307237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6" name="หลักหน่วย2">
            <a:extLst>
              <a:ext uri="{FF2B5EF4-FFF2-40B4-BE49-F238E27FC236}">
                <a16:creationId xmlns:a16="http://schemas.microsoft.com/office/drawing/2014/main" id="{540FA81C-38B8-41FC-9AAF-EA44770373C7}"/>
              </a:ext>
            </a:extLst>
          </p:cNvPr>
          <p:cNvSpPr/>
          <p:nvPr/>
        </p:nvSpPr>
        <p:spPr>
          <a:xfrm rot="2156532">
            <a:off x="3481404" y="4544249"/>
            <a:ext cx="1071157" cy="30723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7" name="หลักหน่วย3">
            <a:extLst>
              <a:ext uri="{FF2B5EF4-FFF2-40B4-BE49-F238E27FC236}">
                <a16:creationId xmlns:a16="http://schemas.microsoft.com/office/drawing/2014/main" id="{4ABC1A22-95F7-4659-A681-662648862120}"/>
              </a:ext>
            </a:extLst>
          </p:cNvPr>
          <p:cNvSpPr/>
          <p:nvPr/>
        </p:nvSpPr>
        <p:spPr>
          <a:xfrm rot="1203066">
            <a:off x="2923321" y="4547906"/>
            <a:ext cx="1583965" cy="307237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602751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04" y="1638845"/>
            <a:ext cx="2856818" cy="1253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3188547" y="2039833"/>
            <a:ext cx="11457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7163719" y="3360721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หาผลลบ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85,790 – 8,541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B549BAA5-56DA-44BC-B2D6-3EC789B0CA27}"/>
              </a:ext>
            </a:extLst>
          </p:cNvPr>
          <p:cNvSpPr txBox="1"/>
          <p:nvPr/>
        </p:nvSpPr>
        <p:spPr>
          <a:xfrm>
            <a:off x="1064461" y="2652204"/>
            <a:ext cx="4868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85,790 - (949 x 9) = 77,249</a:t>
            </a:r>
            <a:endParaRPr lang="th-TH" sz="2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4499DF-E444-4808-848D-062E3728B5FA}"/>
              </a:ext>
            </a:extLst>
          </p:cNvPr>
          <p:cNvGrpSpPr/>
          <p:nvPr/>
        </p:nvGrpSpPr>
        <p:grpSpPr>
          <a:xfrm>
            <a:off x="2315541" y="5199028"/>
            <a:ext cx="2233544" cy="446276"/>
            <a:chOff x="1656021" y="5034748"/>
            <a:chExt cx="2233544" cy="446276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0AE8F8C-58DB-49F7-BA54-826B33D509D6}"/>
                </a:ext>
              </a:extLst>
            </p:cNvPr>
            <p:cNvGrpSpPr/>
            <p:nvPr/>
          </p:nvGrpSpPr>
          <p:grpSpPr>
            <a:xfrm flipV="1">
              <a:off x="1656021" y="5421134"/>
              <a:ext cx="2233544" cy="55510"/>
              <a:chOff x="4669653" y="4600942"/>
              <a:chExt cx="3090015" cy="54678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6D1B640-4C3D-447A-92B2-4B0DED087B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00942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FF21D316-2F1C-4549-A6CE-18D31AB49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55620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01DBC0F-A9E1-4FE7-B8F2-06E4C929429F}"/>
                </a:ext>
              </a:extLst>
            </p:cNvPr>
            <p:cNvSpPr txBox="1"/>
            <p:nvPr/>
          </p:nvSpPr>
          <p:spPr>
            <a:xfrm>
              <a:off x="3469312" y="5034748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BE01EB4D-7B5E-449F-B4C7-5340CA4864B3}"/>
              </a:ext>
            </a:extLst>
          </p:cNvPr>
          <p:cNvSpPr txBox="1"/>
          <p:nvPr/>
        </p:nvSpPr>
        <p:spPr>
          <a:xfrm>
            <a:off x="3531759" y="519902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7EC620D-AA2B-4D64-BFC7-DD926519B82B}"/>
              </a:ext>
            </a:extLst>
          </p:cNvPr>
          <p:cNvSpPr txBox="1"/>
          <p:nvPr/>
        </p:nvSpPr>
        <p:spPr>
          <a:xfrm>
            <a:off x="2934686" y="519902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5B1A170-0CFF-4003-998A-99BE3625F484}"/>
              </a:ext>
            </a:extLst>
          </p:cNvPr>
          <p:cNvSpPr txBox="1"/>
          <p:nvPr/>
        </p:nvSpPr>
        <p:spPr>
          <a:xfrm>
            <a:off x="2337613" y="5199028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D7C426-A323-455E-B64A-C71ED78DC05A}"/>
              </a:ext>
            </a:extLst>
          </p:cNvPr>
          <p:cNvGrpSpPr/>
          <p:nvPr/>
        </p:nvGrpSpPr>
        <p:grpSpPr>
          <a:xfrm>
            <a:off x="2934686" y="4247467"/>
            <a:ext cx="1908777" cy="890789"/>
            <a:chOff x="2934686" y="4247467"/>
            <a:chExt cx="1908777" cy="890789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29E1890-F52F-414F-BEBB-9B1A687C9918}"/>
                </a:ext>
              </a:extLst>
            </p:cNvPr>
            <p:cNvSpPr txBox="1"/>
            <p:nvPr/>
          </p:nvSpPr>
          <p:spPr>
            <a:xfrm>
              <a:off x="4427432" y="4463080"/>
              <a:ext cx="41603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15F344B-58E9-453C-B244-EB488972973F}"/>
                </a:ext>
              </a:extLst>
            </p:cNvPr>
            <p:cNvCxnSpPr>
              <a:cxnSpLocks/>
            </p:cNvCxnSpPr>
            <p:nvPr/>
          </p:nvCxnSpPr>
          <p:spPr>
            <a:xfrm>
              <a:off x="4024512" y="5084646"/>
              <a:ext cx="51695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126BAD3-73A4-4872-A8C6-6E75F2AFE720}"/>
                </a:ext>
              </a:extLst>
            </p:cNvPr>
            <p:cNvSpPr txBox="1"/>
            <p:nvPr/>
          </p:nvSpPr>
          <p:spPr>
            <a:xfrm>
              <a:off x="4128832" y="4691980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  <p:sp>
          <p:nvSpPr>
            <p:cNvPr id="108" name="หน่วย1">
              <a:extLst>
                <a:ext uri="{FF2B5EF4-FFF2-40B4-BE49-F238E27FC236}">
                  <a16:creationId xmlns:a16="http://schemas.microsoft.com/office/drawing/2014/main" id="{88F637BD-17F0-44EB-8A61-A018E2F2B104}"/>
                </a:ext>
              </a:extLst>
            </p:cNvPr>
            <p:cNvSpPr txBox="1"/>
            <p:nvPr/>
          </p:nvSpPr>
          <p:spPr>
            <a:xfrm>
              <a:off x="4128832" y="4247467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  <p:sp>
          <p:nvSpPr>
            <p:cNvPr id="109" name="สิบ1">
              <a:extLst>
                <a:ext uri="{FF2B5EF4-FFF2-40B4-BE49-F238E27FC236}">
                  <a16:creationId xmlns:a16="http://schemas.microsoft.com/office/drawing/2014/main" id="{87966FFF-5C81-4F50-A510-2A03FDEB2B96}"/>
                </a:ext>
              </a:extLst>
            </p:cNvPr>
            <p:cNvSpPr txBox="1"/>
            <p:nvPr/>
          </p:nvSpPr>
          <p:spPr>
            <a:xfrm>
              <a:off x="3531759" y="4247467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  <p:sp>
          <p:nvSpPr>
            <p:cNvPr id="160" name="สิบ1">
              <a:extLst>
                <a:ext uri="{FF2B5EF4-FFF2-40B4-BE49-F238E27FC236}">
                  <a16:creationId xmlns:a16="http://schemas.microsoft.com/office/drawing/2014/main" id="{9AAE705E-3E67-431F-989E-35540DC5EE76}"/>
                </a:ext>
              </a:extLst>
            </p:cNvPr>
            <p:cNvSpPr txBox="1"/>
            <p:nvPr/>
          </p:nvSpPr>
          <p:spPr>
            <a:xfrm>
              <a:off x="2934686" y="4247467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EF6BB6F6-7CD8-4843-B81E-F663D420E5E1}"/>
              </a:ext>
            </a:extLst>
          </p:cNvPr>
          <p:cNvSpPr txBox="1"/>
          <p:nvPr/>
        </p:nvSpPr>
        <p:spPr>
          <a:xfrm>
            <a:off x="3481303" y="3925265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9D8CD7-1474-4A13-AEDD-2B0D381D06AD}"/>
              </a:ext>
            </a:extLst>
          </p:cNvPr>
          <p:cNvSpPr txBox="1"/>
          <p:nvPr/>
        </p:nvSpPr>
        <p:spPr>
          <a:xfrm>
            <a:off x="2872911" y="3925265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EE9F857-B0F8-4586-9C6F-36552F2CF269}"/>
              </a:ext>
            </a:extLst>
          </p:cNvPr>
          <p:cNvSpPr txBox="1"/>
          <p:nvPr/>
        </p:nvSpPr>
        <p:spPr>
          <a:xfrm>
            <a:off x="8357624" y="3926756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4AFC7CE-A456-485F-AAA8-4D7B515A6B26}"/>
              </a:ext>
            </a:extLst>
          </p:cNvPr>
          <p:cNvSpPr txBox="1"/>
          <p:nvPr/>
        </p:nvSpPr>
        <p:spPr>
          <a:xfrm>
            <a:off x="7935181" y="3926756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67082E7-6052-4D20-8F1D-1103722C39D2}"/>
              </a:ext>
            </a:extLst>
          </p:cNvPr>
          <p:cNvGrpSpPr/>
          <p:nvPr/>
        </p:nvGrpSpPr>
        <p:grpSpPr>
          <a:xfrm>
            <a:off x="7763064" y="4201110"/>
            <a:ext cx="2447637" cy="942385"/>
            <a:chOff x="2035105" y="4330809"/>
            <a:chExt cx="2447637" cy="942385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9B60CDF-3079-4E1E-9529-D1BD32570669}"/>
                </a:ext>
              </a:extLst>
            </p:cNvPr>
            <p:cNvSpPr txBox="1"/>
            <p:nvPr/>
          </p:nvSpPr>
          <p:spPr>
            <a:xfrm>
              <a:off x="203510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0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8EE6B796-6EA3-4813-8A84-DC4DE9AC9162}"/>
                </a:ext>
              </a:extLst>
            </p:cNvPr>
            <p:cNvGrpSpPr/>
            <p:nvPr/>
          </p:nvGrpSpPr>
          <p:grpSpPr>
            <a:xfrm>
              <a:off x="2045265" y="4826918"/>
              <a:ext cx="2273830" cy="446276"/>
              <a:chOff x="2174018" y="4292668"/>
              <a:chExt cx="2273830" cy="44627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3BC13944-4C26-417D-ACBC-D2778320C7D4}"/>
                  </a:ext>
                </a:extLst>
              </p:cNvPr>
              <p:cNvSpPr txBox="1"/>
              <p:nvPr/>
            </p:nvSpPr>
            <p:spPr>
              <a:xfrm>
                <a:off x="2174018" y="429266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4A4849A-4DF4-433B-B9A3-4C90B3893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0B50AA3-952B-43C7-A258-7359D3812F54}"/>
                </a:ext>
              </a:extLst>
            </p:cNvPr>
            <p:cNvSpPr txBox="1"/>
            <p:nvPr/>
          </p:nvSpPr>
          <p:spPr>
            <a:xfrm>
              <a:off x="418847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056420B-6A9C-4016-8518-6A8CF2797C6E}"/>
              </a:ext>
            </a:extLst>
          </p:cNvPr>
          <p:cNvCxnSpPr>
            <a:cxnSpLocks/>
          </p:cNvCxnSpPr>
          <p:nvPr/>
        </p:nvCxnSpPr>
        <p:spPr>
          <a:xfrm flipV="1">
            <a:off x="8468771" y="4322181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D3A1B45-A686-4602-BE0A-42538EDB9BF3}"/>
              </a:ext>
            </a:extLst>
          </p:cNvPr>
          <p:cNvCxnSpPr>
            <a:cxnSpLocks/>
          </p:cNvCxnSpPr>
          <p:nvPr/>
        </p:nvCxnSpPr>
        <p:spPr>
          <a:xfrm flipV="1">
            <a:off x="8063291" y="4322181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3E361B8-FB6D-4710-9998-A731E054FE69}"/>
              </a:ext>
            </a:extLst>
          </p:cNvPr>
          <p:cNvGrpSpPr/>
          <p:nvPr/>
        </p:nvGrpSpPr>
        <p:grpSpPr>
          <a:xfrm>
            <a:off x="8020894" y="5231568"/>
            <a:ext cx="2016000" cy="446276"/>
            <a:chOff x="2292935" y="5361267"/>
            <a:chExt cx="2016000" cy="446276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1308CAB5-B638-4750-85E7-713414B678AB}"/>
                </a:ext>
              </a:extLst>
            </p:cNvPr>
            <p:cNvGrpSpPr/>
            <p:nvPr/>
          </p:nvGrpSpPr>
          <p:grpSpPr>
            <a:xfrm>
              <a:off x="229293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F27F9C11-DEA9-4EA4-B886-FE43C1317D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E870E9A-B16A-4EC9-9FC0-28DC26E8F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8B15B00-EFBC-4604-9067-867D73DD5659}"/>
                </a:ext>
              </a:extLst>
            </p:cNvPr>
            <p:cNvSpPr txBox="1"/>
            <p:nvPr/>
          </p:nvSpPr>
          <p:spPr>
            <a:xfrm>
              <a:off x="3956351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2676D05E-4595-4A91-A953-6AD1436E8647}"/>
              </a:ext>
            </a:extLst>
          </p:cNvPr>
          <p:cNvSpPr txBox="1"/>
          <p:nvPr/>
        </p:nvSpPr>
        <p:spPr>
          <a:xfrm>
            <a:off x="9288911" y="5223948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solidFill>
                  <a:sysClr val="windowText" lastClr="00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solidFill>
                <a:sysClr val="windowText" lastClr="00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57DB20-E3DB-4E5C-863D-62FD89EBD980}"/>
              </a:ext>
            </a:extLst>
          </p:cNvPr>
          <p:cNvSpPr txBox="1"/>
          <p:nvPr/>
        </p:nvSpPr>
        <p:spPr>
          <a:xfrm>
            <a:off x="8868747" y="5223948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solidFill>
                  <a:sysClr val="windowText" lastClr="00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2300" dirty="0">
              <a:solidFill>
                <a:sysClr val="windowText" lastClr="00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422DF53-D29A-4FA1-867F-76367DCB67C2}"/>
              </a:ext>
            </a:extLst>
          </p:cNvPr>
          <p:cNvSpPr txBox="1"/>
          <p:nvPr/>
        </p:nvSpPr>
        <p:spPr>
          <a:xfrm>
            <a:off x="8454933" y="5223948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ysClr val="windowText" lastClr="00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F886B10-2190-4C97-9568-A07A52C0DCD1}"/>
              </a:ext>
            </a:extLst>
          </p:cNvPr>
          <p:cNvSpPr txBox="1"/>
          <p:nvPr/>
        </p:nvSpPr>
        <p:spPr>
          <a:xfrm>
            <a:off x="8039849" y="5223948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solidFill>
                  <a:sysClr val="windowText" lastClr="00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th-TH" sz="2300" dirty="0">
              <a:solidFill>
                <a:sysClr val="windowText" lastClr="00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E9517E8-17E1-43E8-8139-CABAC3EB7EB1}"/>
              </a:ext>
            </a:extLst>
          </p:cNvPr>
          <p:cNvSpPr txBox="1"/>
          <p:nvPr/>
        </p:nvSpPr>
        <p:spPr>
          <a:xfrm>
            <a:off x="9649220" y="3926756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3BC2EF0C-451F-43DE-A88C-0C7672D0F564}"/>
              </a:ext>
            </a:extLst>
          </p:cNvPr>
          <p:cNvCxnSpPr>
            <a:cxnSpLocks/>
          </p:cNvCxnSpPr>
          <p:nvPr/>
        </p:nvCxnSpPr>
        <p:spPr>
          <a:xfrm flipV="1">
            <a:off x="9745127" y="4322181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FC5CF70A-7893-4B4C-9A0B-C04BC8838D1D}"/>
              </a:ext>
            </a:extLst>
          </p:cNvPr>
          <p:cNvSpPr txBox="1"/>
          <p:nvPr/>
        </p:nvSpPr>
        <p:spPr>
          <a:xfrm>
            <a:off x="9177440" y="3926756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E876952-A6ED-4439-8A66-A303782ACF64}"/>
              </a:ext>
            </a:extLst>
          </p:cNvPr>
          <p:cNvCxnSpPr>
            <a:cxnSpLocks/>
          </p:cNvCxnSpPr>
          <p:nvPr/>
        </p:nvCxnSpPr>
        <p:spPr>
          <a:xfrm flipV="1">
            <a:off x="9334307" y="4322181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7142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64" grpId="0"/>
      <p:bldP spid="91" grpId="0"/>
      <p:bldP spid="138" grpId="0"/>
      <p:bldP spid="152" grpId="0"/>
      <p:bldP spid="153" grpId="0"/>
      <p:bldP spid="175" grpId="0"/>
      <p:bldP spid="87" grpId="0"/>
      <p:bldP spid="88" grpId="0"/>
      <p:bldP spid="95" grpId="0"/>
      <p:bldP spid="130" grpId="0"/>
      <p:bldP spid="131" grpId="0"/>
      <p:bldP spid="132" grpId="0"/>
      <p:bldP spid="133" grpId="0"/>
      <p:bldP spid="134" grpId="0"/>
      <p:bldP spid="1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253515"/>
            <a:ext cx="4600668" cy="2898790"/>
            <a:chOff x="449910" y="2901515"/>
            <a:chExt cx="4600668" cy="289879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89" y="2936240"/>
              <a:ext cx="4373589" cy="2864065"/>
            </a:xfrm>
            <a:custGeom>
              <a:avLst/>
              <a:gdLst>
                <a:gd name="connsiteX0" fmla="*/ 0 w 4373589"/>
                <a:gd name="connsiteY0" fmla="*/ 264897 h 2864065"/>
                <a:gd name="connsiteX1" fmla="*/ 264897 w 4373589"/>
                <a:gd name="connsiteY1" fmla="*/ 0 h 2864065"/>
                <a:gd name="connsiteX2" fmla="*/ 982405 w 4373589"/>
                <a:gd name="connsiteY2" fmla="*/ 0 h 2864065"/>
                <a:gd name="connsiteX3" fmla="*/ 1623038 w 4373589"/>
                <a:gd name="connsiteY3" fmla="*/ 0 h 2864065"/>
                <a:gd name="connsiteX4" fmla="*/ 2148357 w 4373589"/>
                <a:gd name="connsiteY4" fmla="*/ 0 h 2864065"/>
                <a:gd name="connsiteX5" fmla="*/ 2827427 w 4373589"/>
                <a:gd name="connsiteY5" fmla="*/ 0 h 2864065"/>
                <a:gd name="connsiteX6" fmla="*/ 3429622 w 4373589"/>
                <a:gd name="connsiteY6" fmla="*/ 0 h 2864065"/>
                <a:gd name="connsiteX7" fmla="*/ 4108692 w 4373589"/>
                <a:gd name="connsiteY7" fmla="*/ 0 h 2864065"/>
                <a:gd name="connsiteX8" fmla="*/ 4373589 w 4373589"/>
                <a:gd name="connsiteY8" fmla="*/ 264897 h 2864065"/>
                <a:gd name="connsiteX9" fmla="*/ 4373589 w 4373589"/>
                <a:gd name="connsiteY9" fmla="*/ 871807 h 2864065"/>
                <a:gd name="connsiteX10" fmla="*/ 4373589 w 4373589"/>
                <a:gd name="connsiteY10" fmla="*/ 1502061 h 2864065"/>
                <a:gd name="connsiteX11" fmla="*/ 4373589 w 4373589"/>
                <a:gd name="connsiteY11" fmla="*/ 2599168 h 2864065"/>
                <a:gd name="connsiteX12" fmla="*/ 4108692 w 4373589"/>
                <a:gd name="connsiteY12" fmla="*/ 2864065 h 2864065"/>
                <a:gd name="connsiteX13" fmla="*/ 3429622 w 4373589"/>
                <a:gd name="connsiteY13" fmla="*/ 2864065 h 2864065"/>
                <a:gd name="connsiteX14" fmla="*/ 2865865 w 4373589"/>
                <a:gd name="connsiteY14" fmla="*/ 2864065 h 2864065"/>
                <a:gd name="connsiteX15" fmla="*/ 2186795 w 4373589"/>
                <a:gd name="connsiteY15" fmla="*/ 2864065 h 2864065"/>
                <a:gd name="connsiteX16" fmla="*/ 1623038 w 4373589"/>
                <a:gd name="connsiteY16" fmla="*/ 2864065 h 2864065"/>
                <a:gd name="connsiteX17" fmla="*/ 1059281 w 4373589"/>
                <a:gd name="connsiteY17" fmla="*/ 2864065 h 2864065"/>
                <a:gd name="connsiteX18" fmla="*/ 264897 w 4373589"/>
                <a:gd name="connsiteY18" fmla="*/ 2864065 h 2864065"/>
                <a:gd name="connsiteX19" fmla="*/ 0 w 4373589"/>
                <a:gd name="connsiteY19" fmla="*/ 2599168 h 2864065"/>
                <a:gd name="connsiteX20" fmla="*/ 0 w 4373589"/>
                <a:gd name="connsiteY20" fmla="*/ 1992258 h 2864065"/>
                <a:gd name="connsiteX21" fmla="*/ 0 w 4373589"/>
                <a:gd name="connsiteY21" fmla="*/ 1408690 h 2864065"/>
                <a:gd name="connsiteX22" fmla="*/ 0 w 4373589"/>
                <a:gd name="connsiteY22" fmla="*/ 895150 h 2864065"/>
                <a:gd name="connsiteX23" fmla="*/ 0 w 4373589"/>
                <a:gd name="connsiteY23" fmla="*/ 264897 h 286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73589" h="2864065" fill="none" extrusionOk="0">
                  <a:moveTo>
                    <a:pt x="0" y="264897"/>
                  </a:moveTo>
                  <a:cubicBezTo>
                    <a:pt x="13751" y="111619"/>
                    <a:pt x="130534" y="4069"/>
                    <a:pt x="264897" y="0"/>
                  </a:cubicBezTo>
                  <a:cubicBezTo>
                    <a:pt x="494852" y="7703"/>
                    <a:pt x="742334" y="12545"/>
                    <a:pt x="982405" y="0"/>
                  </a:cubicBezTo>
                  <a:cubicBezTo>
                    <a:pt x="1222476" y="-12545"/>
                    <a:pt x="1347275" y="-2108"/>
                    <a:pt x="1623038" y="0"/>
                  </a:cubicBezTo>
                  <a:cubicBezTo>
                    <a:pt x="1898801" y="2108"/>
                    <a:pt x="1970541" y="-7633"/>
                    <a:pt x="2148357" y="0"/>
                  </a:cubicBezTo>
                  <a:cubicBezTo>
                    <a:pt x="2326173" y="7633"/>
                    <a:pt x="2620224" y="-22483"/>
                    <a:pt x="2827427" y="0"/>
                  </a:cubicBezTo>
                  <a:cubicBezTo>
                    <a:pt x="3034630" y="22483"/>
                    <a:pt x="3293507" y="-4871"/>
                    <a:pt x="3429622" y="0"/>
                  </a:cubicBezTo>
                  <a:cubicBezTo>
                    <a:pt x="3565738" y="4871"/>
                    <a:pt x="3775663" y="-14861"/>
                    <a:pt x="4108692" y="0"/>
                  </a:cubicBezTo>
                  <a:cubicBezTo>
                    <a:pt x="4249150" y="3676"/>
                    <a:pt x="4380101" y="124211"/>
                    <a:pt x="4373589" y="264897"/>
                  </a:cubicBezTo>
                  <a:cubicBezTo>
                    <a:pt x="4389940" y="566470"/>
                    <a:pt x="4380677" y="720736"/>
                    <a:pt x="4373589" y="871807"/>
                  </a:cubicBezTo>
                  <a:cubicBezTo>
                    <a:pt x="4366502" y="1022878"/>
                    <a:pt x="4374515" y="1275265"/>
                    <a:pt x="4373589" y="1502061"/>
                  </a:cubicBezTo>
                  <a:cubicBezTo>
                    <a:pt x="4372663" y="1728857"/>
                    <a:pt x="4396529" y="2350009"/>
                    <a:pt x="4373589" y="2599168"/>
                  </a:cubicBezTo>
                  <a:cubicBezTo>
                    <a:pt x="4383150" y="2729825"/>
                    <a:pt x="4230495" y="2882546"/>
                    <a:pt x="4108692" y="2864065"/>
                  </a:cubicBezTo>
                  <a:cubicBezTo>
                    <a:pt x="3897858" y="2835379"/>
                    <a:pt x="3566123" y="2872545"/>
                    <a:pt x="3429622" y="2864065"/>
                  </a:cubicBezTo>
                  <a:cubicBezTo>
                    <a:pt x="3293121" y="2855586"/>
                    <a:pt x="3085908" y="2840076"/>
                    <a:pt x="2865865" y="2864065"/>
                  </a:cubicBezTo>
                  <a:cubicBezTo>
                    <a:pt x="2645822" y="2888054"/>
                    <a:pt x="2377456" y="2880361"/>
                    <a:pt x="2186795" y="2864065"/>
                  </a:cubicBezTo>
                  <a:cubicBezTo>
                    <a:pt x="1996134" y="2847770"/>
                    <a:pt x="1768670" y="2874562"/>
                    <a:pt x="1623038" y="2864065"/>
                  </a:cubicBezTo>
                  <a:cubicBezTo>
                    <a:pt x="1477406" y="2853568"/>
                    <a:pt x="1336080" y="2871854"/>
                    <a:pt x="1059281" y="2864065"/>
                  </a:cubicBezTo>
                  <a:cubicBezTo>
                    <a:pt x="782482" y="2856276"/>
                    <a:pt x="553082" y="2874509"/>
                    <a:pt x="264897" y="2864065"/>
                  </a:cubicBezTo>
                  <a:cubicBezTo>
                    <a:pt x="122431" y="2872923"/>
                    <a:pt x="23016" y="2741377"/>
                    <a:pt x="0" y="2599168"/>
                  </a:cubicBezTo>
                  <a:cubicBezTo>
                    <a:pt x="17942" y="2455062"/>
                    <a:pt x="26020" y="2166865"/>
                    <a:pt x="0" y="1992258"/>
                  </a:cubicBezTo>
                  <a:cubicBezTo>
                    <a:pt x="-26020" y="1817651"/>
                    <a:pt x="12509" y="1678191"/>
                    <a:pt x="0" y="1408690"/>
                  </a:cubicBezTo>
                  <a:cubicBezTo>
                    <a:pt x="-12509" y="1139189"/>
                    <a:pt x="-20791" y="1043952"/>
                    <a:pt x="0" y="895150"/>
                  </a:cubicBezTo>
                  <a:cubicBezTo>
                    <a:pt x="20791" y="746348"/>
                    <a:pt x="4118" y="566162"/>
                    <a:pt x="0" y="264897"/>
                  </a:cubicBezTo>
                  <a:close/>
                </a:path>
                <a:path w="4373589" h="2864065" stroke="0" extrusionOk="0">
                  <a:moveTo>
                    <a:pt x="0" y="264897"/>
                  </a:moveTo>
                  <a:cubicBezTo>
                    <a:pt x="-2848" y="116483"/>
                    <a:pt x="104847" y="-9188"/>
                    <a:pt x="264897" y="0"/>
                  </a:cubicBezTo>
                  <a:cubicBezTo>
                    <a:pt x="418839" y="-24476"/>
                    <a:pt x="589491" y="22046"/>
                    <a:pt x="867092" y="0"/>
                  </a:cubicBezTo>
                  <a:cubicBezTo>
                    <a:pt x="1144694" y="-22046"/>
                    <a:pt x="1203755" y="-12987"/>
                    <a:pt x="1469286" y="0"/>
                  </a:cubicBezTo>
                  <a:cubicBezTo>
                    <a:pt x="1734817" y="12987"/>
                    <a:pt x="1808452" y="-9915"/>
                    <a:pt x="2109919" y="0"/>
                  </a:cubicBezTo>
                  <a:cubicBezTo>
                    <a:pt x="2411386" y="9915"/>
                    <a:pt x="2497906" y="-26522"/>
                    <a:pt x="2712113" y="0"/>
                  </a:cubicBezTo>
                  <a:cubicBezTo>
                    <a:pt x="2926320" y="26522"/>
                    <a:pt x="3124508" y="-3574"/>
                    <a:pt x="3429622" y="0"/>
                  </a:cubicBezTo>
                  <a:cubicBezTo>
                    <a:pt x="3734736" y="3574"/>
                    <a:pt x="3824804" y="4163"/>
                    <a:pt x="4108692" y="0"/>
                  </a:cubicBezTo>
                  <a:cubicBezTo>
                    <a:pt x="4261391" y="13235"/>
                    <a:pt x="4382742" y="83461"/>
                    <a:pt x="4373589" y="264897"/>
                  </a:cubicBezTo>
                  <a:cubicBezTo>
                    <a:pt x="4383942" y="431863"/>
                    <a:pt x="4367794" y="649903"/>
                    <a:pt x="4373589" y="871807"/>
                  </a:cubicBezTo>
                  <a:cubicBezTo>
                    <a:pt x="4379385" y="1093711"/>
                    <a:pt x="4396805" y="1156005"/>
                    <a:pt x="4373589" y="1408690"/>
                  </a:cubicBezTo>
                  <a:cubicBezTo>
                    <a:pt x="4350373" y="1661375"/>
                    <a:pt x="4404242" y="1823122"/>
                    <a:pt x="4373589" y="2038943"/>
                  </a:cubicBezTo>
                  <a:cubicBezTo>
                    <a:pt x="4342936" y="2254764"/>
                    <a:pt x="4394112" y="2336961"/>
                    <a:pt x="4373589" y="2599168"/>
                  </a:cubicBezTo>
                  <a:cubicBezTo>
                    <a:pt x="4380694" y="2769206"/>
                    <a:pt x="4244921" y="2897825"/>
                    <a:pt x="4108692" y="2864065"/>
                  </a:cubicBezTo>
                  <a:cubicBezTo>
                    <a:pt x="3828339" y="2886898"/>
                    <a:pt x="3722094" y="2859087"/>
                    <a:pt x="3544935" y="2864065"/>
                  </a:cubicBezTo>
                  <a:cubicBezTo>
                    <a:pt x="3367776" y="2869043"/>
                    <a:pt x="3089854" y="2859056"/>
                    <a:pt x="2865865" y="2864065"/>
                  </a:cubicBezTo>
                  <a:cubicBezTo>
                    <a:pt x="2641876" y="2869075"/>
                    <a:pt x="2526388" y="2846981"/>
                    <a:pt x="2302108" y="2864065"/>
                  </a:cubicBezTo>
                  <a:cubicBezTo>
                    <a:pt x="2077828" y="2881149"/>
                    <a:pt x="1807910" y="2861364"/>
                    <a:pt x="1661476" y="2864065"/>
                  </a:cubicBezTo>
                  <a:cubicBezTo>
                    <a:pt x="1515042" y="2866766"/>
                    <a:pt x="1214313" y="2846184"/>
                    <a:pt x="1020843" y="2864065"/>
                  </a:cubicBezTo>
                  <a:cubicBezTo>
                    <a:pt x="827373" y="2881946"/>
                    <a:pt x="481904" y="2875884"/>
                    <a:pt x="264897" y="2864065"/>
                  </a:cubicBezTo>
                  <a:cubicBezTo>
                    <a:pt x="86046" y="2860812"/>
                    <a:pt x="743" y="2750172"/>
                    <a:pt x="0" y="2599168"/>
                  </a:cubicBezTo>
                  <a:cubicBezTo>
                    <a:pt x="-25146" y="2391022"/>
                    <a:pt x="-5569" y="2298692"/>
                    <a:pt x="0" y="2062286"/>
                  </a:cubicBezTo>
                  <a:cubicBezTo>
                    <a:pt x="5569" y="1825880"/>
                    <a:pt x="-2973" y="1639875"/>
                    <a:pt x="0" y="1525403"/>
                  </a:cubicBezTo>
                  <a:cubicBezTo>
                    <a:pt x="2973" y="1410931"/>
                    <a:pt x="-3589" y="1145374"/>
                    <a:pt x="0" y="988521"/>
                  </a:cubicBezTo>
                  <a:cubicBezTo>
                    <a:pt x="3589" y="831668"/>
                    <a:pt x="-34116" y="429452"/>
                    <a:pt x="0" y="26489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(3,504 - 594) ÷ 6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8062350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617925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(3,504 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 594) ÷ 6 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4494977" y="1617925"/>
            <a:ext cx="121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2,910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 ÷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4476543" y="2137530"/>
            <a:ext cx="1083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485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4190828" y="2137530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5322358" y="3185812"/>
            <a:ext cx="6252422" cy="2977708"/>
            <a:chOff x="6711317" y="2965892"/>
            <a:chExt cx="6252422" cy="2977708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948641" y="3068320"/>
              <a:ext cx="6015098" cy="2875280"/>
            </a:xfrm>
            <a:custGeom>
              <a:avLst/>
              <a:gdLst>
                <a:gd name="connsiteX0" fmla="*/ 0 w 6015098"/>
                <a:gd name="connsiteY0" fmla="*/ 144023 h 2875280"/>
                <a:gd name="connsiteX1" fmla="*/ 144023 w 6015098"/>
                <a:gd name="connsiteY1" fmla="*/ 0 h 2875280"/>
                <a:gd name="connsiteX2" fmla="*/ 894903 w 6015098"/>
                <a:gd name="connsiteY2" fmla="*/ 0 h 2875280"/>
                <a:gd name="connsiteX3" fmla="*/ 1359431 w 6015098"/>
                <a:gd name="connsiteY3" fmla="*/ 0 h 2875280"/>
                <a:gd name="connsiteX4" fmla="*/ 1823958 w 6015098"/>
                <a:gd name="connsiteY4" fmla="*/ 0 h 2875280"/>
                <a:gd name="connsiteX5" fmla="*/ 2574838 w 6015098"/>
                <a:gd name="connsiteY5" fmla="*/ 0 h 2875280"/>
                <a:gd name="connsiteX6" fmla="*/ 3325719 w 6015098"/>
                <a:gd name="connsiteY6" fmla="*/ 0 h 2875280"/>
                <a:gd name="connsiteX7" fmla="*/ 3904787 w 6015098"/>
                <a:gd name="connsiteY7" fmla="*/ 0 h 2875280"/>
                <a:gd name="connsiteX8" fmla="*/ 4655667 w 6015098"/>
                <a:gd name="connsiteY8" fmla="*/ 0 h 2875280"/>
                <a:gd name="connsiteX9" fmla="*/ 5292006 w 6015098"/>
                <a:gd name="connsiteY9" fmla="*/ 0 h 2875280"/>
                <a:gd name="connsiteX10" fmla="*/ 5871075 w 6015098"/>
                <a:gd name="connsiteY10" fmla="*/ 0 h 2875280"/>
                <a:gd name="connsiteX11" fmla="*/ 6015098 w 6015098"/>
                <a:gd name="connsiteY11" fmla="*/ 144023 h 2875280"/>
                <a:gd name="connsiteX12" fmla="*/ 6015098 w 6015098"/>
                <a:gd name="connsiteY12" fmla="*/ 739087 h 2875280"/>
                <a:gd name="connsiteX13" fmla="*/ 6015098 w 6015098"/>
                <a:gd name="connsiteY13" fmla="*/ 1360023 h 2875280"/>
                <a:gd name="connsiteX14" fmla="*/ 6015098 w 6015098"/>
                <a:gd name="connsiteY14" fmla="*/ 1955087 h 2875280"/>
                <a:gd name="connsiteX15" fmla="*/ 6015098 w 6015098"/>
                <a:gd name="connsiteY15" fmla="*/ 2731257 h 2875280"/>
                <a:gd name="connsiteX16" fmla="*/ 5871075 w 6015098"/>
                <a:gd name="connsiteY16" fmla="*/ 2875280 h 2875280"/>
                <a:gd name="connsiteX17" fmla="*/ 5292006 w 6015098"/>
                <a:gd name="connsiteY17" fmla="*/ 2875280 h 2875280"/>
                <a:gd name="connsiteX18" fmla="*/ 4598397 w 6015098"/>
                <a:gd name="connsiteY18" fmla="*/ 2875280 h 2875280"/>
                <a:gd name="connsiteX19" fmla="*/ 4133869 w 6015098"/>
                <a:gd name="connsiteY19" fmla="*/ 2875280 h 2875280"/>
                <a:gd name="connsiteX20" fmla="*/ 3612071 w 6015098"/>
                <a:gd name="connsiteY20" fmla="*/ 2875280 h 2875280"/>
                <a:gd name="connsiteX21" fmla="*/ 3033003 w 6015098"/>
                <a:gd name="connsiteY21" fmla="*/ 2875280 h 2875280"/>
                <a:gd name="connsiteX22" fmla="*/ 2282122 w 6015098"/>
                <a:gd name="connsiteY22" fmla="*/ 2875280 h 2875280"/>
                <a:gd name="connsiteX23" fmla="*/ 1588513 w 6015098"/>
                <a:gd name="connsiteY23" fmla="*/ 2875280 h 2875280"/>
                <a:gd name="connsiteX24" fmla="*/ 837633 w 6015098"/>
                <a:gd name="connsiteY24" fmla="*/ 2875280 h 2875280"/>
                <a:gd name="connsiteX25" fmla="*/ 144023 w 6015098"/>
                <a:gd name="connsiteY25" fmla="*/ 2875280 h 2875280"/>
                <a:gd name="connsiteX26" fmla="*/ 0 w 6015098"/>
                <a:gd name="connsiteY26" fmla="*/ 2731257 h 2875280"/>
                <a:gd name="connsiteX27" fmla="*/ 0 w 6015098"/>
                <a:gd name="connsiteY27" fmla="*/ 2032704 h 2875280"/>
                <a:gd name="connsiteX28" fmla="*/ 0 w 6015098"/>
                <a:gd name="connsiteY28" fmla="*/ 1463512 h 2875280"/>
                <a:gd name="connsiteX29" fmla="*/ 0 w 6015098"/>
                <a:gd name="connsiteY29" fmla="*/ 894321 h 2875280"/>
                <a:gd name="connsiteX30" fmla="*/ 0 w 6015098"/>
                <a:gd name="connsiteY30" fmla="*/ 144023 h 287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015098" h="2875280" fill="none" extrusionOk="0">
                  <a:moveTo>
                    <a:pt x="0" y="144023"/>
                  </a:moveTo>
                  <a:cubicBezTo>
                    <a:pt x="14043" y="75428"/>
                    <a:pt x="73159" y="10968"/>
                    <a:pt x="144023" y="0"/>
                  </a:cubicBezTo>
                  <a:cubicBezTo>
                    <a:pt x="487295" y="-14708"/>
                    <a:pt x="727563" y="18717"/>
                    <a:pt x="894903" y="0"/>
                  </a:cubicBezTo>
                  <a:cubicBezTo>
                    <a:pt x="1062243" y="-18717"/>
                    <a:pt x="1220483" y="3208"/>
                    <a:pt x="1359431" y="0"/>
                  </a:cubicBezTo>
                  <a:cubicBezTo>
                    <a:pt x="1498379" y="-3208"/>
                    <a:pt x="1598571" y="11327"/>
                    <a:pt x="1823958" y="0"/>
                  </a:cubicBezTo>
                  <a:cubicBezTo>
                    <a:pt x="2049345" y="-11327"/>
                    <a:pt x="2423859" y="20290"/>
                    <a:pt x="2574838" y="0"/>
                  </a:cubicBezTo>
                  <a:cubicBezTo>
                    <a:pt x="2725817" y="-20290"/>
                    <a:pt x="3067553" y="-36894"/>
                    <a:pt x="3325719" y="0"/>
                  </a:cubicBezTo>
                  <a:cubicBezTo>
                    <a:pt x="3583885" y="36894"/>
                    <a:pt x="3702366" y="17040"/>
                    <a:pt x="3904787" y="0"/>
                  </a:cubicBezTo>
                  <a:cubicBezTo>
                    <a:pt x="4107208" y="-17040"/>
                    <a:pt x="4500887" y="31698"/>
                    <a:pt x="4655667" y="0"/>
                  </a:cubicBezTo>
                  <a:cubicBezTo>
                    <a:pt x="4810447" y="-31698"/>
                    <a:pt x="5015146" y="24724"/>
                    <a:pt x="5292006" y="0"/>
                  </a:cubicBezTo>
                  <a:cubicBezTo>
                    <a:pt x="5568866" y="-24724"/>
                    <a:pt x="5718205" y="1373"/>
                    <a:pt x="5871075" y="0"/>
                  </a:cubicBezTo>
                  <a:cubicBezTo>
                    <a:pt x="5935879" y="7020"/>
                    <a:pt x="6014078" y="66081"/>
                    <a:pt x="6015098" y="144023"/>
                  </a:cubicBezTo>
                  <a:cubicBezTo>
                    <a:pt x="6043698" y="313656"/>
                    <a:pt x="6004021" y="532442"/>
                    <a:pt x="6015098" y="739087"/>
                  </a:cubicBezTo>
                  <a:cubicBezTo>
                    <a:pt x="6026175" y="945732"/>
                    <a:pt x="5991827" y="1196128"/>
                    <a:pt x="6015098" y="1360023"/>
                  </a:cubicBezTo>
                  <a:cubicBezTo>
                    <a:pt x="6038369" y="1523918"/>
                    <a:pt x="6002961" y="1729655"/>
                    <a:pt x="6015098" y="1955087"/>
                  </a:cubicBezTo>
                  <a:cubicBezTo>
                    <a:pt x="6027235" y="2180519"/>
                    <a:pt x="5981360" y="2531536"/>
                    <a:pt x="6015098" y="2731257"/>
                  </a:cubicBezTo>
                  <a:cubicBezTo>
                    <a:pt x="6008234" y="2804226"/>
                    <a:pt x="5953343" y="2876178"/>
                    <a:pt x="5871075" y="2875280"/>
                  </a:cubicBezTo>
                  <a:cubicBezTo>
                    <a:pt x="5628683" y="2889853"/>
                    <a:pt x="5463679" y="2882832"/>
                    <a:pt x="5292006" y="2875280"/>
                  </a:cubicBezTo>
                  <a:cubicBezTo>
                    <a:pt x="5120333" y="2867728"/>
                    <a:pt x="4833336" y="2864993"/>
                    <a:pt x="4598397" y="2875280"/>
                  </a:cubicBezTo>
                  <a:cubicBezTo>
                    <a:pt x="4363458" y="2885567"/>
                    <a:pt x="4298075" y="2892369"/>
                    <a:pt x="4133869" y="2875280"/>
                  </a:cubicBezTo>
                  <a:cubicBezTo>
                    <a:pt x="3969663" y="2858191"/>
                    <a:pt x="3804431" y="2871112"/>
                    <a:pt x="3612071" y="2875280"/>
                  </a:cubicBezTo>
                  <a:cubicBezTo>
                    <a:pt x="3419711" y="2879448"/>
                    <a:pt x="3264962" y="2893546"/>
                    <a:pt x="3033003" y="2875280"/>
                  </a:cubicBezTo>
                  <a:cubicBezTo>
                    <a:pt x="2801044" y="2857014"/>
                    <a:pt x="2649702" y="2845107"/>
                    <a:pt x="2282122" y="2875280"/>
                  </a:cubicBezTo>
                  <a:cubicBezTo>
                    <a:pt x="1914542" y="2905453"/>
                    <a:pt x="1868318" y="2857802"/>
                    <a:pt x="1588513" y="2875280"/>
                  </a:cubicBezTo>
                  <a:cubicBezTo>
                    <a:pt x="1308708" y="2892758"/>
                    <a:pt x="1202042" y="2848853"/>
                    <a:pt x="837633" y="2875280"/>
                  </a:cubicBezTo>
                  <a:cubicBezTo>
                    <a:pt x="473224" y="2901707"/>
                    <a:pt x="461397" y="2888083"/>
                    <a:pt x="144023" y="2875280"/>
                  </a:cubicBezTo>
                  <a:cubicBezTo>
                    <a:pt x="55099" y="2885900"/>
                    <a:pt x="1818" y="2811186"/>
                    <a:pt x="0" y="2731257"/>
                  </a:cubicBezTo>
                  <a:cubicBezTo>
                    <a:pt x="21097" y="2439456"/>
                    <a:pt x="-25509" y="2286255"/>
                    <a:pt x="0" y="2032704"/>
                  </a:cubicBezTo>
                  <a:cubicBezTo>
                    <a:pt x="25509" y="1779153"/>
                    <a:pt x="20761" y="1682448"/>
                    <a:pt x="0" y="1463512"/>
                  </a:cubicBezTo>
                  <a:cubicBezTo>
                    <a:pt x="-20761" y="1244576"/>
                    <a:pt x="25555" y="1039492"/>
                    <a:pt x="0" y="894321"/>
                  </a:cubicBezTo>
                  <a:cubicBezTo>
                    <a:pt x="-25555" y="749150"/>
                    <a:pt x="-17812" y="331772"/>
                    <a:pt x="0" y="144023"/>
                  </a:cubicBezTo>
                  <a:close/>
                </a:path>
                <a:path w="6015098" h="2875280" stroke="0" extrusionOk="0">
                  <a:moveTo>
                    <a:pt x="0" y="144023"/>
                  </a:moveTo>
                  <a:cubicBezTo>
                    <a:pt x="15075" y="54774"/>
                    <a:pt x="70431" y="-1151"/>
                    <a:pt x="144023" y="0"/>
                  </a:cubicBezTo>
                  <a:cubicBezTo>
                    <a:pt x="438387" y="-17302"/>
                    <a:pt x="637459" y="-31234"/>
                    <a:pt x="837633" y="0"/>
                  </a:cubicBezTo>
                  <a:cubicBezTo>
                    <a:pt x="1037807" y="31234"/>
                    <a:pt x="1335418" y="-11367"/>
                    <a:pt x="1588513" y="0"/>
                  </a:cubicBezTo>
                  <a:cubicBezTo>
                    <a:pt x="1841608" y="11367"/>
                    <a:pt x="1951958" y="-23169"/>
                    <a:pt x="2224852" y="0"/>
                  </a:cubicBezTo>
                  <a:cubicBezTo>
                    <a:pt x="2497746" y="23169"/>
                    <a:pt x="2636388" y="-6064"/>
                    <a:pt x="2975732" y="0"/>
                  </a:cubicBezTo>
                  <a:cubicBezTo>
                    <a:pt x="3315076" y="6064"/>
                    <a:pt x="3318707" y="-15729"/>
                    <a:pt x="3497530" y="0"/>
                  </a:cubicBezTo>
                  <a:cubicBezTo>
                    <a:pt x="3676353" y="15729"/>
                    <a:pt x="3933637" y="14639"/>
                    <a:pt x="4076599" y="0"/>
                  </a:cubicBezTo>
                  <a:cubicBezTo>
                    <a:pt x="4219561" y="-14639"/>
                    <a:pt x="4393992" y="-11043"/>
                    <a:pt x="4541126" y="0"/>
                  </a:cubicBezTo>
                  <a:cubicBezTo>
                    <a:pt x="4688260" y="11043"/>
                    <a:pt x="4995390" y="10243"/>
                    <a:pt x="5292006" y="0"/>
                  </a:cubicBezTo>
                  <a:cubicBezTo>
                    <a:pt x="5588622" y="-10243"/>
                    <a:pt x="5614772" y="27001"/>
                    <a:pt x="5871075" y="0"/>
                  </a:cubicBezTo>
                  <a:cubicBezTo>
                    <a:pt x="5942937" y="15864"/>
                    <a:pt x="6010009" y="56864"/>
                    <a:pt x="6015098" y="144023"/>
                  </a:cubicBezTo>
                  <a:cubicBezTo>
                    <a:pt x="6040163" y="363832"/>
                    <a:pt x="6034991" y="548631"/>
                    <a:pt x="6015098" y="713214"/>
                  </a:cubicBezTo>
                  <a:cubicBezTo>
                    <a:pt x="5995205" y="877797"/>
                    <a:pt x="6037264" y="1165399"/>
                    <a:pt x="6015098" y="1308278"/>
                  </a:cubicBezTo>
                  <a:cubicBezTo>
                    <a:pt x="5992932" y="1451157"/>
                    <a:pt x="6006160" y="1666738"/>
                    <a:pt x="6015098" y="2006831"/>
                  </a:cubicBezTo>
                  <a:cubicBezTo>
                    <a:pt x="6024036" y="2346924"/>
                    <a:pt x="6047070" y="2488769"/>
                    <a:pt x="6015098" y="2731257"/>
                  </a:cubicBezTo>
                  <a:cubicBezTo>
                    <a:pt x="6007589" y="2828350"/>
                    <a:pt x="5954726" y="2876757"/>
                    <a:pt x="5871075" y="2875280"/>
                  </a:cubicBezTo>
                  <a:cubicBezTo>
                    <a:pt x="5739239" y="2876166"/>
                    <a:pt x="5573522" y="2869134"/>
                    <a:pt x="5292006" y="2875280"/>
                  </a:cubicBezTo>
                  <a:cubicBezTo>
                    <a:pt x="5010490" y="2881426"/>
                    <a:pt x="4853959" y="2858071"/>
                    <a:pt x="4712938" y="2875280"/>
                  </a:cubicBezTo>
                  <a:cubicBezTo>
                    <a:pt x="4571917" y="2892489"/>
                    <a:pt x="4320154" y="2895190"/>
                    <a:pt x="4076599" y="2875280"/>
                  </a:cubicBezTo>
                  <a:cubicBezTo>
                    <a:pt x="3833044" y="2855370"/>
                    <a:pt x="3814265" y="2895053"/>
                    <a:pt x="3612071" y="2875280"/>
                  </a:cubicBezTo>
                  <a:cubicBezTo>
                    <a:pt x="3409877" y="2855507"/>
                    <a:pt x="3165275" y="2888788"/>
                    <a:pt x="2861191" y="2875280"/>
                  </a:cubicBezTo>
                  <a:cubicBezTo>
                    <a:pt x="2557107" y="2861772"/>
                    <a:pt x="2330381" y="2898924"/>
                    <a:pt x="2167581" y="2875280"/>
                  </a:cubicBezTo>
                  <a:cubicBezTo>
                    <a:pt x="2004781" y="2851637"/>
                    <a:pt x="1841172" y="2847172"/>
                    <a:pt x="1588513" y="2875280"/>
                  </a:cubicBezTo>
                  <a:cubicBezTo>
                    <a:pt x="1335854" y="2903388"/>
                    <a:pt x="1271476" y="2867889"/>
                    <a:pt x="1009444" y="2875280"/>
                  </a:cubicBezTo>
                  <a:cubicBezTo>
                    <a:pt x="747412" y="2882671"/>
                    <a:pt x="483233" y="2886502"/>
                    <a:pt x="144023" y="2875280"/>
                  </a:cubicBezTo>
                  <a:cubicBezTo>
                    <a:pt x="47444" y="2866365"/>
                    <a:pt x="5430" y="2811318"/>
                    <a:pt x="0" y="2731257"/>
                  </a:cubicBezTo>
                  <a:cubicBezTo>
                    <a:pt x="-22128" y="2442313"/>
                    <a:pt x="617" y="2312656"/>
                    <a:pt x="0" y="2032704"/>
                  </a:cubicBezTo>
                  <a:cubicBezTo>
                    <a:pt x="-617" y="1752752"/>
                    <a:pt x="6852" y="1708986"/>
                    <a:pt x="0" y="1385895"/>
                  </a:cubicBezTo>
                  <a:cubicBezTo>
                    <a:pt x="-6852" y="1062804"/>
                    <a:pt x="11770" y="946870"/>
                    <a:pt x="0" y="764959"/>
                  </a:cubicBezTo>
                  <a:cubicBezTo>
                    <a:pt x="-11770" y="583048"/>
                    <a:pt x="-7090" y="281335"/>
                    <a:pt x="0" y="14402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500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317" y="2965892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5540366" y="1617925"/>
            <a:ext cx="7802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1756503" y="3366456"/>
            <a:ext cx="3079847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หาผลลบ 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3,504 - 594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602751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80" y="1649009"/>
            <a:ext cx="2856818" cy="1253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2008036" y="2060366"/>
            <a:ext cx="1733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6306963" y="3360721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หาผลหาร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2,910 ÷ 6  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7B99EB15-9C35-4CA8-9C16-B12937317676}"/>
              </a:ext>
            </a:extLst>
          </p:cNvPr>
          <p:cNvSpPr txBox="1"/>
          <p:nvPr/>
        </p:nvSpPr>
        <p:spPr>
          <a:xfrm>
            <a:off x="5726842" y="4384231"/>
            <a:ext cx="478158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D6C71FC-D0A2-4FF8-97FF-1EED76E076A3}"/>
              </a:ext>
            </a:extLst>
          </p:cNvPr>
          <p:cNvSpPr txBox="1"/>
          <p:nvPr/>
        </p:nvSpPr>
        <p:spPr>
          <a:xfrm>
            <a:off x="7508509" y="4183675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CCF6B0-7D3B-4076-860A-06DF30DF433A}"/>
              </a:ext>
            </a:extLst>
          </p:cNvPr>
          <p:cNvSpPr txBox="1"/>
          <p:nvPr/>
        </p:nvSpPr>
        <p:spPr>
          <a:xfrm>
            <a:off x="6494977" y="4183675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96F100-37FD-4B3C-ACD5-CC5FD4EA6E08}"/>
              </a:ext>
            </a:extLst>
          </p:cNvPr>
          <p:cNvGrpSpPr/>
          <p:nvPr/>
        </p:nvGrpSpPr>
        <p:grpSpPr>
          <a:xfrm>
            <a:off x="8410790" y="3961175"/>
            <a:ext cx="1372675" cy="1731500"/>
            <a:chOff x="8268550" y="3961175"/>
            <a:chExt cx="1372675" cy="17315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7BF3A12-D4C9-4E7A-A7E3-07C3AED24D91}"/>
                </a:ext>
              </a:extLst>
            </p:cNvPr>
            <p:cNvSpPr/>
            <p:nvPr/>
          </p:nvSpPr>
          <p:spPr>
            <a:xfrm>
              <a:off x="8307457" y="3961175"/>
              <a:ext cx="1333768" cy="1731500"/>
            </a:xfrm>
            <a:prstGeom prst="roundRect">
              <a:avLst>
                <a:gd name="adj" fmla="val 17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49C29CA-B39E-4070-A542-325131935409}"/>
                </a:ext>
              </a:extLst>
            </p:cNvPr>
            <p:cNvSpPr txBox="1"/>
            <p:nvPr/>
          </p:nvSpPr>
          <p:spPr>
            <a:xfrm>
              <a:off x="8268550" y="4132188"/>
              <a:ext cx="988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  </a:t>
              </a:r>
              <a:r>
                <a:rPr lang="en-US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 </a:t>
              </a:r>
              <a:r>
                <a:rPr lang="en-US" sz="24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endParaRPr lang="th-TH" sz="23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D4B06A-9531-4C79-A47F-69485B8F13CE}"/>
                </a:ext>
              </a:extLst>
            </p:cNvPr>
            <p:cNvGrpSpPr/>
            <p:nvPr/>
          </p:nvGrpSpPr>
          <p:grpSpPr>
            <a:xfrm>
              <a:off x="8375109" y="4511286"/>
              <a:ext cx="899509" cy="446276"/>
              <a:chOff x="4170460" y="4533973"/>
              <a:chExt cx="899509" cy="446276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A308B43-6B3B-4EB6-A276-9E75E7E5BBC8}"/>
                  </a:ext>
                </a:extLst>
              </p:cNvPr>
              <p:cNvSpPr txBox="1"/>
              <p:nvPr/>
            </p:nvSpPr>
            <p:spPr>
              <a:xfrm>
                <a:off x="4170460" y="4533973"/>
                <a:ext cx="899509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  </a:t>
                </a:r>
                <a:r>
                  <a:rPr lang="en-US" sz="23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2  4</a:t>
                </a:r>
                <a:endPara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C1060B7-2003-4C8E-8A2B-A522629797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9160" y="4918899"/>
                <a:ext cx="56344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614383BB-0684-47F6-8A91-5ADB730C7B16}"/>
                </a:ext>
              </a:extLst>
            </p:cNvPr>
            <p:cNvSpPr txBox="1"/>
            <p:nvPr/>
          </p:nvSpPr>
          <p:spPr>
            <a:xfrm>
              <a:off x="9101262" y="4311160"/>
              <a:ext cx="27140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B549BAA5-56DA-44BC-B2D6-3EC789B0CA27}"/>
              </a:ext>
            </a:extLst>
          </p:cNvPr>
          <p:cNvSpPr txBox="1"/>
          <p:nvPr/>
        </p:nvSpPr>
        <p:spPr>
          <a:xfrm>
            <a:off x="1064460" y="2652204"/>
            <a:ext cx="4229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(3,504 - 594) ÷ 6 =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485</a:t>
            </a:r>
            <a:endParaRPr lang="en-US" sz="2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445F81-5721-46A2-864C-32FDF4786D59}"/>
              </a:ext>
            </a:extLst>
          </p:cNvPr>
          <p:cNvGrpSpPr/>
          <p:nvPr/>
        </p:nvGrpSpPr>
        <p:grpSpPr>
          <a:xfrm>
            <a:off x="6008046" y="4376595"/>
            <a:ext cx="2163062" cy="480122"/>
            <a:chOff x="7147250" y="4376595"/>
            <a:chExt cx="2163062" cy="480122"/>
          </a:xfrm>
        </p:grpSpPr>
        <p:pic>
          <p:nvPicPr>
            <p:cNvPr id="12" name="หารยาว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5F9AAA0-DED9-46E0-887A-4C11AA556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412"/>
            <a:stretch/>
          </p:blipFill>
          <p:spPr>
            <a:xfrm>
              <a:off x="7147250" y="4376595"/>
              <a:ext cx="2141935" cy="48012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91651D-6857-4811-99EE-EF82C617DA11}"/>
                </a:ext>
              </a:extLst>
            </p:cNvPr>
            <p:cNvGrpSpPr/>
            <p:nvPr/>
          </p:nvGrpSpPr>
          <p:grpSpPr>
            <a:xfrm>
              <a:off x="7280668" y="4380649"/>
              <a:ext cx="2029644" cy="449858"/>
              <a:chOff x="7179413" y="4260950"/>
              <a:chExt cx="2029644" cy="449858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2D25466-06A9-420A-B915-B5058EF86B5A}"/>
                  </a:ext>
                </a:extLst>
              </p:cNvPr>
              <p:cNvSpPr txBox="1"/>
              <p:nvPr/>
            </p:nvSpPr>
            <p:spPr>
              <a:xfrm>
                <a:off x="7699961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9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F1F02D3-5FF5-4E9C-AD93-AE299EBE0212}"/>
                  </a:ext>
                </a:extLst>
              </p:cNvPr>
              <p:cNvSpPr txBox="1"/>
              <p:nvPr/>
            </p:nvSpPr>
            <p:spPr>
              <a:xfrm>
                <a:off x="7179413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184F476-A3B4-408A-9018-743105EB8BAC}"/>
                  </a:ext>
                </a:extLst>
              </p:cNvPr>
              <p:cNvSpPr txBox="1"/>
              <p:nvPr/>
            </p:nvSpPr>
            <p:spPr>
              <a:xfrm>
                <a:off x="8220509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253D3E97-BF7C-430A-9EFA-777B005802C2}"/>
                  </a:ext>
                </a:extLst>
              </p:cNvPr>
              <p:cNvSpPr txBox="1"/>
              <p:nvPr/>
            </p:nvSpPr>
            <p:spPr>
              <a:xfrm>
                <a:off x="8741057" y="4264532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A75130F4-8728-4FDE-91ED-6E861B7837A1}"/>
              </a:ext>
            </a:extLst>
          </p:cNvPr>
          <p:cNvSpPr txBox="1"/>
          <p:nvPr/>
        </p:nvSpPr>
        <p:spPr>
          <a:xfrm>
            <a:off x="6662012" y="4919129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EA8A08-AA58-418E-AE07-D6EF66943612}"/>
              </a:ext>
            </a:extLst>
          </p:cNvPr>
          <p:cNvGrpSpPr/>
          <p:nvPr/>
        </p:nvGrpSpPr>
        <p:grpSpPr>
          <a:xfrm>
            <a:off x="6141464" y="4919129"/>
            <a:ext cx="1953156" cy="454939"/>
            <a:chOff x="7280668" y="4919129"/>
            <a:chExt cx="1953156" cy="454939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FB9F371-6AEB-4EED-A95D-CC465741DB91}"/>
                </a:ext>
              </a:extLst>
            </p:cNvPr>
            <p:cNvGrpSpPr/>
            <p:nvPr/>
          </p:nvGrpSpPr>
          <p:grpSpPr>
            <a:xfrm>
              <a:off x="7301645" y="5328349"/>
              <a:ext cx="1932179" cy="45719"/>
              <a:chOff x="5951018" y="4396223"/>
              <a:chExt cx="144982" cy="65633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407014D-46D6-4F06-963F-086A43FB6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2968CDC-3D86-4CF8-A60B-3A2450D04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61856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3DDDF9E-4585-4B7E-84A4-D4668C0127CA}"/>
                </a:ext>
              </a:extLst>
            </p:cNvPr>
            <p:cNvSpPr txBox="1"/>
            <p:nvPr/>
          </p:nvSpPr>
          <p:spPr>
            <a:xfrm>
              <a:off x="7280668" y="4919129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 </a:t>
              </a: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518D632A-784F-4920-84BA-C5E86D394FA9}"/>
              </a:ext>
            </a:extLst>
          </p:cNvPr>
          <p:cNvSpPr txBox="1"/>
          <p:nvPr/>
        </p:nvSpPr>
        <p:spPr>
          <a:xfrm>
            <a:off x="7182560" y="4919129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5BA4DE1-F4FB-4477-A2F8-A853B9A3B565}"/>
              </a:ext>
            </a:extLst>
          </p:cNvPr>
          <p:cNvSpPr txBox="1"/>
          <p:nvPr/>
        </p:nvSpPr>
        <p:spPr>
          <a:xfrm>
            <a:off x="7703108" y="4922711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CEB659E-B899-4223-B4BD-63C1F767D73D}"/>
              </a:ext>
            </a:extLst>
          </p:cNvPr>
          <p:cNvSpPr txBox="1"/>
          <p:nvPr/>
        </p:nvSpPr>
        <p:spPr>
          <a:xfrm>
            <a:off x="7030293" y="4183675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566C1B-7D9E-42AA-AF14-580AF5BE7BFA}"/>
              </a:ext>
            </a:extLst>
          </p:cNvPr>
          <p:cNvGrpSpPr/>
          <p:nvPr/>
        </p:nvGrpSpPr>
        <p:grpSpPr>
          <a:xfrm>
            <a:off x="9997377" y="3961175"/>
            <a:ext cx="1333768" cy="1731500"/>
            <a:chOff x="9936417" y="3961175"/>
            <a:chExt cx="1333768" cy="173150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2276F4D-6E70-449F-8CFE-1B4A07C9018A}"/>
                </a:ext>
              </a:extLst>
            </p:cNvPr>
            <p:cNvSpPr/>
            <p:nvPr/>
          </p:nvSpPr>
          <p:spPr>
            <a:xfrm>
              <a:off x="9936417" y="3961175"/>
              <a:ext cx="1333768" cy="1731500"/>
            </a:xfrm>
            <a:prstGeom prst="roundRect">
              <a:avLst>
                <a:gd name="adj" fmla="val 17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F58DE40-E743-47C7-88B8-E1BEADA262DE}"/>
                </a:ext>
              </a:extLst>
            </p:cNvPr>
            <p:cNvSpPr txBox="1"/>
            <p:nvPr/>
          </p:nvSpPr>
          <p:spPr>
            <a:xfrm>
              <a:off x="10025197" y="4152508"/>
              <a:ext cx="87838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  </a:t>
              </a:r>
              <a:r>
                <a:rPr lang="en-US" sz="23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en-US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  </a:t>
              </a:r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CD740A78-69B8-4E6F-BC60-7956A862BB49}"/>
                </a:ext>
              </a:extLst>
            </p:cNvPr>
            <p:cNvGrpSpPr/>
            <p:nvPr/>
          </p:nvGrpSpPr>
          <p:grpSpPr>
            <a:xfrm>
              <a:off x="10004069" y="4511286"/>
              <a:ext cx="899509" cy="446276"/>
              <a:chOff x="4170460" y="4533973"/>
              <a:chExt cx="899509" cy="446276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68701BF-827D-4DF4-AF7D-9AA32D32DBA2}"/>
                  </a:ext>
                </a:extLst>
              </p:cNvPr>
              <p:cNvSpPr txBox="1"/>
              <p:nvPr/>
            </p:nvSpPr>
            <p:spPr>
              <a:xfrm>
                <a:off x="4170460" y="4533973"/>
                <a:ext cx="899509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300" dirty="0"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  <a:r>
                  <a:rPr lang="en-US" sz="23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 8</a:t>
                </a:r>
                <a:endPara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228F288-9B6D-4D70-B915-16E59542D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9160" y="4918899"/>
                <a:ext cx="56344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C89861E-C879-42D9-94BE-397DE7FD90FE}"/>
                </a:ext>
              </a:extLst>
            </p:cNvPr>
            <p:cNvSpPr txBox="1"/>
            <p:nvPr/>
          </p:nvSpPr>
          <p:spPr>
            <a:xfrm>
              <a:off x="10730222" y="4311160"/>
              <a:ext cx="27140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6088FC-0F03-4F68-8B55-1C259C42C6CA}"/>
              </a:ext>
            </a:extLst>
          </p:cNvPr>
          <p:cNvGrpSpPr/>
          <p:nvPr/>
        </p:nvGrpSpPr>
        <p:grpSpPr>
          <a:xfrm>
            <a:off x="9009015" y="4970224"/>
            <a:ext cx="392287" cy="449222"/>
            <a:chOff x="4338100" y="4778538"/>
            <a:chExt cx="643854" cy="449222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4383743-4F53-4428-9BC6-8C434BD57697}"/>
                </a:ext>
              </a:extLst>
            </p:cNvPr>
            <p:cNvSpPr txBox="1"/>
            <p:nvPr/>
          </p:nvSpPr>
          <p:spPr>
            <a:xfrm>
              <a:off x="4498558" y="4778538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537B709E-824C-4F27-BED1-1371FAEBB630}"/>
                </a:ext>
              </a:extLst>
            </p:cNvPr>
            <p:cNvGrpSpPr/>
            <p:nvPr/>
          </p:nvGrpSpPr>
          <p:grpSpPr>
            <a:xfrm>
              <a:off x="4338100" y="5176520"/>
              <a:ext cx="643854" cy="51240"/>
              <a:chOff x="5951018" y="4396223"/>
              <a:chExt cx="144982" cy="93419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D0B47E-2D56-45E0-A1C1-2D6E0E301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1EBAF51-85AB-419F-B0F7-E41F34CED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89642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01DB6C6-90DA-4983-9E93-4E1119785895}"/>
              </a:ext>
            </a:extLst>
          </p:cNvPr>
          <p:cNvGrpSpPr/>
          <p:nvPr/>
        </p:nvGrpSpPr>
        <p:grpSpPr>
          <a:xfrm>
            <a:off x="10556695" y="4970224"/>
            <a:ext cx="392287" cy="449222"/>
            <a:chOff x="4338100" y="4778538"/>
            <a:chExt cx="643854" cy="449222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63DD782-DFBA-44A6-8699-58E1C4CA4B79}"/>
                </a:ext>
              </a:extLst>
            </p:cNvPr>
            <p:cNvSpPr txBox="1"/>
            <p:nvPr/>
          </p:nvSpPr>
          <p:spPr>
            <a:xfrm>
              <a:off x="4498558" y="4778538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2446978-1151-4199-89EB-A470887C7AF4}"/>
                </a:ext>
              </a:extLst>
            </p:cNvPr>
            <p:cNvGrpSpPr/>
            <p:nvPr/>
          </p:nvGrpSpPr>
          <p:grpSpPr>
            <a:xfrm>
              <a:off x="4338100" y="5176520"/>
              <a:ext cx="643854" cy="51240"/>
              <a:chOff x="5951018" y="4396223"/>
              <a:chExt cx="144982" cy="93419"/>
            </a:xfrm>
          </p:grpSpPr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E8E6FB96-8673-4D1D-B7A1-2B73660C73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DD2A8051-C13F-4414-A383-BEA3A6E04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89642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0DC3C149-977F-4310-A5BB-BBDD164F8CBE}"/>
              </a:ext>
            </a:extLst>
          </p:cNvPr>
          <p:cNvSpPr txBox="1"/>
          <p:nvPr/>
        </p:nvSpPr>
        <p:spPr>
          <a:xfrm>
            <a:off x="2056769" y="4090215"/>
            <a:ext cx="497040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23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5E06E88-5FE3-4077-9DED-BA082BA527BE}"/>
              </a:ext>
            </a:extLst>
          </p:cNvPr>
          <p:cNvGrpSpPr/>
          <p:nvPr/>
        </p:nvGrpSpPr>
        <p:grpSpPr>
          <a:xfrm>
            <a:off x="1477449" y="4379809"/>
            <a:ext cx="2447637" cy="953815"/>
            <a:chOff x="2035105" y="4330809"/>
            <a:chExt cx="2447637" cy="953815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19F049F-8A98-434C-AAD3-B5B8D17B0697}"/>
                </a:ext>
              </a:extLst>
            </p:cNvPr>
            <p:cNvSpPr txBox="1"/>
            <p:nvPr/>
          </p:nvSpPr>
          <p:spPr>
            <a:xfrm>
              <a:off x="203510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3    5    0    4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7ED8CF3-4FEC-4942-9A7B-6C00A4FE3ED8}"/>
                </a:ext>
              </a:extLst>
            </p:cNvPr>
            <p:cNvGrpSpPr/>
            <p:nvPr/>
          </p:nvGrpSpPr>
          <p:grpSpPr>
            <a:xfrm>
              <a:off x="2045265" y="4838348"/>
              <a:ext cx="2273830" cy="446276"/>
              <a:chOff x="2174018" y="4304098"/>
              <a:chExt cx="2273830" cy="446276"/>
            </a:xfrm>
          </p:grpSpPr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A214AD9-7A97-4D98-85EE-E148EB14543D}"/>
                  </a:ext>
                </a:extLst>
              </p:cNvPr>
              <p:cNvSpPr txBox="1"/>
              <p:nvPr/>
            </p:nvSpPr>
            <p:spPr>
              <a:xfrm>
                <a:off x="2174018" y="430409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 </a:t>
                </a:r>
                <a:r>
                  <a:rPr lang="th-TH" sz="16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9    4</a:t>
                </a:r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6F7A6316-0115-4E60-9DC2-B100EA57B3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1554" y="4712208"/>
                <a:ext cx="161613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BBE78C1-8F68-4B51-8509-B52519431CBD}"/>
                </a:ext>
              </a:extLst>
            </p:cNvPr>
            <p:cNvSpPr txBox="1"/>
            <p:nvPr/>
          </p:nvSpPr>
          <p:spPr>
            <a:xfrm>
              <a:off x="418847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50DAFE2-5C69-4308-A89F-6574D3583BDE}"/>
              </a:ext>
            </a:extLst>
          </p:cNvPr>
          <p:cNvCxnSpPr>
            <a:cxnSpLocks/>
          </p:cNvCxnSpPr>
          <p:nvPr/>
        </p:nvCxnSpPr>
        <p:spPr>
          <a:xfrm flipV="1">
            <a:off x="2183156" y="4500880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E3DBBB9-C2FD-4E33-AAF5-965B04466BE7}"/>
              </a:ext>
            </a:extLst>
          </p:cNvPr>
          <p:cNvGrpSpPr/>
          <p:nvPr/>
        </p:nvGrpSpPr>
        <p:grpSpPr>
          <a:xfrm>
            <a:off x="2135144" y="5410267"/>
            <a:ext cx="1616134" cy="446276"/>
            <a:chOff x="2692800" y="5361267"/>
            <a:chExt cx="1616134" cy="446276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A6D761DC-0DA3-43A5-B39D-834769C95E9D}"/>
                </a:ext>
              </a:extLst>
            </p:cNvPr>
            <p:cNvGrpSpPr/>
            <p:nvPr/>
          </p:nvGrpSpPr>
          <p:grpSpPr>
            <a:xfrm>
              <a:off x="2692800" y="5750187"/>
              <a:ext cx="1616134" cy="53340"/>
              <a:chOff x="2845767" y="5540372"/>
              <a:chExt cx="1358393" cy="53340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33ADBEC6-82DA-4144-8E2D-2EA2D52EF0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5767" y="5540372"/>
                <a:ext cx="13583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D9F14E69-D8B3-4521-BFDE-0770A8C52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5767" y="5593712"/>
                <a:ext cx="13583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9E9D510-4921-4604-B9EB-7631498023B4}"/>
                </a:ext>
              </a:extLst>
            </p:cNvPr>
            <p:cNvSpPr txBox="1"/>
            <p:nvPr/>
          </p:nvSpPr>
          <p:spPr>
            <a:xfrm>
              <a:off x="3956351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153D2A0-D127-45A9-A1B0-8E1D25653E20}"/>
              </a:ext>
            </a:extLst>
          </p:cNvPr>
          <p:cNvSpPr txBox="1"/>
          <p:nvPr/>
        </p:nvSpPr>
        <p:spPr>
          <a:xfrm>
            <a:off x="2988056" y="5410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2A7CF1F-71D9-4D3E-9D4F-D928B2703037}"/>
              </a:ext>
            </a:extLst>
          </p:cNvPr>
          <p:cNvSpPr txBox="1"/>
          <p:nvPr/>
        </p:nvSpPr>
        <p:spPr>
          <a:xfrm>
            <a:off x="2525982" y="5410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EB36359-03F7-423E-A361-3F89C8749912}"/>
              </a:ext>
            </a:extLst>
          </p:cNvPr>
          <p:cNvSpPr txBox="1"/>
          <p:nvPr/>
        </p:nvSpPr>
        <p:spPr>
          <a:xfrm>
            <a:off x="2123598" y="5410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4740B504-3E35-4B8E-BE5A-F1A991DD7392}"/>
              </a:ext>
            </a:extLst>
          </p:cNvPr>
          <p:cNvSpPr txBox="1"/>
          <p:nvPr/>
        </p:nvSpPr>
        <p:spPr>
          <a:xfrm>
            <a:off x="2838485" y="4082595"/>
            <a:ext cx="60786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FB2E5EE-55D6-49A5-8F97-8B47A1773735}"/>
              </a:ext>
            </a:extLst>
          </p:cNvPr>
          <p:cNvCxnSpPr>
            <a:cxnSpLocks/>
          </p:cNvCxnSpPr>
          <p:nvPr/>
        </p:nvCxnSpPr>
        <p:spPr>
          <a:xfrm flipV="1">
            <a:off x="3023350" y="4500880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094198F0-5B89-48E5-BF24-1B53427B511C}"/>
              </a:ext>
            </a:extLst>
          </p:cNvPr>
          <p:cNvSpPr txBox="1"/>
          <p:nvPr/>
        </p:nvSpPr>
        <p:spPr>
          <a:xfrm>
            <a:off x="2458303" y="4090215"/>
            <a:ext cx="497040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7BD2ED3-1FF4-46B2-8633-B7D7DD809A42}"/>
              </a:ext>
            </a:extLst>
          </p:cNvPr>
          <p:cNvCxnSpPr>
            <a:cxnSpLocks/>
          </p:cNvCxnSpPr>
          <p:nvPr/>
        </p:nvCxnSpPr>
        <p:spPr>
          <a:xfrm flipV="1">
            <a:off x="2594850" y="4500880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82582D1E-D67C-4691-8292-3613C61D2206}"/>
              </a:ext>
            </a:extLst>
          </p:cNvPr>
          <p:cNvSpPr txBox="1"/>
          <p:nvPr/>
        </p:nvSpPr>
        <p:spPr>
          <a:xfrm>
            <a:off x="2448033" y="3776237"/>
            <a:ext cx="497040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14</a:t>
            </a:r>
            <a:endParaRPr lang="th-TH" sz="23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13BE1EC-66A7-4A61-932B-E7989CAE83C9}"/>
              </a:ext>
            </a:extLst>
          </p:cNvPr>
          <p:cNvCxnSpPr>
            <a:cxnSpLocks/>
          </p:cNvCxnSpPr>
          <p:nvPr/>
        </p:nvCxnSpPr>
        <p:spPr>
          <a:xfrm flipV="1">
            <a:off x="2584580" y="4211286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93716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64" grpId="0"/>
      <p:bldP spid="84" grpId="0"/>
      <p:bldP spid="85" grpId="0"/>
      <p:bldP spid="86" grpId="0"/>
      <p:bldP spid="91" grpId="0"/>
      <p:bldP spid="171" grpId="0"/>
      <p:bldP spid="173" grpId="0"/>
      <p:bldP spid="174" grpId="0"/>
      <p:bldP spid="95" grpId="0"/>
      <p:bldP spid="87" grpId="0"/>
      <p:bldP spid="140" grpId="0"/>
      <p:bldP spid="141" grpId="0"/>
      <p:bldP spid="142" grpId="0"/>
      <p:bldP spid="146" grpId="0"/>
      <p:bldP spid="152" grpId="0"/>
      <p:bldP spid="1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6085406" y="3234360"/>
            <a:ext cx="5447080" cy="2895931"/>
            <a:chOff x="449910" y="2904374"/>
            <a:chExt cx="5447080" cy="28959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5220000" cy="2864065"/>
            </a:xfrm>
            <a:custGeom>
              <a:avLst/>
              <a:gdLst>
                <a:gd name="connsiteX0" fmla="*/ 0 w 5220000"/>
                <a:gd name="connsiteY0" fmla="*/ 264897 h 2864065"/>
                <a:gd name="connsiteX1" fmla="*/ 264897 w 5220000"/>
                <a:gd name="connsiteY1" fmla="*/ 0 h 2864065"/>
                <a:gd name="connsiteX2" fmla="*/ 794220 w 5220000"/>
                <a:gd name="connsiteY2" fmla="*/ 0 h 2864065"/>
                <a:gd name="connsiteX3" fmla="*/ 1511152 w 5220000"/>
                <a:gd name="connsiteY3" fmla="*/ 0 h 2864065"/>
                <a:gd name="connsiteX4" fmla="*/ 2134279 w 5220000"/>
                <a:gd name="connsiteY4" fmla="*/ 0 h 2864065"/>
                <a:gd name="connsiteX5" fmla="*/ 2898113 w 5220000"/>
                <a:gd name="connsiteY5" fmla="*/ 0 h 2864065"/>
                <a:gd name="connsiteX6" fmla="*/ 3568142 w 5220000"/>
                <a:gd name="connsiteY6" fmla="*/ 0 h 2864065"/>
                <a:gd name="connsiteX7" fmla="*/ 4331976 w 5220000"/>
                <a:gd name="connsiteY7" fmla="*/ 0 h 2864065"/>
                <a:gd name="connsiteX8" fmla="*/ 4955103 w 5220000"/>
                <a:gd name="connsiteY8" fmla="*/ 0 h 2864065"/>
                <a:gd name="connsiteX9" fmla="*/ 5220000 w 5220000"/>
                <a:gd name="connsiteY9" fmla="*/ 264897 h 2864065"/>
                <a:gd name="connsiteX10" fmla="*/ 5220000 w 5220000"/>
                <a:gd name="connsiteY10" fmla="*/ 871807 h 2864065"/>
                <a:gd name="connsiteX11" fmla="*/ 5220000 w 5220000"/>
                <a:gd name="connsiteY11" fmla="*/ 1385347 h 2864065"/>
                <a:gd name="connsiteX12" fmla="*/ 5220000 w 5220000"/>
                <a:gd name="connsiteY12" fmla="*/ 1968915 h 2864065"/>
                <a:gd name="connsiteX13" fmla="*/ 5220000 w 5220000"/>
                <a:gd name="connsiteY13" fmla="*/ 2599168 h 2864065"/>
                <a:gd name="connsiteX14" fmla="*/ 4955103 w 5220000"/>
                <a:gd name="connsiteY14" fmla="*/ 2864065 h 2864065"/>
                <a:gd name="connsiteX15" fmla="*/ 4331976 w 5220000"/>
                <a:gd name="connsiteY15" fmla="*/ 2864065 h 2864065"/>
                <a:gd name="connsiteX16" fmla="*/ 3661946 w 5220000"/>
                <a:gd name="connsiteY16" fmla="*/ 2864065 h 2864065"/>
                <a:gd name="connsiteX17" fmla="*/ 3085721 w 5220000"/>
                <a:gd name="connsiteY17" fmla="*/ 2864065 h 2864065"/>
                <a:gd name="connsiteX18" fmla="*/ 2509496 w 5220000"/>
                <a:gd name="connsiteY18" fmla="*/ 2864065 h 2864065"/>
                <a:gd name="connsiteX19" fmla="*/ 1886368 w 5220000"/>
                <a:gd name="connsiteY19" fmla="*/ 2864065 h 2864065"/>
                <a:gd name="connsiteX20" fmla="*/ 1216339 w 5220000"/>
                <a:gd name="connsiteY20" fmla="*/ 2864065 h 2864065"/>
                <a:gd name="connsiteX21" fmla="*/ 264897 w 5220000"/>
                <a:gd name="connsiteY21" fmla="*/ 2864065 h 2864065"/>
                <a:gd name="connsiteX22" fmla="*/ 0 w 5220000"/>
                <a:gd name="connsiteY22" fmla="*/ 2599168 h 2864065"/>
                <a:gd name="connsiteX23" fmla="*/ 0 w 5220000"/>
                <a:gd name="connsiteY23" fmla="*/ 2015600 h 2864065"/>
                <a:gd name="connsiteX24" fmla="*/ 0 w 5220000"/>
                <a:gd name="connsiteY24" fmla="*/ 1502061 h 2864065"/>
                <a:gd name="connsiteX25" fmla="*/ 0 w 5220000"/>
                <a:gd name="connsiteY25" fmla="*/ 988521 h 2864065"/>
                <a:gd name="connsiteX26" fmla="*/ 0 w 5220000"/>
                <a:gd name="connsiteY26" fmla="*/ 264897 h 286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2864065" fill="none" extrusionOk="0">
                  <a:moveTo>
                    <a:pt x="0" y="264897"/>
                  </a:moveTo>
                  <a:cubicBezTo>
                    <a:pt x="-13931" y="86398"/>
                    <a:pt x="123412" y="11849"/>
                    <a:pt x="264897" y="0"/>
                  </a:cubicBezTo>
                  <a:cubicBezTo>
                    <a:pt x="375045" y="10714"/>
                    <a:pt x="574147" y="2636"/>
                    <a:pt x="794220" y="0"/>
                  </a:cubicBezTo>
                  <a:cubicBezTo>
                    <a:pt x="1014293" y="-2636"/>
                    <a:pt x="1193430" y="29772"/>
                    <a:pt x="1511152" y="0"/>
                  </a:cubicBezTo>
                  <a:cubicBezTo>
                    <a:pt x="1828874" y="-29772"/>
                    <a:pt x="1972334" y="-10411"/>
                    <a:pt x="2134279" y="0"/>
                  </a:cubicBezTo>
                  <a:cubicBezTo>
                    <a:pt x="2296224" y="10411"/>
                    <a:pt x="2591845" y="-25434"/>
                    <a:pt x="2898113" y="0"/>
                  </a:cubicBezTo>
                  <a:cubicBezTo>
                    <a:pt x="3204381" y="25434"/>
                    <a:pt x="3381945" y="-8530"/>
                    <a:pt x="3568142" y="0"/>
                  </a:cubicBezTo>
                  <a:cubicBezTo>
                    <a:pt x="3754339" y="8530"/>
                    <a:pt x="3973477" y="5751"/>
                    <a:pt x="4331976" y="0"/>
                  </a:cubicBezTo>
                  <a:cubicBezTo>
                    <a:pt x="4690475" y="-5751"/>
                    <a:pt x="4657285" y="-11535"/>
                    <a:pt x="4955103" y="0"/>
                  </a:cubicBezTo>
                  <a:cubicBezTo>
                    <a:pt x="5090927" y="13618"/>
                    <a:pt x="5238067" y="100849"/>
                    <a:pt x="5220000" y="264897"/>
                  </a:cubicBezTo>
                  <a:cubicBezTo>
                    <a:pt x="5227802" y="487619"/>
                    <a:pt x="5223087" y="593040"/>
                    <a:pt x="5220000" y="871807"/>
                  </a:cubicBezTo>
                  <a:cubicBezTo>
                    <a:pt x="5216914" y="1150574"/>
                    <a:pt x="5235137" y="1280103"/>
                    <a:pt x="5220000" y="1385347"/>
                  </a:cubicBezTo>
                  <a:cubicBezTo>
                    <a:pt x="5204863" y="1490591"/>
                    <a:pt x="5198703" y="1837887"/>
                    <a:pt x="5220000" y="1968915"/>
                  </a:cubicBezTo>
                  <a:cubicBezTo>
                    <a:pt x="5241297" y="2099943"/>
                    <a:pt x="5196394" y="2426411"/>
                    <a:pt x="5220000" y="2599168"/>
                  </a:cubicBezTo>
                  <a:cubicBezTo>
                    <a:pt x="5222634" y="2742838"/>
                    <a:pt x="5114285" y="2853469"/>
                    <a:pt x="4955103" y="2864065"/>
                  </a:cubicBezTo>
                  <a:cubicBezTo>
                    <a:pt x="4716467" y="2886229"/>
                    <a:pt x="4503129" y="2834434"/>
                    <a:pt x="4331976" y="2864065"/>
                  </a:cubicBezTo>
                  <a:cubicBezTo>
                    <a:pt x="4160823" y="2893696"/>
                    <a:pt x="3972227" y="2871293"/>
                    <a:pt x="3661946" y="2864065"/>
                  </a:cubicBezTo>
                  <a:cubicBezTo>
                    <a:pt x="3351665" y="2856838"/>
                    <a:pt x="3268854" y="2867123"/>
                    <a:pt x="3085721" y="2864065"/>
                  </a:cubicBezTo>
                  <a:cubicBezTo>
                    <a:pt x="2902588" y="2861007"/>
                    <a:pt x="2687070" y="2878301"/>
                    <a:pt x="2509496" y="2864065"/>
                  </a:cubicBezTo>
                  <a:cubicBezTo>
                    <a:pt x="2331923" y="2849829"/>
                    <a:pt x="2173575" y="2837497"/>
                    <a:pt x="1886368" y="2864065"/>
                  </a:cubicBezTo>
                  <a:cubicBezTo>
                    <a:pt x="1599161" y="2890633"/>
                    <a:pt x="1392792" y="2863189"/>
                    <a:pt x="1216339" y="2864065"/>
                  </a:cubicBezTo>
                  <a:cubicBezTo>
                    <a:pt x="1039886" y="2864941"/>
                    <a:pt x="588003" y="2878551"/>
                    <a:pt x="264897" y="2864065"/>
                  </a:cubicBezTo>
                  <a:cubicBezTo>
                    <a:pt x="128286" y="2866555"/>
                    <a:pt x="11601" y="2767008"/>
                    <a:pt x="0" y="2599168"/>
                  </a:cubicBezTo>
                  <a:cubicBezTo>
                    <a:pt x="11663" y="2347815"/>
                    <a:pt x="4315" y="2166350"/>
                    <a:pt x="0" y="2015600"/>
                  </a:cubicBezTo>
                  <a:cubicBezTo>
                    <a:pt x="-4315" y="1864850"/>
                    <a:pt x="525" y="1725811"/>
                    <a:pt x="0" y="1502061"/>
                  </a:cubicBezTo>
                  <a:cubicBezTo>
                    <a:pt x="-525" y="1278311"/>
                    <a:pt x="17905" y="1187737"/>
                    <a:pt x="0" y="988521"/>
                  </a:cubicBezTo>
                  <a:cubicBezTo>
                    <a:pt x="-17905" y="789305"/>
                    <a:pt x="-21681" y="519150"/>
                    <a:pt x="0" y="264897"/>
                  </a:cubicBezTo>
                  <a:close/>
                </a:path>
                <a:path w="5220000" h="2864065" stroke="0" extrusionOk="0">
                  <a:moveTo>
                    <a:pt x="0" y="264897"/>
                  </a:moveTo>
                  <a:cubicBezTo>
                    <a:pt x="-2848" y="116483"/>
                    <a:pt x="104847" y="-9188"/>
                    <a:pt x="264897" y="0"/>
                  </a:cubicBezTo>
                  <a:cubicBezTo>
                    <a:pt x="421595" y="-9735"/>
                    <a:pt x="644028" y="-23947"/>
                    <a:pt x="888024" y="0"/>
                  </a:cubicBezTo>
                  <a:cubicBezTo>
                    <a:pt x="1132020" y="23947"/>
                    <a:pt x="1366515" y="18939"/>
                    <a:pt x="1511152" y="0"/>
                  </a:cubicBezTo>
                  <a:cubicBezTo>
                    <a:pt x="1655789" y="-18939"/>
                    <a:pt x="1911357" y="-2581"/>
                    <a:pt x="2181181" y="0"/>
                  </a:cubicBezTo>
                  <a:cubicBezTo>
                    <a:pt x="2451005" y="2581"/>
                    <a:pt x="2499538" y="-17957"/>
                    <a:pt x="2804309" y="0"/>
                  </a:cubicBezTo>
                  <a:cubicBezTo>
                    <a:pt x="3109080" y="17957"/>
                    <a:pt x="3329094" y="15728"/>
                    <a:pt x="3568142" y="0"/>
                  </a:cubicBezTo>
                  <a:cubicBezTo>
                    <a:pt x="3807190" y="-15728"/>
                    <a:pt x="4061407" y="21964"/>
                    <a:pt x="4285074" y="0"/>
                  </a:cubicBezTo>
                  <a:cubicBezTo>
                    <a:pt x="4508741" y="-21964"/>
                    <a:pt x="4698106" y="-4524"/>
                    <a:pt x="4955103" y="0"/>
                  </a:cubicBezTo>
                  <a:cubicBezTo>
                    <a:pt x="5106225" y="2388"/>
                    <a:pt x="5208142" y="111259"/>
                    <a:pt x="5220000" y="264897"/>
                  </a:cubicBezTo>
                  <a:cubicBezTo>
                    <a:pt x="5234296" y="498901"/>
                    <a:pt x="5239048" y="553599"/>
                    <a:pt x="5220000" y="801779"/>
                  </a:cubicBezTo>
                  <a:cubicBezTo>
                    <a:pt x="5200952" y="1049959"/>
                    <a:pt x="5190054" y="1215458"/>
                    <a:pt x="5220000" y="1432033"/>
                  </a:cubicBezTo>
                  <a:cubicBezTo>
                    <a:pt x="5249946" y="1648608"/>
                    <a:pt x="5244995" y="1724399"/>
                    <a:pt x="5220000" y="2015600"/>
                  </a:cubicBezTo>
                  <a:cubicBezTo>
                    <a:pt x="5195005" y="2306801"/>
                    <a:pt x="5216004" y="2413628"/>
                    <a:pt x="5220000" y="2599168"/>
                  </a:cubicBezTo>
                  <a:cubicBezTo>
                    <a:pt x="5231060" y="2768459"/>
                    <a:pt x="5101322" y="2836621"/>
                    <a:pt x="4955103" y="2864065"/>
                  </a:cubicBezTo>
                  <a:cubicBezTo>
                    <a:pt x="4669072" y="2829091"/>
                    <a:pt x="4473437" y="2860797"/>
                    <a:pt x="4238172" y="2864065"/>
                  </a:cubicBezTo>
                  <a:cubicBezTo>
                    <a:pt x="4002907" y="2867333"/>
                    <a:pt x="3938699" y="2877111"/>
                    <a:pt x="3661946" y="2864065"/>
                  </a:cubicBezTo>
                  <a:cubicBezTo>
                    <a:pt x="3385193" y="2851019"/>
                    <a:pt x="3165032" y="2874949"/>
                    <a:pt x="2991917" y="2864065"/>
                  </a:cubicBezTo>
                  <a:cubicBezTo>
                    <a:pt x="2818802" y="2853181"/>
                    <a:pt x="2511809" y="2895649"/>
                    <a:pt x="2321887" y="2864065"/>
                  </a:cubicBezTo>
                  <a:cubicBezTo>
                    <a:pt x="2131965" y="2832482"/>
                    <a:pt x="2033598" y="2845933"/>
                    <a:pt x="1792564" y="2864065"/>
                  </a:cubicBezTo>
                  <a:cubicBezTo>
                    <a:pt x="1551530" y="2882197"/>
                    <a:pt x="1375781" y="2884424"/>
                    <a:pt x="1263241" y="2864065"/>
                  </a:cubicBezTo>
                  <a:cubicBezTo>
                    <a:pt x="1150701" y="2843706"/>
                    <a:pt x="697592" y="2902759"/>
                    <a:pt x="264897" y="2864065"/>
                  </a:cubicBezTo>
                  <a:cubicBezTo>
                    <a:pt x="102592" y="2842338"/>
                    <a:pt x="35389" y="2738661"/>
                    <a:pt x="0" y="2599168"/>
                  </a:cubicBezTo>
                  <a:cubicBezTo>
                    <a:pt x="22178" y="2443238"/>
                    <a:pt x="26124" y="2247918"/>
                    <a:pt x="0" y="1968915"/>
                  </a:cubicBezTo>
                  <a:cubicBezTo>
                    <a:pt x="-26124" y="1689912"/>
                    <a:pt x="25699" y="1536647"/>
                    <a:pt x="0" y="1385347"/>
                  </a:cubicBezTo>
                  <a:cubicBezTo>
                    <a:pt x="-25699" y="1234047"/>
                    <a:pt x="10639" y="1014243"/>
                    <a:pt x="0" y="848465"/>
                  </a:cubicBezTo>
                  <a:cubicBezTo>
                    <a:pt x="-10639" y="682687"/>
                    <a:pt x="-22936" y="481410"/>
                    <a:pt x="0" y="26489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910" y="2904374"/>
              <a:ext cx="1264039" cy="60628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1481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40,514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+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(83 x 56) 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8098231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617925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 40,514 + (83 x 56)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4700771" y="1633314"/>
            <a:ext cx="135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40,514 +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4761532" y="2137530"/>
            <a:ext cx="1083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45,162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4430096" y="2137530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588627" y="2766084"/>
            <a:ext cx="5238184" cy="3364207"/>
            <a:chOff x="6034963" y="2579393"/>
            <a:chExt cx="5238184" cy="336420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2616357"/>
              <a:ext cx="4993270" cy="3327243"/>
            </a:xfrm>
            <a:custGeom>
              <a:avLst/>
              <a:gdLst>
                <a:gd name="connsiteX0" fmla="*/ 0 w 4993270"/>
                <a:gd name="connsiteY0" fmla="*/ 307737 h 3327243"/>
                <a:gd name="connsiteX1" fmla="*/ 307737 w 4993270"/>
                <a:gd name="connsiteY1" fmla="*/ 0 h 3327243"/>
                <a:gd name="connsiteX2" fmla="*/ 889358 w 4993270"/>
                <a:gd name="connsiteY2" fmla="*/ 0 h 3327243"/>
                <a:gd name="connsiteX3" fmla="*/ 1514758 w 4993270"/>
                <a:gd name="connsiteY3" fmla="*/ 0 h 3327243"/>
                <a:gd name="connsiteX4" fmla="*/ 2183935 w 4993270"/>
                <a:gd name="connsiteY4" fmla="*/ 0 h 3327243"/>
                <a:gd name="connsiteX5" fmla="*/ 2678001 w 4993270"/>
                <a:gd name="connsiteY5" fmla="*/ 0 h 3327243"/>
                <a:gd name="connsiteX6" fmla="*/ 3347178 w 4993270"/>
                <a:gd name="connsiteY6" fmla="*/ 0 h 3327243"/>
                <a:gd name="connsiteX7" fmla="*/ 3841244 w 4993270"/>
                <a:gd name="connsiteY7" fmla="*/ 0 h 3327243"/>
                <a:gd name="connsiteX8" fmla="*/ 4685533 w 4993270"/>
                <a:gd name="connsiteY8" fmla="*/ 0 h 3327243"/>
                <a:gd name="connsiteX9" fmla="*/ 4993270 w 4993270"/>
                <a:gd name="connsiteY9" fmla="*/ 307737 h 3327243"/>
                <a:gd name="connsiteX10" fmla="*/ 4993270 w 4993270"/>
                <a:gd name="connsiteY10" fmla="*/ 904326 h 3327243"/>
                <a:gd name="connsiteX11" fmla="*/ 4993270 w 4993270"/>
                <a:gd name="connsiteY11" fmla="*/ 1636504 h 3327243"/>
                <a:gd name="connsiteX12" fmla="*/ 4993270 w 4993270"/>
                <a:gd name="connsiteY12" fmla="*/ 2314446 h 3327243"/>
                <a:gd name="connsiteX13" fmla="*/ 4993270 w 4993270"/>
                <a:gd name="connsiteY13" fmla="*/ 3019506 h 3327243"/>
                <a:gd name="connsiteX14" fmla="*/ 4685533 w 4993270"/>
                <a:gd name="connsiteY14" fmla="*/ 3327243 h 3327243"/>
                <a:gd name="connsiteX15" fmla="*/ 4147689 w 4993270"/>
                <a:gd name="connsiteY15" fmla="*/ 3327243 h 3327243"/>
                <a:gd name="connsiteX16" fmla="*/ 3566068 w 4993270"/>
                <a:gd name="connsiteY16" fmla="*/ 3327243 h 3327243"/>
                <a:gd name="connsiteX17" fmla="*/ 3028225 w 4993270"/>
                <a:gd name="connsiteY17" fmla="*/ 3327243 h 3327243"/>
                <a:gd name="connsiteX18" fmla="*/ 2402825 w 4993270"/>
                <a:gd name="connsiteY18" fmla="*/ 3327243 h 3327243"/>
                <a:gd name="connsiteX19" fmla="*/ 1733648 w 4993270"/>
                <a:gd name="connsiteY19" fmla="*/ 3327243 h 3327243"/>
                <a:gd name="connsiteX20" fmla="*/ 1152026 w 4993270"/>
                <a:gd name="connsiteY20" fmla="*/ 3327243 h 3327243"/>
                <a:gd name="connsiteX21" fmla="*/ 307737 w 4993270"/>
                <a:gd name="connsiteY21" fmla="*/ 3327243 h 3327243"/>
                <a:gd name="connsiteX22" fmla="*/ 0 w 4993270"/>
                <a:gd name="connsiteY22" fmla="*/ 3019506 h 3327243"/>
                <a:gd name="connsiteX23" fmla="*/ 0 w 4993270"/>
                <a:gd name="connsiteY23" fmla="*/ 2395799 h 3327243"/>
                <a:gd name="connsiteX24" fmla="*/ 0 w 4993270"/>
                <a:gd name="connsiteY24" fmla="*/ 1744975 h 3327243"/>
                <a:gd name="connsiteX25" fmla="*/ 0 w 4993270"/>
                <a:gd name="connsiteY25" fmla="*/ 1012797 h 3327243"/>
                <a:gd name="connsiteX26" fmla="*/ 0 w 4993270"/>
                <a:gd name="connsiteY26" fmla="*/ 307737 h 3327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93270" h="3327243" fill="none" extrusionOk="0">
                  <a:moveTo>
                    <a:pt x="0" y="307737"/>
                  </a:moveTo>
                  <a:cubicBezTo>
                    <a:pt x="-22786" y="161994"/>
                    <a:pt x="171916" y="3192"/>
                    <a:pt x="307737" y="0"/>
                  </a:cubicBezTo>
                  <a:cubicBezTo>
                    <a:pt x="566084" y="1123"/>
                    <a:pt x="694850" y="-18735"/>
                    <a:pt x="889358" y="0"/>
                  </a:cubicBezTo>
                  <a:cubicBezTo>
                    <a:pt x="1083866" y="18735"/>
                    <a:pt x="1292706" y="11369"/>
                    <a:pt x="1514758" y="0"/>
                  </a:cubicBezTo>
                  <a:cubicBezTo>
                    <a:pt x="1736810" y="-11369"/>
                    <a:pt x="2033937" y="-13246"/>
                    <a:pt x="2183935" y="0"/>
                  </a:cubicBezTo>
                  <a:cubicBezTo>
                    <a:pt x="2333933" y="13246"/>
                    <a:pt x="2540289" y="-3459"/>
                    <a:pt x="2678001" y="0"/>
                  </a:cubicBezTo>
                  <a:cubicBezTo>
                    <a:pt x="2815713" y="3459"/>
                    <a:pt x="3204770" y="21886"/>
                    <a:pt x="3347178" y="0"/>
                  </a:cubicBezTo>
                  <a:cubicBezTo>
                    <a:pt x="3489586" y="-21886"/>
                    <a:pt x="3658422" y="24384"/>
                    <a:pt x="3841244" y="0"/>
                  </a:cubicBezTo>
                  <a:cubicBezTo>
                    <a:pt x="4024066" y="-24384"/>
                    <a:pt x="4321213" y="-24571"/>
                    <a:pt x="4685533" y="0"/>
                  </a:cubicBezTo>
                  <a:cubicBezTo>
                    <a:pt x="4851849" y="-4307"/>
                    <a:pt x="5012566" y="124382"/>
                    <a:pt x="4993270" y="307737"/>
                  </a:cubicBezTo>
                  <a:cubicBezTo>
                    <a:pt x="5020313" y="539204"/>
                    <a:pt x="5009172" y="646070"/>
                    <a:pt x="4993270" y="904326"/>
                  </a:cubicBezTo>
                  <a:cubicBezTo>
                    <a:pt x="4977368" y="1162582"/>
                    <a:pt x="5014194" y="1353992"/>
                    <a:pt x="4993270" y="1636504"/>
                  </a:cubicBezTo>
                  <a:cubicBezTo>
                    <a:pt x="4972346" y="1919016"/>
                    <a:pt x="4966070" y="2135258"/>
                    <a:pt x="4993270" y="2314446"/>
                  </a:cubicBezTo>
                  <a:cubicBezTo>
                    <a:pt x="5020470" y="2493634"/>
                    <a:pt x="4994345" y="2723170"/>
                    <a:pt x="4993270" y="3019506"/>
                  </a:cubicBezTo>
                  <a:cubicBezTo>
                    <a:pt x="4967553" y="3201713"/>
                    <a:pt x="4837440" y="3355546"/>
                    <a:pt x="4685533" y="3327243"/>
                  </a:cubicBezTo>
                  <a:cubicBezTo>
                    <a:pt x="4430757" y="3331748"/>
                    <a:pt x="4380017" y="3331533"/>
                    <a:pt x="4147689" y="3327243"/>
                  </a:cubicBezTo>
                  <a:cubicBezTo>
                    <a:pt x="3915361" y="3322953"/>
                    <a:pt x="3722130" y="3353072"/>
                    <a:pt x="3566068" y="3327243"/>
                  </a:cubicBezTo>
                  <a:cubicBezTo>
                    <a:pt x="3410006" y="3301414"/>
                    <a:pt x="3183677" y="3301192"/>
                    <a:pt x="3028225" y="3327243"/>
                  </a:cubicBezTo>
                  <a:cubicBezTo>
                    <a:pt x="2872773" y="3353294"/>
                    <a:pt x="2611177" y="3314781"/>
                    <a:pt x="2402825" y="3327243"/>
                  </a:cubicBezTo>
                  <a:cubicBezTo>
                    <a:pt x="2194473" y="3339705"/>
                    <a:pt x="1887358" y="3312841"/>
                    <a:pt x="1733648" y="3327243"/>
                  </a:cubicBezTo>
                  <a:cubicBezTo>
                    <a:pt x="1579938" y="3341645"/>
                    <a:pt x="1430986" y="3304040"/>
                    <a:pt x="1152026" y="3327243"/>
                  </a:cubicBezTo>
                  <a:cubicBezTo>
                    <a:pt x="873066" y="3350446"/>
                    <a:pt x="602488" y="3327546"/>
                    <a:pt x="307737" y="3327243"/>
                  </a:cubicBezTo>
                  <a:cubicBezTo>
                    <a:pt x="132255" y="3346727"/>
                    <a:pt x="-2786" y="3202912"/>
                    <a:pt x="0" y="3019506"/>
                  </a:cubicBezTo>
                  <a:cubicBezTo>
                    <a:pt x="-23609" y="2859952"/>
                    <a:pt x="-1697" y="2577828"/>
                    <a:pt x="0" y="2395799"/>
                  </a:cubicBezTo>
                  <a:cubicBezTo>
                    <a:pt x="1697" y="2213770"/>
                    <a:pt x="23605" y="2037975"/>
                    <a:pt x="0" y="1744975"/>
                  </a:cubicBezTo>
                  <a:cubicBezTo>
                    <a:pt x="-23605" y="1451975"/>
                    <a:pt x="22628" y="1378688"/>
                    <a:pt x="0" y="1012797"/>
                  </a:cubicBezTo>
                  <a:cubicBezTo>
                    <a:pt x="-22628" y="646906"/>
                    <a:pt x="1893" y="470898"/>
                    <a:pt x="0" y="307737"/>
                  </a:cubicBezTo>
                  <a:close/>
                </a:path>
                <a:path w="4993270" h="3327243" stroke="0" extrusionOk="0">
                  <a:moveTo>
                    <a:pt x="0" y="307737"/>
                  </a:moveTo>
                  <a:cubicBezTo>
                    <a:pt x="8708" y="132172"/>
                    <a:pt x="142473" y="-908"/>
                    <a:pt x="307737" y="0"/>
                  </a:cubicBezTo>
                  <a:cubicBezTo>
                    <a:pt x="489163" y="29767"/>
                    <a:pt x="750555" y="32114"/>
                    <a:pt x="976914" y="0"/>
                  </a:cubicBezTo>
                  <a:cubicBezTo>
                    <a:pt x="1203273" y="-32114"/>
                    <a:pt x="1498913" y="23650"/>
                    <a:pt x="1689870" y="0"/>
                  </a:cubicBezTo>
                  <a:cubicBezTo>
                    <a:pt x="1880827" y="-23650"/>
                    <a:pt x="2115679" y="-5120"/>
                    <a:pt x="2315269" y="0"/>
                  </a:cubicBezTo>
                  <a:cubicBezTo>
                    <a:pt x="2514859" y="5120"/>
                    <a:pt x="2872091" y="-27834"/>
                    <a:pt x="3028225" y="0"/>
                  </a:cubicBezTo>
                  <a:cubicBezTo>
                    <a:pt x="3184359" y="27834"/>
                    <a:pt x="3441495" y="-18302"/>
                    <a:pt x="3566068" y="0"/>
                  </a:cubicBezTo>
                  <a:cubicBezTo>
                    <a:pt x="3690641" y="18302"/>
                    <a:pt x="3990020" y="-16697"/>
                    <a:pt x="4147689" y="0"/>
                  </a:cubicBezTo>
                  <a:cubicBezTo>
                    <a:pt x="4305358" y="16697"/>
                    <a:pt x="4532059" y="-13507"/>
                    <a:pt x="4685533" y="0"/>
                  </a:cubicBezTo>
                  <a:cubicBezTo>
                    <a:pt x="4833614" y="15882"/>
                    <a:pt x="4972110" y="142685"/>
                    <a:pt x="4993270" y="307737"/>
                  </a:cubicBezTo>
                  <a:cubicBezTo>
                    <a:pt x="5010254" y="599310"/>
                    <a:pt x="4978698" y="774737"/>
                    <a:pt x="4993270" y="1039915"/>
                  </a:cubicBezTo>
                  <a:cubicBezTo>
                    <a:pt x="5007842" y="1305093"/>
                    <a:pt x="4966614" y="1467870"/>
                    <a:pt x="4993270" y="1690739"/>
                  </a:cubicBezTo>
                  <a:cubicBezTo>
                    <a:pt x="5019926" y="1913608"/>
                    <a:pt x="4975670" y="2122247"/>
                    <a:pt x="4993270" y="2395799"/>
                  </a:cubicBezTo>
                  <a:cubicBezTo>
                    <a:pt x="5010870" y="2669351"/>
                    <a:pt x="5002253" y="2786508"/>
                    <a:pt x="4993270" y="3019506"/>
                  </a:cubicBezTo>
                  <a:cubicBezTo>
                    <a:pt x="4994569" y="3160255"/>
                    <a:pt x="4862458" y="3348890"/>
                    <a:pt x="4685533" y="3327243"/>
                  </a:cubicBezTo>
                  <a:cubicBezTo>
                    <a:pt x="4387128" y="3355205"/>
                    <a:pt x="4296523" y="3356698"/>
                    <a:pt x="3972578" y="3327243"/>
                  </a:cubicBezTo>
                  <a:cubicBezTo>
                    <a:pt x="3648634" y="3297788"/>
                    <a:pt x="3575993" y="3361880"/>
                    <a:pt x="3259622" y="3327243"/>
                  </a:cubicBezTo>
                  <a:cubicBezTo>
                    <a:pt x="2943251" y="3292606"/>
                    <a:pt x="2812297" y="3343253"/>
                    <a:pt x="2590445" y="3327243"/>
                  </a:cubicBezTo>
                  <a:cubicBezTo>
                    <a:pt x="2368593" y="3311233"/>
                    <a:pt x="2132511" y="3329626"/>
                    <a:pt x="2008823" y="3327243"/>
                  </a:cubicBezTo>
                  <a:cubicBezTo>
                    <a:pt x="1885135" y="3324860"/>
                    <a:pt x="1547580" y="3354731"/>
                    <a:pt x="1383424" y="3327243"/>
                  </a:cubicBezTo>
                  <a:cubicBezTo>
                    <a:pt x="1219268" y="3299755"/>
                    <a:pt x="1130791" y="3335268"/>
                    <a:pt x="889358" y="3327243"/>
                  </a:cubicBezTo>
                  <a:cubicBezTo>
                    <a:pt x="647925" y="3319218"/>
                    <a:pt x="427752" y="3326843"/>
                    <a:pt x="307737" y="3327243"/>
                  </a:cubicBezTo>
                  <a:cubicBezTo>
                    <a:pt x="153717" y="3328614"/>
                    <a:pt x="-3805" y="3188573"/>
                    <a:pt x="0" y="3019506"/>
                  </a:cubicBezTo>
                  <a:cubicBezTo>
                    <a:pt x="-13915" y="2741867"/>
                    <a:pt x="29691" y="2597052"/>
                    <a:pt x="0" y="2422917"/>
                  </a:cubicBezTo>
                  <a:cubicBezTo>
                    <a:pt x="-29691" y="2248782"/>
                    <a:pt x="-2821" y="1960854"/>
                    <a:pt x="0" y="1744975"/>
                  </a:cubicBezTo>
                  <a:cubicBezTo>
                    <a:pt x="2821" y="1529096"/>
                    <a:pt x="-3910" y="1325492"/>
                    <a:pt x="0" y="1067032"/>
                  </a:cubicBezTo>
                  <a:cubicBezTo>
                    <a:pt x="3910" y="808572"/>
                    <a:pt x="28319" y="607494"/>
                    <a:pt x="0" y="30773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4963" y="2579393"/>
              <a:ext cx="1264037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5944279" y="1617925"/>
            <a:ext cx="16757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4,648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7255602" y="3357432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หาผลบวก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40,514 + 4,648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602751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58" y="1472237"/>
            <a:ext cx="2309495" cy="101355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3322905" y="2041225"/>
            <a:ext cx="11725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1336083" y="2879977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หาผลคูณ 8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56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58095"/>
            <a:ext cx="764325" cy="830997"/>
            <a:chOff x="112439" y="85809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5809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</p:grpSp>
      <p:sp>
        <p:nvSpPr>
          <p:cNvPr id="124" name="หลักหน่วย">
            <a:extLst>
              <a:ext uri="{FF2B5EF4-FFF2-40B4-BE49-F238E27FC236}">
                <a16:creationId xmlns:a16="http://schemas.microsoft.com/office/drawing/2014/main" id="{6300B1E2-6692-4929-AEA7-ACA8554C8B1B}"/>
              </a:ext>
            </a:extLst>
          </p:cNvPr>
          <p:cNvSpPr/>
          <p:nvPr/>
        </p:nvSpPr>
        <p:spPr>
          <a:xfrm rot="5400000">
            <a:off x="3927891" y="3864430"/>
            <a:ext cx="842849" cy="307237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8" name="หลักหน่วย">
            <a:extLst>
              <a:ext uri="{FF2B5EF4-FFF2-40B4-BE49-F238E27FC236}">
                <a16:creationId xmlns:a16="http://schemas.microsoft.com/office/drawing/2014/main" id="{6FC1ED7F-736F-4697-BB48-A922C6B6464F}"/>
              </a:ext>
            </a:extLst>
          </p:cNvPr>
          <p:cNvSpPr/>
          <p:nvPr/>
        </p:nvSpPr>
        <p:spPr>
          <a:xfrm rot="1927039">
            <a:off x="3463043" y="3864726"/>
            <a:ext cx="1116112" cy="307237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28" name="ตัวตั้งหลักสิบ">
            <a:extLst>
              <a:ext uri="{FF2B5EF4-FFF2-40B4-BE49-F238E27FC236}">
                <a16:creationId xmlns:a16="http://schemas.microsoft.com/office/drawing/2014/main" id="{453DF98F-E9F4-4B80-BC3D-5A9F47112539}"/>
              </a:ext>
            </a:extLst>
          </p:cNvPr>
          <p:cNvSpPr/>
          <p:nvPr/>
        </p:nvSpPr>
        <p:spPr>
          <a:xfrm rot="19496635">
            <a:off x="3471469" y="3829610"/>
            <a:ext cx="1120679" cy="352610"/>
          </a:xfrm>
          <a:prstGeom prst="roundRect">
            <a:avLst>
              <a:gd name="adj" fmla="val 50000"/>
            </a:avLst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59" name="ตัวตั้งหลักสิบ">
            <a:extLst>
              <a:ext uri="{FF2B5EF4-FFF2-40B4-BE49-F238E27FC236}">
                <a16:creationId xmlns:a16="http://schemas.microsoft.com/office/drawing/2014/main" id="{F0E0DE84-1419-4B75-8955-856CF1B24711}"/>
              </a:ext>
            </a:extLst>
          </p:cNvPr>
          <p:cNvSpPr/>
          <p:nvPr/>
        </p:nvSpPr>
        <p:spPr>
          <a:xfrm rot="16200000">
            <a:off x="3277116" y="3834505"/>
            <a:ext cx="838536" cy="352610"/>
          </a:xfrm>
          <a:prstGeom prst="roundRect">
            <a:avLst>
              <a:gd name="adj" fmla="val 50000"/>
            </a:avLst>
          </a:prstGeom>
          <a:solidFill>
            <a:srgbClr val="66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AE06F5E-DA09-4B19-9807-F0278A355DC0}"/>
              </a:ext>
            </a:extLst>
          </p:cNvPr>
          <p:cNvSpPr txBox="1"/>
          <p:nvPr/>
        </p:nvSpPr>
        <p:spPr>
          <a:xfrm>
            <a:off x="4163832" y="4451266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F01788B-0520-4E4E-838C-550AED719AA6}"/>
              </a:ext>
            </a:extLst>
          </p:cNvPr>
          <p:cNvSpPr txBox="1"/>
          <p:nvPr/>
        </p:nvSpPr>
        <p:spPr>
          <a:xfrm>
            <a:off x="3512197" y="4451266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A2018A-3D36-4D61-8289-E1A5A70EDCE3}"/>
              </a:ext>
            </a:extLst>
          </p:cNvPr>
          <p:cNvGrpSpPr/>
          <p:nvPr/>
        </p:nvGrpSpPr>
        <p:grpSpPr>
          <a:xfrm>
            <a:off x="3512197" y="3562240"/>
            <a:ext cx="1345946" cy="890789"/>
            <a:chOff x="8993258" y="3595469"/>
            <a:chExt cx="1345946" cy="890789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48CBBF7-482B-4327-8EEE-107EA35B5EC3}"/>
                </a:ext>
              </a:extLst>
            </p:cNvPr>
            <p:cNvSpPr txBox="1"/>
            <p:nvPr/>
          </p:nvSpPr>
          <p:spPr>
            <a:xfrm>
              <a:off x="9923173" y="3790762"/>
              <a:ext cx="41603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2D77B7-24BB-4ADA-8D72-872E447716E9}"/>
                </a:ext>
              </a:extLst>
            </p:cNvPr>
            <p:cNvGrpSpPr/>
            <p:nvPr/>
          </p:nvGrpSpPr>
          <p:grpSpPr>
            <a:xfrm>
              <a:off x="8993258" y="3595469"/>
              <a:ext cx="1064270" cy="890789"/>
              <a:chOff x="8617338" y="3605629"/>
              <a:chExt cx="1064270" cy="890789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2EB81D7-53BE-4DD6-B005-D18B5DFD1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7608" y="4442808"/>
                <a:ext cx="104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7A410DD-AE0D-4323-A5C8-6897D2A2B54E}"/>
                  </a:ext>
                </a:extLst>
              </p:cNvPr>
              <p:cNvGrpSpPr/>
              <p:nvPr/>
            </p:nvGrpSpPr>
            <p:grpSpPr>
              <a:xfrm>
                <a:off x="8617338" y="3605629"/>
                <a:ext cx="1011635" cy="890789"/>
                <a:chOff x="8617338" y="3605629"/>
                <a:chExt cx="1011635" cy="890789"/>
              </a:xfrm>
            </p:grpSpPr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0F16607F-8095-460B-90C1-C76B3BC3AB33}"/>
                    </a:ext>
                  </a:extLst>
                </p:cNvPr>
                <p:cNvSpPr txBox="1"/>
                <p:nvPr/>
              </p:nvSpPr>
              <p:spPr>
                <a:xfrm>
                  <a:off x="9268973" y="4050142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th-TH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6</a:t>
                  </a:r>
                  <a:endParaRPr lang="en-US" sz="23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29" name="หน่วย1">
                  <a:extLst>
                    <a:ext uri="{FF2B5EF4-FFF2-40B4-BE49-F238E27FC236}">
                      <a16:creationId xmlns:a16="http://schemas.microsoft.com/office/drawing/2014/main" id="{4C9AEBE8-5EC7-4624-93C9-23B09728A4DA}"/>
                    </a:ext>
                  </a:extLst>
                </p:cNvPr>
                <p:cNvSpPr txBox="1"/>
                <p:nvPr/>
              </p:nvSpPr>
              <p:spPr>
                <a:xfrm>
                  <a:off x="9268973" y="3605629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3</a:t>
                  </a:r>
                </a:p>
              </p:txBody>
            </p:sp>
            <p:sp>
              <p:nvSpPr>
                <p:cNvPr id="130" name="สิบ1">
                  <a:extLst>
                    <a:ext uri="{FF2B5EF4-FFF2-40B4-BE49-F238E27FC236}">
                      <a16:creationId xmlns:a16="http://schemas.microsoft.com/office/drawing/2014/main" id="{E0B15332-E8DE-4469-8C6F-B5C33D3B8C34}"/>
                    </a:ext>
                  </a:extLst>
                </p:cNvPr>
                <p:cNvSpPr txBox="1"/>
                <p:nvPr/>
              </p:nvSpPr>
              <p:spPr>
                <a:xfrm>
                  <a:off x="8617338" y="3605629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th-TH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8</a:t>
                  </a:r>
                  <a:endParaRPr lang="en-US" sz="23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904A576C-0427-4B0E-A298-5C194BFCC165}"/>
                    </a:ext>
                  </a:extLst>
                </p:cNvPr>
                <p:cNvSpPr txBox="1"/>
                <p:nvPr/>
              </p:nvSpPr>
              <p:spPr>
                <a:xfrm>
                  <a:off x="8617338" y="4050142"/>
                  <a:ext cx="360000" cy="446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th-TH" sz="2300" dirty="0">
                      <a:effectLst>
                        <a:glow rad="127000">
                          <a:schemeClr val="bg1"/>
                        </a:glow>
                      </a:effectLst>
                      <a:latin typeface="Itim" panose="00000500000000000000" pitchFamily="2" charset="-34"/>
                      <a:cs typeface="Itim" panose="00000500000000000000" pitchFamily="2" charset="-34"/>
                    </a:rPr>
                    <a:t>5</a:t>
                  </a:r>
                  <a:endParaRPr lang="en-US" sz="23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C8D11663-177B-48C8-9014-DFB371E8D43E}"/>
              </a:ext>
            </a:extLst>
          </p:cNvPr>
          <p:cNvSpPr txBox="1"/>
          <p:nvPr/>
        </p:nvSpPr>
        <p:spPr>
          <a:xfrm>
            <a:off x="3512197" y="4895779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389F3E26-86A7-435F-9133-4CB4F01000FC}"/>
              </a:ext>
            </a:extLst>
          </p:cNvPr>
          <p:cNvSpPr txBox="1"/>
          <p:nvPr/>
        </p:nvSpPr>
        <p:spPr>
          <a:xfrm>
            <a:off x="2860562" y="4895779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263DEB-287E-4207-9187-407D8620D5D7}"/>
              </a:ext>
            </a:extLst>
          </p:cNvPr>
          <p:cNvGrpSpPr/>
          <p:nvPr/>
        </p:nvGrpSpPr>
        <p:grpSpPr>
          <a:xfrm>
            <a:off x="2182428" y="5340291"/>
            <a:ext cx="2358038" cy="446276"/>
            <a:chOff x="7663489" y="5373520"/>
            <a:chExt cx="2358038" cy="446276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A0768EE-62D1-4626-82EA-CE33124FD92D}"/>
                </a:ext>
              </a:extLst>
            </p:cNvPr>
            <p:cNvGrpSpPr/>
            <p:nvPr/>
          </p:nvGrpSpPr>
          <p:grpSpPr>
            <a:xfrm flipV="1">
              <a:off x="7663489" y="5759906"/>
              <a:ext cx="2358038" cy="59789"/>
              <a:chOff x="4669653" y="4600942"/>
              <a:chExt cx="3090015" cy="54678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B63CCD4-9D30-41F1-BB40-0BB7F1532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00942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2FA197E-BDFC-4A58-8885-D7A7CE30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9653" y="4655620"/>
                <a:ext cx="30900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1BCF158-8763-4B68-BB93-39FD9161B7AE}"/>
                </a:ext>
              </a:extLst>
            </p:cNvPr>
            <p:cNvSpPr txBox="1"/>
            <p:nvPr/>
          </p:nvSpPr>
          <p:spPr>
            <a:xfrm>
              <a:off x="9644893" y="5373520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endPara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1B31D12B-04F7-412E-8D30-E981DF07C500}"/>
              </a:ext>
            </a:extLst>
          </p:cNvPr>
          <p:cNvSpPr txBox="1"/>
          <p:nvPr/>
        </p:nvSpPr>
        <p:spPr>
          <a:xfrm>
            <a:off x="3512197" y="5340291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5F3E662-B2D9-4568-AB31-6CEF352609D0}"/>
              </a:ext>
            </a:extLst>
          </p:cNvPr>
          <p:cNvSpPr txBox="1"/>
          <p:nvPr/>
        </p:nvSpPr>
        <p:spPr>
          <a:xfrm>
            <a:off x="2860562" y="5340291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29FEC73-CD0A-411B-A972-F86B76B9ABAF}"/>
              </a:ext>
            </a:extLst>
          </p:cNvPr>
          <p:cNvGrpSpPr/>
          <p:nvPr/>
        </p:nvGrpSpPr>
        <p:grpSpPr>
          <a:xfrm>
            <a:off x="2182428" y="4895779"/>
            <a:ext cx="2358039" cy="446276"/>
            <a:chOff x="7663489" y="4929008"/>
            <a:chExt cx="2358039" cy="446276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0C8995F-938B-4F71-AA1B-02C039B38432}"/>
                </a:ext>
              </a:extLst>
            </p:cNvPr>
            <p:cNvSpPr txBox="1"/>
            <p:nvPr/>
          </p:nvSpPr>
          <p:spPr>
            <a:xfrm>
              <a:off x="9644893" y="4929008"/>
              <a:ext cx="3600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endPara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07929AE-9F50-4840-9B28-594BDF1AFE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3489" y="5314555"/>
              <a:ext cx="23580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3AA61B3B-11DC-4A28-8BFA-7B31FE7E1843}"/>
              </a:ext>
            </a:extLst>
          </p:cNvPr>
          <p:cNvSpPr txBox="1"/>
          <p:nvPr/>
        </p:nvSpPr>
        <p:spPr>
          <a:xfrm>
            <a:off x="4388784" y="4652126"/>
            <a:ext cx="4160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C4F9B1E-94F9-4C64-A8F3-49F9C96ED469}"/>
              </a:ext>
            </a:extLst>
          </p:cNvPr>
          <p:cNvSpPr txBox="1"/>
          <p:nvPr/>
        </p:nvSpPr>
        <p:spPr>
          <a:xfrm>
            <a:off x="3509505" y="3292241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7AF4395-F243-43F7-AADB-B729870C3584}"/>
              </a:ext>
            </a:extLst>
          </p:cNvPr>
          <p:cNvSpPr txBox="1"/>
          <p:nvPr/>
        </p:nvSpPr>
        <p:spPr>
          <a:xfrm>
            <a:off x="2182428" y="4895779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8A7F625-B4D5-4D4A-B6CB-BE05B8FB1835}"/>
              </a:ext>
            </a:extLst>
          </p:cNvPr>
          <p:cNvSpPr txBox="1"/>
          <p:nvPr/>
        </p:nvSpPr>
        <p:spPr>
          <a:xfrm>
            <a:off x="2182428" y="5340291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B6EF87F-5653-420B-8016-D6DDC668CBEB}"/>
              </a:ext>
            </a:extLst>
          </p:cNvPr>
          <p:cNvSpPr txBox="1"/>
          <p:nvPr/>
        </p:nvSpPr>
        <p:spPr>
          <a:xfrm>
            <a:off x="2818139" y="4103712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549BAA5-56DA-44BC-B2D6-3EC789B0CA27}"/>
              </a:ext>
            </a:extLst>
          </p:cNvPr>
          <p:cNvSpPr txBox="1"/>
          <p:nvPr/>
        </p:nvSpPr>
        <p:spPr>
          <a:xfrm>
            <a:off x="6201317" y="2611955"/>
            <a:ext cx="5402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40,514 + (83 x 56) =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45,162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62AC6E7-B87E-479A-A924-5642ADC8085A}"/>
              </a:ext>
            </a:extLst>
          </p:cNvPr>
          <p:cNvSpPr txBox="1"/>
          <p:nvPr/>
        </p:nvSpPr>
        <p:spPr>
          <a:xfrm>
            <a:off x="2845322" y="4451266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503B325-2958-4E57-AE1E-54267816BE02}"/>
              </a:ext>
            </a:extLst>
          </p:cNvPr>
          <p:cNvSpPr txBox="1"/>
          <p:nvPr/>
        </p:nvSpPr>
        <p:spPr>
          <a:xfrm>
            <a:off x="8285173" y="3981158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136F68C-F582-46FE-A700-8EB4831BD710}"/>
              </a:ext>
            </a:extLst>
          </p:cNvPr>
          <p:cNvGrpSpPr/>
          <p:nvPr/>
        </p:nvGrpSpPr>
        <p:grpSpPr>
          <a:xfrm>
            <a:off x="7704329" y="4236037"/>
            <a:ext cx="2447637" cy="950005"/>
            <a:chOff x="7648925" y="4330809"/>
            <a:chExt cx="2447637" cy="950005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3ACC9B9-E874-402F-A614-9BF3F290C82D}"/>
                </a:ext>
              </a:extLst>
            </p:cNvPr>
            <p:cNvSpPr txBox="1"/>
            <p:nvPr/>
          </p:nvSpPr>
          <p:spPr>
            <a:xfrm>
              <a:off x="764892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4    0    5    1    4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AFA12299-441A-4F0A-A6BB-DBCA793E9C2C}"/>
                </a:ext>
              </a:extLst>
            </p:cNvPr>
            <p:cNvGrpSpPr/>
            <p:nvPr/>
          </p:nvGrpSpPr>
          <p:grpSpPr>
            <a:xfrm>
              <a:off x="7648925" y="4834538"/>
              <a:ext cx="2273830" cy="446276"/>
              <a:chOff x="2163858" y="4300288"/>
              <a:chExt cx="2273830" cy="446276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0EA4DBC-5636-4D83-A913-8D3A83D51420}"/>
                  </a:ext>
                </a:extLst>
              </p:cNvPr>
              <p:cNvSpPr txBox="1"/>
              <p:nvPr/>
            </p:nvSpPr>
            <p:spPr>
              <a:xfrm>
                <a:off x="2163858" y="430028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4    6    4    8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CDCEA39-C2FD-45E5-B711-2F9B3E0D4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41339E2-A0BC-4B30-A17C-3F35EFA689EF}"/>
                </a:ext>
              </a:extLst>
            </p:cNvPr>
            <p:cNvSpPr txBox="1"/>
            <p:nvPr/>
          </p:nvSpPr>
          <p:spPr>
            <a:xfrm>
              <a:off x="980229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+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F1388D4-DFA0-4824-93A0-E64457DEBAB5}"/>
              </a:ext>
            </a:extLst>
          </p:cNvPr>
          <p:cNvGrpSpPr/>
          <p:nvPr/>
        </p:nvGrpSpPr>
        <p:grpSpPr>
          <a:xfrm>
            <a:off x="7962159" y="5266495"/>
            <a:ext cx="2022193" cy="446276"/>
            <a:chOff x="7906755" y="5361267"/>
            <a:chExt cx="2022193" cy="446276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102E9337-EE42-44CE-8E8A-3A1099D3C858}"/>
                </a:ext>
              </a:extLst>
            </p:cNvPr>
            <p:cNvGrpSpPr/>
            <p:nvPr/>
          </p:nvGrpSpPr>
          <p:grpSpPr>
            <a:xfrm>
              <a:off x="790675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5915856-AE80-4228-B575-A72E861B43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B031D62B-C940-46D2-A0CD-71BE3EAAC9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7F6F856-4FDB-495D-A5B0-245137A9DB46}"/>
                </a:ext>
              </a:extLst>
            </p:cNvPr>
            <p:cNvSpPr txBox="1"/>
            <p:nvPr/>
          </p:nvSpPr>
          <p:spPr>
            <a:xfrm>
              <a:off x="9582562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E8F960F-5675-4B4C-9F82-A731E527C815}"/>
              </a:ext>
            </a:extLst>
          </p:cNvPr>
          <p:cNvSpPr txBox="1"/>
          <p:nvPr/>
        </p:nvSpPr>
        <p:spPr>
          <a:xfrm>
            <a:off x="9213357" y="5266495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84A2C34-D734-4595-8A02-03CA63984D6D}"/>
              </a:ext>
            </a:extLst>
          </p:cNvPr>
          <p:cNvSpPr txBox="1"/>
          <p:nvPr/>
        </p:nvSpPr>
        <p:spPr>
          <a:xfrm>
            <a:off x="8802083" y="5266495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68E1993-78AA-49C0-B0C3-B170A918B925}"/>
              </a:ext>
            </a:extLst>
          </p:cNvPr>
          <p:cNvSpPr txBox="1"/>
          <p:nvPr/>
        </p:nvSpPr>
        <p:spPr>
          <a:xfrm>
            <a:off x="8379379" y="5266495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F495167-AA3F-45BD-8507-14113FD3EFC8}"/>
              </a:ext>
            </a:extLst>
          </p:cNvPr>
          <p:cNvSpPr txBox="1"/>
          <p:nvPr/>
        </p:nvSpPr>
        <p:spPr>
          <a:xfrm>
            <a:off x="7960485" y="5266495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BD69E75-EDBA-490C-8112-BE2CF6302C15}"/>
              </a:ext>
            </a:extLst>
          </p:cNvPr>
          <p:cNvSpPr txBox="1"/>
          <p:nvPr/>
        </p:nvSpPr>
        <p:spPr>
          <a:xfrm>
            <a:off x="3520078" y="3286039"/>
            <a:ext cx="360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23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ED78C36-5C19-4327-BB40-BEA0DB13AA64}"/>
              </a:ext>
            </a:extLst>
          </p:cNvPr>
          <p:cNvSpPr txBox="1"/>
          <p:nvPr/>
        </p:nvSpPr>
        <p:spPr>
          <a:xfrm>
            <a:off x="9140926" y="3981158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6177245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64" grpId="0"/>
      <p:bldP spid="124" grpId="0" animBg="1"/>
      <p:bldP spid="124" grpId="1" animBg="1"/>
      <p:bldP spid="158" grpId="0" animBg="1"/>
      <p:bldP spid="158" grpId="1" animBg="1"/>
      <p:bldP spid="128" grpId="0" animBg="1"/>
      <p:bldP spid="128" grpId="1" animBg="1"/>
      <p:bldP spid="159" grpId="0" animBg="1"/>
      <p:bldP spid="132" grpId="0"/>
      <p:bldP spid="133" grpId="0"/>
      <p:bldP spid="136" grpId="0"/>
      <p:bldP spid="137" grpId="0"/>
      <p:bldP spid="143" grpId="0"/>
      <p:bldP spid="144" grpId="0"/>
      <p:bldP spid="146" grpId="0"/>
      <p:bldP spid="147" grpId="0"/>
      <p:bldP spid="147" grpId="1"/>
      <p:bldP spid="162" grpId="0"/>
      <p:bldP spid="163" grpId="0"/>
      <p:bldP spid="164" grpId="0"/>
      <p:bldP spid="91" grpId="0"/>
      <p:bldP spid="95" grpId="0"/>
      <p:bldP spid="102" grpId="0"/>
      <p:bldP spid="138" grpId="0"/>
      <p:bldP spid="152" grpId="0"/>
      <p:bldP spid="153" grpId="0"/>
      <p:bldP spid="160" grpId="0"/>
      <p:bldP spid="161" grpId="0"/>
      <p:bldP spid="1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578423" y="3253515"/>
            <a:ext cx="4847159" cy="2898790"/>
            <a:chOff x="449910" y="2901515"/>
            <a:chExt cx="4847159" cy="289879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89" y="2936240"/>
              <a:ext cx="4620080" cy="2864065"/>
            </a:xfrm>
            <a:custGeom>
              <a:avLst/>
              <a:gdLst>
                <a:gd name="connsiteX0" fmla="*/ 0 w 4620080"/>
                <a:gd name="connsiteY0" fmla="*/ 264897 h 2864065"/>
                <a:gd name="connsiteX1" fmla="*/ 264897 w 4620080"/>
                <a:gd name="connsiteY1" fmla="*/ 0 h 2864065"/>
                <a:gd name="connsiteX2" fmla="*/ 1028417 w 4620080"/>
                <a:gd name="connsiteY2" fmla="*/ 0 h 2864065"/>
                <a:gd name="connsiteX3" fmla="*/ 1710131 w 4620080"/>
                <a:gd name="connsiteY3" fmla="*/ 0 h 2864065"/>
                <a:gd name="connsiteX4" fmla="*/ 2269137 w 4620080"/>
                <a:gd name="connsiteY4" fmla="*/ 0 h 2864065"/>
                <a:gd name="connsiteX5" fmla="*/ 2991754 w 4620080"/>
                <a:gd name="connsiteY5" fmla="*/ 0 h 2864065"/>
                <a:gd name="connsiteX6" fmla="*/ 3632566 w 4620080"/>
                <a:gd name="connsiteY6" fmla="*/ 0 h 2864065"/>
                <a:gd name="connsiteX7" fmla="*/ 4355183 w 4620080"/>
                <a:gd name="connsiteY7" fmla="*/ 0 h 2864065"/>
                <a:gd name="connsiteX8" fmla="*/ 4620080 w 4620080"/>
                <a:gd name="connsiteY8" fmla="*/ 264897 h 2864065"/>
                <a:gd name="connsiteX9" fmla="*/ 4620080 w 4620080"/>
                <a:gd name="connsiteY9" fmla="*/ 871807 h 2864065"/>
                <a:gd name="connsiteX10" fmla="*/ 4620080 w 4620080"/>
                <a:gd name="connsiteY10" fmla="*/ 1502061 h 2864065"/>
                <a:gd name="connsiteX11" fmla="*/ 4620080 w 4620080"/>
                <a:gd name="connsiteY11" fmla="*/ 2599168 h 2864065"/>
                <a:gd name="connsiteX12" fmla="*/ 4355183 w 4620080"/>
                <a:gd name="connsiteY12" fmla="*/ 2864065 h 2864065"/>
                <a:gd name="connsiteX13" fmla="*/ 3632566 w 4620080"/>
                <a:gd name="connsiteY13" fmla="*/ 2864065 h 2864065"/>
                <a:gd name="connsiteX14" fmla="*/ 3032657 w 4620080"/>
                <a:gd name="connsiteY14" fmla="*/ 2864065 h 2864065"/>
                <a:gd name="connsiteX15" fmla="*/ 2310040 w 4620080"/>
                <a:gd name="connsiteY15" fmla="*/ 2864065 h 2864065"/>
                <a:gd name="connsiteX16" fmla="*/ 1710131 w 4620080"/>
                <a:gd name="connsiteY16" fmla="*/ 2864065 h 2864065"/>
                <a:gd name="connsiteX17" fmla="*/ 1110223 w 4620080"/>
                <a:gd name="connsiteY17" fmla="*/ 2864065 h 2864065"/>
                <a:gd name="connsiteX18" fmla="*/ 264897 w 4620080"/>
                <a:gd name="connsiteY18" fmla="*/ 2864065 h 2864065"/>
                <a:gd name="connsiteX19" fmla="*/ 0 w 4620080"/>
                <a:gd name="connsiteY19" fmla="*/ 2599168 h 2864065"/>
                <a:gd name="connsiteX20" fmla="*/ 0 w 4620080"/>
                <a:gd name="connsiteY20" fmla="*/ 1992258 h 2864065"/>
                <a:gd name="connsiteX21" fmla="*/ 0 w 4620080"/>
                <a:gd name="connsiteY21" fmla="*/ 1408690 h 2864065"/>
                <a:gd name="connsiteX22" fmla="*/ 0 w 4620080"/>
                <a:gd name="connsiteY22" fmla="*/ 895150 h 2864065"/>
                <a:gd name="connsiteX23" fmla="*/ 0 w 4620080"/>
                <a:gd name="connsiteY23" fmla="*/ 264897 h 286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20080" h="2864065" fill="none" extrusionOk="0">
                  <a:moveTo>
                    <a:pt x="0" y="264897"/>
                  </a:moveTo>
                  <a:cubicBezTo>
                    <a:pt x="13751" y="111619"/>
                    <a:pt x="130534" y="4069"/>
                    <a:pt x="264897" y="0"/>
                  </a:cubicBezTo>
                  <a:cubicBezTo>
                    <a:pt x="511151" y="-20167"/>
                    <a:pt x="765105" y="15118"/>
                    <a:pt x="1028417" y="0"/>
                  </a:cubicBezTo>
                  <a:cubicBezTo>
                    <a:pt x="1291729" y="-15118"/>
                    <a:pt x="1410476" y="-1030"/>
                    <a:pt x="1710131" y="0"/>
                  </a:cubicBezTo>
                  <a:cubicBezTo>
                    <a:pt x="2009786" y="1030"/>
                    <a:pt x="2090187" y="6694"/>
                    <a:pt x="2269137" y="0"/>
                  </a:cubicBezTo>
                  <a:cubicBezTo>
                    <a:pt x="2448087" y="-6694"/>
                    <a:pt x="2768317" y="-32145"/>
                    <a:pt x="2991754" y="0"/>
                  </a:cubicBezTo>
                  <a:cubicBezTo>
                    <a:pt x="3215191" y="32145"/>
                    <a:pt x="3403809" y="-8847"/>
                    <a:pt x="3632566" y="0"/>
                  </a:cubicBezTo>
                  <a:cubicBezTo>
                    <a:pt x="3861323" y="8847"/>
                    <a:pt x="4108897" y="34498"/>
                    <a:pt x="4355183" y="0"/>
                  </a:cubicBezTo>
                  <a:cubicBezTo>
                    <a:pt x="4495641" y="3676"/>
                    <a:pt x="4626592" y="124211"/>
                    <a:pt x="4620080" y="264897"/>
                  </a:cubicBezTo>
                  <a:cubicBezTo>
                    <a:pt x="4636431" y="566470"/>
                    <a:pt x="4627168" y="720736"/>
                    <a:pt x="4620080" y="871807"/>
                  </a:cubicBezTo>
                  <a:cubicBezTo>
                    <a:pt x="4612993" y="1022878"/>
                    <a:pt x="4621006" y="1275265"/>
                    <a:pt x="4620080" y="1502061"/>
                  </a:cubicBezTo>
                  <a:cubicBezTo>
                    <a:pt x="4619154" y="1728857"/>
                    <a:pt x="4643020" y="2350009"/>
                    <a:pt x="4620080" y="2599168"/>
                  </a:cubicBezTo>
                  <a:cubicBezTo>
                    <a:pt x="4629641" y="2729825"/>
                    <a:pt x="4476986" y="2882546"/>
                    <a:pt x="4355183" y="2864065"/>
                  </a:cubicBezTo>
                  <a:cubicBezTo>
                    <a:pt x="4039738" y="2857627"/>
                    <a:pt x="3904661" y="2884844"/>
                    <a:pt x="3632566" y="2864065"/>
                  </a:cubicBezTo>
                  <a:cubicBezTo>
                    <a:pt x="3360471" y="2843286"/>
                    <a:pt x="3275627" y="2866242"/>
                    <a:pt x="3032657" y="2864065"/>
                  </a:cubicBezTo>
                  <a:cubicBezTo>
                    <a:pt x="2789687" y="2861888"/>
                    <a:pt x="2505465" y="2872894"/>
                    <a:pt x="2310040" y="2864065"/>
                  </a:cubicBezTo>
                  <a:cubicBezTo>
                    <a:pt x="2114615" y="2855236"/>
                    <a:pt x="1959659" y="2841972"/>
                    <a:pt x="1710131" y="2864065"/>
                  </a:cubicBezTo>
                  <a:cubicBezTo>
                    <a:pt x="1460603" y="2886158"/>
                    <a:pt x="1260841" y="2859759"/>
                    <a:pt x="1110223" y="2864065"/>
                  </a:cubicBezTo>
                  <a:cubicBezTo>
                    <a:pt x="959605" y="2868371"/>
                    <a:pt x="553328" y="2887311"/>
                    <a:pt x="264897" y="2864065"/>
                  </a:cubicBezTo>
                  <a:cubicBezTo>
                    <a:pt x="122431" y="2872923"/>
                    <a:pt x="23016" y="2741377"/>
                    <a:pt x="0" y="2599168"/>
                  </a:cubicBezTo>
                  <a:cubicBezTo>
                    <a:pt x="17942" y="2455062"/>
                    <a:pt x="26020" y="2166865"/>
                    <a:pt x="0" y="1992258"/>
                  </a:cubicBezTo>
                  <a:cubicBezTo>
                    <a:pt x="-26020" y="1817651"/>
                    <a:pt x="12509" y="1678191"/>
                    <a:pt x="0" y="1408690"/>
                  </a:cubicBezTo>
                  <a:cubicBezTo>
                    <a:pt x="-12509" y="1139189"/>
                    <a:pt x="-20791" y="1043952"/>
                    <a:pt x="0" y="895150"/>
                  </a:cubicBezTo>
                  <a:cubicBezTo>
                    <a:pt x="20791" y="746348"/>
                    <a:pt x="4118" y="566162"/>
                    <a:pt x="0" y="264897"/>
                  </a:cubicBezTo>
                  <a:close/>
                </a:path>
                <a:path w="4620080" h="2864065" stroke="0" extrusionOk="0">
                  <a:moveTo>
                    <a:pt x="0" y="264897"/>
                  </a:moveTo>
                  <a:cubicBezTo>
                    <a:pt x="-2848" y="116483"/>
                    <a:pt x="104847" y="-9188"/>
                    <a:pt x="264897" y="0"/>
                  </a:cubicBezTo>
                  <a:cubicBezTo>
                    <a:pt x="477803" y="1889"/>
                    <a:pt x="713972" y="11876"/>
                    <a:pt x="905708" y="0"/>
                  </a:cubicBezTo>
                  <a:cubicBezTo>
                    <a:pt x="1097444" y="-11876"/>
                    <a:pt x="1259773" y="-12336"/>
                    <a:pt x="1546520" y="0"/>
                  </a:cubicBezTo>
                  <a:cubicBezTo>
                    <a:pt x="1833267" y="12336"/>
                    <a:pt x="1926021" y="12932"/>
                    <a:pt x="2228234" y="0"/>
                  </a:cubicBezTo>
                  <a:cubicBezTo>
                    <a:pt x="2530447" y="-12932"/>
                    <a:pt x="2651702" y="-10461"/>
                    <a:pt x="2869046" y="0"/>
                  </a:cubicBezTo>
                  <a:cubicBezTo>
                    <a:pt x="3086390" y="10461"/>
                    <a:pt x="3438899" y="-11515"/>
                    <a:pt x="3632566" y="0"/>
                  </a:cubicBezTo>
                  <a:cubicBezTo>
                    <a:pt x="3826233" y="11515"/>
                    <a:pt x="4196722" y="15111"/>
                    <a:pt x="4355183" y="0"/>
                  </a:cubicBezTo>
                  <a:cubicBezTo>
                    <a:pt x="4507882" y="13235"/>
                    <a:pt x="4629233" y="83461"/>
                    <a:pt x="4620080" y="264897"/>
                  </a:cubicBezTo>
                  <a:cubicBezTo>
                    <a:pt x="4630433" y="431863"/>
                    <a:pt x="4614285" y="649903"/>
                    <a:pt x="4620080" y="871807"/>
                  </a:cubicBezTo>
                  <a:cubicBezTo>
                    <a:pt x="4625876" y="1093711"/>
                    <a:pt x="4643296" y="1156005"/>
                    <a:pt x="4620080" y="1408690"/>
                  </a:cubicBezTo>
                  <a:cubicBezTo>
                    <a:pt x="4596864" y="1661375"/>
                    <a:pt x="4650733" y="1823122"/>
                    <a:pt x="4620080" y="2038943"/>
                  </a:cubicBezTo>
                  <a:cubicBezTo>
                    <a:pt x="4589427" y="2254764"/>
                    <a:pt x="4640603" y="2336961"/>
                    <a:pt x="4620080" y="2599168"/>
                  </a:cubicBezTo>
                  <a:cubicBezTo>
                    <a:pt x="4627185" y="2769206"/>
                    <a:pt x="4491412" y="2897825"/>
                    <a:pt x="4355183" y="2864065"/>
                  </a:cubicBezTo>
                  <a:cubicBezTo>
                    <a:pt x="4075592" y="2868196"/>
                    <a:pt x="3965829" y="2878177"/>
                    <a:pt x="3755274" y="2864065"/>
                  </a:cubicBezTo>
                  <a:cubicBezTo>
                    <a:pt x="3544719" y="2849953"/>
                    <a:pt x="3192877" y="2846406"/>
                    <a:pt x="3032657" y="2864065"/>
                  </a:cubicBezTo>
                  <a:cubicBezTo>
                    <a:pt x="2872437" y="2881724"/>
                    <a:pt x="2692984" y="2845518"/>
                    <a:pt x="2432749" y="2864065"/>
                  </a:cubicBezTo>
                  <a:cubicBezTo>
                    <a:pt x="2172514" y="2882612"/>
                    <a:pt x="2003452" y="2884170"/>
                    <a:pt x="1751034" y="2864065"/>
                  </a:cubicBezTo>
                  <a:cubicBezTo>
                    <a:pt x="1498616" y="2843960"/>
                    <a:pt x="1293864" y="2867069"/>
                    <a:pt x="1069320" y="2864065"/>
                  </a:cubicBezTo>
                  <a:cubicBezTo>
                    <a:pt x="844776" y="2861061"/>
                    <a:pt x="530181" y="2892319"/>
                    <a:pt x="264897" y="2864065"/>
                  </a:cubicBezTo>
                  <a:cubicBezTo>
                    <a:pt x="86046" y="2860812"/>
                    <a:pt x="743" y="2750172"/>
                    <a:pt x="0" y="2599168"/>
                  </a:cubicBezTo>
                  <a:cubicBezTo>
                    <a:pt x="-25146" y="2391022"/>
                    <a:pt x="-5569" y="2298692"/>
                    <a:pt x="0" y="2062286"/>
                  </a:cubicBezTo>
                  <a:cubicBezTo>
                    <a:pt x="5569" y="1825880"/>
                    <a:pt x="-2973" y="1639875"/>
                    <a:pt x="0" y="1525403"/>
                  </a:cubicBezTo>
                  <a:cubicBezTo>
                    <a:pt x="2973" y="1410931"/>
                    <a:pt x="-3589" y="1145374"/>
                    <a:pt x="0" y="988521"/>
                  </a:cubicBezTo>
                  <a:cubicBezTo>
                    <a:pt x="3589" y="831668"/>
                    <a:pt x="-34116" y="429452"/>
                    <a:pt x="0" y="26489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4529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4,205 ÷ (94,012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-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94,007)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8702430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617925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4,205 ÷ (94,012 - 94,007)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5673537" y="1617925"/>
            <a:ext cx="121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4,205 ÷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5689647" y="2137530"/>
            <a:ext cx="1083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841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5355164" y="2137530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5694143" y="3185812"/>
            <a:ext cx="5590153" cy="2977708"/>
            <a:chOff x="6711317" y="2965892"/>
            <a:chExt cx="5590153" cy="2977708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948642" y="3068320"/>
              <a:ext cx="5352828" cy="2875280"/>
            </a:xfrm>
            <a:custGeom>
              <a:avLst/>
              <a:gdLst>
                <a:gd name="connsiteX0" fmla="*/ 0 w 5352828"/>
                <a:gd name="connsiteY0" fmla="*/ 235457 h 2875280"/>
                <a:gd name="connsiteX1" fmla="*/ 235457 w 5352828"/>
                <a:gd name="connsiteY1" fmla="*/ 0 h 2875280"/>
                <a:gd name="connsiteX2" fmla="*/ 884054 w 5352828"/>
                <a:gd name="connsiteY2" fmla="*/ 0 h 2875280"/>
                <a:gd name="connsiteX3" fmla="*/ 1581470 w 5352828"/>
                <a:gd name="connsiteY3" fmla="*/ 0 h 2875280"/>
                <a:gd name="connsiteX4" fmla="*/ 2327706 w 5352828"/>
                <a:gd name="connsiteY4" fmla="*/ 0 h 2875280"/>
                <a:gd name="connsiteX5" fmla="*/ 2878665 w 5352828"/>
                <a:gd name="connsiteY5" fmla="*/ 0 h 2875280"/>
                <a:gd name="connsiteX6" fmla="*/ 3624900 w 5352828"/>
                <a:gd name="connsiteY6" fmla="*/ 0 h 2875280"/>
                <a:gd name="connsiteX7" fmla="*/ 4175859 w 5352828"/>
                <a:gd name="connsiteY7" fmla="*/ 0 h 2875280"/>
                <a:gd name="connsiteX8" fmla="*/ 5117371 w 5352828"/>
                <a:gd name="connsiteY8" fmla="*/ 0 h 2875280"/>
                <a:gd name="connsiteX9" fmla="*/ 5352828 w 5352828"/>
                <a:gd name="connsiteY9" fmla="*/ 235457 h 2875280"/>
                <a:gd name="connsiteX10" fmla="*/ 5352828 w 5352828"/>
                <a:gd name="connsiteY10" fmla="*/ 764418 h 2875280"/>
                <a:gd name="connsiteX11" fmla="*/ 5352828 w 5352828"/>
                <a:gd name="connsiteY11" fmla="*/ 1413596 h 2875280"/>
                <a:gd name="connsiteX12" fmla="*/ 5352828 w 5352828"/>
                <a:gd name="connsiteY12" fmla="*/ 2014688 h 2875280"/>
                <a:gd name="connsiteX13" fmla="*/ 5352828 w 5352828"/>
                <a:gd name="connsiteY13" fmla="*/ 2639823 h 2875280"/>
                <a:gd name="connsiteX14" fmla="*/ 5117371 w 5352828"/>
                <a:gd name="connsiteY14" fmla="*/ 2875280 h 2875280"/>
                <a:gd name="connsiteX15" fmla="*/ 4517593 w 5352828"/>
                <a:gd name="connsiteY15" fmla="*/ 2875280 h 2875280"/>
                <a:gd name="connsiteX16" fmla="*/ 3868996 w 5352828"/>
                <a:gd name="connsiteY16" fmla="*/ 2875280 h 2875280"/>
                <a:gd name="connsiteX17" fmla="*/ 3269218 w 5352828"/>
                <a:gd name="connsiteY17" fmla="*/ 2875280 h 2875280"/>
                <a:gd name="connsiteX18" fmla="*/ 2571802 w 5352828"/>
                <a:gd name="connsiteY18" fmla="*/ 2875280 h 2875280"/>
                <a:gd name="connsiteX19" fmla="*/ 1825566 w 5352828"/>
                <a:gd name="connsiteY19" fmla="*/ 2875280 h 2875280"/>
                <a:gd name="connsiteX20" fmla="*/ 1176969 w 5352828"/>
                <a:gd name="connsiteY20" fmla="*/ 2875280 h 2875280"/>
                <a:gd name="connsiteX21" fmla="*/ 235457 w 5352828"/>
                <a:gd name="connsiteY21" fmla="*/ 2875280 h 2875280"/>
                <a:gd name="connsiteX22" fmla="*/ 0 w 5352828"/>
                <a:gd name="connsiteY22" fmla="*/ 2639823 h 2875280"/>
                <a:gd name="connsiteX23" fmla="*/ 0 w 5352828"/>
                <a:gd name="connsiteY23" fmla="*/ 2086819 h 2875280"/>
                <a:gd name="connsiteX24" fmla="*/ 0 w 5352828"/>
                <a:gd name="connsiteY24" fmla="*/ 1509771 h 2875280"/>
                <a:gd name="connsiteX25" fmla="*/ 0 w 5352828"/>
                <a:gd name="connsiteY25" fmla="*/ 860592 h 2875280"/>
                <a:gd name="connsiteX26" fmla="*/ 0 w 5352828"/>
                <a:gd name="connsiteY26" fmla="*/ 235457 h 287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52828" h="2875280" fill="none" extrusionOk="0">
                  <a:moveTo>
                    <a:pt x="0" y="235457"/>
                  </a:moveTo>
                  <a:cubicBezTo>
                    <a:pt x="-14024" y="120322"/>
                    <a:pt x="134285" y="2699"/>
                    <a:pt x="235457" y="0"/>
                  </a:cubicBezTo>
                  <a:cubicBezTo>
                    <a:pt x="473953" y="-8005"/>
                    <a:pt x="709478" y="-13114"/>
                    <a:pt x="884054" y="0"/>
                  </a:cubicBezTo>
                  <a:cubicBezTo>
                    <a:pt x="1058630" y="13114"/>
                    <a:pt x="1438333" y="-23500"/>
                    <a:pt x="1581470" y="0"/>
                  </a:cubicBezTo>
                  <a:cubicBezTo>
                    <a:pt x="1724607" y="23500"/>
                    <a:pt x="2097740" y="13219"/>
                    <a:pt x="2327706" y="0"/>
                  </a:cubicBezTo>
                  <a:cubicBezTo>
                    <a:pt x="2557672" y="-13219"/>
                    <a:pt x="2750065" y="6997"/>
                    <a:pt x="2878665" y="0"/>
                  </a:cubicBezTo>
                  <a:cubicBezTo>
                    <a:pt x="3007265" y="-6997"/>
                    <a:pt x="3283791" y="-294"/>
                    <a:pt x="3624900" y="0"/>
                  </a:cubicBezTo>
                  <a:cubicBezTo>
                    <a:pt x="3966009" y="294"/>
                    <a:pt x="4029424" y="-8177"/>
                    <a:pt x="4175859" y="0"/>
                  </a:cubicBezTo>
                  <a:cubicBezTo>
                    <a:pt x="4322294" y="8177"/>
                    <a:pt x="4707437" y="11627"/>
                    <a:pt x="5117371" y="0"/>
                  </a:cubicBezTo>
                  <a:cubicBezTo>
                    <a:pt x="5242135" y="-6238"/>
                    <a:pt x="5356322" y="102992"/>
                    <a:pt x="5352828" y="235457"/>
                  </a:cubicBezTo>
                  <a:cubicBezTo>
                    <a:pt x="5376782" y="457268"/>
                    <a:pt x="5359817" y="508109"/>
                    <a:pt x="5352828" y="764418"/>
                  </a:cubicBezTo>
                  <a:cubicBezTo>
                    <a:pt x="5345839" y="1020727"/>
                    <a:pt x="5371895" y="1095414"/>
                    <a:pt x="5352828" y="1413596"/>
                  </a:cubicBezTo>
                  <a:cubicBezTo>
                    <a:pt x="5333761" y="1731778"/>
                    <a:pt x="5379350" y="1794050"/>
                    <a:pt x="5352828" y="2014688"/>
                  </a:cubicBezTo>
                  <a:cubicBezTo>
                    <a:pt x="5326306" y="2235326"/>
                    <a:pt x="5326290" y="2472310"/>
                    <a:pt x="5352828" y="2639823"/>
                  </a:cubicBezTo>
                  <a:cubicBezTo>
                    <a:pt x="5332330" y="2779625"/>
                    <a:pt x="5232921" y="2897998"/>
                    <a:pt x="5117371" y="2875280"/>
                  </a:cubicBezTo>
                  <a:cubicBezTo>
                    <a:pt x="4986451" y="2852118"/>
                    <a:pt x="4651823" y="2845706"/>
                    <a:pt x="4517593" y="2875280"/>
                  </a:cubicBezTo>
                  <a:cubicBezTo>
                    <a:pt x="4383363" y="2904854"/>
                    <a:pt x="4058243" y="2846868"/>
                    <a:pt x="3868996" y="2875280"/>
                  </a:cubicBezTo>
                  <a:cubicBezTo>
                    <a:pt x="3679749" y="2903692"/>
                    <a:pt x="3460086" y="2896908"/>
                    <a:pt x="3269218" y="2875280"/>
                  </a:cubicBezTo>
                  <a:cubicBezTo>
                    <a:pt x="3078350" y="2853652"/>
                    <a:pt x="2806909" y="2896795"/>
                    <a:pt x="2571802" y="2875280"/>
                  </a:cubicBezTo>
                  <a:cubicBezTo>
                    <a:pt x="2336695" y="2853765"/>
                    <a:pt x="2036220" y="2856824"/>
                    <a:pt x="1825566" y="2875280"/>
                  </a:cubicBezTo>
                  <a:cubicBezTo>
                    <a:pt x="1614912" y="2893736"/>
                    <a:pt x="1329706" y="2896852"/>
                    <a:pt x="1176969" y="2875280"/>
                  </a:cubicBezTo>
                  <a:cubicBezTo>
                    <a:pt x="1024232" y="2853708"/>
                    <a:pt x="470348" y="2912214"/>
                    <a:pt x="235457" y="2875280"/>
                  </a:cubicBezTo>
                  <a:cubicBezTo>
                    <a:pt x="100923" y="2891136"/>
                    <a:pt x="-2983" y="2784260"/>
                    <a:pt x="0" y="2639823"/>
                  </a:cubicBezTo>
                  <a:cubicBezTo>
                    <a:pt x="26433" y="2496659"/>
                    <a:pt x="24225" y="2309825"/>
                    <a:pt x="0" y="2086819"/>
                  </a:cubicBezTo>
                  <a:cubicBezTo>
                    <a:pt x="-24225" y="1863813"/>
                    <a:pt x="14475" y="1713939"/>
                    <a:pt x="0" y="1509771"/>
                  </a:cubicBezTo>
                  <a:cubicBezTo>
                    <a:pt x="-14475" y="1305603"/>
                    <a:pt x="9666" y="1139362"/>
                    <a:pt x="0" y="860592"/>
                  </a:cubicBezTo>
                  <a:cubicBezTo>
                    <a:pt x="-9666" y="581822"/>
                    <a:pt x="-18418" y="531496"/>
                    <a:pt x="0" y="235457"/>
                  </a:cubicBezTo>
                  <a:close/>
                </a:path>
                <a:path w="5352828" h="2875280" stroke="0" extrusionOk="0">
                  <a:moveTo>
                    <a:pt x="0" y="235457"/>
                  </a:moveTo>
                  <a:cubicBezTo>
                    <a:pt x="25968" y="88697"/>
                    <a:pt x="109764" y="-841"/>
                    <a:pt x="235457" y="0"/>
                  </a:cubicBezTo>
                  <a:cubicBezTo>
                    <a:pt x="435716" y="-10327"/>
                    <a:pt x="782487" y="5310"/>
                    <a:pt x="981692" y="0"/>
                  </a:cubicBezTo>
                  <a:cubicBezTo>
                    <a:pt x="1180898" y="-5310"/>
                    <a:pt x="1510167" y="4132"/>
                    <a:pt x="1776747" y="0"/>
                  </a:cubicBezTo>
                  <a:cubicBezTo>
                    <a:pt x="2043327" y="-4132"/>
                    <a:pt x="2183673" y="-30234"/>
                    <a:pt x="2474163" y="0"/>
                  </a:cubicBezTo>
                  <a:cubicBezTo>
                    <a:pt x="2764653" y="30234"/>
                    <a:pt x="3031812" y="29281"/>
                    <a:pt x="3269218" y="0"/>
                  </a:cubicBezTo>
                  <a:cubicBezTo>
                    <a:pt x="3506625" y="-29281"/>
                    <a:pt x="3619858" y="16084"/>
                    <a:pt x="3868996" y="0"/>
                  </a:cubicBezTo>
                  <a:cubicBezTo>
                    <a:pt x="4118134" y="-16084"/>
                    <a:pt x="4298876" y="1730"/>
                    <a:pt x="4517593" y="0"/>
                  </a:cubicBezTo>
                  <a:cubicBezTo>
                    <a:pt x="4736310" y="-1730"/>
                    <a:pt x="4987236" y="-28633"/>
                    <a:pt x="5117371" y="0"/>
                  </a:cubicBezTo>
                  <a:cubicBezTo>
                    <a:pt x="5244893" y="1827"/>
                    <a:pt x="5334391" y="109692"/>
                    <a:pt x="5352828" y="235457"/>
                  </a:cubicBezTo>
                  <a:cubicBezTo>
                    <a:pt x="5373011" y="380490"/>
                    <a:pt x="5353431" y="660231"/>
                    <a:pt x="5352828" y="884636"/>
                  </a:cubicBezTo>
                  <a:cubicBezTo>
                    <a:pt x="5352225" y="1109041"/>
                    <a:pt x="5359484" y="1248243"/>
                    <a:pt x="5352828" y="1461684"/>
                  </a:cubicBezTo>
                  <a:cubicBezTo>
                    <a:pt x="5346172" y="1675125"/>
                    <a:pt x="5363723" y="1935832"/>
                    <a:pt x="5352828" y="2086819"/>
                  </a:cubicBezTo>
                  <a:cubicBezTo>
                    <a:pt x="5341933" y="2237806"/>
                    <a:pt x="5375336" y="2438345"/>
                    <a:pt x="5352828" y="2639823"/>
                  </a:cubicBezTo>
                  <a:cubicBezTo>
                    <a:pt x="5353947" y="2744704"/>
                    <a:pt x="5253689" y="2894789"/>
                    <a:pt x="5117371" y="2875280"/>
                  </a:cubicBezTo>
                  <a:cubicBezTo>
                    <a:pt x="4929781" y="2903111"/>
                    <a:pt x="4715706" y="2894978"/>
                    <a:pt x="4322316" y="2875280"/>
                  </a:cubicBezTo>
                  <a:cubicBezTo>
                    <a:pt x="3928927" y="2855582"/>
                    <a:pt x="3731383" y="2863634"/>
                    <a:pt x="3527262" y="2875280"/>
                  </a:cubicBezTo>
                  <a:cubicBezTo>
                    <a:pt x="3323141" y="2886926"/>
                    <a:pt x="2985937" y="2850538"/>
                    <a:pt x="2781026" y="2875280"/>
                  </a:cubicBezTo>
                  <a:cubicBezTo>
                    <a:pt x="2576115" y="2900022"/>
                    <a:pt x="2392063" y="2856056"/>
                    <a:pt x="2132429" y="2875280"/>
                  </a:cubicBezTo>
                  <a:cubicBezTo>
                    <a:pt x="1872795" y="2894504"/>
                    <a:pt x="1658765" y="2843557"/>
                    <a:pt x="1435013" y="2875280"/>
                  </a:cubicBezTo>
                  <a:cubicBezTo>
                    <a:pt x="1211261" y="2907003"/>
                    <a:pt x="1159100" y="2863215"/>
                    <a:pt x="884054" y="2875280"/>
                  </a:cubicBezTo>
                  <a:cubicBezTo>
                    <a:pt x="609008" y="2887345"/>
                    <a:pt x="511542" y="2860929"/>
                    <a:pt x="235457" y="2875280"/>
                  </a:cubicBezTo>
                  <a:cubicBezTo>
                    <a:pt x="114305" y="2876044"/>
                    <a:pt x="-30661" y="2762679"/>
                    <a:pt x="0" y="2639823"/>
                  </a:cubicBezTo>
                  <a:cubicBezTo>
                    <a:pt x="5751" y="2504652"/>
                    <a:pt x="1933" y="2245548"/>
                    <a:pt x="0" y="2110862"/>
                  </a:cubicBezTo>
                  <a:cubicBezTo>
                    <a:pt x="-1933" y="1976176"/>
                    <a:pt x="17339" y="1754314"/>
                    <a:pt x="0" y="1509771"/>
                  </a:cubicBezTo>
                  <a:cubicBezTo>
                    <a:pt x="-17339" y="1265228"/>
                    <a:pt x="13394" y="1200174"/>
                    <a:pt x="0" y="908679"/>
                  </a:cubicBezTo>
                  <a:cubicBezTo>
                    <a:pt x="-13394" y="617184"/>
                    <a:pt x="-895" y="378181"/>
                    <a:pt x="0" y="23545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818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317" y="2965892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6718926" y="1617925"/>
            <a:ext cx="7802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1777146" y="3366456"/>
            <a:ext cx="3473038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หาผลลบ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94,012 – 94,007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602751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960" y="1649009"/>
            <a:ext cx="2856818" cy="1253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3093720" y="2060366"/>
            <a:ext cx="2316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6678748" y="3360721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หาผลหาร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4,205 ÷ 5  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7B99EB15-9C35-4CA8-9C16-B12937317676}"/>
              </a:ext>
            </a:extLst>
          </p:cNvPr>
          <p:cNvSpPr txBox="1"/>
          <p:nvPr/>
        </p:nvSpPr>
        <p:spPr>
          <a:xfrm>
            <a:off x="6540754" y="4384231"/>
            <a:ext cx="478158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CCF6B0-7D3B-4076-860A-06DF30DF433A}"/>
              </a:ext>
            </a:extLst>
          </p:cNvPr>
          <p:cNvSpPr txBox="1"/>
          <p:nvPr/>
        </p:nvSpPr>
        <p:spPr>
          <a:xfrm>
            <a:off x="7308889" y="4183675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96F100-37FD-4B3C-ACD5-CC5FD4EA6E08}"/>
              </a:ext>
            </a:extLst>
          </p:cNvPr>
          <p:cNvGrpSpPr/>
          <p:nvPr/>
        </p:nvGrpSpPr>
        <p:grpSpPr>
          <a:xfrm>
            <a:off x="9375426" y="3961175"/>
            <a:ext cx="1372675" cy="1731500"/>
            <a:chOff x="8268550" y="3961175"/>
            <a:chExt cx="1372675" cy="17315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7BF3A12-D4C9-4E7A-A7E3-07C3AED24D91}"/>
                </a:ext>
              </a:extLst>
            </p:cNvPr>
            <p:cNvSpPr/>
            <p:nvPr/>
          </p:nvSpPr>
          <p:spPr>
            <a:xfrm>
              <a:off x="8307457" y="3961175"/>
              <a:ext cx="1333768" cy="1731500"/>
            </a:xfrm>
            <a:prstGeom prst="roundRect">
              <a:avLst>
                <a:gd name="adj" fmla="val 17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49C29CA-B39E-4070-A542-325131935409}"/>
                </a:ext>
              </a:extLst>
            </p:cNvPr>
            <p:cNvSpPr txBox="1"/>
            <p:nvPr/>
          </p:nvSpPr>
          <p:spPr>
            <a:xfrm>
              <a:off x="8268550" y="4132188"/>
              <a:ext cx="988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  </a:t>
              </a:r>
              <a:r>
                <a:rPr lang="en-US" sz="2300" dirty="0"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en-US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24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2</a:t>
              </a:r>
              <a:endParaRPr lang="th-TH" sz="23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D4B06A-9531-4C79-A47F-69485B8F13CE}"/>
                </a:ext>
              </a:extLst>
            </p:cNvPr>
            <p:cNvGrpSpPr/>
            <p:nvPr/>
          </p:nvGrpSpPr>
          <p:grpSpPr>
            <a:xfrm>
              <a:off x="8375109" y="4511286"/>
              <a:ext cx="899509" cy="446276"/>
              <a:chOff x="4170460" y="4533973"/>
              <a:chExt cx="899509" cy="446276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A308B43-6B3B-4EB6-A276-9E75E7E5BBC8}"/>
                  </a:ext>
                </a:extLst>
              </p:cNvPr>
              <p:cNvSpPr txBox="1"/>
              <p:nvPr/>
            </p:nvSpPr>
            <p:spPr>
              <a:xfrm>
                <a:off x="4170460" y="4533973"/>
                <a:ext cx="899509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  </a:t>
                </a:r>
                <a:r>
                  <a:rPr lang="en-US" sz="2300" dirty="0"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  <a:r>
                  <a:rPr lang="en-US" sz="23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  0</a:t>
                </a:r>
                <a:endPara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4C1060B7-2003-4C8E-8A2B-A522629797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9160" y="4918899"/>
                <a:ext cx="56344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614383BB-0684-47F6-8A91-5ADB730C7B16}"/>
                </a:ext>
              </a:extLst>
            </p:cNvPr>
            <p:cNvSpPr txBox="1"/>
            <p:nvPr/>
          </p:nvSpPr>
          <p:spPr>
            <a:xfrm>
              <a:off x="9101262" y="4311160"/>
              <a:ext cx="27140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B549BAA5-56DA-44BC-B2D6-3EC789B0CA27}"/>
              </a:ext>
            </a:extLst>
          </p:cNvPr>
          <p:cNvSpPr txBox="1"/>
          <p:nvPr/>
        </p:nvSpPr>
        <p:spPr>
          <a:xfrm>
            <a:off x="1064460" y="2652204"/>
            <a:ext cx="5597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4,205 ÷ (94,012 - 94,007) = 841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445F81-5721-46A2-864C-32FDF4786D59}"/>
              </a:ext>
            </a:extLst>
          </p:cNvPr>
          <p:cNvGrpSpPr/>
          <p:nvPr/>
        </p:nvGrpSpPr>
        <p:grpSpPr>
          <a:xfrm>
            <a:off x="6821958" y="4376595"/>
            <a:ext cx="2163062" cy="480122"/>
            <a:chOff x="7147250" y="4376595"/>
            <a:chExt cx="2163062" cy="480122"/>
          </a:xfrm>
        </p:grpSpPr>
        <p:pic>
          <p:nvPicPr>
            <p:cNvPr id="12" name="หารยาว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5F9AAA0-DED9-46E0-887A-4C11AA556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412"/>
            <a:stretch/>
          </p:blipFill>
          <p:spPr>
            <a:xfrm>
              <a:off x="7147250" y="4376595"/>
              <a:ext cx="2141935" cy="48012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91651D-6857-4811-99EE-EF82C617DA11}"/>
                </a:ext>
              </a:extLst>
            </p:cNvPr>
            <p:cNvGrpSpPr/>
            <p:nvPr/>
          </p:nvGrpSpPr>
          <p:grpSpPr>
            <a:xfrm>
              <a:off x="7280668" y="4380649"/>
              <a:ext cx="2029644" cy="449858"/>
              <a:chOff x="7179413" y="4260950"/>
              <a:chExt cx="2029644" cy="449858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2D25466-06A9-420A-B915-B5058EF86B5A}"/>
                  </a:ext>
                </a:extLst>
              </p:cNvPr>
              <p:cNvSpPr txBox="1"/>
              <p:nvPr/>
            </p:nvSpPr>
            <p:spPr>
              <a:xfrm>
                <a:off x="7699961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F1F02D3-5FF5-4E9C-AD93-AE299EBE0212}"/>
                  </a:ext>
                </a:extLst>
              </p:cNvPr>
              <p:cNvSpPr txBox="1"/>
              <p:nvPr/>
            </p:nvSpPr>
            <p:spPr>
              <a:xfrm>
                <a:off x="7179413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184F476-A3B4-408A-9018-743105EB8BAC}"/>
                  </a:ext>
                </a:extLst>
              </p:cNvPr>
              <p:cNvSpPr txBox="1"/>
              <p:nvPr/>
            </p:nvSpPr>
            <p:spPr>
              <a:xfrm>
                <a:off x="8220509" y="4260950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253D3E97-BF7C-430A-9EFA-777B005802C2}"/>
                  </a:ext>
                </a:extLst>
              </p:cNvPr>
              <p:cNvSpPr txBox="1"/>
              <p:nvPr/>
            </p:nvSpPr>
            <p:spPr>
              <a:xfrm>
                <a:off x="8741057" y="4264532"/>
                <a:ext cx="468000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A75130F4-8728-4FDE-91ED-6E861B7837A1}"/>
              </a:ext>
            </a:extLst>
          </p:cNvPr>
          <p:cNvSpPr txBox="1"/>
          <p:nvPr/>
        </p:nvSpPr>
        <p:spPr>
          <a:xfrm>
            <a:off x="7475924" y="4919129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EA8A08-AA58-418E-AE07-D6EF66943612}"/>
              </a:ext>
            </a:extLst>
          </p:cNvPr>
          <p:cNvGrpSpPr/>
          <p:nvPr/>
        </p:nvGrpSpPr>
        <p:grpSpPr>
          <a:xfrm>
            <a:off x="6955376" y="4919129"/>
            <a:ext cx="1953156" cy="454939"/>
            <a:chOff x="7280668" y="4919129"/>
            <a:chExt cx="1953156" cy="454939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FB9F371-6AEB-4EED-A95D-CC465741DB91}"/>
                </a:ext>
              </a:extLst>
            </p:cNvPr>
            <p:cNvGrpSpPr/>
            <p:nvPr/>
          </p:nvGrpSpPr>
          <p:grpSpPr>
            <a:xfrm>
              <a:off x="7301645" y="5328349"/>
              <a:ext cx="1932179" cy="45719"/>
              <a:chOff x="5951018" y="4396223"/>
              <a:chExt cx="144982" cy="65633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407014D-46D6-4F06-963F-086A43FB6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2968CDC-3D86-4CF8-A60B-3A2450D04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61856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3DDDF9E-4585-4B7E-84A4-D4668C0127CA}"/>
                </a:ext>
              </a:extLst>
            </p:cNvPr>
            <p:cNvSpPr txBox="1"/>
            <p:nvPr/>
          </p:nvSpPr>
          <p:spPr>
            <a:xfrm>
              <a:off x="7280668" y="4919129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 </a:t>
              </a: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518D632A-784F-4920-84BA-C5E86D394FA9}"/>
              </a:ext>
            </a:extLst>
          </p:cNvPr>
          <p:cNvSpPr txBox="1"/>
          <p:nvPr/>
        </p:nvSpPr>
        <p:spPr>
          <a:xfrm>
            <a:off x="7996472" y="4919129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5BA4DE1-F4FB-4477-A2F8-A853B9A3B565}"/>
              </a:ext>
            </a:extLst>
          </p:cNvPr>
          <p:cNvSpPr txBox="1"/>
          <p:nvPr/>
        </p:nvSpPr>
        <p:spPr>
          <a:xfrm>
            <a:off x="8517020" y="4922711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CEB659E-B899-4223-B4BD-63C1F767D73D}"/>
              </a:ext>
            </a:extLst>
          </p:cNvPr>
          <p:cNvSpPr txBox="1"/>
          <p:nvPr/>
        </p:nvSpPr>
        <p:spPr>
          <a:xfrm>
            <a:off x="7844205" y="4183675"/>
            <a:ext cx="4680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6088FC-0F03-4F68-8B55-1C259C42C6CA}"/>
              </a:ext>
            </a:extLst>
          </p:cNvPr>
          <p:cNvGrpSpPr/>
          <p:nvPr/>
        </p:nvGrpSpPr>
        <p:grpSpPr>
          <a:xfrm>
            <a:off x="9973651" y="4970224"/>
            <a:ext cx="392287" cy="449222"/>
            <a:chOff x="4338100" y="4778538"/>
            <a:chExt cx="643854" cy="449222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4383743-4F53-4428-9BC6-8C434BD57697}"/>
                </a:ext>
              </a:extLst>
            </p:cNvPr>
            <p:cNvSpPr txBox="1"/>
            <p:nvPr/>
          </p:nvSpPr>
          <p:spPr>
            <a:xfrm>
              <a:off x="4498558" y="4778538"/>
              <a:ext cx="468000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537B709E-824C-4F27-BED1-1371FAEBB630}"/>
                </a:ext>
              </a:extLst>
            </p:cNvPr>
            <p:cNvGrpSpPr/>
            <p:nvPr/>
          </p:nvGrpSpPr>
          <p:grpSpPr>
            <a:xfrm>
              <a:off x="4338100" y="5176520"/>
              <a:ext cx="643854" cy="51240"/>
              <a:chOff x="5951018" y="4396223"/>
              <a:chExt cx="144982" cy="93419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D0B47E-2D56-45E0-A1C1-2D6E0E301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396223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1EBAF51-85AB-419F-B0F7-E41F34CED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018" y="4489642"/>
                <a:ext cx="14498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5E06E88-5FE3-4077-9DED-BA082BA527BE}"/>
              </a:ext>
            </a:extLst>
          </p:cNvPr>
          <p:cNvGrpSpPr/>
          <p:nvPr/>
        </p:nvGrpSpPr>
        <p:grpSpPr>
          <a:xfrm>
            <a:off x="1877201" y="4256242"/>
            <a:ext cx="2447637" cy="972973"/>
            <a:chOff x="2035105" y="4330809"/>
            <a:chExt cx="2447637" cy="972973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19F049F-8A98-434C-AAD3-B5B8D17B0697}"/>
                </a:ext>
              </a:extLst>
            </p:cNvPr>
            <p:cNvSpPr txBox="1"/>
            <p:nvPr/>
          </p:nvSpPr>
          <p:spPr>
            <a:xfrm>
              <a:off x="203510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7ED8CF3-4FEC-4942-9A7B-6C00A4FE3ED8}"/>
                </a:ext>
              </a:extLst>
            </p:cNvPr>
            <p:cNvGrpSpPr/>
            <p:nvPr/>
          </p:nvGrpSpPr>
          <p:grpSpPr>
            <a:xfrm>
              <a:off x="2035148" y="4857506"/>
              <a:ext cx="2273830" cy="446276"/>
              <a:chOff x="2163901" y="4323256"/>
              <a:chExt cx="2273830" cy="446276"/>
            </a:xfrm>
          </p:grpSpPr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A214AD9-7A97-4D98-85EE-E148EB14543D}"/>
                  </a:ext>
                </a:extLst>
              </p:cNvPr>
              <p:cNvSpPr txBox="1"/>
              <p:nvPr/>
            </p:nvSpPr>
            <p:spPr>
              <a:xfrm>
                <a:off x="2163901" y="4323256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9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 </a:t>
                </a:r>
                <a:r>
                  <a:rPr lang="th-TH" sz="16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8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6F7A6316-0115-4E60-9DC2-B100EA57B3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6855" y="4712208"/>
                <a:ext cx="201083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BBE78C1-8F68-4B51-8509-B52519431CBD}"/>
                </a:ext>
              </a:extLst>
            </p:cNvPr>
            <p:cNvSpPr txBox="1"/>
            <p:nvPr/>
          </p:nvSpPr>
          <p:spPr>
            <a:xfrm>
              <a:off x="418847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E3DBBB9-C2FD-4E33-AAF5-965B04466BE7}"/>
              </a:ext>
            </a:extLst>
          </p:cNvPr>
          <p:cNvGrpSpPr/>
          <p:nvPr/>
        </p:nvGrpSpPr>
        <p:grpSpPr>
          <a:xfrm>
            <a:off x="2140198" y="5286700"/>
            <a:ext cx="2010833" cy="446276"/>
            <a:chOff x="2298102" y="5361267"/>
            <a:chExt cx="2010833" cy="446276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A6D761DC-0DA3-43A5-B39D-834769C95E9D}"/>
                </a:ext>
              </a:extLst>
            </p:cNvPr>
            <p:cNvGrpSpPr/>
            <p:nvPr/>
          </p:nvGrpSpPr>
          <p:grpSpPr>
            <a:xfrm>
              <a:off x="2298102" y="5750187"/>
              <a:ext cx="2010833" cy="53340"/>
              <a:chOff x="2514015" y="5540372"/>
              <a:chExt cx="1690145" cy="53340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33ADBEC6-82DA-4144-8E2D-2EA2D52EF0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4015" y="5540372"/>
                <a:ext cx="16901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D9F14E69-D8B3-4521-BFDE-0770A8C52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4015" y="5593712"/>
                <a:ext cx="16901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9E9D510-4921-4604-B9EB-7631498023B4}"/>
                </a:ext>
              </a:extLst>
            </p:cNvPr>
            <p:cNvSpPr txBox="1"/>
            <p:nvPr/>
          </p:nvSpPr>
          <p:spPr>
            <a:xfrm>
              <a:off x="3956351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153D2A0-D127-45A9-A1B0-8E1D25653E20}"/>
              </a:ext>
            </a:extLst>
          </p:cNvPr>
          <p:cNvSpPr txBox="1"/>
          <p:nvPr/>
        </p:nvSpPr>
        <p:spPr>
          <a:xfrm>
            <a:off x="3398690" y="5286700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2A7CF1F-71D9-4D3E-9D4F-D928B2703037}"/>
              </a:ext>
            </a:extLst>
          </p:cNvPr>
          <p:cNvSpPr txBox="1"/>
          <p:nvPr/>
        </p:nvSpPr>
        <p:spPr>
          <a:xfrm>
            <a:off x="2970906" y="5286700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EB36359-03F7-423E-A361-3F89C8749912}"/>
              </a:ext>
            </a:extLst>
          </p:cNvPr>
          <p:cNvSpPr txBox="1"/>
          <p:nvPr/>
        </p:nvSpPr>
        <p:spPr>
          <a:xfrm>
            <a:off x="2534232" y="5286700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4740B504-3E35-4B8E-BE5A-F1A991DD7392}"/>
              </a:ext>
            </a:extLst>
          </p:cNvPr>
          <p:cNvSpPr txBox="1"/>
          <p:nvPr/>
        </p:nvSpPr>
        <p:spPr>
          <a:xfrm>
            <a:off x="3250429" y="3966648"/>
            <a:ext cx="60786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FB2E5EE-55D6-49A5-8F97-8B47A1773735}"/>
              </a:ext>
            </a:extLst>
          </p:cNvPr>
          <p:cNvCxnSpPr>
            <a:cxnSpLocks/>
          </p:cNvCxnSpPr>
          <p:nvPr/>
        </p:nvCxnSpPr>
        <p:spPr>
          <a:xfrm flipV="1">
            <a:off x="3423102" y="4377313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3633968D-709E-452D-A2F0-881D51B95E6B}"/>
              </a:ext>
            </a:extLst>
          </p:cNvPr>
          <p:cNvSpPr txBox="1"/>
          <p:nvPr/>
        </p:nvSpPr>
        <p:spPr>
          <a:xfrm>
            <a:off x="2111870" y="5286700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DA255FB-87A0-41B2-8035-35CC5D86F8DD}"/>
              </a:ext>
            </a:extLst>
          </p:cNvPr>
          <p:cNvSpPr txBox="1"/>
          <p:nvPr/>
        </p:nvSpPr>
        <p:spPr>
          <a:xfrm>
            <a:off x="3683155" y="3966648"/>
            <a:ext cx="60786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  <a:endParaRPr lang="th-TH" sz="23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69DEC46-7D1B-47C5-B60F-7CC72AB2AA4E}"/>
              </a:ext>
            </a:extLst>
          </p:cNvPr>
          <p:cNvCxnSpPr>
            <a:cxnSpLocks/>
          </p:cNvCxnSpPr>
          <p:nvPr/>
        </p:nvCxnSpPr>
        <p:spPr>
          <a:xfrm flipV="1">
            <a:off x="3855828" y="4377313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958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64" grpId="0"/>
      <p:bldP spid="84" grpId="0"/>
      <p:bldP spid="86" grpId="0"/>
      <p:bldP spid="91" grpId="0"/>
      <p:bldP spid="171" grpId="0"/>
      <p:bldP spid="173" grpId="0"/>
      <p:bldP spid="174" grpId="0"/>
      <p:bldP spid="95" grpId="0"/>
      <p:bldP spid="140" grpId="0"/>
      <p:bldP spid="141" grpId="0"/>
      <p:bldP spid="142" grpId="0"/>
      <p:bldP spid="146" grpId="0"/>
      <p:bldP spid="104" grpId="0"/>
      <p:bldP spid="1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3592B6F1-A4D9-4432-A97B-54BA224CB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272265" cy="6858000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D1C8014-C213-4236-8CCF-57B870D45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4814052"/>
            <a:ext cx="2812143" cy="2043948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C4CF1618-C9D0-4F3B-A1FD-EFE1E7654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01" y="4841488"/>
            <a:ext cx="2770989" cy="2016512"/>
          </a:xfrm>
          <a:prstGeom prst="rect">
            <a:avLst/>
          </a:prstGeom>
        </p:spPr>
      </p:pic>
      <p:pic>
        <p:nvPicPr>
          <p:cNvPr id="27" name="Picture 26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0A8C6B1C-3CFD-4150-A83C-B0F2A9542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942" y="3848368"/>
            <a:ext cx="1642722" cy="215209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2022625A-562A-4847-9E45-86323124A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30" y="5456589"/>
            <a:ext cx="973962" cy="1522672"/>
          </a:xfrm>
          <a:prstGeom prst="rect">
            <a:avLst/>
          </a:prstGeom>
        </p:spPr>
      </p:pic>
      <p:pic>
        <p:nvPicPr>
          <p:cNvPr id="28" name="Picture 27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AC787BB1-DEED-4FF4-9CE7-980DF29C7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45" y="3856612"/>
            <a:ext cx="1642722" cy="2152093"/>
          </a:xfrm>
          <a:prstGeom prst="rect">
            <a:avLst/>
          </a:prstGeom>
        </p:spPr>
      </p:pic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72BE1EBC-8B4F-4410-B6E1-896A478A8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3" y="5464833"/>
            <a:ext cx="973962" cy="152267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FC11D0C-76FC-42D5-BE99-91242B6041AA}"/>
              </a:ext>
            </a:extLst>
          </p:cNvPr>
          <p:cNvGrpSpPr/>
          <p:nvPr/>
        </p:nvGrpSpPr>
        <p:grpSpPr>
          <a:xfrm>
            <a:off x="1088506" y="613310"/>
            <a:ext cx="10013972" cy="2112537"/>
            <a:chOff x="1089014" y="613310"/>
            <a:chExt cx="10013972" cy="2112537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59695E8-0614-4E52-966C-756D3315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14" y="613310"/>
              <a:ext cx="10013972" cy="21125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28E466-86DC-49C8-9E18-6F43CF1AD40F}"/>
                </a:ext>
              </a:extLst>
            </p:cNvPr>
            <p:cNvSpPr txBox="1"/>
            <p:nvPr/>
          </p:nvSpPr>
          <p:spPr>
            <a:xfrm>
              <a:off x="2651760" y="1305475"/>
              <a:ext cx="6888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7,644 + (764 ÷ 4)</a:t>
              </a:r>
            </a:p>
          </p:txBody>
        </p:sp>
      </p:grp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EAD881F4-6014-4AB3-B1AE-AEFAEFF8A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" y="176177"/>
            <a:ext cx="1057490" cy="1080916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D3E2EB-9C2F-4118-B2B3-B6BB0DC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76" y="6024088"/>
            <a:ext cx="638181" cy="648000"/>
          </a:xfrm>
          <a:prstGeom prst="rect">
            <a:avLst/>
          </a:prstGeom>
        </p:spPr>
      </p:pic>
      <p:pic>
        <p:nvPicPr>
          <p:cNvPr id="60" name="Picture 59" descr="Logo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2721A9-C364-40C5-A289-1500312B96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4" y="6041264"/>
            <a:ext cx="638181" cy="648000"/>
          </a:xfrm>
          <a:prstGeom prst="rect">
            <a:avLst/>
          </a:prstGeom>
        </p:spPr>
      </p:pic>
      <p:grpSp>
        <p:nvGrpSpPr>
          <p:cNvPr id="54" name="C">
            <a:extLst>
              <a:ext uri="{FF2B5EF4-FFF2-40B4-BE49-F238E27FC236}">
                <a16:creationId xmlns:a16="http://schemas.microsoft.com/office/drawing/2014/main" id="{72E93781-6CEC-487D-8F4F-D95FFE905F4F}"/>
              </a:ext>
            </a:extLst>
          </p:cNvPr>
          <p:cNvGrpSpPr/>
          <p:nvPr/>
        </p:nvGrpSpPr>
        <p:grpSpPr>
          <a:xfrm>
            <a:off x="3486830" y="5075809"/>
            <a:ext cx="5217325" cy="1262035"/>
            <a:chOff x="6334967" y="3251383"/>
            <a:chExt cx="5217325" cy="126203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8E3C814-4E7C-45FD-9E94-69089E03376E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7" name="Picture 56" descr="Rectangle&#10;&#10;Description automatically generated">
                <a:extLst>
                  <a:ext uri="{FF2B5EF4-FFF2-40B4-BE49-F238E27FC236}">
                    <a16:creationId xmlns:a16="http://schemas.microsoft.com/office/drawing/2014/main" id="{1A7B8224-18D6-48F4-8EDB-E9C120E1F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D6868BD-4406-474E-8788-C7A5136AFE7C}"/>
                  </a:ext>
                </a:extLst>
              </p:cNvPr>
              <p:cNvSpPr txBox="1"/>
              <p:nvPr/>
            </p:nvSpPr>
            <p:spPr>
              <a:xfrm>
                <a:off x="628472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C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9423B95-7785-4399-9BEE-9E689895466F}"/>
                </a:ext>
              </a:extLst>
            </p:cNvPr>
            <p:cNvSpPr txBox="1"/>
            <p:nvPr/>
          </p:nvSpPr>
          <p:spPr>
            <a:xfrm>
              <a:off x="7213938" y="3467801"/>
              <a:ext cx="413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10,700</a:t>
              </a:r>
              <a:endParaRPr lang="en-US" sz="4000" dirty="0">
                <a:solidFill>
                  <a:sysClr val="windowText" lastClr="000000"/>
                </a:solidFill>
                <a:effectLst>
                  <a:glow rad="889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8" name="B">
            <a:extLst>
              <a:ext uri="{FF2B5EF4-FFF2-40B4-BE49-F238E27FC236}">
                <a16:creationId xmlns:a16="http://schemas.microsoft.com/office/drawing/2014/main" id="{1B10632E-62B5-436A-BFF2-3F0B4E487311}"/>
              </a:ext>
            </a:extLst>
          </p:cNvPr>
          <p:cNvGrpSpPr/>
          <p:nvPr/>
        </p:nvGrpSpPr>
        <p:grpSpPr>
          <a:xfrm>
            <a:off x="6334967" y="3269811"/>
            <a:ext cx="5217325" cy="1262035"/>
            <a:chOff x="6334967" y="3251383"/>
            <a:chExt cx="5217325" cy="126203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1A97A7-A456-4BA7-850C-EE38752A1F6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22" name="Picture 21" descr="Rectangle&#10;&#10;Description automatically generated">
                <a:extLst>
                  <a:ext uri="{FF2B5EF4-FFF2-40B4-BE49-F238E27FC236}">
                    <a16:creationId xmlns:a16="http://schemas.microsoft.com/office/drawing/2014/main" id="{93A34559-3F2B-41D0-88F1-B173F8457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6EDEA60-3888-4AAE-B95D-4FFEB719C3F5}"/>
                  </a:ext>
                </a:extLst>
              </p:cNvPr>
              <p:cNvSpPr txBox="1"/>
              <p:nvPr/>
            </p:nvSpPr>
            <p:spPr>
              <a:xfrm>
                <a:off x="630504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B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54947F-828A-45AB-B5EF-210EDC8BC0E8}"/>
                </a:ext>
              </a:extLst>
            </p:cNvPr>
            <p:cNvSpPr txBox="1"/>
            <p:nvPr/>
          </p:nvSpPr>
          <p:spPr>
            <a:xfrm>
              <a:off x="7240760" y="3467801"/>
              <a:ext cx="4110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7,735</a:t>
              </a:r>
              <a:endParaRPr lang="en-US" sz="4000" dirty="0">
                <a:solidFill>
                  <a:sysClr val="windowText" lastClr="000000"/>
                </a:solidFill>
                <a:effectLst>
                  <a:glow rad="889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9" name="A">
            <a:extLst>
              <a:ext uri="{FF2B5EF4-FFF2-40B4-BE49-F238E27FC236}">
                <a16:creationId xmlns:a16="http://schemas.microsoft.com/office/drawing/2014/main" id="{EDD66E89-4A49-4744-B0C2-DDF237EA60FB}"/>
              </a:ext>
            </a:extLst>
          </p:cNvPr>
          <p:cNvGrpSpPr/>
          <p:nvPr/>
        </p:nvGrpSpPr>
        <p:grpSpPr>
          <a:xfrm>
            <a:off x="529226" y="3269811"/>
            <a:ext cx="5217325" cy="1262035"/>
            <a:chOff x="6334967" y="3251383"/>
            <a:chExt cx="5217325" cy="126203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6B4CDB8-B5DA-472D-AC98-B61B8920823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2" name="Picture 51" descr="Rectangle&#10;&#10;Description automatically generated">
                <a:extLst>
                  <a:ext uri="{FF2B5EF4-FFF2-40B4-BE49-F238E27FC236}">
                    <a16:creationId xmlns:a16="http://schemas.microsoft.com/office/drawing/2014/main" id="{41F87B3A-F48A-451B-80F1-74971F7FC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E2A58A3-2776-4FB4-BCE8-4FD9D3C460B2}"/>
                  </a:ext>
                </a:extLst>
              </p:cNvPr>
              <p:cNvSpPr txBox="1"/>
              <p:nvPr/>
            </p:nvSpPr>
            <p:spPr>
              <a:xfrm>
                <a:off x="629488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A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9C01E7-2753-42E2-9744-46A790912CFC}"/>
                </a:ext>
              </a:extLst>
            </p:cNvPr>
            <p:cNvSpPr txBox="1"/>
            <p:nvPr/>
          </p:nvSpPr>
          <p:spPr>
            <a:xfrm>
              <a:off x="7147032" y="3467801"/>
              <a:ext cx="40421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7,835</a:t>
              </a:r>
              <a:endParaRPr lang="en-US" sz="4000" dirty="0">
                <a:solidFill>
                  <a:sysClr val="windowText" lastClr="000000"/>
                </a:solidFill>
                <a:effectLst>
                  <a:glow rad="889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63" name="ผิด1">
            <a:extLst>
              <a:ext uri="{FF2B5EF4-FFF2-40B4-BE49-F238E27FC236}">
                <a16:creationId xmlns:a16="http://schemas.microsoft.com/office/drawing/2014/main" id="{648703D3-5B77-4478-9BFA-5D2CAC27E0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3155" y="5204020"/>
            <a:ext cx="1037873" cy="1037873"/>
          </a:xfrm>
          <a:prstGeom prst="rect">
            <a:avLst/>
          </a:prstGeom>
        </p:spPr>
      </p:pic>
      <p:pic>
        <p:nvPicPr>
          <p:cNvPr id="33" name="ถูก1">
            <a:extLst>
              <a:ext uri="{FF2B5EF4-FFF2-40B4-BE49-F238E27FC236}">
                <a16:creationId xmlns:a16="http://schemas.microsoft.com/office/drawing/2014/main" id="{28E17CF0-1A83-4E71-BDCA-F13E5DFB10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138" y="3393771"/>
            <a:ext cx="1037873" cy="1037873"/>
          </a:xfrm>
          <a:prstGeom prst="rect">
            <a:avLst/>
          </a:prstGeom>
        </p:spPr>
      </p:pic>
      <p:pic>
        <p:nvPicPr>
          <p:cNvPr id="34" name="ผิด2">
            <a:extLst>
              <a:ext uri="{FF2B5EF4-FFF2-40B4-BE49-F238E27FC236}">
                <a16:creationId xmlns:a16="http://schemas.microsoft.com/office/drawing/2014/main" id="{9E4E350A-6384-49BB-8D6C-8964B08716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18860" y="3393771"/>
            <a:ext cx="1037873" cy="10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7548"/>
      </p:ext>
    </p:extLst>
  </p:cSld>
  <p:clrMapOvr>
    <a:masterClrMapping/>
  </p:clrMapOvr>
  <p:transition spd="med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3592B6F1-A4D9-4432-A97B-54BA224CB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272265" cy="6858000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D1C8014-C213-4236-8CCF-57B870D45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4814052"/>
            <a:ext cx="2812143" cy="2043948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C4CF1618-C9D0-4F3B-A1FD-EFE1E7654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01" y="4841488"/>
            <a:ext cx="2770989" cy="2016512"/>
          </a:xfrm>
          <a:prstGeom prst="rect">
            <a:avLst/>
          </a:prstGeom>
        </p:spPr>
      </p:pic>
      <p:pic>
        <p:nvPicPr>
          <p:cNvPr id="27" name="Picture 26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0A8C6B1C-3CFD-4150-A83C-B0F2A9542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942" y="3848368"/>
            <a:ext cx="1642722" cy="215209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2022625A-562A-4847-9E45-86323124A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30" y="5456589"/>
            <a:ext cx="973962" cy="1522672"/>
          </a:xfrm>
          <a:prstGeom prst="rect">
            <a:avLst/>
          </a:prstGeom>
        </p:spPr>
      </p:pic>
      <p:pic>
        <p:nvPicPr>
          <p:cNvPr id="28" name="Picture 27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AC787BB1-DEED-4FF4-9CE7-980DF29C7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45" y="3856612"/>
            <a:ext cx="1642722" cy="2152093"/>
          </a:xfrm>
          <a:prstGeom prst="rect">
            <a:avLst/>
          </a:prstGeom>
        </p:spPr>
      </p:pic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72BE1EBC-8B4F-4410-B6E1-896A478A8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3" y="5464833"/>
            <a:ext cx="973962" cy="152267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FC11D0C-76FC-42D5-BE99-91242B6041AA}"/>
              </a:ext>
            </a:extLst>
          </p:cNvPr>
          <p:cNvGrpSpPr/>
          <p:nvPr/>
        </p:nvGrpSpPr>
        <p:grpSpPr>
          <a:xfrm>
            <a:off x="1088506" y="613310"/>
            <a:ext cx="10013972" cy="2112537"/>
            <a:chOff x="1089014" y="613310"/>
            <a:chExt cx="10013972" cy="2112537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59695E8-0614-4E52-966C-756D3315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14" y="613310"/>
              <a:ext cx="10013972" cy="21125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28E466-86DC-49C8-9E18-6F43CF1AD40F}"/>
                </a:ext>
              </a:extLst>
            </p:cNvPr>
            <p:cNvSpPr txBox="1"/>
            <p:nvPr/>
          </p:nvSpPr>
          <p:spPr>
            <a:xfrm>
              <a:off x="2651760" y="1305475"/>
              <a:ext cx="6888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(47,301 – 13,373) + 54,143</a:t>
              </a:r>
            </a:p>
          </p:txBody>
        </p:sp>
      </p:grpSp>
      <p:pic>
        <p:nvPicPr>
          <p:cNvPr id="59" name="Picture 58" descr="Logo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D3E2EB-9C2F-4118-B2B3-B6BB0DC714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76" y="6024088"/>
            <a:ext cx="638181" cy="648000"/>
          </a:xfrm>
          <a:prstGeom prst="rect">
            <a:avLst/>
          </a:prstGeom>
        </p:spPr>
      </p:pic>
      <p:pic>
        <p:nvPicPr>
          <p:cNvPr id="60" name="Picture 59" descr="Logo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2721A9-C364-40C5-A289-1500312B9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4" y="6041264"/>
            <a:ext cx="638181" cy="648000"/>
          </a:xfrm>
          <a:prstGeom prst="rect">
            <a:avLst/>
          </a:prstGeom>
        </p:spPr>
      </p:pic>
      <p:grpSp>
        <p:nvGrpSpPr>
          <p:cNvPr id="54" name="C">
            <a:extLst>
              <a:ext uri="{FF2B5EF4-FFF2-40B4-BE49-F238E27FC236}">
                <a16:creationId xmlns:a16="http://schemas.microsoft.com/office/drawing/2014/main" id="{72E93781-6CEC-487D-8F4F-D95FFE905F4F}"/>
              </a:ext>
            </a:extLst>
          </p:cNvPr>
          <p:cNvGrpSpPr/>
          <p:nvPr/>
        </p:nvGrpSpPr>
        <p:grpSpPr>
          <a:xfrm>
            <a:off x="3486830" y="5075809"/>
            <a:ext cx="5217325" cy="1262035"/>
            <a:chOff x="6334967" y="3251383"/>
            <a:chExt cx="5217325" cy="126203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8E3C814-4E7C-45FD-9E94-69089E03376E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7" name="Picture 56" descr="Rectangle&#10;&#10;Description automatically generated">
                <a:extLst>
                  <a:ext uri="{FF2B5EF4-FFF2-40B4-BE49-F238E27FC236}">
                    <a16:creationId xmlns:a16="http://schemas.microsoft.com/office/drawing/2014/main" id="{1A7B8224-18D6-48F4-8EDB-E9C120E1F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D6868BD-4406-474E-8788-C7A5136AFE7C}"/>
                  </a:ext>
                </a:extLst>
              </p:cNvPr>
              <p:cNvSpPr txBox="1"/>
              <p:nvPr/>
            </p:nvSpPr>
            <p:spPr>
              <a:xfrm>
                <a:off x="628472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C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9423B95-7785-4399-9BEE-9E689895466F}"/>
                </a:ext>
              </a:extLst>
            </p:cNvPr>
            <p:cNvSpPr txBox="1"/>
            <p:nvPr/>
          </p:nvSpPr>
          <p:spPr>
            <a:xfrm>
              <a:off x="7213938" y="3467801"/>
              <a:ext cx="413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889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88,071</a:t>
              </a:r>
            </a:p>
          </p:txBody>
        </p:sp>
      </p:grpSp>
      <p:grpSp>
        <p:nvGrpSpPr>
          <p:cNvPr id="48" name="B">
            <a:extLst>
              <a:ext uri="{FF2B5EF4-FFF2-40B4-BE49-F238E27FC236}">
                <a16:creationId xmlns:a16="http://schemas.microsoft.com/office/drawing/2014/main" id="{1B10632E-62B5-436A-BFF2-3F0B4E487311}"/>
              </a:ext>
            </a:extLst>
          </p:cNvPr>
          <p:cNvGrpSpPr/>
          <p:nvPr/>
        </p:nvGrpSpPr>
        <p:grpSpPr>
          <a:xfrm>
            <a:off x="6334967" y="3269811"/>
            <a:ext cx="5217325" cy="1262035"/>
            <a:chOff x="6334967" y="3251383"/>
            <a:chExt cx="5217325" cy="126203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1A97A7-A456-4BA7-850C-EE38752A1F6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22" name="Picture 21" descr="Rectangle&#10;&#10;Description automatically generated">
                <a:extLst>
                  <a:ext uri="{FF2B5EF4-FFF2-40B4-BE49-F238E27FC236}">
                    <a16:creationId xmlns:a16="http://schemas.microsoft.com/office/drawing/2014/main" id="{93A34559-3F2B-41D0-88F1-B173F8457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6EDEA60-3888-4AAE-B95D-4FFEB719C3F5}"/>
                  </a:ext>
                </a:extLst>
              </p:cNvPr>
              <p:cNvSpPr txBox="1"/>
              <p:nvPr/>
            </p:nvSpPr>
            <p:spPr>
              <a:xfrm>
                <a:off x="630504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B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54947F-828A-45AB-B5EF-210EDC8BC0E8}"/>
                </a:ext>
              </a:extLst>
            </p:cNvPr>
            <p:cNvSpPr txBox="1"/>
            <p:nvPr/>
          </p:nvSpPr>
          <p:spPr>
            <a:xfrm>
              <a:off x="7240760" y="3467801"/>
              <a:ext cx="4110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889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88,061</a:t>
              </a:r>
            </a:p>
          </p:txBody>
        </p:sp>
      </p:grpSp>
      <p:grpSp>
        <p:nvGrpSpPr>
          <p:cNvPr id="49" name="A">
            <a:extLst>
              <a:ext uri="{FF2B5EF4-FFF2-40B4-BE49-F238E27FC236}">
                <a16:creationId xmlns:a16="http://schemas.microsoft.com/office/drawing/2014/main" id="{EDD66E89-4A49-4744-B0C2-DDF237EA60FB}"/>
              </a:ext>
            </a:extLst>
          </p:cNvPr>
          <p:cNvGrpSpPr/>
          <p:nvPr/>
        </p:nvGrpSpPr>
        <p:grpSpPr>
          <a:xfrm>
            <a:off x="529226" y="3269811"/>
            <a:ext cx="5217325" cy="1262035"/>
            <a:chOff x="6334967" y="3251383"/>
            <a:chExt cx="5217325" cy="126203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6B4CDB8-B5DA-472D-AC98-B61B8920823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2" name="Picture 51" descr="Rectangle&#10;&#10;Description automatically generated">
                <a:extLst>
                  <a:ext uri="{FF2B5EF4-FFF2-40B4-BE49-F238E27FC236}">
                    <a16:creationId xmlns:a16="http://schemas.microsoft.com/office/drawing/2014/main" id="{41F87B3A-F48A-451B-80F1-74971F7FC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E2A58A3-2776-4FB4-BCE8-4FD9D3C460B2}"/>
                  </a:ext>
                </a:extLst>
              </p:cNvPr>
              <p:cNvSpPr txBox="1"/>
              <p:nvPr/>
            </p:nvSpPr>
            <p:spPr>
              <a:xfrm>
                <a:off x="629488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A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9C01E7-2753-42E2-9744-46A790912CFC}"/>
                </a:ext>
              </a:extLst>
            </p:cNvPr>
            <p:cNvSpPr txBox="1"/>
            <p:nvPr/>
          </p:nvSpPr>
          <p:spPr>
            <a:xfrm>
              <a:off x="7147032" y="3467801"/>
              <a:ext cx="40421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889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88,070</a:t>
              </a:r>
            </a:p>
          </p:txBody>
        </p:sp>
      </p:grpSp>
      <p:pic>
        <p:nvPicPr>
          <p:cNvPr id="62" name="ผิด2">
            <a:extLst>
              <a:ext uri="{FF2B5EF4-FFF2-40B4-BE49-F238E27FC236}">
                <a16:creationId xmlns:a16="http://schemas.microsoft.com/office/drawing/2014/main" id="{30779A6A-09AA-4DCA-ACCA-BF19484FD1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592" y="3416270"/>
            <a:ext cx="1037873" cy="1037873"/>
          </a:xfrm>
          <a:prstGeom prst="rect">
            <a:avLst/>
          </a:prstGeom>
        </p:spPr>
      </p:pic>
      <p:pic>
        <p:nvPicPr>
          <p:cNvPr id="34" name="ผิด2">
            <a:extLst>
              <a:ext uri="{FF2B5EF4-FFF2-40B4-BE49-F238E27FC236}">
                <a16:creationId xmlns:a16="http://schemas.microsoft.com/office/drawing/2014/main" id="{9E4E350A-6384-49BB-8D6C-8964B08716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8860" y="3393771"/>
            <a:ext cx="1037873" cy="1037873"/>
          </a:xfrm>
          <a:prstGeom prst="rect">
            <a:avLst/>
          </a:prstGeom>
        </p:spPr>
      </p:pic>
      <p:pic>
        <p:nvPicPr>
          <p:cNvPr id="36" name="ถูก1">
            <a:extLst>
              <a:ext uri="{FF2B5EF4-FFF2-40B4-BE49-F238E27FC236}">
                <a16:creationId xmlns:a16="http://schemas.microsoft.com/office/drawing/2014/main" id="{9FE7AC4E-8BB6-4F25-8C36-AFD3778915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6145" y="5206817"/>
            <a:ext cx="1037873" cy="10378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DE455B1-5CDE-409A-971C-2DC5EA49DD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83" y="176177"/>
            <a:ext cx="1057489" cy="10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40667"/>
      </p:ext>
    </p:extLst>
  </p:cSld>
  <p:clrMapOvr>
    <a:masterClrMapping/>
  </p:clrMapOvr>
  <p:transition spd="med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3592B6F1-A4D9-4432-A97B-54BA224CB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272265" cy="6858000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D1C8014-C213-4236-8CCF-57B870D45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4814052"/>
            <a:ext cx="2812143" cy="2043948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C4CF1618-C9D0-4F3B-A1FD-EFE1E7654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01" y="4841488"/>
            <a:ext cx="2770989" cy="2016512"/>
          </a:xfrm>
          <a:prstGeom prst="rect">
            <a:avLst/>
          </a:prstGeom>
        </p:spPr>
      </p:pic>
      <p:pic>
        <p:nvPicPr>
          <p:cNvPr id="27" name="Picture 26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0A8C6B1C-3CFD-4150-A83C-B0F2A9542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942" y="3848368"/>
            <a:ext cx="1642722" cy="215209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2022625A-562A-4847-9E45-86323124A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30" y="5456589"/>
            <a:ext cx="973962" cy="1522672"/>
          </a:xfrm>
          <a:prstGeom prst="rect">
            <a:avLst/>
          </a:prstGeom>
        </p:spPr>
      </p:pic>
      <p:pic>
        <p:nvPicPr>
          <p:cNvPr id="28" name="Picture 27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AC787BB1-DEED-4FF4-9CE7-980DF29C7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45" y="3856612"/>
            <a:ext cx="1642722" cy="2152093"/>
          </a:xfrm>
          <a:prstGeom prst="rect">
            <a:avLst/>
          </a:prstGeom>
        </p:spPr>
      </p:pic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72BE1EBC-8B4F-4410-B6E1-896A478A8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3" y="5464833"/>
            <a:ext cx="973962" cy="152267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FC11D0C-76FC-42D5-BE99-91242B6041AA}"/>
              </a:ext>
            </a:extLst>
          </p:cNvPr>
          <p:cNvGrpSpPr/>
          <p:nvPr/>
        </p:nvGrpSpPr>
        <p:grpSpPr>
          <a:xfrm>
            <a:off x="1088506" y="613310"/>
            <a:ext cx="10013972" cy="2112537"/>
            <a:chOff x="1089014" y="613310"/>
            <a:chExt cx="10013972" cy="2112537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59695E8-0614-4E52-966C-756D3315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14" y="613310"/>
              <a:ext cx="10013972" cy="21125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28E466-86DC-49C8-9E18-6F43CF1AD40F}"/>
                </a:ext>
              </a:extLst>
            </p:cNvPr>
            <p:cNvSpPr txBox="1"/>
            <p:nvPr/>
          </p:nvSpPr>
          <p:spPr>
            <a:xfrm>
              <a:off x="2651760" y="1305475"/>
              <a:ext cx="6888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(7,298 – 4,236) ÷ 2</a:t>
              </a:r>
            </a:p>
          </p:txBody>
        </p:sp>
      </p:grpSp>
      <p:pic>
        <p:nvPicPr>
          <p:cNvPr id="59" name="Picture 58" descr="Logo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D3E2EB-9C2F-4118-B2B3-B6BB0DC714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76" y="6024088"/>
            <a:ext cx="638181" cy="648000"/>
          </a:xfrm>
          <a:prstGeom prst="rect">
            <a:avLst/>
          </a:prstGeom>
        </p:spPr>
      </p:pic>
      <p:pic>
        <p:nvPicPr>
          <p:cNvPr id="60" name="Picture 59" descr="Logo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2721A9-C364-40C5-A289-1500312B9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4" y="6041264"/>
            <a:ext cx="638181" cy="648000"/>
          </a:xfrm>
          <a:prstGeom prst="rect">
            <a:avLst/>
          </a:prstGeom>
        </p:spPr>
      </p:pic>
      <p:grpSp>
        <p:nvGrpSpPr>
          <p:cNvPr id="54" name="C">
            <a:extLst>
              <a:ext uri="{FF2B5EF4-FFF2-40B4-BE49-F238E27FC236}">
                <a16:creationId xmlns:a16="http://schemas.microsoft.com/office/drawing/2014/main" id="{72E93781-6CEC-487D-8F4F-D95FFE905F4F}"/>
              </a:ext>
            </a:extLst>
          </p:cNvPr>
          <p:cNvGrpSpPr/>
          <p:nvPr/>
        </p:nvGrpSpPr>
        <p:grpSpPr>
          <a:xfrm>
            <a:off x="3486830" y="5075809"/>
            <a:ext cx="5217325" cy="1262035"/>
            <a:chOff x="6334967" y="3251383"/>
            <a:chExt cx="5217325" cy="126203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8E3C814-4E7C-45FD-9E94-69089E03376E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7" name="Picture 56" descr="Rectangle&#10;&#10;Description automatically generated">
                <a:extLst>
                  <a:ext uri="{FF2B5EF4-FFF2-40B4-BE49-F238E27FC236}">
                    <a16:creationId xmlns:a16="http://schemas.microsoft.com/office/drawing/2014/main" id="{1A7B8224-18D6-48F4-8EDB-E9C120E1F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D6868BD-4406-474E-8788-C7A5136AFE7C}"/>
                  </a:ext>
                </a:extLst>
              </p:cNvPr>
              <p:cNvSpPr txBox="1"/>
              <p:nvPr/>
            </p:nvSpPr>
            <p:spPr>
              <a:xfrm>
                <a:off x="628472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C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9423B95-7785-4399-9BEE-9E689895466F}"/>
                </a:ext>
              </a:extLst>
            </p:cNvPr>
            <p:cNvSpPr txBox="1"/>
            <p:nvPr/>
          </p:nvSpPr>
          <p:spPr>
            <a:xfrm>
              <a:off x="7213938" y="3467801"/>
              <a:ext cx="413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889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1,351</a:t>
              </a:r>
            </a:p>
          </p:txBody>
        </p:sp>
      </p:grpSp>
      <p:grpSp>
        <p:nvGrpSpPr>
          <p:cNvPr id="48" name="B">
            <a:extLst>
              <a:ext uri="{FF2B5EF4-FFF2-40B4-BE49-F238E27FC236}">
                <a16:creationId xmlns:a16="http://schemas.microsoft.com/office/drawing/2014/main" id="{1B10632E-62B5-436A-BFF2-3F0B4E487311}"/>
              </a:ext>
            </a:extLst>
          </p:cNvPr>
          <p:cNvGrpSpPr/>
          <p:nvPr/>
        </p:nvGrpSpPr>
        <p:grpSpPr>
          <a:xfrm>
            <a:off x="6334967" y="3269811"/>
            <a:ext cx="5217325" cy="1262035"/>
            <a:chOff x="6334967" y="3251383"/>
            <a:chExt cx="5217325" cy="126203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1A97A7-A456-4BA7-850C-EE38752A1F6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22" name="Picture 21" descr="Rectangle&#10;&#10;Description automatically generated">
                <a:extLst>
                  <a:ext uri="{FF2B5EF4-FFF2-40B4-BE49-F238E27FC236}">
                    <a16:creationId xmlns:a16="http://schemas.microsoft.com/office/drawing/2014/main" id="{93A34559-3F2B-41D0-88F1-B173F8457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6EDEA60-3888-4AAE-B95D-4FFEB719C3F5}"/>
                  </a:ext>
                </a:extLst>
              </p:cNvPr>
              <p:cNvSpPr txBox="1"/>
              <p:nvPr/>
            </p:nvSpPr>
            <p:spPr>
              <a:xfrm>
                <a:off x="630504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B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54947F-828A-45AB-B5EF-210EDC8BC0E8}"/>
                </a:ext>
              </a:extLst>
            </p:cNvPr>
            <p:cNvSpPr txBox="1"/>
            <p:nvPr/>
          </p:nvSpPr>
          <p:spPr>
            <a:xfrm>
              <a:off x="7240760" y="3467801"/>
              <a:ext cx="4110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889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1,530</a:t>
              </a:r>
            </a:p>
          </p:txBody>
        </p:sp>
      </p:grpSp>
      <p:grpSp>
        <p:nvGrpSpPr>
          <p:cNvPr id="49" name="A">
            <a:extLst>
              <a:ext uri="{FF2B5EF4-FFF2-40B4-BE49-F238E27FC236}">
                <a16:creationId xmlns:a16="http://schemas.microsoft.com/office/drawing/2014/main" id="{EDD66E89-4A49-4744-B0C2-DDF237EA60FB}"/>
              </a:ext>
            </a:extLst>
          </p:cNvPr>
          <p:cNvGrpSpPr/>
          <p:nvPr/>
        </p:nvGrpSpPr>
        <p:grpSpPr>
          <a:xfrm>
            <a:off x="529226" y="3269811"/>
            <a:ext cx="5217325" cy="1262035"/>
            <a:chOff x="6334967" y="3251383"/>
            <a:chExt cx="5217325" cy="126203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6B4CDB8-B5DA-472D-AC98-B61B8920823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2" name="Picture 51" descr="Rectangle&#10;&#10;Description automatically generated">
                <a:extLst>
                  <a:ext uri="{FF2B5EF4-FFF2-40B4-BE49-F238E27FC236}">
                    <a16:creationId xmlns:a16="http://schemas.microsoft.com/office/drawing/2014/main" id="{41F87B3A-F48A-451B-80F1-74971F7FC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E2A58A3-2776-4FB4-BCE8-4FD9D3C460B2}"/>
                  </a:ext>
                </a:extLst>
              </p:cNvPr>
              <p:cNvSpPr txBox="1"/>
              <p:nvPr/>
            </p:nvSpPr>
            <p:spPr>
              <a:xfrm>
                <a:off x="629488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A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9C01E7-2753-42E2-9744-46A790912CFC}"/>
                </a:ext>
              </a:extLst>
            </p:cNvPr>
            <p:cNvSpPr txBox="1"/>
            <p:nvPr/>
          </p:nvSpPr>
          <p:spPr>
            <a:xfrm>
              <a:off x="7147032" y="3467801"/>
              <a:ext cx="40421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889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1,531</a:t>
              </a:r>
            </a:p>
          </p:txBody>
        </p:sp>
      </p:grpSp>
      <p:pic>
        <p:nvPicPr>
          <p:cNvPr id="63" name="ผิด1">
            <a:extLst>
              <a:ext uri="{FF2B5EF4-FFF2-40B4-BE49-F238E27FC236}">
                <a16:creationId xmlns:a16="http://schemas.microsoft.com/office/drawing/2014/main" id="{648703D3-5B77-4478-9BFA-5D2CAC27E0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3155" y="5204020"/>
            <a:ext cx="1037873" cy="1037873"/>
          </a:xfrm>
          <a:prstGeom prst="rect">
            <a:avLst/>
          </a:prstGeom>
        </p:spPr>
      </p:pic>
      <p:pic>
        <p:nvPicPr>
          <p:cNvPr id="33" name="ถูก1">
            <a:extLst>
              <a:ext uri="{FF2B5EF4-FFF2-40B4-BE49-F238E27FC236}">
                <a16:creationId xmlns:a16="http://schemas.microsoft.com/office/drawing/2014/main" id="{28E17CF0-1A83-4E71-BDCA-F13E5DFB10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157" y="3429000"/>
            <a:ext cx="1037873" cy="1037873"/>
          </a:xfrm>
          <a:prstGeom prst="rect">
            <a:avLst/>
          </a:prstGeom>
        </p:spPr>
      </p:pic>
      <p:pic>
        <p:nvPicPr>
          <p:cNvPr id="34" name="ผิด2">
            <a:extLst>
              <a:ext uri="{FF2B5EF4-FFF2-40B4-BE49-F238E27FC236}">
                <a16:creationId xmlns:a16="http://schemas.microsoft.com/office/drawing/2014/main" id="{9E4E350A-6384-49BB-8D6C-8964B08716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8860" y="3393771"/>
            <a:ext cx="1037873" cy="10378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3594C5B-4DA6-47CD-BD63-234B70AE6A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49" y="176177"/>
            <a:ext cx="1053357" cy="10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98703"/>
      </p:ext>
    </p:extLst>
  </p:cSld>
  <p:clrMapOvr>
    <a:masterClrMapping/>
  </p:clrMapOvr>
  <p:transition spd="med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3592B6F1-A4D9-4432-A97B-54BA224CB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272265" cy="6858000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D1C8014-C213-4236-8CCF-57B870D45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4814052"/>
            <a:ext cx="2812143" cy="2043948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C4CF1618-C9D0-4F3B-A1FD-EFE1E7654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01" y="4841488"/>
            <a:ext cx="2770989" cy="2016512"/>
          </a:xfrm>
          <a:prstGeom prst="rect">
            <a:avLst/>
          </a:prstGeom>
        </p:spPr>
      </p:pic>
      <p:pic>
        <p:nvPicPr>
          <p:cNvPr id="27" name="Picture 26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0A8C6B1C-3CFD-4150-A83C-B0F2A9542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942" y="3848368"/>
            <a:ext cx="1642722" cy="215209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2022625A-562A-4847-9E45-86323124A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30" y="5456589"/>
            <a:ext cx="973962" cy="1522672"/>
          </a:xfrm>
          <a:prstGeom prst="rect">
            <a:avLst/>
          </a:prstGeom>
        </p:spPr>
      </p:pic>
      <p:pic>
        <p:nvPicPr>
          <p:cNvPr id="28" name="Picture 27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AC787BB1-DEED-4FF4-9CE7-980DF29C7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45" y="3856612"/>
            <a:ext cx="1642722" cy="2152093"/>
          </a:xfrm>
          <a:prstGeom prst="rect">
            <a:avLst/>
          </a:prstGeom>
        </p:spPr>
      </p:pic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72BE1EBC-8B4F-4410-B6E1-896A478A8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3" y="5464833"/>
            <a:ext cx="973962" cy="152267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FC11D0C-76FC-42D5-BE99-91242B6041AA}"/>
              </a:ext>
            </a:extLst>
          </p:cNvPr>
          <p:cNvGrpSpPr/>
          <p:nvPr/>
        </p:nvGrpSpPr>
        <p:grpSpPr>
          <a:xfrm>
            <a:off x="1088506" y="613310"/>
            <a:ext cx="10013972" cy="2112537"/>
            <a:chOff x="1089014" y="613310"/>
            <a:chExt cx="10013972" cy="2112537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59695E8-0614-4E52-966C-756D3315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14" y="613310"/>
              <a:ext cx="10013972" cy="21125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28E466-86DC-49C8-9E18-6F43CF1AD40F}"/>
                </a:ext>
              </a:extLst>
            </p:cNvPr>
            <p:cNvSpPr txBox="1"/>
            <p:nvPr/>
          </p:nvSpPr>
          <p:spPr>
            <a:xfrm>
              <a:off x="2651760" y="1305475"/>
              <a:ext cx="6888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9,000 + (78,557 – 11,992)</a:t>
              </a:r>
            </a:p>
          </p:txBody>
        </p:sp>
      </p:grpSp>
      <p:pic>
        <p:nvPicPr>
          <p:cNvPr id="59" name="Picture 58" descr="Logo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D3E2EB-9C2F-4118-B2B3-B6BB0DC714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76" y="6024088"/>
            <a:ext cx="638181" cy="648000"/>
          </a:xfrm>
          <a:prstGeom prst="rect">
            <a:avLst/>
          </a:prstGeom>
        </p:spPr>
      </p:pic>
      <p:pic>
        <p:nvPicPr>
          <p:cNvPr id="60" name="Picture 59" descr="Logo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2721A9-C364-40C5-A289-1500312B9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4" y="6041264"/>
            <a:ext cx="638181" cy="648000"/>
          </a:xfrm>
          <a:prstGeom prst="rect">
            <a:avLst/>
          </a:prstGeom>
        </p:spPr>
      </p:pic>
      <p:grpSp>
        <p:nvGrpSpPr>
          <p:cNvPr id="54" name="C">
            <a:extLst>
              <a:ext uri="{FF2B5EF4-FFF2-40B4-BE49-F238E27FC236}">
                <a16:creationId xmlns:a16="http://schemas.microsoft.com/office/drawing/2014/main" id="{72E93781-6CEC-487D-8F4F-D95FFE905F4F}"/>
              </a:ext>
            </a:extLst>
          </p:cNvPr>
          <p:cNvGrpSpPr/>
          <p:nvPr/>
        </p:nvGrpSpPr>
        <p:grpSpPr>
          <a:xfrm>
            <a:off x="3486830" y="5075809"/>
            <a:ext cx="5217325" cy="1262035"/>
            <a:chOff x="6334967" y="3251383"/>
            <a:chExt cx="5217325" cy="126203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8E3C814-4E7C-45FD-9E94-69089E03376E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7" name="Picture 56" descr="Rectangle&#10;&#10;Description automatically generated">
                <a:extLst>
                  <a:ext uri="{FF2B5EF4-FFF2-40B4-BE49-F238E27FC236}">
                    <a16:creationId xmlns:a16="http://schemas.microsoft.com/office/drawing/2014/main" id="{1A7B8224-18D6-48F4-8EDB-E9C120E1F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D6868BD-4406-474E-8788-C7A5136AFE7C}"/>
                  </a:ext>
                </a:extLst>
              </p:cNvPr>
              <p:cNvSpPr txBox="1"/>
              <p:nvPr/>
            </p:nvSpPr>
            <p:spPr>
              <a:xfrm>
                <a:off x="628472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C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9423B95-7785-4399-9BEE-9E689895466F}"/>
                </a:ext>
              </a:extLst>
            </p:cNvPr>
            <p:cNvSpPr txBox="1"/>
            <p:nvPr/>
          </p:nvSpPr>
          <p:spPr>
            <a:xfrm>
              <a:off x="7213938" y="3467801"/>
              <a:ext cx="413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75,665</a:t>
              </a:r>
              <a:endParaRPr lang="en-US" sz="4000" dirty="0">
                <a:solidFill>
                  <a:sysClr val="windowText" lastClr="000000"/>
                </a:solidFill>
                <a:effectLst>
                  <a:glow rad="889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8" name="B">
            <a:extLst>
              <a:ext uri="{FF2B5EF4-FFF2-40B4-BE49-F238E27FC236}">
                <a16:creationId xmlns:a16="http://schemas.microsoft.com/office/drawing/2014/main" id="{1B10632E-62B5-436A-BFF2-3F0B4E487311}"/>
              </a:ext>
            </a:extLst>
          </p:cNvPr>
          <p:cNvGrpSpPr/>
          <p:nvPr/>
        </p:nvGrpSpPr>
        <p:grpSpPr>
          <a:xfrm>
            <a:off x="6334967" y="3269811"/>
            <a:ext cx="5217325" cy="1262035"/>
            <a:chOff x="6334967" y="3251383"/>
            <a:chExt cx="5217325" cy="126203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1A97A7-A456-4BA7-850C-EE38752A1F6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22" name="Picture 21" descr="Rectangle&#10;&#10;Description automatically generated">
                <a:extLst>
                  <a:ext uri="{FF2B5EF4-FFF2-40B4-BE49-F238E27FC236}">
                    <a16:creationId xmlns:a16="http://schemas.microsoft.com/office/drawing/2014/main" id="{93A34559-3F2B-41D0-88F1-B173F8457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6EDEA60-3888-4AAE-B95D-4FFEB719C3F5}"/>
                  </a:ext>
                </a:extLst>
              </p:cNvPr>
              <p:cNvSpPr txBox="1"/>
              <p:nvPr/>
            </p:nvSpPr>
            <p:spPr>
              <a:xfrm>
                <a:off x="630504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B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54947F-828A-45AB-B5EF-210EDC8BC0E8}"/>
                </a:ext>
              </a:extLst>
            </p:cNvPr>
            <p:cNvSpPr txBox="1"/>
            <p:nvPr/>
          </p:nvSpPr>
          <p:spPr>
            <a:xfrm>
              <a:off x="7240760" y="3467801"/>
              <a:ext cx="4110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75,565</a:t>
              </a:r>
              <a:endParaRPr lang="en-US" sz="4000" dirty="0">
                <a:solidFill>
                  <a:sysClr val="windowText" lastClr="000000"/>
                </a:solidFill>
                <a:effectLst>
                  <a:glow rad="889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9" name="A">
            <a:extLst>
              <a:ext uri="{FF2B5EF4-FFF2-40B4-BE49-F238E27FC236}">
                <a16:creationId xmlns:a16="http://schemas.microsoft.com/office/drawing/2014/main" id="{EDD66E89-4A49-4744-B0C2-DDF237EA60FB}"/>
              </a:ext>
            </a:extLst>
          </p:cNvPr>
          <p:cNvGrpSpPr/>
          <p:nvPr/>
        </p:nvGrpSpPr>
        <p:grpSpPr>
          <a:xfrm>
            <a:off x="529226" y="3269811"/>
            <a:ext cx="5217325" cy="1262035"/>
            <a:chOff x="6334967" y="3251383"/>
            <a:chExt cx="5217325" cy="126203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6B4CDB8-B5DA-472D-AC98-B61B8920823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2" name="Picture 51" descr="Rectangle&#10;&#10;Description automatically generated">
                <a:extLst>
                  <a:ext uri="{FF2B5EF4-FFF2-40B4-BE49-F238E27FC236}">
                    <a16:creationId xmlns:a16="http://schemas.microsoft.com/office/drawing/2014/main" id="{41F87B3A-F48A-451B-80F1-74971F7FC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E2A58A3-2776-4FB4-BCE8-4FD9D3C460B2}"/>
                  </a:ext>
                </a:extLst>
              </p:cNvPr>
              <p:cNvSpPr txBox="1"/>
              <p:nvPr/>
            </p:nvSpPr>
            <p:spPr>
              <a:xfrm>
                <a:off x="629488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A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9C01E7-2753-42E2-9744-46A790912CFC}"/>
                </a:ext>
              </a:extLst>
            </p:cNvPr>
            <p:cNvSpPr txBox="1"/>
            <p:nvPr/>
          </p:nvSpPr>
          <p:spPr>
            <a:xfrm>
              <a:off x="7147032" y="3467801"/>
              <a:ext cx="40421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75,555</a:t>
              </a:r>
              <a:endParaRPr lang="en-US" sz="4000" dirty="0">
                <a:solidFill>
                  <a:sysClr val="windowText" lastClr="000000"/>
                </a:solidFill>
                <a:effectLst>
                  <a:glow rad="889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62" name="ผิด2">
            <a:extLst>
              <a:ext uri="{FF2B5EF4-FFF2-40B4-BE49-F238E27FC236}">
                <a16:creationId xmlns:a16="http://schemas.microsoft.com/office/drawing/2014/main" id="{30779A6A-09AA-4DCA-ACCA-BF19484FD1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592" y="3416270"/>
            <a:ext cx="1037873" cy="1037873"/>
          </a:xfrm>
          <a:prstGeom prst="rect">
            <a:avLst/>
          </a:prstGeom>
        </p:spPr>
      </p:pic>
      <p:pic>
        <p:nvPicPr>
          <p:cNvPr id="63" name="ผิด1">
            <a:extLst>
              <a:ext uri="{FF2B5EF4-FFF2-40B4-BE49-F238E27FC236}">
                <a16:creationId xmlns:a16="http://schemas.microsoft.com/office/drawing/2014/main" id="{648703D3-5B77-4478-9BFA-5D2CAC27E0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3155" y="5204020"/>
            <a:ext cx="1037873" cy="1037873"/>
          </a:xfrm>
          <a:prstGeom prst="rect">
            <a:avLst/>
          </a:prstGeom>
        </p:spPr>
      </p:pic>
      <p:pic>
        <p:nvPicPr>
          <p:cNvPr id="35" name="ถูก1">
            <a:extLst>
              <a:ext uri="{FF2B5EF4-FFF2-40B4-BE49-F238E27FC236}">
                <a16:creationId xmlns:a16="http://schemas.microsoft.com/office/drawing/2014/main" id="{A8091CD5-6026-48F3-8F76-8EC17FDF36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6147" y="3371771"/>
            <a:ext cx="1037873" cy="10378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09EB08F-3A79-45BA-86DB-D2B5ED1EEB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49" y="176177"/>
            <a:ext cx="1053357" cy="10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53438"/>
      </p:ext>
    </p:extLst>
  </p:cSld>
  <p:clrMapOvr>
    <a:masterClrMapping/>
  </p:clrMapOvr>
  <p:transition spd="med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3,580 + (36,200 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-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7,354) 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8642244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774939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3,580 + (36,210 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7,354) =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5511340" y="1774939"/>
            <a:ext cx="1262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3,580 +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5511340" y="2289271"/>
            <a:ext cx="238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32,436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5179904" y="2289271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121435"/>
            <a:ext cx="5447080" cy="3042085"/>
            <a:chOff x="449910" y="2901515"/>
            <a:chExt cx="5447080" cy="304208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5220000" cy="3007360"/>
            </a:xfrm>
            <a:custGeom>
              <a:avLst/>
              <a:gdLst>
                <a:gd name="connsiteX0" fmla="*/ 0 w 5220000"/>
                <a:gd name="connsiteY0" fmla="*/ 278151 h 3007360"/>
                <a:gd name="connsiteX1" fmla="*/ 278151 w 5220000"/>
                <a:gd name="connsiteY1" fmla="*/ 0 h 3007360"/>
                <a:gd name="connsiteX2" fmla="*/ 804483 w 5220000"/>
                <a:gd name="connsiteY2" fmla="*/ 0 h 3007360"/>
                <a:gd name="connsiteX3" fmla="*/ 1517362 w 5220000"/>
                <a:gd name="connsiteY3" fmla="*/ 0 h 3007360"/>
                <a:gd name="connsiteX4" fmla="*/ 2136968 w 5220000"/>
                <a:gd name="connsiteY4" fmla="*/ 0 h 3007360"/>
                <a:gd name="connsiteX5" fmla="*/ 2896484 w 5220000"/>
                <a:gd name="connsiteY5" fmla="*/ 0 h 3007360"/>
                <a:gd name="connsiteX6" fmla="*/ 3562727 w 5220000"/>
                <a:gd name="connsiteY6" fmla="*/ 0 h 3007360"/>
                <a:gd name="connsiteX7" fmla="*/ 4322243 w 5220000"/>
                <a:gd name="connsiteY7" fmla="*/ 0 h 3007360"/>
                <a:gd name="connsiteX8" fmla="*/ 4941849 w 5220000"/>
                <a:gd name="connsiteY8" fmla="*/ 0 h 3007360"/>
                <a:gd name="connsiteX9" fmla="*/ 5220000 w 5220000"/>
                <a:gd name="connsiteY9" fmla="*/ 278151 h 3007360"/>
                <a:gd name="connsiteX10" fmla="*/ 5220000 w 5220000"/>
                <a:gd name="connsiteY10" fmla="*/ 915426 h 3007360"/>
                <a:gd name="connsiteX11" fmla="*/ 5220000 w 5220000"/>
                <a:gd name="connsiteY11" fmla="*/ 1454659 h 3007360"/>
                <a:gd name="connsiteX12" fmla="*/ 5220000 w 5220000"/>
                <a:gd name="connsiteY12" fmla="*/ 2067423 h 3007360"/>
                <a:gd name="connsiteX13" fmla="*/ 5220000 w 5220000"/>
                <a:gd name="connsiteY13" fmla="*/ 2729209 h 3007360"/>
                <a:gd name="connsiteX14" fmla="*/ 4941849 w 5220000"/>
                <a:gd name="connsiteY14" fmla="*/ 3007360 h 3007360"/>
                <a:gd name="connsiteX15" fmla="*/ 4322243 w 5220000"/>
                <a:gd name="connsiteY15" fmla="*/ 3007360 h 3007360"/>
                <a:gd name="connsiteX16" fmla="*/ 3656001 w 5220000"/>
                <a:gd name="connsiteY16" fmla="*/ 3007360 h 3007360"/>
                <a:gd name="connsiteX17" fmla="*/ 3083032 w 5220000"/>
                <a:gd name="connsiteY17" fmla="*/ 3007360 h 3007360"/>
                <a:gd name="connsiteX18" fmla="*/ 2510064 w 5220000"/>
                <a:gd name="connsiteY18" fmla="*/ 3007360 h 3007360"/>
                <a:gd name="connsiteX19" fmla="*/ 1890458 w 5220000"/>
                <a:gd name="connsiteY19" fmla="*/ 3007360 h 3007360"/>
                <a:gd name="connsiteX20" fmla="*/ 1224215 w 5220000"/>
                <a:gd name="connsiteY20" fmla="*/ 3007360 h 3007360"/>
                <a:gd name="connsiteX21" fmla="*/ 278151 w 5220000"/>
                <a:gd name="connsiteY21" fmla="*/ 3007360 h 3007360"/>
                <a:gd name="connsiteX22" fmla="*/ 0 w 5220000"/>
                <a:gd name="connsiteY22" fmla="*/ 2729209 h 3007360"/>
                <a:gd name="connsiteX23" fmla="*/ 0 w 5220000"/>
                <a:gd name="connsiteY23" fmla="*/ 2116445 h 3007360"/>
                <a:gd name="connsiteX24" fmla="*/ 0 w 5220000"/>
                <a:gd name="connsiteY24" fmla="*/ 1577212 h 3007360"/>
                <a:gd name="connsiteX25" fmla="*/ 0 w 5220000"/>
                <a:gd name="connsiteY25" fmla="*/ 1037979 h 3007360"/>
                <a:gd name="connsiteX26" fmla="*/ 0 w 5220000"/>
                <a:gd name="connsiteY26" fmla="*/ 278151 h 30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007360" fill="none" extrusionOk="0">
                  <a:moveTo>
                    <a:pt x="0" y="278151"/>
                  </a:moveTo>
                  <a:cubicBezTo>
                    <a:pt x="-11629" y="97652"/>
                    <a:pt x="130751" y="15305"/>
                    <a:pt x="278151" y="0"/>
                  </a:cubicBezTo>
                  <a:cubicBezTo>
                    <a:pt x="515432" y="5259"/>
                    <a:pt x="685208" y="-11166"/>
                    <a:pt x="804483" y="0"/>
                  </a:cubicBezTo>
                  <a:cubicBezTo>
                    <a:pt x="923758" y="11166"/>
                    <a:pt x="1300684" y="-25305"/>
                    <a:pt x="1517362" y="0"/>
                  </a:cubicBezTo>
                  <a:cubicBezTo>
                    <a:pt x="1734040" y="25305"/>
                    <a:pt x="1995348" y="30973"/>
                    <a:pt x="2136968" y="0"/>
                  </a:cubicBezTo>
                  <a:cubicBezTo>
                    <a:pt x="2278588" y="-30973"/>
                    <a:pt x="2617695" y="-1808"/>
                    <a:pt x="2896484" y="0"/>
                  </a:cubicBezTo>
                  <a:cubicBezTo>
                    <a:pt x="3175273" y="1808"/>
                    <a:pt x="3365278" y="8"/>
                    <a:pt x="3562727" y="0"/>
                  </a:cubicBezTo>
                  <a:cubicBezTo>
                    <a:pt x="3760176" y="-8"/>
                    <a:pt x="4146335" y="-23438"/>
                    <a:pt x="4322243" y="0"/>
                  </a:cubicBezTo>
                  <a:cubicBezTo>
                    <a:pt x="4498151" y="23438"/>
                    <a:pt x="4660703" y="11540"/>
                    <a:pt x="4941849" y="0"/>
                  </a:cubicBezTo>
                  <a:cubicBezTo>
                    <a:pt x="5077952" y="22770"/>
                    <a:pt x="5240747" y="104151"/>
                    <a:pt x="5220000" y="278151"/>
                  </a:cubicBezTo>
                  <a:cubicBezTo>
                    <a:pt x="5219195" y="476022"/>
                    <a:pt x="5232359" y="711549"/>
                    <a:pt x="5220000" y="915426"/>
                  </a:cubicBezTo>
                  <a:cubicBezTo>
                    <a:pt x="5207641" y="1119304"/>
                    <a:pt x="5208757" y="1197955"/>
                    <a:pt x="5220000" y="1454659"/>
                  </a:cubicBezTo>
                  <a:cubicBezTo>
                    <a:pt x="5231243" y="1711363"/>
                    <a:pt x="5236025" y="1887697"/>
                    <a:pt x="5220000" y="2067423"/>
                  </a:cubicBezTo>
                  <a:cubicBezTo>
                    <a:pt x="5203975" y="2247149"/>
                    <a:pt x="5192899" y="2491732"/>
                    <a:pt x="5220000" y="2729209"/>
                  </a:cubicBezTo>
                  <a:cubicBezTo>
                    <a:pt x="5246645" y="2856237"/>
                    <a:pt x="5104687" y="2999778"/>
                    <a:pt x="4941849" y="3007360"/>
                  </a:cubicBezTo>
                  <a:cubicBezTo>
                    <a:pt x="4722236" y="3010139"/>
                    <a:pt x="4532681" y="2995927"/>
                    <a:pt x="4322243" y="3007360"/>
                  </a:cubicBezTo>
                  <a:cubicBezTo>
                    <a:pt x="4111805" y="3018793"/>
                    <a:pt x="3792202" y="3037475"/>
                    <a:pt x="3656001" y="3007360"/>
                  </a:cubicBezTo>
                  <a:cubicBezTo>
                    <a:pt x="3519800" y="2977245"/>
                    <a:pt x="3337115" y="3024930"/>
                    <a:pt x="3083032" y="3007360"/>
                  </a:cubicBezTo>
                  <a:cubicBezTo>
                    <a:pt x="2828949" y="2989790"/>
                    <a:pt x="2627379" y="3007765"/>
                    <a:pt x="2510064" y="3007360"/>
                  </a:cubicBezTo>
                  <a:cubicBezTo>
                    <a:pt x="2392749" y="3006955"/>
                    <a:pt x="2020243" y="2999503"/>
                    <a:pt x="1890458" y="3007360"/>
                  </a:cubicBezTo>
                  <a:cubicBezTo>
                    <a:pt x="1760673" y="3015217"/>
                    <a:pt x="1361925" y="3010470"/>
                    <a:pt x="1224215" y="3007360"/>
                  </a:cubicBezTo>
                  <a:cubicBezTo>
                    <a:pt x="1086505" y="3004250"/>
                    <a:pt x="550076" y="2996836"/>
                    <a:pt x="278151" y="3007360"/>
                  </a:cubicBezTo>
                  <a:cubicBezTo>
                    <a:pt x="143845" y="3012324"/>
                    <a:pt x="2469" y="2887412"/>
                    <a:pt x="0" y="2729209"/>
                  </a:cubicBezTo>
                  <a:cubicBezTo>
                    <a:pt x="22068" y="2438655"/>
                    <a:pt x="10606" y="2352865"/>
                    <a:pt x="0" y="2116445"/>
                  </a:cubicBezTo>
                  <a:cubicBezTo>
                    <a:pt x="-10606" y="1880025"/>
                    <a:pt x="7384" y="1740279"/>
                    <a:pt x="0" y="1577212"/>
                  </a:cubicBezTo>
                  <a:cubicBezTo>
                    <a:pt x="-7384" y="1414145"/>
                    <a:pt x="4975" y="1284159"/>
                    <a:pt x="0" y="1037979"/>
                  </a:cubicBezTo>
                  <a:cubicBezTo>
                    <a:pt x="-4975" y="791799"/>
                    <a:pt x="-11952" y="553241"/>
                    <a:pt x="0" y="278151"/>
                  </a:cubicBezTo>
                  <a:close/>
                </a:path>
                <a:path w="5220000" h="3007360" stroke="0" extrusionOk="0">
                  <a:moveTo>
                    <a:pt x="0" y="278151"/>
                  </a:moveTo>
                  <a:cubicBezTo>
                    <a:pt x="-25362" y="105696"/>
                    <a:pt x="121394" y="-2097"/>
                    <a:pt x="278151" y="0"/>
                  </a:cubicBezTo>
                  <a:cubicBezTo>
                    <a:pt x="418638" y="589"/>
                    <a:pt x="766349" y="-3567"/>
                    <a:pt x="897757" y="0"/>
                  </a:cubicBezTo>
                  <a:cubicBezTo>
                    <a:pt x="1029165" y="3567"/>
                    <a:pt x="1364707" y="3521"/>
                    <a:pt x="1517362" y="0"/>
                  </a:cubicBezTo>
                  <a:cubicBezTo>
                    <a:pt x="1670017" y="-3521"/>
                    <a:pt x="1895325" y="-16358"/>
                    <a:pt x="2183605" y="0"/>
                  </a:cubicBezTo>
                  <a:cubicBezTo>
                    <a:pt x="2471885" y="16358"/>
                    <a:pt x="2576426" y="21090"/>
                    <a:pt x="2803210" y="0"/>
                  </a:cubicBezTo>
                  <a:cubicBezTo>
                    <a:pt x="3029994" y="-21090"/>
                    <a:pt x="3234394" y="11814"/>
                    <a:pt x="3562727" y="0"/>
                  </a:cubicBezTo>
                  <a:cubicBezTo>
                    <a:pt x="3891060" y="-11814"/>
                    <a:pt x="4014020" y="1388"/>
                    <a:pt x="4275606" y="0"/>
                  </a:cubicBezTo>
                  <a:cubicBezTo>
                    <a:pt x="4537192" y="-1388"/>
                    <a:pt x="4702472" y="-13014"/>
                    <a:pt x="4941849" y="0"/>
                  </a:cubicBezTo>
                  <a:cubicBezTo>
                    <a:pt x="5122201" y="13240"/>
                    <a:pt x="5196376" y="109911"/>
                    <a:pt x="5220000" y="278151"/>
                  </a:cubicBezTo>
                  <a:cubicBezTo>
                    <a:pt x="5211899" y="538098"/>
                    <a:pt x="5200107" y="669564"/>
                    <a:pt x="5220000" y="841894"/>
                  </a:cubicBezTo>
                  <a:cubicBezTo>
                    <a:pt x="5239893" y="1014224"/>
                    <a:pt x="5198414" y="1352159"/>
                    <a:pt x="5220000" y="1503680"/>
                  </a:cubicBezTo>
                  <a:cubicBezTo>
                    <a:pt x="5241586" y="1655201"/>
                    <a:pt x="5200778" y="1834980"/>
                    <a:pt x="5220000" y="2116445"/>
                  </a:cubicBezTo>
                  <a:cubicBezTo>
                    <a:pt x="5239222" y="2397911"/>
                    <a:pt x="5211738" y="2497112"/>
                    <a:pt x="5220000" y="2729209"/>
                  </a:cubicBezTo>
                  <a:cubicBezTo>
                    <a:pt x="5221676" y="2886312"/>
                    <a:pt x="5095385" y="2978918"/>
                    <a:pt x="4941849" y="3007360"/>
                  </a:cubicBezTo>
                  <a:cubicBezTo>
                    <a:pt x="4779290" y="2995990"/>
                    <a:pt x="4542105" y="2999239"/>
                    <a:pt x="4228969" y="3007360"/>
                  </a:cubicBezTo>
                  <a:cubicBezTo>
                    <a:pt x="3915833" y="3015481"/>
                    <a:pt x="3786470" y="3017628"/>
                    <a:pt x="3656001" y="3007360"/>
                  </a:cubicBezTo>
                  <a:cubicBezTo>
                    <a:pt x="3525532" y="2997092"/>
                    <a:pt x="3157719" y="2999565"/>
                    <a:pt x="2989758" y="3007360"/>
                  </a:cubicBezTo>
                  <a:cubicBezTo>
                    <a:pt x="2821797" y="3015155"/>
                    <a:pt x="2521316" y="3040441"/>
                    <a:pt x="2323516" y="3007360"/>
                  </a:cubicBezTo>
                  <a:cubicBezTo>
                    <a:pt x="2125716" y="2974279"/>
                    <a:pt x="1905725" y="3032660"/>
                    <a:pt x="1797184" y="3007360"/>
                  </a:cubicBezTo>
                  <a:cubicBezTo>
                    <a:pt x="1688643" y="2982060"/>
                    <a:pt x="1532936" y="3025636"/>
                    <a:pt x="1270852" y="3007360"/>
                  </a:cubicBezTo>
                  <a:cubicBezTo>
                    <a:pt x="1008768" y="2989084"/>
                    <a:pt x="580223" y="3006773"/>
                    <a:pt x="278151" y="3007360"/>
                  </a:cubicBezTo>
                  <a:cubicBezTo>
                    <a:pt x="114202" y="2993337"/>
                    <a:pt x="36400" y="2875827"/>
                    <a:pt x="0" y="2729209"/>
                  </a:cubicBezTo>
                  <a:cubicBezTo>
                    <a:pt x="28857" y="2442507"/>
                    <a:pt x="-3483" y="2360249"/>
                    <a:pt x="0" y="2067423"/>
                  </a:cubicBezTo>
                  <a:cubicBezTo>
                    <a:pt x="3483" y="1774597"/>
                    <a:pt x="5311" y="1599329"/>
                    <a:pt x="0" y="1454659"/>
                  </a:cubicBezTo>
                  <a:cubicBezTo>
                    <a:pt x="-5311" y="1309989"/>
                    <a:pt x="-20751" y="1121735"/>
                    <a:pt x="0" y="890916"/>
                  </a:cubicBezTo>
                  <a:cubicBezTo>
                    <a:pt x="20751" y="660097"/>
                    <a:pt x="4784" y="568146"/>
                    <a:pt x="0" y="2781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6087244" y="3121435"/>
            <a:ext cx="5447358" cy="3042085"/>
            <a:chOff x="6052519" y="2901515"/>
            <a:chExt cx="5447358" cy="304208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2936240"/>
              <a:ext cx="5220000" cy="3007360"/>
            </a:xfrm>
            <a:custGeom>
              <a:avLst/>
              <a:gdLst>
                <a:gd name="connsiteX0" fmla="*/ 0 w 5220000"/>
                <a:gd name="connsiteY0" fmla="*/ 278151 h 3007360"/>
                <a:gd name="connsiteX1" fmla="*/ 278151 w 5220000"/>
                <a:gd name="connsiteY1" fmla="*/ 0 h 3007360"/>
                <a:gd name="connsiteX2" fmla="*/ 897757 w 5220000"/>
                <a:gd name="connsiteY2" fmla="*/ 0 h 3007360"/>
                <a:gd name="connsiteX3" fmla="*/ 1563999 w 5220000"/>
                <a:gd name="connsiteY3" fmla="*/ 0 h 3007360"/>
                <a:gd name="connsiteX4" fmla="*/ 2276879 w 5220000"/>
                <a:gd name="connsiteY4" fmla="*/ 0 h 3007360"/>
                <a:gd name="connsiteX5" fmla="*/ 2803210 w 5220000"/>
                <a:gd name="connsiteY5" fmla="*/ 0 h 3007360"/>
                <a:gd name="connsiteX6" fmla="*/ 3516090 w 5220000"/>
                <a:gd name="connsiteY6" fmla="*/ 0 h 3007360"/>
                <a:gd name="connsiteX7" fmla="*/ 4042422 w 5220000"/>
                <a:gd name="connsiteY7" fmla="*/ 0 h 3007360"/>
                <a:gd name="connsiteX8" fmla="*/ 4941849 w 5220000"/>
                <a:gd name="connsiteY8" fmla="*/ 0 h 3007360"/>
                <a:gd name="connsiteX9" fmla="*/ 5220000 w 5220000"/>
                <a:gd name="connsiteY9" fmla="*/ 278151 h 3007360"/>
                <a:gd name="connsiteX10" fmla="*/ 5220000 w 5220000"/>
                <a:gd name="connsiteY10" fmla="*/ 817384 h 3007360"/>
                <a:gd name="connsiteX11" fmla="*/ 5220000 w 5220000"/>
                <a:gd name="connsiteY11" fmla="*/ 1479169 h 3007360"/>
                <a:gd name="connsiteX12" fmla="*/ 5220000 w 5220000"/>
                <a:gd name="connsiteY12" fmla="*/ 2091934 h 3007360"/>
                <a:gd name="connsiteX13" fmla="*/ 5220000 w 5220000"/>
                <a:gd name="connsiteY13" fmla="*/ 2729209 h 3007360"/>
                <a:gd name="connsiteX14" fmla="*/ 4941849 w 5220000"/>
                <a:gd name="connsiteY14" fmla="*/ 3007360 h 3007360"/>
                <a:gd name="connsiteX15" fmla="*/ 4368880 w 5220000"/>
                <a:gd name="connsiteY15" fmla="*/ 3007360 h 3007360"/>
                <a:gd name="connsiteX16" fmla="*/ 3749275 w 5220000"/>
                <a:gd name="connsiteY16" fmla="*/ 3007360 h 3007360"/>
                <a:gd name="connsiteX17" fmla="*/ 3176306 w 5220000"/>
                <a:gd name="connsiteY17" fmla="*/ 3007360 h 3007360"/>
                <a:gd name="connsiteX18" fmla="*/ 2510064 w 5220000"/>
                <a:gd name="connsiteY18" fmla="*/ 3007360 h 3007360"/>
                <a:gd name="connsiteX19" fmla="*/ 1797184 w 5220000"/>
                <a:gd name="connsiteY19" fmla="*/ 3007360 h 3007360"/>
                <a:gd name="connsiteX20" fmla="*/ 1177578 w 5220000"/>
                <a:gd name="connsiteY20" fmla="*/ 3007360 h 3007360"/>
                <a:gd name="connsiteX21" fmla="*/ 278151 w 5220000"/>
                <a:gd name="connsiteY21" fmla="*/ 3007360 h 3007360"/>
                <a:gd name="connsiteX22" fmla="*/ 0 w 5220000"/>
                <a:gd name="connsiteY22" fmla="*/ 2729209 h 3007360"/>
                <a:gd name="connsiteX23" fmla="*/ 0 w 5220000"/>
                <a:gd name="connsiteY23" fmla="*/ 2165466 h 3007360"/>
                <a:gd name="connsiteX24" fmla="*/ 0 w 5220000"/>
                <a:gd name="connsiteY24" fmla="*/ 1577212 h 3007360"/>
                <a:gd name="connsiteX25" fmla="*/ 0 w 5220000"/>
                <a:gd name="connsiteY25" fmla="*/ 915426 h 3007360"/>
                <a:gd name="connsiteX26" fmla="*/ 0 w 5220000"/>
                <a:gd name="connsiteY26" fmla="*/ 278151 h 30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007360" fill="none" extrusionOk="0">
                  <a:moveTo>
                    <a:pt x="0" y="278151"/>
                  </a:moveTo>
                  <a:cubicBezTo>
                    <a:pt x="-12224" y="137522"/>
                    <a:pt x="144281" y="1847"/>
                    <a:pt x="278151" y="0"/>
                  </a:cubicBezTo>
                  <a:cubicBezTo>
                    <a:pt x="517206" y="-12780"/>
                    <a:pt x="764843" y="11495"/>
                    <a:pt x="897757" y="0"/>
                  </a:cubicBezTo>
                  <a:cubicBezTo>
                    <a:pt x="1030671" y="-11495"/>
                    <a:pt x="1290505" y="-16919"/>
                    <a:pt x="1563999" y="0"/>
                  </a:cubicBezTo>
                  <a:cubicBezTo>
                    <a:pt x="1837493" y="16919"/>
                    <a:pt x="2070311" y="3463"/>
                    <a:pt x="2276879" y="0"/>
                  </a:cubicBezTo>
                  <a:cubicBezTo>
                    <a:pt x="2483447" y="-3463"/>
                    <a:pt x="2564849" y="19320"/>
                    <a:pt x="2803210" y="0"/>
                  </a:cubicBezTo>
                  <a:cubicBezTo>
                    <a:pt x="3041571" y="-19320"/>
                    <a:pt x="3295505" y="-28327"/>
                    <a:pt x="3516090" y="0"/>
                  </a:cubicBezTo>
                  <a:cubicBezTo>
                    <a:pt x="3736675" y="28327"/>
                    <a:pt x="3906447" y="10634"/>
                    <a:pt x="4042422" y="0"/>
                  </a:cubicBezTo>
                  <a:cubicBezTo>
                    <a:pt x="4178397" y="-10634"/>
                    <a:pt x="4605003" y="-27495"/>
                    <a:pt x="4941849" y="0"/>
                  </a:cubicBezTo>
                  <a:cubicBezTo>
                    <a:pt x="5081564" y="-16443"/>
                    <a:pt x="5225099" y="120992"/>
                    <a:pt x="5220000" y="278151"/>
                  </a:cubicBezTo>
                  <a:cubicBezTo>
                    <a:pt x="5236498" y="489617"/>
                    <a:pt x="5200572" y="617483"/>
                    <a:pt x="5220000" y="817384"/>
                  </a:cubicBezTo>
                  <a:cubicBezTo>
                    <a:pt x="5239428" y="1017285"/>
                    <a:pt x="5210984" y="1334767"/>
                    <a:pt x="5220000" y="1479169"/>
                  </a:cubicBezTo>
                  <a:cubicBezTo>
                    <a:pt x="5229016" y="1623571"/>
                    <a:pt x="5238393" y="1804810"/>
                    <a:pt x="5220000" y="2091934"/>
                  </a:cubicBezTo>
                  <a:cubicBezTo>
                    <a:pt x="5201607" y="2379059"/>
                    <a:pt x="5240673" y="2447858"/>
                    <a:pt x="5220000" y="2729209"/>
                  </a:cubicBezTo>
                  <a:cubicBezTo>
                    <a:pt x="5197710" y="2893444"/>
                    <a:pt x="5084122" y="3025151"/>
                    <a:pt x="4941849" y="3007360"/>
                  </a:cubicBezTo>
                  <a:cubicBezTo>
                    <a:pt x="4759165" y="2991430"/>
                    <a:pt x="4527968" y="2992493"/>
                    <a:pt x="4368880" y="3007360"/>
                  </a:cubicBezTo>
                  <a:cubicBezTo>
                    <a:pt x="4209792" y="3022227"/>
                    <a:pt x="4053508" y="3003371"/>
                    <a:pt x="3749275" y="3007360"/>
                  </a:cubicBezTo>
                  <a:cubicBezTo>
                    <a:pt x="3445043" y="3011349"/>
                    <a:pt x="3433295" y="3001075"/>
                    <a:pt x="3176306" y="3007360"/>
                  </a:cubicBezTo>
                  <a:cubicBezTo>
                    <a:pt x="2919317" y="3013645"/>
                    <a:pt x="2757213" y="3000155"/>
                    <a:pt x="2510064" y="3007360"/>
                  </a:cubicBezTo>
                  <a:cubicBezTo>
                    <a:pt x="2262915" y="3014565"/>
                    <a:pt x="2054244" y="3026639"/>
                    <a:pt x="1797184" y="3007360"/>
                  </a:cubicBezTo>
                  <a:cubicBezTo>
                    <a:pt x="1540124" y="2988081"/>
                    <a:pt x="1462232" y="3001232"/>
                    <a:pt x="1177578" y="3007360"/>
                  </a:cubicBezTo>
                  <a:cubicBezTo>
                    <a:pt x="892924" y="3013488"/>
                    <a:pt x="628586" y="2982639"/>
                    <a:pt x="278151" y="3007360"/>
                  </a:cubicBezTo>
                  <a:cubicBezTo>
                    <a:pt x="115711" y="3038475"/>
                    <a:pt x="-1732" y="2891185"/>
                    <a:pt x="0" y="2729209"/>
                  </a:cubicBezTo>
                  <a:cubicBezTo>
                    <a:pt x="-4218" y="2464115"/>
                    <a:pt x="-2883" y="2414461"/>
                    <a:pt x="0" y="2165466"/>
                  </a:cubicBezTo>
                  <a:cubicBezTo>
                    <a:pt x="2883" y="1916471"/>
                    <a:pt x="9632" y="1779314"/>
                    <a:pt x="0" y="1577212"/>
                  </a:cubicBezTo>
                  <a:cubicBezTo>
                    <a:pt x="-9632" y="1375110"/>
                    <a:pt x="24401" y="1214817"/>
                    <a:pt x="0" y="915426"/>
                  </a:cubicBezTo>
                  <a:cubicBezTo>
                    <a:pt x="-24401" y="616035"/>
                    <a:pt x="-6154" y="492816"/>
                    <a:pt x="0" y="278151"/>
                  </a:cubicBezTo>
                  <a:close/>
                </a:path>
                <a:path w="5220000" h="3007360" stroke="0" extrusionOk="0">
                  <a:moveTo>
                    <a:pt x="0" y="278151"/>
                  </a:moveTo>
                  <a:cubicBezTo>
                    <a:pt x="3710" y="122143"/>
                    <a:pt x="155411" y="-5975"/>
                    <a:pt x="278151" y="0"/>
                  </a:cubicBezTo>
                  <a:cubicBezTo>
                    <a:pt x="474401" y="-20237"/>
                    <a:pt x="661218" y="-4331"/>
                    <a:pt x="991031" y="0"/>
                  </a:cubicBezTo>
                  <a:cubicBezTo>
                    <a:pt x="1320844" y="4331"/>
                    <a:pt x="1444143" y="17636"/>
                    <a:pt x="1750547" y="0"/>
                  </a:cubicBezTo>
                  <a:cubicBezTo>
                    <a:pt x="2056951" y="-17636"/>
                    <a:pt x="2279784" y="4744"/>
                    <a:pt x="2416790" y="0"/>
                  </a:cubicBezTo>
                  <a:cubicBezTo>
                    <a:pt x="2553796" y="-4744"/>
                    <a:pt x="2885972" y="-31839"/>
                    <a:pt x="3176306" y="0"/>
                  </a:cubicBezTo>
                  <a:cubicBezTo>
                    <a:pt x="3466640" y="31839"/>
                    <a:pt x="3503326" y="-3301"/>
                    <a:pt x="3749275" y="0"/>
                  </a:cubicBezTo>
                  <a:cubicBezTo>
                    <a:pt x="3995224" y="3301"/>
                    <a:pt x="4089972" y="28464"/>
                    <a:pt x="4368880" y="0"/>
                  </a:cubicBezTo>
                  <a:cubicBezTo>
                    <a:pt x="4647789" y="-28464"/>
                    <a:pt x="4762841" y="-17921"/>
                    <a:pt x="4941849" y="0"/>
                  </a:cubicBezTo>
                  <a:cubicBezTo>
                    <a:pt x="5074507" y="15217"/>
                    <a:pt x="5203113" y="128447"/>
                    <a:pt x="5220000" y="278151"/>
                  </a:cubicBezTo>
                  <a:cubicBezTo>
                    <a:pt x="5239837" y="602820"/>
                    <a:pt x="5187956" y="680925"/>
                    <a:pt x="5220000" y="939937"/>
                  </a:cubicBezTo>
                  <a:cubicBezTo>
                    <a:pt x="5252044" y="1198949"/>
                    <a:pt x="5219731" y="1244030"/>
                    <a:pt x="5220000" y="1528191"/>
                  </a:cubicBezTo>
                  <a:cubicBezTo>
                    <a:pt x="5220269" y="1812352"/>
                    <a:pt x="5237889" y="1908250"/>
                    <a:pt x="5220000" y="2165466"/>
                  </a:cubicBezTo>
                  <a:cubicBezTo>
                    <a:pt x="5202111" y="2422683"/>
                    <a:pt x="5225204" y="2543683"/>
                    <a:pt x="5220000" y="2729209"/>
                  </a:cubicBezTo>
                  <a:cubicBezTo>
                    <a:pt x="5221616" y="2846477"/>
                    <a:pt x="5099655" y="3020368"/>
                    <a:pt x="4941849" y="3007360"/>
                  </a:cubicBezTo>
                  <a:cubicBezTo>
                    <a:pt x="4666953" y="3016624"/>
                    <a:pt x="4474172" y="3000242"/>
                    <a:pt x="4182332" y="3007360"/>
                  </a:cubicBezTo>
                  <a:cubicBezTo>
                    <a:pt x="3890492" y="3014478"/>
                    <a:pt x="3774943" y="3021197"/>
                    <a:pt x="3422816" y="3007360"/>
                  </a:cubicBezTo>
                  <a:cubicBezTo>
                    <a:pt x="3070689" y="2993523"/>
                    <a:pt x="2985421" y="3005498"/>
                    <a:pt x="2709936" y="3007360"/>
                  </a:cubicBezTo>
                  <a:cubicBezTo>
                    <a:pt x="2434451" y="3009222"/>
                    <a:pt x="2299835" y="2987527"/>
                    <a:pt x="2090331" y="3007360"/>
                  </a:cubicBezTo>
                  <a:cubicBezTo>
                    <a:pt x="1880828" y="3027193"/>
                    <a:pt x="1661015" y="2992698"/>
                    <a:pt x="1424088" y="3007360"/>
                  </a:cubicBezTo>
                  <a:cubicBezTo>
                    <a:pt x="1187161" y="3022022"/>
                    <a:pt x="1159417" y="3011524"/>
                    <a:pt x="897757" y="3007360"/>
                  </a:cubicBezTo>
                  <a:cubicBezTo>
                    <a:pt x="636097" y="3003196"/>
                    <a:pt x="419146" y="3014403"/>
                    <a:pt x="278151" y="3007360"/>
                  </a:cubicBezTo>
                  <a:cubicBezTo>
                    <a:pt x="156525" y="3010112"/>
                    <a:pt x="-16000" y="2879080"/>
                    <a:pt x="0" y="2729209"/>
                  </a:cubicBezTo>
                  <a:cubicBezTo>
                    <a:pt x="-14710" y="2497216"/>
                    <a:pt x="-22095" y="2377177"/>
                    <a:pt x="0" y="2189976"/>
                  </a:cubicBezTo>
                  <a:cubicBezTo>
                    <a:pt x="22095" y="2002775"/>
                    <a:pt x="-7044" y="1759754"/>
                    <a:pt x="0" y="1577212"/>
                  </a:cubicBezTo>
                  <a:cubicBezTo>
                    <a:pt x="7044" y="1394670"/>
                    <a:pt x="-12677" y="1221143"/>
                    <a:pt x="0" y="964447"/>
                  </a:cubicBezTo>
                  <a:cubicBezTo>
                    <a:pt x="12677" y="707752"/>
                    <a:pt x="24093" y="587728"/>
                    <a:pt x="0" y="2781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519" y="2901515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6602448" y="1774939"/>
            <a:ext cx="238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28,856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1656021" y="3224216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หาผลลบ 36,210 - 7,354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A7B728-503F-4D57-B51F-62A86B4BAC36}"/>
              </a:ext>
            </a:extLst>
          </p:cNvPr>
          <p:cNvSpPr txBox="1"/>
          <p:nvPr/>
        </p:nvSpPr>
        <p:spPr>
          <a:xfrm>
            <a:off x="3980850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50467A-D237-4DB3-9EEF-7E877272BBB2}"/>
              </a:ext>
            </a:extLst>
          </p:cNvPr>
          <p:cNvSpPr txBox="1"/>
          <p:nvPr/>
        </p:nvSpPr>
        <p:spPr>
          <a:xfrm>
            <a:off x="3555866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86600E-D0ED-4993-963E-BC16CE1EFB98}"/>
              </a:ext>
            </a:extLst>
          </p:cNvPr>
          <p:cNvSpPr txBox="1"/>
          <p:nvPr/>
        </p:nvSpPr>
        <p:spPr>
          <a:xfrm>
            <a:off x="3151203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A5241-62E0-488C-B7CF-6F8F672EFF8E}"/>
              </a:ext>
            </a:extLst>
          </p:cNvPr>
          <p:cNvSpPr txBox="1"/>
          <p:nvPr/>
        </p:nvSpPr>
        <p:spPr>
          <a:xfrm>
            <a:off x="2749080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EB8078-845B-4997-9639-909CBC46FE87}"/>
              </a:ext>
            </a:extLst>
          </p:cNvPr>
          <p:cNvSpPr txBox="1"/>
          <p:nvPr/>
        </p:nvSpPr>
        <p:spPr>
          <a:xfrm>
            <a:off x="2311397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968C43C-0DE2-4DCA-ACFC-560E1BDA56AD}"/>
              </a:ext>
            </a:extLst>
          </p:cNvPr>
          <p:cNvGrpSpPr/>
          <p:nvPr/>
        </p:nvGrpSpPr>
        <p:grpSpPr>
          <a:xfrm>
            <a:off x="2139280" y="4330809"/>
            <a:ext cx="2447637" cy="950005"/>
            <a:chOff x="2035105" y="4330809"/>
            <a:chExt cx="2447637" cy="950005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ED9D19C-136A-4C1D-9AA7-FF4E76CC2C6E}"/>
                </a:ext>
              </a:extLst>
            </p:cNvPr>
            <p:cNvSpPr txBox="1"/>
            <p:nvPr/>
          </p:nvSpPr>
          <p:spPr>
            <a:xfrm>
              <a:off x="203510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3    6    2    1    0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0BEA91-A4D1-45AA-BB0A-C4D475DB007E}"/>
                </a:ext>
              </a:extLst>
            </p:cNvPr>
            <p:cNvGrpSpPr/>
            <p:nvPr/>
          </p:nvGrpSpPr>
          <p:grpSpPr>
            <a:xfrm>
              <a:off x="2035105" y="4834538"/>
              <a:ext cx="2273830" cy="446276"/>
              <a:chOff x="2163858" y="4300288"/>
              <a:chExt cx="2273830" cy="44627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7E70E9-7976-40B8-B524-91297252D247}"/>
                  </a:ext>
                </a:extLst>
              </p:cNvPr>
              <p:cNvSpPr txBox="1"/>
              <p:nvPr/>
            </p:nvSpPr>
            <p:spPr>
              <a:xfrm>
                <a:off x="2163858" y="430028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7    3    5    4</a:t>
                </a:r>
              </a:p>
            </p:txBody>
          </p: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EE034088-F1DC-47E1-9E41-8793A5A5C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B0369BF-E989-4550-8E53-1A616E575A0D}"/>
                </a:ext>
              </a:extLst>
            </p:cNvPr>
            <p:cNvSpPr txBox="1"/>
            <p:nvPr/>
          </p:nvSpPr>
          <p:spPr>
            <a:xfrm>
              <a:off x="418847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66603C-F099-44F3-A6D5-8BC799E37A77}"/>
              </a:ext>
            </a:extLst>
          </p:cNvPr>
          <p:cNvCxnSpPr>
            <a:cxnSpLocks/>
          </p:cNvCxnSpPr>
          <p:nvPr/>
        </p:nvCxnSpPr>
        <p:spPr>
          <a:xfrm flipV="1">
            <a:off x="4119915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15B03EC-78EA-440C-9227-9B97951178E8}"/>
              </a:ext>
            </a:extLst>
          </p:cNvPr>
          <p:cNvCxnSpPr>
            <a:cxnSpLocks/>
          </p:cNvCxnSpPr>
          <p:nvPr/>
        </p:nvCxnSpPr>
        <p:spPr>
          <a:xfrm flipV="1">
            <a:off x="3676836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FD44F0-3BE7-42C8-899B-FB60F0F04C8E}"/>
              </a:ext>
            </a:extLst>
          </p:cNvPr>
          <p:cNvCxnSpPr>
            <a:cxnSpLocks/>
          </p:cNvCxnSpPr>
          <p:nvPr/>
        </p:nvCxnSpPr>
        <p:spPr>
          <a:xfrm flipV="1">
            <a:off x="3277906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6B12436-3771-4906-8A46-289021DE6206}"/>
              </a:ext>
            </a:extLst>
          </p:cNvPr>
          <p:cNvCxnSpPr>
            <a:cxnSpLocks/>
          </p:cNvCxnSpPr>
          <p:nvPr/>
        </p:nvCxnSpPr>
        <p:spPr>
          <a:xfrm flipV="1">
            <a:off x="2844987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863B9A-8D32-454D-B89F-0A41442A1FB5}"/>
              </a:ext>
            </a:extLst>
          </p:cNvPr>
          <p:cNvCxnSpPr>
            <a:cxnSpLocks/>
          </p:cNvCxnSpPr>
          <p:nvPr/>
        </p:nvCxnSpPr>
        <p:spPr>
          <a:xfrm flipV="1">
            <a:off x="2439507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C86F54A-93D5-4AB1-977C-93F4821D5A7A}"/>
              </a:ext>
            </a:extLst>
          </p:cNvPr>
          <p:cNvSpPr txBox="1"/>
          <p:nvPr/>
        </p:nvSpPr>
        <p:spPr>
          <a:xfrm>
            <a:off x="3561849" y="3787839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11B9CA3-9426-4AF9-952E-4DEFC569A79B}"/>
              </a:ext>
            </a:extLst>
          </p:cNvPr>
          <p:cNvCxnSpPr>
            <a:cxnSpLocks/>
          </p:cNvCxnSpPr>
          <p:nvPr/>
        </p:nvCxnSpPr>
        <p:spPr>
          <a:xfrm flipV="1">
            <a:off x="3656782" y="4175697"/>
            <a:ext cx="288927" cy="202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F194ADE-E5D4-497E-9EE7-FC4E9D5AFE66}"/>
              </a:ext>
            </a:extLst>
          </p:cNvPr>
          <p:cNvSpPr txBox="1"/>
          <p:nvPr/>
        </p:nvSpPr>
        <p:spPr>
          <a:xfrm>
            <a:off x="3166024" y="3787839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11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8E209AD-024E-4EFD-A35C-3BB4A5FD8412}"/>
              </a:ext>
            </a:extLst>
          </p:cNvPr>
          <p:cNvCxnSpPr>
            <a:cxnSpLocks/>
          </p:cNvCxnSpPr>
          <p:nvPr/>
        </p:nvCxnSpPr>
        <p:spPr>
          <a:xfrm flipV="1">
            <a:off x="3281277" y="4175697"/>
            <a:ext cx="288927" cy="202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759765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91" y="1696021"/>
            <a:ext cx="2703563" cy="11864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3100613" y="2218091"/>
            <a:ext cx="2079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7200391" y="3224216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หาผลบวก 3,580 + 28,856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72B96A1-B3F9-43F2-BAE3-A5293CBA9800}"/>
              </a:ext>
            </a:extLst>
          </p:cNvPr>
          <p:cNvSpPr txBox="1"/>
          <p:nvPr/>
        </p:nvSpPr>
        <p:spPr>
          <a:xfrm>
            <a:off x="8677285" y="378656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744862-F264-4AD6-96BC-957489489966}"/>
              </a:ext>
            </a:extLst>
          </p:cNvPr>
          <p:cNvSpPr txBox="1"/>
          <p:nvPr/>
        </p:nvSpPr>
        <p:spPr>
          <a:xfrm>
            <a:off x="8264494" y="378656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E3DE467-6ABE-4F43-B6DC-36C3DA35F823}"/>
              </a:ext>
            </a:extLst>
          </p:cNvPr>
          <p:cNvSpPr txBox="1"/>
          <p:nvPr/>
        </p:nvSpPr>
        <p:spPr>
          <a:xfrm>
            <a:off x="7855767" y="378656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DF4202-8936-4F86-8745-FF6E1747053E}"/>
              </a:ext>
            </a:extLst>
          </p:cNvPr>
          <p:cNvGrpSpPr/>
          <p:nvPr/>
        </p:nvGrpSpPr>
        <p:grpSpPr>
          <a:xfrm>
            <a:off x="7683650" y="4041441"/>
            <a:ext cx="2447637" cy="950005"/>
            <a:chOff x="7648925" y="4330809"/>
            <a:chExt cx="2447637" cy="95000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8A3D867-CFBC-42DA-9A18-30065FC60FAB}"/>
                </a:ext>
              </a:extLst>
            </p:cNvPr>
            <p:cNvSpPr txBox="1"/>
            <p:nvPr/>
          </p:nvSpPr>
          <p:spPr>
            <a:xfrm>
              <a:off x="764892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3    5    8    0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C30E7D6-8154-495B-BEB5-D347D4CB4D17}"/>
                </a:ext>
              </a:extLst>
            </p:cNvPr>
            <p:cNvGrpSpPr/>
            <p:nvPr/>
          </p:nvGrpSpPr>
          <p:grpSpPr>
            <a:xfrm>
              <a:off x="7648925" y="4834538"/>
              <a:ext cx="2273830" cy="446276"/>
              <a:chOff x="2163858" y="4300288"/>
              <a:chExt cx="2273830" cy="446276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D966465-103D-4A68-841A-32BAEF3EDDDC}"/>
                  </a:ext>
                </a:extLst>
              </p:cNvPr>
              <p:cNvSpPr txBox="1"/>
              <p:nvPr/>
            </p:nvSpPr>
            <p:spPr>
              <a:xfrm>
                <a:off x="2163858" y="430028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2    8    8    5    6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96191B-6098-4FB3-8B52-2BA6EFFAE0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CB90E6C-8DC4-4A9D-944E-09A0282A9D14}"/>
                </a:ext>
              </a:extLst>
            </p:cNvPr>
            <p:cNvSpPr txBox="1"/>
            <p:nvPr/>
          </p:nvSpPr>
          <p:spPr>
            <a:xfrm>
              <a:off x="980229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+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4692DE-5844-4C25-A284-EA06F3D47DEA}"/>
              </a:ext>
            </a:extLst>
          </p:cNvPr>
          <p:cNvGrpSpPr/>
          <p:nvPr/>
        </p:nvGrpSpPr>
        <p:grpSpPr>
          <a:xfrm>
            <a:off x="2397110" y="5361267"/>
            <a:ext cx="2016000" cy="446276"/>
            <a:chOff x="2292935" y="5361267"/>
            <a:chExt cx="2016000" cy="4462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4CC064-1428-4203-9AD4-26A4631DE307}"/>
                </a:ext>
              </a:extLst>
            </p:cNvPr>
            <p:cNvGrpSpPr/>
            <p:nvPr/>
          </p:nvGrpSpPr>
          <p:grpSpPr>
            <a:xfrm>
              <a:off x="229293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1E2AAF7-2C75-4E1B-B9AC-8C150F1EF4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3C26E97-202E-4FA6-969D-86F1D6A3E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D757870-2F63-4C81-ADC6-42B9E9D5E154}"/>
                </a:ext>
              </a:extLst>
            </p:cNvPr>
            <p:cNvSpPr txBox="1"/>
            <p:nvPr/>
          </p:nvSpPr>
          <p:spPr>
            <a:xfrm>
              <a:off x="3956351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552B1F7-B34C-4837-B689-93B1297AC37F}"/>
              </a:ext>
            </a:extLst>
          </p:cNvPr>
          <p:cNvSpPr txBox="1"/>
          <p:nvPr/>
        </p:nvSpPr>
        <p:spPr>
          <a:xfrm>
            <a:off x="3635917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8557844-7F4C-4369-A7C1-91D500E761AC}"/>
              </a:ext>
            </a:extLst>
          </p:cNvPr>
          <p:cNvSpPr txBox="1"/>
          <p:nvPr/>
        </p:nvSpPr>
        <p:spPr>
          <a:xfrm>
            <a:off x="3218928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EDBF657-C745-4C7B-AABF-99BD93B8D0A1}"/>
              </a:ext>
            </a:extLst>
          </p:cNvPr>
          <p:cNvSpPr txBox="1"/>
          <p:nvPr/>
        </p:nvSpPr>
        <p:spPr>
          <a:xfrm>
            <a:off x="2794319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2562BD1-FDD4-4438-8088-88F2227312EC}"/>
              </a:ext>
            </a:extLst>
          </p:cNvPr>
          <p:cNvSpPr txBox="1"/>
          <p:nvPr/>
        </p:nvSpPr>
        <p:spPr>
          <a:xfrm>
            <a:off x="2369710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C416FC-E952-458B-A89C-9A0DCEB96F2C}"/>
              </a:ext>
            </a:extLst>
          </p:cNvPr>
          <p:cNvGrpSpPr/>
          <p:nvPr/>
        </p:nvGrpSpPr>
        <p:grpSpPr>
          <a:xfrm>
            <a:off x="7941480" y="5071899"/>
            <a:ext cx="2022193" cy="446276"/>
            <a:chOff x="7906755" y="5361267"/>
            <a:chExt cx="2022193" cy="44627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FB3E30B-2815-4629-9ACB-9271D32F5C33}"/>
                </a:ext>
              </a:extLst>
            </p:cNvPr>
            <p:cNvGrpSpPr/>
            <p:nvPr/>
          </p:nvGrpSpPr>
          <p:grpSpPr>
            <a:xfrm>
              <a:off x="790675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303BD43-5723-4E4D-B1F4-0110549C1F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B6EB745-42FB-4C0D-8EAA-DAE5D5B72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257A0E4-EAD4-4608-8DF9-7E3B40B94D8E}"/>
                </a:ext>
              </a:extLst>
            </p:cNvPr>
            <p:cNvSpPr txBox="1"/>
            <p:nvPr/>
          </p:nvSpPr>
          <p:spPr>
            <a:xfrm>
              <a:off x="9582562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357F1121-13CA-4FB1-9E3F-97DFE844B8A7}"/>
              </a:ext>
            </a:extLst>
          </p:cNvPr>
          <p:cNvSpPr txBox="1"/>
          <p:nvPr/>
        </p:nvSpPr>
        <p:spPr>
          <a:xfrm>
            <a:off x="9192678" y="5071899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FBD5E36-5323-43E3-8820-5E84CD75ED52}"/>
              </a:ext>
            </a:extLst>
          </p:cNvPr>
          <p:cNvSpPr txBox="1"/>
          <p:nvPr/>
        </p:nvSpPr>
        <p:spPr>
          <a:xfrm>
            <a:off x="8781404" y="5071899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C59A9F2-7B59-423F-8B95-6CE76E7DE531}"/>
              </a:ext>
            </a:extLst>
          </p:cNvPr>
          <p:cNvSpPr txBox="1"/>
          <p:nvPr/>
        </p:nvSpPr>
        <p:spPr>
          <a:xfrm>
            <a:off x="8358700" y="5071899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2B88FAB-C11D-4ADF-A064-393394E66992}"/>
              </a:ext>
            </a:extLst>
          </p:cNvPr>
          <p:cNvSpPr txBox="1"/>
          <p:nvPr/>
        </p:nvSpPr>
        <p:spPr>
          <a:xfrm>
            <a:off x="7939806" y="5071899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1646AB4-3EDE-4D06-A33B-80856D5D30E1}"/>
              </a:ext>
            </a:extLst>
          </p:cNvPr>
          <p:cNvSpPr txBox="1"/>
          <p:nvPr/>
        </p:nvSpPr>
        <p:spPr>
          <a:xfrm>
            <a:off x="2745002" y="3787839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198137A-1B6B-4501-B2D8-C035B45787A1}"/>
              </a:ext>
            </a:extLst>
          </p:cNvPr>
          <p:cNvCxnSpPr>
            <a:cxnSpLocks/>
          </p:cNvCxnSpPr>
          <p:nvPr/>
        </p:nvCxnSpPr>
        <p:spPr>
          <a:xfrm flipV="1">
            <a:off x="2860255" y="4175697"/>
            <a:ext cx="288927" cy="202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02679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27" grpId="0"/>
      <p:bldP spid="34" grpId="0"/>
      <p:bldP spid="36" grpId="0"/>
      <p:bldP spid="37" grpId="0"/>
      <p:bldP spid="38" grpId="0"/>
      <p:bldP spid="49" grpId="0"/>
      <p:bldP spid="53" grpId="0"/>
      <p:bldP spid="64" grpId="0"/>
      <p:bldP spid="75" grpId="0"/>
      <p:bldP spid="76" grpId="0"/>
      <p:bldP spid="78" grpId="0"/>
      <p:bldP spid="95" grpId="0"/>
      <p:bldP spid="103" grpId="0"/>
      <p:bldP spid="104" grpId="0"/>
      <p:bldP spid="105" grpId="0"/>
      <p:bldP spid="108" grpId="0"/>
      <p:bldP spid="109" grpId="0"/>
      <p:bldP spid="110" grpId="0"/>
      <p:bldP spid="111" grpId="0"/>
      <p:bldP spid="1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3592B6F1-A4D9-4432-A97B-54BA224CB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272265" cy="6858000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D1C8014-C213-4236-8CCF-57B870D45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4814052"/>
            <a:ext cx="2812143" cy="2043948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C4CF1618-C9D0-4F3B-A1FD-EFE1E7654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01" y="4841488"/>
            <a:ext cx="2770989" cy="2016512"/>
          </a:xfrm>
          <a:prstGeom prst="rect">
            <a:avLst/>
          </a:prstGeom>
        </p:spPr>
      </p:pic>
      <p:pic>
        <p:nvPicPr>
          <p:cNvPr id="27" name="Picture 26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0A8C6B1C-3CFD-4150-A83C-B0F2A9542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942" y="3848368"/>
            <a:ext cx="1642722" cy="215209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2022625A-562A-4847-9E45-86323124A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30" y="5456589"/>
            <a:ext cx="973962" cy="1522672"/>
          </a:xfrm>
          <a:prstGeom prst="rect">
            <a:avLst/>
          </a:prstGeom>
        </p:spPr>
      </p:pic>
      <p:pic>
        <p:nvPicPr>
          <p:cNvPr id="28" name="Picture 27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AC787BB1-DEED-4FF4-9CE7-980DF29C7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45" y="3856612"/>
            <a:ext cx="1642722" cy="2152093"/>
          </a:xfrm>
          <a:prstGeom prst="rect">
            <a:avLst/>
          </a:prstGeom>
        </p:spPr>
      </p:pic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72BE1EBC-8B4F-4410-B6E1-896A478A8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3" y="5464833"/>
            <a:ext cx="973962" cy="152267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FC11D0C-76FC-42D5-BE99-91242B6041AA}"/>
              </a:ext>
            </a:extLst>
          </p:cNvPr>
          <p:cNvGrpSpPr/>
          <p:nvPr/>
        </p:nvGrpSpPr>
        <p:grpSpPr>
          <a:xfrm>
            <a:off x="1088506" y="613310"/>
            <a:ext cx="10013972" cy="2112537"/>
            <a:chOff x="1089014" y="613310"/>
            <a:chExt cx="10013972" cy="2112537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59695E8-0614-4E52-966C-756D3315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14" y="613310"/>
              <a:ext cx="10013972" cy="21125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28E466-86DC-49C8-9E18-6F43CF1AD40F}"/>
                </a:ext>
              </a:extLst>
            </p:cNvPr>
            <p:cNvSpPr txBox="1"/>
            <p:nvPr/>
          </p:nvSpPr>
          <p:spPr>
            <a:xfrm>
              <a:off x="2651760" y="1305475"/>
              <a:ext cx="6888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(8,200 + 586) ÷ 2</a:t>
              </a:r>
            </a:p>
          </p:txBody>
        </p:sp>
      </p:grpSp>
      <p:pic>
        <p:nvPicPr>
          <p:cNvPr id="59" name="Picture 58" descr="Logo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D3E2EB-9C2F-4118-B2B3-B6BB0DC714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76" y="6024088"/>
            <a:ext cx="638181" cy="648000"/>
          </a:xfrm>
          <a:prstGeom prst="rect">
            <a:avLst/>
          </a:prstGeom>
        </p:spPr>
      </p:pic>
      <p:pic>
        <p:nvPicPr>
          <p:cNvPr id="60" name="Picture 59" descr="Logo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2721A9-C364-40C5-A289-1500312B9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4" y="6041264"/>
            <a:ext cx="638181" cy="648000"/>
          </a:xfrm>
          <a:prstGeom prst="rect">
            <a:avLst/>
          </a:prstGeom>
        </p:spPr>
      </p:pic>
      <p:grpSp>
        <p:nvGrpSpPr>
          <p:cNvPr id="54" name="C">
            <a:extLst>
              <a:ext uri="{FF2B5EF4-FFF2-40B4-BE49-F238E27FC236}">
                <a16:creationId xmlns:a16="http://schemas.microsoft.com/office/drawing/2014/main" id="{72E93781-6CEC-487D-8F4F-D95FFE905F4F}"/>
              </a:ext>
            </a:extLst>
          </p:cNvPr>
          <p:cNvGrpSpPr/>
          <p:nvPr/>
        </p:nvGrpSpPr>
        <p:grpSpPr>
          <a:xfrm>
            <a:off x="3486830" y="5075809"/>
            <a:ext cx="5217325" cy="1262035"/>
            <a:chOff x="6334967" y="3251383"/>
            <a:chExt cx="5217325" cy="126203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8E3C814-4E7C-45FD-9E94-69089E03376E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7" name="Picture 56" descr="Rectangle&#10;&#10;Description automatically generated">
                <a:extLst>
                  <a:ext uri="{FF2B5EF4-FFF2-40B4-BE49-F238E27FC236}">
                    <a16:creationId xmlns:a16="http://schemas.microsoft.com/office/drawing/2014/main" id="{1A7B8224-18D6-48F4-8EDB-E9C120E1F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D6868BD-4406-474E-8788-C7A5136AFE7C}"/>
                  </a:ext>
                </a:extLst>
              </p:cNvPr>
              <p:cNvSpPr txBox="1"/>
              <p:nvPr/>
            </p:nvSpPr>
            <p:spPr>
              <a:xfrm>
                <a:off x="628472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C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9423B95-7785-4399-9BEE-9E689895466F}"/>
                </a:ext>
              </a:extLst>
            </p:cNvPr>
            <p:cNvSpPr txBox="1"/>
            <p:nvPr/>
          </p:nvSpPr>
          <p:spPr>
            <a:xfrm>
              <a:off x="7213938" y="3467801"/>
              <a:ext cx="413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4,392</a:t>
              </a:r>
              <a:endParaRPr lang="en-US" sz="4000" dirty="0">
                <a:solidFill>
                  <a:sysClr val="windowText" lastClr="000000"/>
                </a:solidFill>
                <a:effectLst>
                  <a:glow rad="889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8" name="B">
            <a:extLst>
              <a:ext uri="{FF2B5EF4-FFF2-40B4-BE49-F238E27FC236}">
                <a16:creationId xmlns:a16="http://schemas.microsoft.com/office/drawing/2014/main" id="{1B10632E-62B5-436A-BFF2-3F0B4E487311}"/>
              </a:ext>
            </a:extLst>
          </p:cNvPr>
          <p:cNvGrpSpPr/>
          <p:nvPr/>
        </p:nvGrpSpPr>
        <p:grpSpPr>
          <a:xfrm>
            <a:off x="6334967" y="3269811"/>
            <a:ext cx="5217325" cy="1262035"/>
            <a:chOff x="6334967" y="3251383"/>
            <a:chExt cx="5217325" cy="126203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1A97A7-A456-4BA7-850C-EE38752A1F6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22" name="Picture 21" descr="Rectangle&#10;&#10;Description automatically generated">
                <a:extLst>
                  <a:ext uri="{FF2B5EF4-FFF2-40B4-BE49-F238E27FC236}">
                    <a16:creationId xmlns:a16="http://schemas.microsoft.com/office/drawing/2014/main" id="{93A34559-3F2B-41D0-88F1-B173F8457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6EDEA60-3888-4AAE-B95D-4FFEB719C3F5}"/>
                  </a:ext>
                </a:extLst>
              </p:cNvPr>
              <p:cNvSpPr txBox="1"/>
              <p:nvPr/>
            </p:nvSpPr>
            <p:spPr>
              <a:xfrm>
                <a:off x="630504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B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54947F-828A-45AB-B5EF-210EDC8BC0E8}"/>
                </a:ext>
              </a:extLst>
            </p:cNvPr>
            <p:cNvSpPr txBox="1"/>
            <p:nvPr/>
          </p:nvSpPr>
          <p:spPr>
            <a:xfrm>
              <a:off x="7240760" y="3467801"/>
              <a:ext cx="4110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,</a:t>
              </a:r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39</a:t>
              </a:r>
              <a:endParaRPr lang="en-US" sz="4000" dirty="0">
                <a:solidFill>
                  <a:sysClr val="windowText" lastClr="000000"/>
                </a:solidFill>
                <a:effectLst>
                  <a:glow rad="889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9" name="A">
            <a:extLst>
              <a:ext uri="{FF2B5EF4-FFF2-40B4-BE49-F238E27FC236}">
                <a16:creationId xmlns:a16="http://schemas.microsoft.com/office/drawing/2014/main" id="{EDD66E89-4A49-4744-B0C2-DDF237EA60FB}"/>
              </a:ext>
            </a:extLst>
          </p:cNvPr>
          <p:cNvGrpSpPr/>
          <p:nvPr/>
        </p:nvGrpSpPr>
        <p:grpSpPr>
          <a:xfrm>
            <a:off x="529226" y="3269811"/>
            <a:ext cx="5217325" cy="1262035"/>
            <a:chOff x="6334967" y="3251383"/>
            <a:chExt cx="5217325" cy="126203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6B4CDB8-B5DA-472D-AC98-B61B8920823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2" name="Picture 51" descr="Rectangle&#10;&#10;Description automatically generated">
                <a:extLst>
                  <a:ext uri="{FF2B5EF4-FFF2-40B4-BE49-F238E27FC236}">
                    <a16:creationId xmlns:a16="http://schemas.microsoft.com/office/drawing/2014/main" id="{41F87B3A-F48A-451B-80F1-74971F7FC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E2A58A3-2776-4FB4-BCE8-4FD9D3C460B2}"/>
                  </a:ext>
                </a:extLst>
              </p:cNvPr>
              <p:cNvSpPr txBox="1"/>
              <p:nvPr/>
            </p:nvSpPr>
            <p:spPr>
              <a:xfrm>
                <a:off x="629488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A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9C01E7-2753-42E2-9744-46A790912CFC}"/>
                </a:ext>
              </a:extLst>
            </p:cNvPr>
            <p:cNvSpPr txBox="1"/>
            <p:nvPr/>
          </p:nvSpPr>
          <p:spPr>
            <a:xfrm>
              <a:off x="7147032" y="3467801"/>
              <a:ext cx="40421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,393</a:t>
              </a:r>
              <a:endParaRPr lang="en-US" sz="4000" dirty="0">
                <a:solidFill>
                  <a:sysClr val="windowText" lastClr="000000"/>
                </a:solidFill>
                <a:effectLst>
                  <a:glow rad="889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63" name="ผิด1">
            <a:extLst>
              <a:ext uri="{FF2B5EF4-FFF2-40B4-BE49-F238E27FC236}">
                <a16:creationId xmlns:a16="http://schemas.microsoft.com/office/drawing/2014/main" id="{648703D3-5B77-4478-9BFA-5D2CAC27E0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3155" y="5204020"/>
            <a:ext cx="1037873" cy="1037873"/>
          </a:xfrm>
          <a:prstGeom prst="rect">
            <a:avLst/>
          </a:prstGeom>
        </p:spPr>
      </p:pic>
      <p:pic>
        <p:nvPicPr>
          <p:cNvPr id="33" name="ถูก1">
            <a:extLst>
              <a:ext uri="{FF2B5EF4-FFF2-40B4-BE49-F238E27FC236}">
                <a16:creationId xmlns:a16="http://schemas.microsoft.com/office/drawing/2014/main" id="{28E17CF0-1A83-4E71-BDCA-F13E5DFB10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436" y="3401429"/>
            <a:ext cx="1037873" cy="1037873"/>
          </a:xfrm>
          <a:prstGeom prst="rect">
            <a:avLst/>
          </a:prstGeom>
        </p:spPr>
      </p:pic>
      <p:pic>
        <p:nvPicPr>
          <p:cNvPr id="34" name="ผิด2">
            <a:extLst>
              <a:ext uri="{FF2B5EF4-FFF2-40B4-BE49-F238E27FC236}">
                <a16:creationId xmlns:a16="http://schemas.microsoft.com/office/drawing/2014/main" id="{9E4E350A-6384-49BB-8D6C-8964B08716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8860" y="3393771"/>
            <a:ext cx="1037873" cy="10378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711745E-7E50-430B-868F-6B983DED25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49" y="176177"/>
            <a:ext cx="1053357" cy="10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07773"/>
      </p:ext>
    </p:extLst>
  </p:cSld>
  <p:clrMapOvr>
    <a:masterClrMapping/>
  </p:clrMapOvr>
  <p:transition spd="med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3592B6F1-A4D9-4432-A97B-54BA224CB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272265" cy="6858000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D1C8014-C213-4236-8CCF-57B870D45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8" y="4814052"/>
            <a:ext cx="2812143" cy="2043948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C4CF1618-C9D0-4F3B-A1FD-EFE1E7654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01" y="4841488"/>
            <a:ext cx="2770989" cy="2016512"/>
          </a:xfrm>
          <a:prstGeom prst="rect">
            <a:avLst/>
          </a:prstGeom>
        </p:spPr>
      </p:pic>
      <p:pic>
        <p:nvPicPr>
          <p:cNvPr id="27" name="Picture 26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0A8C6B1C-3CFD-4150-A83C-B0F2A9542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942" y="3848368"/>
            <a:ext cx="1642722" cy="215209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2022625A-562A-4847-9E45-86323124A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30" y="5456589"/>
            <a:ext cx="973962" cy="1522672"/>
          </a:xfrm>
          <a:prstGeom prst="rect">
            <a:avLst/>
          </a:prstGeom>
        </p:spPr>
      </p:pic>
      <p:pic>
        <p:nvPicPr>
          <p:cNvPr id="28" name="Picture 27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AC787BB1-DEED-4FF4-9CE7-980DF29C7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45" y="3856612"/>
            <a:ext cx="1642722" cy="2152093"/>
          </a:xfrm>
          <a:prstGeom prst="rect">
            <a:avLst/>
          </a:prstGeom>
        </p:spPr>
      </p:pic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72BE1EBC-8B4F-4410-B6E1-896A478A8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3" y="5464833"/>
            <a:ext cx="973962" cy="152267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FC11D0C-76FC-42D5-BE99-91242B6041AA}"/>
              </a:ext>
            </a:extLst>
          </p:cNvPr>
          <p:cNvGrpSpPr/>
          <p:nvPr/>
        </p:nvGrpSpPr>
        <p:grpSpPr>
          <a:xfrm>
            <a:off x="1088506" y="613310"/>
            <a:ext cx="10013972" cy="2112537"/>
            <a:chOff x="1089014" y="613310"/>
            <a:chExt cx="10013972" cy="2112537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59695E8-0614-4E52-966C-756D3315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14" y="613310"/>
              <a:ext cx="10013972" cy="21125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28E466-86DC-49C8-9E18-6F43CF1AD40F}"/>
                </a:ext>
              </a:extLst>
            </p:cNvPr>
            <p:cNvSpPr txBox="1"/>
            <p:nvPr/>
          </p:nvSpPr>
          <p:spPr>
            <a:xfrm>
              <a:off x="2651760" y="1305475"/>
              <a:ext cx="6888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3,820 ÷ (67,136 – 67,131)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9" name="Picture 58" descr="Logo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D3E2EB-9C2F-4118-B2B3-B6BB0DC714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76" y="6024088"/>
            <a:ext cx="638181" cy="648000"/>
          </a:xfrm>
          <a:prstGeom prst="rect">
            <a:avLst/>
          </a:prstGeom>
        </p:spPr>
      </p:pic>
      <p:pic>
        <p:nvPicPr>
          <p:cNvPr id="60" name="Picture 59" descr="Logo&#10;&#10;Description automatically generated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2721A9-C364-40C5-A289-1500312B9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4" y="6041264"/>
            <a:ext cx="638181" cy="648000"/>
          </a:xfrm>
          <a:prstGeom prst="rect">
            <a:avLst/>
          </a:prstGeom>
        </p:spPr>
      </p:pic>
      <p:grpSp>
        <p:nvGrpSpPr>
          <p:cNvPr id="54" name="C">
            <a:extLst>
              <a:ext uri="{FF2B5EF4-FFF2-40B4-BE49-F238E27FC236}">
                <a16:creationId xmlns:a16="http://schemas.microsoft.com/office/drawing/2014/main" id="{72E93781-6CEC-487D-8F4F-D95FFE905F4F}"/>
              </a:ext>
            </a:extLst>
          </p:cNvPr>
          <p:cNvGrpSpPr/>
          <p:nvPr/>
        </p:nvGrpSpPr>
        <p:grpSpPr>
          <a:xfrm>
            <a:off x="3486830" y="5075809"/>
            <a:ext cx="5217325" cy="1262035"/>
            <a:chOff x="6334967" y="3251383"/>
            <a:chExt cx="5217325" cy="126203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8E3C814-4E7C-45FD-9E94-69089E03376E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7" name="Picture 56" descr="Rectangle&#10;&#10;Description automatically generated">
                <a:extLst>
                  <a:ext uri="{FF2B5EF4-FFF2-40B4-BE49-F238E27FC236}">
                    <a16:creationId xmlns:a16="http://schemas.microsoft.com/office/drawing/2014/main" id="{1A7B8224-18D6-48F4-8EDB-E9C120E1F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D6868BD-4406-474E-8788-C7A5136AFE7C}"/>
                  </a:ext>
                </a:extLst>
              </p:cNvPr>
              <p:cNvSpPr txBox="1"/>
              <p:nvPr/>
            </p:nvSpPr>
            <p:spPr>
              <a:xfrm>
                <a:off x="628472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C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9423B95-7785-4399-9BEE-9E689895466F}"/>
                </a:ext>
              </a:extLst>
            </p:cNvPr>
            <p:cNvSpPr txBox="1"/>
            <p:nvPr/>
          </p:nvSpPr>
          <p:spPr>
            <a:xfrm>
              <a:off x="7213938" y="3467801"/>
              <a:ext cx="413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88900">
                      <a:schemeClr val="bg1"/>
                    </a:glow>
                  </a:effectLst>
                  <a:latin typeface="Mali" panose="00000800000000000000" pitchFamily="2" charset="-34"/>
                  <a:cs typeface="Mali" panose="00000800000000000000" pitchFamily="2" charset="-34"/>
                </a:rPr>
                <a:t>768</a:t>
              </a:r>
            </a:p>
          </p:txBody>
        </p:sp>
      </p:grpSp>
      <p:grpSp>
        <p:nvGrpSpPr>
          <p:cNvPr id="48" name="B">
            <a:extLst>
              <a:ext uri="{FF2B5EF4-FFF2-40B4-BE49-F238E27FC236}">
                <a16:creationId xmlns:a16="http://schemas.microsoft.com/office/drawing/2014/main" id="{1B10632E-62B5-436A-BFF2-3F0B4E487311}"/>
              </a:ext>
            </a:extLst>
          </p:cNvPr>
          <p:cNvGrpSpPr/>
          <p:nvPr/>
        </p:nvGrpSpPr>
        <p:grpSpPr>
          <a:xfrm>
            <a:off x="6334967" y="3269811"/>
            <a:ext cx="5217325" cy="1262035"/>
            <a:chOff x="6334967" y="3251383"/>
            <a:chExt cx="5217325" cy="126203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1A97A7-A456-4BA7-850C-EE38752A1F6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22" name="Picture 21" descr="Rectangle&#10;&#10;Description automatically generated">
                <a:extLst>
                  <a:ext uri="{FF2B5EF4-FFF2-40B4-BE49-F238E27FC236}">
                    <a16:creationId xmlns:a16="http://schemas.microsoft.com/office/drawing/2014/main" id="{93A34559-3F2B-41D0-88F1-B173F8457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6EDEA60-3888-4AAE-B95D-4FFEB719C3F5}"/>
                  </a:ext>
                </a:extLst>
              </p:cNvPr>
              <p:cNvSpPr txBox="1"/>
              <p:nvPr/>
            </p:nvSpPr>
            <p:spPr>
              <a:xfrm>
                <a:off x="630504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B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54947F-828A-45AB-B5EF-210EDC8BC0E8}"/>
                </a:ext>
              </a:extLst>
            </p:cNvPr>
            <p:cNvSpPr txBox="1"/>
            <p:nvPr/>
          </p:nvSpPr>
          <p:spPr>
            <a:xfrm>
              <a:off x="7240760" y="3467801"/>
              <a:ext cx="4110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764</a:t>
              </a:r>
              <a:endParaRPr lang="en-US" sz="4000" dirty="0">
                <a:solidFill>
                  <a:sysClr val="windowText" lastClr="000000"/>
                </a:solidFill>
                <a:effectLst>
                  <a:glow rad="88900">
                    <a:schemeClr val="bg1"/>
                  </a:glow>
                </a:effectLst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9" name="A">
            <a:extLst>
              <a:ext uri="{FF2B5EF4-FFF2-40B4-BE49-F238E27FC236}">
                <a16:creationId xmlns:a16="http://schemas.microsoft.com/office/drawing/2014/main" id="{EDD66E89-4A49-4744-B0C2-DDF237EA60FB}"/>
              </a:ext>
            </a:extLst>
          </p:cNvPr>
          <p:cNvGrpSpPr/>
          <p:nvPr/>
        </p:nvGrpSpPr>
        <p:grpSpPr>
          <a:xfrm>
            <a:off x="529226" y="3269811"/>
            <a:ext cx="5217325" cy="1262035"/>
            <a:chOff x="6334967" y="3251383"/>
            <a:chExt cx="5217325" cy="126203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6B4CDB8-B5DA-472D-AC98-B61B89208238}"/>
                </a:ext>
              </a:extLst>
            </p:cNvPr>
            <p:cNvGrpSpPr/>
            <p:nvPr/>
          </p:nvGrpSpPr>
          <p:grpSpPr>
            <a:xfrm>
              <a:off x="6334967" y="3251383"/>
              <a:ext cx="5217325" cy="1262035"/>
              <a:chOff x="6172407" y="3251383"/>
              <a:chExt cx="5217325" cy="1262035"/>
            </a:xfrm>
          </p:grpSpPr>
          <p:pic>
            <p:nvPicPr>
              <p:cNvPr id="52" name="Picture 51" descr="Rectangle&#10;&#10;Description automatically generated">
                <a:extLst>
                  <a:ext uri="{FF2B5EF4-FFF2-40B4-BE49-F238E27FC236}">
                    <a16:creationId xmlns:a16="http://schemas.microsoft.com/office/drawing/2014/main" id="{41F87B3A-F48A-451B-80F1-74971F7FC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407" y="3251383"/>
                <a:ext cx="5217325" cy="1262035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E2A58A3-2776-4FB4-BCE8-4FD9D3C460B2}"/>
                  </a:ext>
                </a:extLst>
              </p:cNvPr>
              <p:cNvSpPr txBox="1"/>
              <p:nvPr/>
            </p:nvSpPr>
            <p:spPr>
              <a:xfrm>
                <a:off x="6294884" y="3532425"/>
                <a:ext cx="7200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Mali" panose="00000800000000000000" pitchFamily="2" charset="-34"/>
                    <a:cs typeface="Mali" panose="00000800000000000000" pitchFamily="2" charset="-34"/>
                  </a:rPr>
                  <a:t>A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9C01E7-2753-42E2-9744-46A790912CFC}"/>
                </a:ext>
              </a:extLst>
            </p:cNvPr>
            <p:cNvSpPr txBox="1"/>
            <p:nvPr/>
          </p:nvSpPr>
          <p:spPr>
            <a:xfrm>
              <a:off x="7147032" y="3467801"/>
              <a:ext cx="40421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  <a:effectLst>
                    <a:glow rad="88900">
                      <a:schemeClr val="bg1"/>
                    </a:glow>
                  </a:effectLst>
                  <a:latin typeface="Mali" panose="00000800000000000000" pitchFamily="2" charset="-34"/>
                  <a:cs typeface="Mali" panose="00000800000000000000" pitchFamily="2" charset="-34"/>
                </a:rPr>
                <a:t>746</a:t>
              </a:r>
            </a:p>
          </p:txBody>
        </p:sp>
      </p:grpSp>
      <p:pic>
        <p:nvPicPr>
          <p:cNvPr id="62" name="ผิด2">
            <a:extLst>
              <a:ext uri="{FF2B5EF4-FFF2-40B4-BE49-F238E27FC236}">
                <a16:creationId xmlns:a16="http://schemas.microsoft.com/office/drawing/2014/main" id="{30779A6A-09AA-4DCA-ACCA-BF19484FD1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592" y="3416270"/>
            <a:ext cx="1037873" cy="1037873"/>
          </a:xfrm>
          <a:prstGeom prst="rect">
            <a:avLst/>
          </a:prstGeom>
        </p:spPr>
      </p:pic>
      <p:pic>
        <p:nvPicPr>
          <p:cNvPr id="63" name="ผิด1">
            <a:extLst>
              <a:ext uri="{FF2B5EF4-FFF2-40B4-BE49-F238E27FC236}">
                <a16:creationId xmlns:a16="http://schemas.microsoft.com/office/drawing/2014/main" id="{648703D3-5B77-4478-9BFA-5D2CAC27E0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3155" y="5204020"/>
            <a:ext cx="1037873" cy="1037873"/>
          </a:xfrm>
          <a:prstGeom prst="rect">
            <a:avLst/>
          </a:prstGeom>
        </p:spPr>
      </p:pic>
      <p:pic>
        <p:nvPicPr>
          <p:cNvPr id="35" name="ถูก1">
            <a:extLst>
              <a:ext uri="{FF2B5EF4-FFF2-40B4-BE49-F238E27FC236}">
                <a16:creationId xmlns:a16="http://schemas.microsoft.com/office/drawing/2014/main" id="{A8091CD5-6026-48F3-8F76-8EC17FDF36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6147" y="3429000"/>
            <a:ext cx="1037873" cy="10378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B92929A-6361-4AD8-9FAA-74B1CB7328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49" y="176177"/>
            <a:ext cx="1053357" cy="10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63421"/>
      </p:ext>
    </p:extLst>
  </p:cSld>
  <p:clrMapOvr>
    <a:masterClrMapping/>
  </p:clrMapOvr>
  <p:transition spd="med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595440" y="2174646"/>
            <a:ext cx="8995072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(5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540 ÷ 2) + 28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359</a:t>
            </a:r>
          </a:p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=  31,329 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868971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595440" y="2174646"/>
            <a:ext cx="8995072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8 x (1,050 ÷ 7)</a:t>
            </a:r>
          </a:p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= 1,200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45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02" y="467109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797140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595440" y="2174646"/>
            <a:ext cx="8995072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93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754 - (4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456 ÷ 8)</a:t>
            </a:r>
            <a:endParaRPr lang="en-US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= 9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,197</a:t>
            </a:r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45" y="4695341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02" y="467109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826638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079618-4ED5-4420-9BF1-E87A775E2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" t="7932" r="5625" b="8524"/>
          <a:stretch/>
        </p:blipFill>
        <p:spPr>
          <a:xfrm>
            <a:off x="0" y="0"/>
            <a:ext cx="12185952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A647AEB-0A1B-4CC5-A0A9-025B09DD14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duotone>
              <a:prstClr val="black"/>
              <a:srgbClr val="FF5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1" y="721373"/>
            <a:ext cx="5353207" cy="1080000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362451" y="709798"/>
            <a:ext cx="5646463" cy="9031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ถูกหรือผิดกันนะ</a:t>
            </a:r>
            <a:endParaRPr lang="en-US" sz="4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7" name="เด็กยกมือถูก">
            <a:extLst>
              <a:ext uri="{FF2B5EF4-FFF2-40B4-BE49-F238E27FC236}">
                <a16:creationId xmlns:a16="http://schemas.microsoft.com/office/drawing/2014/main" id="{9F7569C9-7A7D-4CEC-A89E-DD7F48D9B6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4895" y="3953983"/>
            <a:ext cx="2380345" cy="2808000"/>
          </a:xfrm>
          <a:prstGeom prst="rect">
            <a:avLst/>
          </a:prstGeom>
        </p:spPr>
      </p:pic>
      <p:pic>
        <p:nvPicPr>
          <p:cNvPr id="1129" name="เด็กยกมือผิด">
            <a:extLst>
              <a:ext uri="{FF2B5EF4-FFF2-40B4-BE49-F238E27FC236}">
                <a16:creationId xmlns:a16="http://schemas.microsoft.com/office/drawing/2014/main" id="{3460E2EB-B13B-476E-93F2-7E85642F97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5313" y="3953983"/>
            <a:ext cx="2380345" cy="2808000"/>
          </a:xfrm>
          <a:prstGeom prst="rect">
            <a:avLst/>
          </a:prstGeom>
        </p:spPr>
      </p:pic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8B96AE3-6BDB-4A5A-B261-0798D53EE350}"/>
              </a:ext>
            </a:extLst>
          </p:cNvPr>
          <p:cNvGrpSpPr/>
          <p:nvPr/>
        </p:nvGrpSpPr>
        <p:grpSpPr>
          <a:xfrm>
            <a:off x="1827526" y="531331"/>
            <a:ext cx="1534925" cy="1304350"/>
            <a:chOff x="2542062" y="891779"/>
            <a:chExt cx="1534925" cy="1304350"/>
          </a:xfrm>
        </p:grpSpPr>
        <p:pic>
          <p:nvPicPr>
            <p:cNvPr id="1142" name="Graphic 1141">
              <a:extLst>
                <a:ext uri="{FF2B5EF4-FFF2-40B4-BE49-F238E27FC236}">
                  <a16:creationId xmlns:a16="http://schemas.microsoft.com/office/drawing/2014/main" id="{864FCD0B-8F24-4DB4-9014-B25B59F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42062" y="898583"/>
              <a:ext cx="1534925" cy="1297546"/>
            </a:xfrm>
            <a:prstGeom prst="rect">
              <a:avLst/>
            </a:prstGeom>
          </p:spPr>
        </p:pic>
        <p:sp>
          <p:nvSpPr>
            <p:cNvPr id="1138" name="หัวข้อ">
              <a:extLst>
                <a:ext uri="{FF2B5EF4-FFF2-40B4-BE49-F238E27FC236}">
                  <a16:creationId xmlns:a16="http://schemas.microsoft.com/office/drawing/2014/main" id="{93CF6388-72C1-4D59-BC28-F14C838D4F6E}"/>
                </a:ext>
              </a:extLst>
            </p:cNvPr>
            <p:cNvSpPr txBox="1"/>
            <p:nvPr/>
          </p:nvSpPr>
          <p:spPr>
            <a:xfrm>
              <a:off x="2932501" y="891779"/>
              <a:ext cx="75897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06FBC-6DAE-44C5-B715-D421098C1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1" y="2058989"/>
            <a:ext cx="9758732" cy="1639251"/>
          </a:xfrm>
          <a:prstGeom prst="rect">
            <a:avLst/>
          </a:prstGeom>
        </p:spPr>
      </p:pic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E938FA7-DF65-44B4-A506-6DAD1BD4489E}"/>
              </a:ext>
            </a:extLst>
          </p:cNvPr>
          <p:cNvSpPr txBox="1"/>
          <p:nvPr/>
        </p:nvSpPr>
        <p:spPr>
          <a:xfrm>
            <a:off x="1595440" y="2174646"/>
            <a:ext cx="8995072" cy="14516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(50 x 18) ÷ 9</a:t>
            </a:r>
          </a:p>
          <a:p>
            <a:pPr algn="ctr">
              <a:spcBef>
                <a:spcPts val="1000"/>
              </a:spcBef>
            </a:pP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= 50</a:t>
            </a:r>
          </a:p>
        </p:txBody>
      </p:sp>
      <p:pic>
        <p:nvPicPr>
          <p:cNvPr id="26" name="ถูก1">
            <a:extLst>
              <a:ext uri="{FF2B5EF4-FFF2-40B4-BE49-F238E27FC236}">
                <a16:creationId xmlns:a16="http://schemas.microsoft.com/office/drawing/2014/main" id="{6765A854-3747-47B2-8C97-FD3CF31E22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46" y="4747176"/>
            <a:ext cx="1061888" cy="1061888"/>
          </a:xfrm>
          <a:prstGeom prst="rect">
            <a:avLst/>
          </a:prstGeom>
        </p:spPr>
      </p:pic>
      <p:pic>
        <p:nvPicPr>
          <p:cNvPr id="27" name="ผิด2">
            <a:extLst>
              <a:ext uri="{FF2B5EF4-FFF2-40B4-BE49-F238E27FC236}">
                <a16:creationId xmlns:a16="http://schemas.microsoft.com/office/drawing/2014/main" id="{5B6DAFDC-3266-418A-98FA-9584782E662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7" y="4747176"/>
            <a:ext cx="1061888" cy="106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10511"/>
      </p:ext>
    </p:extLst>
  </p:cSld>
  <p:clrMapOvr>
    <a:masterClrMapping/>
  </p:clrMapOvr>
  <p:transition spd="med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2.96296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6BB71A2-6994-424A-8CBC-F83D3A4E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908" r="12000" b="2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5" name="Picture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2D9214-42A5-4657-82FA-0C47B548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471" y="6229933"/>
            <a:ext cx="1395736" cy="555152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02B650-A250-447E-943D-7CD16B6E2C05}"/>
              </a:ext>
            </a:extLst>
          </p:cNvPr>
          <p:cNvSpPr/>
          <p:nvPr/>
        </p:nvSpPr>
        <p:spPr>
          <a:xfrm>
            <a:off x="337429" y="1366933"/>
            <a:ext cx="4224760" cy="5076000"/>
          </a:xfrm>
          <a:prstGeom prst="roundRect">
            <a:avLst>
              <a:gd name="adj" fmla="val 6049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คนวิ่ง">
            <a:extLst>
              <a:ext uri="{FF2B5EF4-FFF2-40B4-BE49-F238E27FC236}">
                <a16:creationId xmlns:a16="http://schemas.microsoft.com/office/drawing/2014/main" id="{FF528AC5-D128-427C-AC21-7B9B4350F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503" y="1569405"/>
            <a:ext cx="3603170" cy="4651766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E4A6DF92-1D06-425B-B4E8-99C9A9D64C07}"/>
              </a:ext>
            </a:extLst>
          </p:cNvPr>
          <p:cNvGrpSpPr/>
          <p:nvPr/>
        </p:nvGrpSpPr>
        <p:grpSpPr>
          <a:xfrm>
            <a:off x="551464" y="1461565"/>
            <a:ext cx="3827170" cy="612000"/>
            <a:chOff x="589639" y="1751554"/>
            <a:chExt cx="3467593" cy="55450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804B53-3710-4640-AA2D-A23C70F6B32E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80,490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884500-7670-41A5-A551-F4ED069D5DC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32537-A935-4557-BADA-DC6E804361F7}"/>
              </a:ext>
            </a:extLst>
          </p:cNvPr>
          <p:cNvGrpSpPr/>
          <p:nvPr/>
        </p:nvGrpSpPr>
        <p:grpSpPr>
          <a:xfrm>
            <a:off x="4782732" y="1366933"/>
            <a:ext cx="5363002" cy="5076000"/>
            <a:chOff x="5314027" y="1177018"/>
            <a:chExt cx="4738114" cy="507600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BE26DA-6995-4083-9AA4-CE539FE8BE3F}"/>
                </a:ext>
              </a:extLst>
            </p:cNvPr>
            <p:cNvSpPr/>
            <p:nvPr/>
          </p:nvSpPr>
          <p:spPr>
            <a:xfrm>
              <a:off x="5314027" y="1177018"/>
              <a:ext cx="4731659" cy="5076000"/>
            </a:xfrm>
            <a:prstGeom prst="roundRect">
              <a:avLst>
                <a:gd name="adj" fmla="val 6049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AC3E0EC-7786-48E3-A727-2B3CD1D18CBA}"/>
                </a:ext>
              </a:extLst>
            </p:cNvPr>
            <p:cNvSpPr txBox="1"/>
            <p:nvPr/>
          </p:nvSpPr>
          <p:spPr>
            <a:xfrm>
              <a:off x="5388204" y="1407573"/>
              <a:ext cx="4663937" cy="466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35 x (11,592 - 11,512)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(6,372 ÷ 9) - 97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80,100 + (13 x 30)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(4,119 + 3,210) ÷ 7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31,946 + (91,842 - 72,433)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27,900 + (3,164 ÷ 2)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(62,480 - 56,351) ÷ 9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75,638 - (4,945 + 17,025)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911F829-869C-4232-8D36-87E3D6726B2A}"/>
              </a:ext>
            </a:extLst>
          </p:cNvPr>
          <p:cNvSpPr/>
          <p:nvPr/>
        </p:nvSpPr>
        <p:spPr>
          <a:xfrm>
            <a:off x="4782732" y="1561502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1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5AC6A4-F30D-4D8A-85F0-3CB8FEEFEB3B}"/>
              </a:ext>
            </a:extLst>
          </p:cNvPr>
          <p:cNvSpPr/>
          <p:nvPr/>
        </p:nvSpPr>
        <p:spPr>
          <a:xfrm>
            <a:off x="4782732" y="2142245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2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0C2FB3-60DA-48DC-975B-2E8EE3BA8E3F}"/>
              </a:ext>
            </a:extLst>
          </p:cNvPr>
          <p:cNvSpPr/>
          <p:nvPr/>
        </p:nvSpPr>
        <p:spPr>
          <a:xfrm>
            <a:off x="4782732" y="2733474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3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4F80C4-033B-4D75-B3FA-D350F5C4FC07}"/>
              </a:ext>
            </a:extLst>
          </p:cNvPr>
          <p:cNvSpPr/>
          <p:nvPr/>
        </p:nvSpPr>
        <p:spPr>
          <a:xfrm>
            <a:off x="4782731" y="3301320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4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200DAB5-9DC0-4D65-83B8-A3E19D9C1C65}"/>
              </a:ext>
            </a:extLst>
          </p:cNvPr>
          <p:cNvSpPr/>
          <p:nvPr/>
        </p:nvSpPr>
        <p:spPr>
          <a:xfrm>
            <a:off x="4782731" y="3891022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5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AA6E983-F757-471A-A251-8C6C60FB6160}"/>
              </a:ext>
            </a:extLst>
          </p:cNvPr>
          <p:cNvSpPr/>
          <p:nvPr/>
        </p:nvSpPr>
        <p:spPr>
          <a:xfrm>
            <a:off x="4782731" y="4484169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6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596ABCF-AF74-4C8C-B30D-9AA3791B3EFF}"/>
              </a:ext>
            </a:extLst>
          </p:cNvPr>
          <p:cNvSpPr/>
          <p:nvPr/>
        </p:nvSpPr>
        <p:spPr>
          <a:xfrm>
            <a:off x="4782731" y="5082379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7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9222524-8294-4059-B5A1-4C809C71E881}"/>
              </a:ext>
            </a:extLst>
          </p:cNvPr>
          <p:cNvSpPr/>
          <p:nvPr/>
        </p:nvSpPr>
        <p:spPr>
          <a:xfrm>
            <a:off x="4782731" y="5669524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8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557BB4D-6B67-4E55-9622-9F98BD01E649}"/>
              </a:ext>
            </a:extLst>
          </p:cNvPr>
          <p:cNvSpPr/>
          <p:nvPr/>
        </p:nvSpPr>
        <p:spPr>
          <a:xfrm>
            <a:off x="10366276" y="2835117"/>
            <a:ext cx="1568184" cy="2762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766764-C280-4B51-9CD1-CE1540174C07}"/>
              </a:ext>
            </a:extLst>
          </p:cNvPr>
          <p:cNvSpPr txBox="1"/>
          <p:nvPr/>
        </p:nvSpPr>
        <p:spPr>
          <a:xfrm>
            <a:off x="10381121" y="2937922"/>
            <a:ext cx="1575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กวาง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เม่น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งู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หมี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กระต่าย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745B9C7-6FAF-4204-894D-3C2C580262CA}"/>
              </a:ext>
            </a:extLst>
          </p:cNvPr>
          <p:cNvSpPr/>
          <p:nvPr/>
        </p:nvSpPr>
        <p:spPr>
          <a:xfrm>
            <a:off x="10351662" y="2720474"/>
            <a:ext cx="1643364" cy="3162800"/>
          </a:xfrm>
          <a:prstGeom prst="roundRect">
            <a:avLst>
              <a:gd name="adj" fmla="val 1137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เฉลย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CCF0FE-2EFE-4C03-91E1-24299C9CC7DE}"/>
              </a:ext>
            </a:extLst>
          </p:cNvPr>
          <p:cNvGrpSpPr/>
          <p:nvPr/>
        </p:nvGrpSpPr>
        <p:grpSpPr>
          <a:xfrm>
            <a:off x="551464" y="2071591"/>
            <a:ext cx="3827170" cy="612000"/>
            <a:chOff x="589639" y="1751554"/>
            <a:chExt cx="3467593" cy="55450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13A0F75-E330-4EC8-9BF4-6FA5BA31D5C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681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A141DBA-5071-45E9-8B14-BFAC832F3EBB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99C735F-4244-4552-85D3-6FB0866E235A}"/>
              </a:ext>
            </a:extLst>
          </p:cNvPr>
          <p:cNvGrpSpPr/>
          <p:nvPr/>
        </p:nvGrpSpPr>
        <p:grpSpPr>
          <a:xfrm>
            <a:off x="551464" y="2681617"/>
            <a:ext cx="3827170" cy="612000"/>
            <a:chOff x="589639" y="1751554"/>
            <a:chExt cx="3467593" cy="554502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37EB3C9-42B2-4FA2-846B-873425C98CF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2,800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B8383F-61F7-4A55-A573-84EFA545D79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3948D44-84CA-4A32-8A6A-58EBBF4C8787}"/>
              </a:ext>
            </a:extLst>
          </p:cNvPr>
          <p:cNvGrpSpPr/>
          <p:nvPr/>
        </p:nvGrpSpPr>
        <p:grpSpPr>
          <a:xfrm>
            <a:off x="551464" y="3291643"/>
            <a:ext cx="3827170" cy="612000"/>
            <a:chOff x="589639" y="1751554"/>
            <a:chExt cx="3467593" cy="554502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2C414C7-DC4D-420C-ACF6-12A1A1A3C42C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29,482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6AD5287-FB9B-4970-8695-B8300F2DF3BA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6936FF6-0DB5-4AC1-B514-0612E3072840}"/>
              </a:ext>
            </a:extLst>
          </p:cNvPr>
          <p:cNvGrpSpPr/>
          <p:nvPr/>
        </p:nvGrpSpPr>
        <p:grpSpPr>
          <a:xfrm>
            <a:off x="551464" y="3899695"/>
            <a:ext cx="3827170" cy="612000"/>
            <a:chOff x="589639" y="1751554"/>
            <a:chExt cx="3467593" cy="55450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E0DF447-1E2A-4D2C-A1D6-F244F08F106A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53,668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2F77F23-554D-4611-B54A-321E13B57D61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F514635-8842-4E96-B6ED-DAC3DAFBD16E}"/>
              </a:ext>
            </a:extLst>
          </p:cNvPr>
          <p:cNvGrpSpPr/>
          <p:nvPr/>
        </p:nvGrpSpPr>
        <p:grpSpPr>
          <a:xfrm>
            <a:off x="551464" y="4509721"/>
            <a:ext cx="3827170" cy="612000"/>
            <a:chOff x="589639" y="1751554"/>
            <a:chExt cx="3467593" cy="554502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FB950F4-6E21-47FC-95E1-E1815ABA036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611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2F45FD-2921-46C2-A7B5-07CE90772E30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F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2A6C7CE-C5E1-43F1-AEAD-5176F6B992B1}"/>
              </a:ext>
            </a:extLst>
          </p:cNvPr>
          <p:cNvGrpSpPr/>
          <p:nvPr/>
        </p:nvGrpSpPr>
        <p:grpSpPr>
          <a:xfrm>
            <a:off x="551464" y="5119747"/>
            <a:ext cx="3827170" cy="612000"/>
            <a:chOff x="589639" y="1751554"/>
            <a:chExt cx="3467593" cy="55450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6FCD442-82D6-48AB-9628-247A379B0E3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51,355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04F5EE4-CB27-49A0-9DCA-73EA965054C9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G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BDD89DC-E18F-4EC5-8A4C-07270D99E619}"/>
              </a:ext>
            </a:extLst>
          </p:cNvPr>
          <p:cNvGrpSpPr/>
          <p:nvPr/>
        </p:nvGrpSpPr>
        <p:grpSpPr>
          <a:xfrm>
            <a:off x="551464" y="5729773"/>
            <a:ext cx="3827170" cy="612000"/>
            <a:chOff x="589639" y="1751554"/>
            <a:chExt cx="3467593" cy="554502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6EA2F1C-7716-4B05-B151-6EC234BA6D21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1,047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DF10CED-7DB3-4F29-94A7-A79185156D46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67B6B6-F6BD-4320-9289-46E7712FBD45}"/>
              </a:ext>
            </a:extLst>
          </p:cNvPr>
          <p:cNvGrpSpPr/>
          <p:nvPr/>
        </p:nvGrpSpPr>
        <p:grpSpPr>
          <a:xfrm>
            <a:off x="2172231" y="222417"/>
            <a:ext cx="7847536" cy="813921"/>
            <a:chOff x="2382085" y="222417"/>
            <a:chExt cx="7847536" cy="8139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9A21908-5A76-4DEF-AEDD-FE0DF053F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5"/>
            <a:stretch/>
          </p:blipFill>
          <p:spPr>
            <a:xfrm>
              <a:off x="3369945" y="222417"/>
              <a:ext cx="6859676" cy="81392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8F53B00-FE11-4292-B72F-ABAA8D72A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51" b="95506" l="0" r="10572">
                          <a14:foregroundMark x1="7031" y1="54494" x2="4299" y2="60112"/>
                          <a14:foregroundMark x1="5159" y1="55056" x2="2782" y2="94944"/>
                          <a14:foregroundMark x1="2731" y1="75843" x2="9965" y2="98876"/>
                          <a14:foregroundMark x1="9965" y1="98876" x2="6474" y2="47191"/>
                          <a14:foregroundMark x1="6474" y1="47191" x2="51" y2="44944"/>
                          <a14:foregroundMark x1="51" y1="44944" x2="5564" y2="71348"/>
                          <a14:foregroundMark x1="5564" y1="71348" x2="6525" y2="39326"/>
                          <a14:foregroundMark x1="7739" y1="56180" x2="10319" y2="93820"/>
                          <a14:foregroundMark x1="10319" y1="64045" x2="10572" y2="96067"/>
                          <a14:foregroundMark x1="5564" y1="60674" x2="759" y2="58989"/>
                          <a14:foregroundMark x1="1315" y1="51685" x2="354" y2="48315"/>
                          <a14:foregroundMark x1="1366" y1="67978" x2="0" y2="53933"/>
                          <a14:foregroundMark x1="9965" y1="86517" x2="101" y2="34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051"/>
            <a:stretch/>
          </p:blipFill>
          <p:spPr>
            <a:xfrm>
              <a:off x="2382085" y="244338"/>
              <a:ext cx="963113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772492"/>
      </p:ext>
    </p:extLst>
  </p:cSld>
  <p:clrMapOvr>
    <a:masterClrMapping/>
  </p:clrMapOvr>
  <p:transition spd="slow" advClick="0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6BB71A2-6994-424A-8CBC-F83D3A4E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2908" r="12000" b="27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5" name="Picture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2D9214-42A5-4657-82FA-0C47B5480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471" y="6229933"/>
            <a:ext cx="1395736" cy="555152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502B650-A250-447E-943D-7CD16B6E2C05}"/>
              </a:ext>
            </a:extLst>
          </p:cNvPr>
          <p:cNvSpPr/>
          <p:nvPr/>
        </p:nvSpPr>
        <p:spPr>
          <a:xfrm>
            <a:off x="337429" y="1366933"/>
            <a:ext cx="4224760" cy="5076000"/>
          </a:xfrm>
          <a:prstGeom prst="roundRect">
            <a:avLst>
              <a:gd name="adj" fmla="val 6049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32537-A935-4557-BADA-DC6E804361F7}"/>
              </a:ext>
            </a:extLst>
          </p:cNvPr>
          <p:cNvGrpSpPr/>
          <p:nvPr/>
        </p:nvGrpSpPr>
        <p:grpSpPr>
          <a:xfrm>
            <a:off x="4782732" y="1366933"/>
            <a:ext cx="5363002" cy="5076000"/>
            <a:chOff x="5314027" y="1177018"/>
            <a:chExt cx="4738114" cy="507600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6CBE26DA-6995-4083-9AA4-CE539FE8BE3F}"/>
                </a:ext>
              </a:extLst>
            </p:cNvPr>
            <p:cNvSpPr/>
            <p:nvPr/>
          </p:nvSpPr>
          <p:spPr>
            <a:xfrm>
              <a:off x="5314027" y="1177018"/>
              <a:ext cx="4731659" cy="5076000"/>
            </a:xfrm>
            <a:prstGeom prst="roundRect">
              <a:avLst>
                <a:gd name="adj" fmla="val 6049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AC3E0EC-7786-48E3-A727-2B3CD1D18CBA}"/>
                </a:ext>
              </a:extLst>
            </p:cNvPr>
            <p:cNvSpPr txBox="1"/>
            <p:nvPr/>
          </p:nvSpPr>
          <p:spPr>
            <a:xfrm>
              <a:off x="5388204" y="1407573"/>
              <a:ext cx="4663937" cy="466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(483 ÷ 7) x 18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(6 x 870) + 62,493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(38,732 + 2,987) 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 18,148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190 ÷ (64,233 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 64,228)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5,823 ÷ (3 x 3)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(72,607 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 19,605) + 37,120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(5 x 790) 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 1,681</a:t>
              </a:r>
            </a:p>
            <a:p>
              <a:pPr algn="ctr">
                <a:spcBef>
                  <a:spcPts val="1800"/>
                </a:spcBef>
              </a:pPr>
              <a:r>
                <a:rPr lang="en-US" sz="2400" dirty="0">
                  <a:latin typeface="Itim" panose="00000500000000000000" pitchFamily="2" charset="-34"/>
                  <a:cs typeface="Itim" panose="00000500000000000000" pitchFamily="2" charset="-34"/>
                </a:rPr>
                <a:t>80,920 - (5,120 x 5)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911F829-869C-4232-8D36-87E3D6726B2A}"/>
              </a:ext>
            </a:extLst>
          </p:cNvPr>
          <p:cNvSpPr/>
          <p:nvPr/>
        </p:nvSpPr>
        <p:spPr>
          <a:xfrm>
            <a:off x="4782732" y="1561502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1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5AC6A4-F30D-4D8A-85F0-3CB8FEEFEB3B}"/>
              </a:ext>
            </a:extLst>
          </p:cNvPr>
          <p:cNvSpPr/>
          <p:nvPr/>
        </p:nvSpPr>
        <p:spPr>
          <a:xfrm>
            <a:off x="4782732" y="2142245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2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C0C2FB3-60DA-48DC-975B-2E8EE3BA8E3F}"/>
              </a:ext>
            </a:extLst>
          </p:cNvPr>
          <p:cNvSpPr/>
          <p:nvPr/>
        </p:nvSpPr>
        <p:spPr>
          <a:xfrm>
            <a:off x="4782732" y="2733474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3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04F80C4-033B-4D75-B3FA-D350F5C4FC07}"/>
              </a:ext>
            </a:extLst>
          </p:cNvPr>
          <p:cNvSpPr/>
          <p:nvPr/>
        </p:nvSpPr>
        <p:spPr>
          <a:xfrm>
            <a:off x="4782731" y="3301320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4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200DAB5-9DC0-4D65-83B8-A3E19D9C1C65}"/>
              </a:ext>
            </a:extLst>
          </p:cNvPr>
          <p:cNvSpPr/>
          <p:nvPr/>
        </p:nvSpPr>
        <p:spPr>
          <a:xfrm>
            <a:off x="4782731" y="3891022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5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AA6E983-F757-471A-A251-8C6C60FB6160}"/>
              </a:ext>
            </a:extLst>
          </p:cNvPr>
          <p:cNvSpPr/>
          <p:nvPr/>
        </p:nvSpPr>
        <p:spPr>
          <a:xfrm>
            <a:off x="4782731" y="4484169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6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596ABCF-AF74-4C8C-B30D-9AA3791B3EFF}"/>
              </a:ext>
            </a:extLst>
          </p:cNvPr>
          <p:cNvSpPr/>
          <p:nvPr/>
        </p:nvSpPr>
        <p:spPr>
          <a:xfrm>
            <a:off x="4782731" y="5082379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7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9222524-8294-4059-B5A1-4C809C71E881}"/>
              </a:ext>
            </a:extLst>
          </p:cNvPr>
          <p:cNvSpPr/>
          <p:nvPr/>
        </p:nvSpPr>
        <p:spPr>
          <a:xfrm>
            <a:off x="4782731" y="5669524"/>
            <a:ext cx="5355696" cy="589702"/>
          </a:xfrm>
          <a:prstGeom prst="rect">
            <a:avLst/>
          </a:prstGeom>
          <a:solidFill>
            <a:schemeClr val="accent6">
              <a:tint val="66000"/>
              <a:satMod val="1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แผ่นโจทย์ที่ 8</a:t>
            </a:r>
            <a:endParaRPr lang="en-US" sz="20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557BB4D-6B67-4E55-9622-9F98BD01E649}"/>
              </a:ext>
            </a:extLst>
          </p:cNvPr>
          <p:cNvSpPr/>
          <p:nvPr/>
        </p:nvSpPr>
        <p:spPr>
          <a:xfrm>
            <a:off x="10366276" y="2835117"/>
            <a:ext cx="1568184" cy="2762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766764-C280-4B51-9CD1-CE1540174C07}"/>
              </a:ext>
            </a:extLst>
          </p:cNvPr>
          <p:cNvSpPr txBox="1"/>
          <p:nvPr/>
        </p:nvSpPr>
        <p:spPr>
          <a:xfrm>
            <a:off x="10370768" y="3291643"/>
            <a:ext cx="1575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มด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ผีเสื้อ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หอยทาก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ผึ้ง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2745B9C7-6FAF-4204-894D-3C2C580262CA}"/>
              </a:ext>
            </a:extLst>
          </p:cNvPr>
          <p:cNvSpPr/>
          <p:nvPr/>
        </p:nvSpPr>
        <p:spPr>
          <a:xfrm>
            <a:off x="10351662" y="2720474"/>
            <a:ext cx="1643364" cy="3162800"/>
          </a:xfrm>
          <a:prstGeom prst="roundRect">
            <a:avLst>
              <a:gd name="adj" fmla="val 1137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เฉลย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4" name="รูปภาพ">
            <a:extLst>
              <a:ext uri="{FF2B5EF4-FFF2-40B4-BE49-F238E27FC236}">
                <a16:creationId xmlns:a16="http://schemas.microsoft.com/office/drawing/2014/main" id="{C8C15490-F2B9-4525-9450-4353FF975C5E}"/>
              </a:ext>
            </a:extLst>
          </p:cNvPr>
          <p:cNvGrpSpPr/>
          <p:nvPr/>
        </p:nvGrpSpPr>
        <p:grpSpPr>
          <a:xfrm>
            <a:off x="895239" y="1578431"/>
            <a:ext cx="3269901" cy="4610143"/>
            <a:chOff x="895239" y="1578431"/>
            <a:chExt cx="3269901" cy="4610143"/>
          </a:xfrm>
        </p:grpSpPr>
        <p:pic>
          <p:nvPicPr>
            <p:cNvPr id="5" name="Picture 4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A7BA1E3C-7014-4940-B05F-232C8F56A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392" y="4793560"/>
              <a:ext cx="1419748" cy="1395014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10FDC0FF-005F-46AA-8ADB-F5772243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396" y="3776729"/>
              <a:ext cx="1739040" cy="1546818"/>
            </a:xfrm>
            <a:prstGeom prst="rect">
              <a:avLst/>
            </a:prstGeom>
          </p:spPr>
        </p:pic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C7DA5DBA-41B5-4B50-972E-442478447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515" y="2151205"/>
              <a:ext cx="1846120" cy="1662764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F5C4AF8B-BBF9-454D-B9E6-4D4190D38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239" y="1578431"/>
              <a:ext cx="1040378" cy="1843995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A6DF92-1D06-425B-B4E8-99C9A9D64C07}"/>
              </a:ext>
            </a:extLst>
          </p:cNvPr>
          <p:cNvGrpSpPr/>
          <p:nvPr/>
        </p:nvGrpSpPr>
        <p:grpSpPr>
          <a:xfrm>
            <a:off x="551464" y="1461565"/>
            <a:ext cx="3827170" cy="612000"/>
            <a:chOff x="589639" y="1751554"/>
            <a:chExt cx="3467593" cy="55450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804B53-3710-4640-AA2D-A23C70F6B32E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647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884500-7670-41A5-A551-F4ED069D5DC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CCF0FE-2EFE-4C03-91E1-24299C9CC7DE}"/>
              </a:ext>
            </a:extLst>
          </p:cNvPr>
          <p:cNvGrpSpPr/>
          <p:nvPr/>
        </p:nvGrpSpPr>
        <p:grpSpPr>
          <a:xfrm>
            <a:off x="551464" y="2071591"/>
            <a:ext cx="3827170" cy="612000"/>
            <a:chOff x="589639" y="1751554"/>
            <a:chExt cx="3467593" cy="55450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13A0F75-E330-4EC8-9BF4-6FA5BA31D5C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67,713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A141DBA-5071-45E9-8B14-BFAC832F3EBB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99C735F-4244-4552-85D3-6FB0866E235A}"/>
              </a:ext>
            </a:extLst>
          </p:cNvPr>
          <p:cNvGrpSpPr/>
          <p:nvPr/>
        </p:nvGrpSpPr>
        <p:grpSpPr>
          <a:xfrm>
            <a:off x="551464" y="2681617"/>
            <a:ext cx="3827170" cy="612000"/>
            <a:chOff x="589639" y="1751554"/>
            <a:chExt cx="3467593" cy="554502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37EB3C9-42B2-4FA2-846B-873425C98CF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90,122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B8383F-61F7-4A55-A573-84EFA545D797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3948D44-84CA-4A32-8A6A-58EBBF4C8787}"/>
              </a:ext>
            </a:extLst>
          </p:cNvPr>
          <p:cNvGrpSpPr/>
          <p:nvPr/>
        </p:nvGrpSpPr>
        <p:grpSpPr>
          <a:xfrm>
            <a:off x="551464" y="3291643"/>
            <a:ext cx="3827170" cy="612000"/>
            <a:chOff x="589639" y="1751554"/>
            <a:chExt cx="3467593" cy="554502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2C414C7-DC4D-420C-ACF6-12A1A1A3C42C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38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6AD5287-FB9B-4970-8695-B8300F2DF3BA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D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6936FF6-0DB5-4AC1-B514-0612E3072840}"/>
              </a:ext>
            </a:extLst>
          </p:cNvPr>
          <p:cNvGrpSpPr/>
          <p:nvPr/>
        </p:nvGrpSpPr>
        <p:grpSpPr>
          <a:xfrm>
            <a:off x="551464" y="3899695"/>
            <a:ext cx="3827170" cy="612000"/>
            <a:chOff x="589639" y="1751554"/>
            <a:chExt cx="3467593" cy="55450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E0DF447-1E2A-4D2C-A1D6-F244F08F106A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1200"/>
                </a:spcAft>
              </a:pPr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1,242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2F77F23-554D-4611-B54A-321E13B57D61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E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F514635-8842-4E96-B6ED-DAC3DAFBD16E}"/>
              </a:ext>
            </a:extLst>
          </p:cNvPr>
          <p:cNvGrpSpPr/>
          <p:nvPr/>
        </p:nvGrpSpPr>
        <p:grpSpPr>
          <a:xfrm>
            <a:off x="551464" y="4509721"/>
            <a:ext cx="3827170" cy="612000"/>
            <a:chOff x="589639" y="1751554"/>
            <a:chExt cx="3467593" cy="554502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FB950F4-6E21-47FC-95E1-E1815ABA036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55,320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2F45FD-2921-46C2-A7B5-07CE90772E30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F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2A6C7CE-C5E1-43F1-AEAD-5176F6B992B1}"/>
              </a:ext>
            </a:extLst>
          </p:cNvPr>
          <p:cNvGrpSpPr/>
          <p:nvPr/>
        </p:nvGrpSpPr>
        <p:grpSpPr>
          <a:xfrm>
            <a:off x="551464" y="5119747"/>
            <a:ext cx="3827170" cy="612000"/>
            <a:chOff x="589639" y="1751554"/>
            <a:chExt cx="3467593" cy="554502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6FCD442-82D6-48AB-9628-247A379B0E3D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23,571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04F5EE4-CB27-49A0-9DCA-73EA965054C9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G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BDD89DC-E18F-4EC5-8A4C-07270D99E619}"/>
              </a:ext>
            </a:extLst>
          </p:cNvPr>
          <p:cNvGrpSpPr/>
          <p:nvPr/>
        </p:nvGrpSpPr>
        <p:grpSpPr>
          <a:xfrm>
            <a:off x="551464" y="5729773"/>
            <a:ext cx="3827170" cy="612000"/>
            <a:chOff x="589639" y="1751554"/>
            <a:chExt cx="3467593" cy="554502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6EA2F1C-7716-4B05-B151-6EC234BA6D21}"/>
                </a:ext>
              </a:extLst>
            </p:cNvPr>
            <p:cNvSpPr/>
            <p:nvPr/>
          </p:nvSpPr>
          <p:spPr>
            <a:xfrm>
              <a:off x="589639" y="1751554"/>
              <a:ext cx="3467593" cy="55450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2400" b="0" i="0" u="none" strike="noStrike" dirty="0">
                  <a:solidFill>
                    <a:schemeClr val="tx1"/>
                  </a:solidFill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2,269 </a:t>
              </a:r>
              <a:endParaRPr lang="en-US" sz="24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DF10CED-7DB3-4F29-94A7-A79185156D46}"/>
                </a:ext>
              </a:extLst>
            </p:cNvPr>
            <p:cNvSpPr/>
            <p:nvPr/>
          </p:nvSpPr>
          <p:spPr>
            <a:xfrm>
              <a:off x="668444" y="1890633"/>
              <a:ext cx="293559" cy="29355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H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1FF3B1C-1594-4998-9211-E298C36AD64D}"/>
              </a:ext>
            </a:extLst>
          </p:cNvPr>
          <p:cNvGrpSpPr/>
          <p:nvPr/>
        </p:nvGrpSpPr>
        <p:grpSpPr>
          <a:xfrm>
            <a:off x="2172231" y="222417"/>
            <a:ext cx="7847536" cy="813921"/>
            <a:chOff x="2382085" y="222417"/>
            <a:chExt cx="7847536" cy="81392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9088213-1C80-4A0F-A24D-32619D468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5"/>
            <a:stretch/>
          </p:blipFill>
          <p:spPr>
            <a:xfrm>
              <a:off x="3369945" y="222417"/>
              <a:ext cx="6859676" cy="81392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C4BF2C-B0F2-4B80-9B23-7BDE0472A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51" b="95506" l="0" r="10572">
                          <a14:foregroundMark x1="7031" y1="54494" x2="4299" y2="60112"/>
                          <a14:foregroundMark x1="5159" y1="55056" x2="2782" y2="94944"/>
                          <a14:foregroundMark x1="2731" y1="75843" x2="9965" y2="98876"/>
                          <a14:foregroundMark x1="9965" y1="98876" x2="6474" y2="47191"/>
                          <a14:foregroundMark x1="6474" y1="47191" x2="51" y2="44944"/>
                          <a14:foregroundMark x1="51" y1="44944" x2="5564" y2="71348"/>
                          <a14:foregroundMark x1="5564" y1="71348" x2="6525" y2="39326"/>
                          <a14:foregroundMark x1="7739" y1="56180" x2="10319" y2="93820"/>
                          <a14:foregroundMark x1="10319" y1="64045" x2="10572" y2="96067"/>
                          <a14:foregroundMark x1="5564" y1="60674" x2="759" y2="58989"/>
                          <a14:foregroundMark x1="1315" y1="51685" x2="354" y2="48315"/>
                          <a14:foregroundMark x1="1366" y1="67978" x2="0" y2="53933"/>
                          <a14:foregroundMark x1="9965" y1="86517" x2="101" y2="34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051"/>
            <a:stretch/>
          </p:blipFill>
          <p:spPr>
            <a:xfrm>
              <a:off x="2382085" y="244338"/>
              <a:ext cx="963113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285765"/>
      </p:ext>
    </p:extLst>
  </p:cSld>
  <p:clrMapOvr>
    <a:masterClrMapping/>
  </p:clrMapOvr>
  <p:transition spd="slow" advClick="0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832043"/>
            <a:ext cx="710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852" y="2864346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13" y="4485340"/>
            <a:ext cx="2701590" cy="2251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268639" y="2655217"/>
            <a:ext cx="7465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การหาผลลัพธ์การบวก ลบ คูณ หารระคน ให้หาผลลัพธ์ในวงเล็บก่อนแล้วจึงหาผลลัพธ์สุดท้าย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58817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20472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การพัฒนาความรู้สึกเชิงจำนวน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เกี่ยวกับการบวก ลบ คูณ หารระคน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513276" y="4211445"/>
            <a:ext cx="7165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บอกได้ว่าผลลัพธ์ใดมากกว่า น้อยกว่า </a:t>
            </a:r>
          </a:p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หรือเท่ากัน โดยไม่ต้องคำนวณ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664378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99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(75,535 + 4,920) - 12,300 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8642244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774939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(75,535 + 4,920) - 12,300 = 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5566204" y="1774939"/>
            <a:ext cx="11576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80,455 </a:t>
            </a:r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5566204" y="2289271"/>
            <a:ext cx="238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68,155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5314016" y="2289271"/>
            <a:ext cx="477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121435"/>
            <a:ext cx="5447080" cy="3042085"/>
            <a:chOff x="449910" y="2901515"/>
            <a:chExt cx="5447080" cy="304208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5220000" cy="3007360"/>
            </a:xfrm>
            <a:custGeom>
              <a:avLst/>
              <a:gdLst>
                <a:gd name="connsiteX0" fmla="*/ 0 w 5220000"/>
                <a:gd name="connsiteY0" fmla="*/ 278151 h 3007360"/>
                <a:gd name="connsiteX1" fmla="*/ 278151 w 5220000"/>
                <a:gd name="connsiteY1" fmla="*/ 0 h 3007360"/>
                <a:gd name="connsiteX2" fmla="*/ 804483 w 5220000"/>
                <a:gd name="connsiteY2" fmla="*/ 0 h 3007360"/>
                <a:gd name="connsiteX3" fmla="*/ 1517362 w 5220000"/>
                <a:gd name="connsiteY3" fmla="*/ 0 h 3007360"/>
                <a:gd name="connsiteX4" fmla="*/ 2136968 w 5220000"/>
                <a:gd name="connsiteY4" fmla="*/ 0 h 3007360"/>
                <a:gd name="connsiteX5" fmla="*/ 2896484 w 5220000"/>
                <a:gd name="connsiteY5" fmla="*/ 0 h 3007360"/>
                <a:gd name="connsiteX6" fmla="*/ 3562727 w 5220000"/>
                <a:gd name="connsiteY6" fmla="*/ 0 h 3007360"/>
                <a:gd name="connsiteX7" fmla="*/ 4322243 w 5220000"/>
                <a:gd name="connsiteY7" fmla="*/ 0 h 3007360"/>
                <a:gd name="connsiteX8" fmla="*/ 4941849 w 5220000"/>
                <a:gd name="connsiteY8" fmla="*/ 0 h 3007360"/>
                <a:gd name="connsiteX9" fmla="*/ 5220000 w 5220000"/>
                <a:gd name="connsiteY9" fmla="*/ 278151 h 3007360"/>
                <a:gd name="connsiteX10" fmla="*/ 5220000 w 5220000"/>
                <a:gd name="connsiteY10" fmla="*/ 915426 h 3007360"/>
                <a:gd name="connsiteX11" fmla="*/ 5220000 w 5220000"/>
                <a:gd name="connsiteY11" fmla="*/ 1454659 h 3007360"/>
                <a:gd name="connsiteX12" fmla="*/ 5220000 w 5220000"/>
                <a:gd name="connsiteY12" fmla="*/ 2067423 h 3007360"/>
                <a:gd name="connsiteX13" fmla="*/ 5220000 w 5220000"/>
                <a:gd name="connsiteY13" fmla="*/ 2729209 h 3007360"/>
                <a:gd name="connsiteX14" fmla="*/ 4941849 w 5220000"/>
                <a:gd name="connsiteY14" fmla="*/ 3007360 h 3007360"/>
                <a:gd name="connsiteX15" fmla="*/ 4322243 w 5220000"/>
                <a:gd name="connsiteY15" fmla="*/ 3007360 h 3007360"/>
                <a:gd name="connsiteX16" fmla="*/ 3656001 w 5220000"/>
                <a:gd name="connsiteY16" fmla="*/ 3007360 h 3007360"/>
                <a:gd name="connsiteX17" fmla="*/ 3083032 w 5220000"/>
                <a:gd name="connsiteY17" fmla="*/ 3007360 h 3007360"/>
                <a:gd name="connsiteX18" fmla="*/ 2510064 w 5220000"/>
                <a:gd name="connsiteY18" fmla="*/ 3007360 h 3007360"/>
                <a:gd name="connsiteX19" fmla="*/ 1890458 w 5220000"/>
                <a:gd name="connsiteY19" fmla="*/ 3007360 h 3007360"/>
                <a:gd name="connsiteX20" fmla="*/ 1224215 w 5220000"/>
                <a:gd name="connsiteY20" fmla="*/ 3007360 h 3007360"/>
                <a:gd name="connsiteX21" fmla="*/ 278151 w 5220000"/>
                <a:gd name="connsiteY21" fmla="*/ 3007360 h 3007360"/>
                <a:gd name="connsiteX22" fmla="*/ 0 w 5220000"/>
                <a:gd name="connsiteY22" fmla="*/ 2729209 h 3007360"/>
                <a:gd name="connsiteX23" fmla="*/ 0 w 5220000"/>
                <a:gd name="connsiteY23" fmla="*/ 2116445 h 3007360"/>
                <a:gd name="connsiteX24" fmla="*/ 0 w 5220000"/>
                <a:gd name="connsiteY24" fmla="*/ 1577212 h 3007360"/>
                <a:gd name="connsiteX25" fmla="*/ 0 w 5220000"/>
                <a:gd name="connsiteY25" fmla="*/ 1037979 h 3007360"/>
                <a:gd name="connsiteX26" fmla="*/ 0 w 5220000"/>
                <a:gd name="connsiteY26" fmla="*/ 278151 h 30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007360" fill="none" extrusionOk="0">
                  <a:moveTo>
                    <a:pt x="0" y="278151"/>
                  </a:moveTo>
                  <a:cubicBezTo>
                    <a:pt x="-11629" y="97652"/>
                    <a:pt x="130751" y="15305"/>
                    <a:pt x="278151" y="0"/>
                  </a:cubicBezTo>
                  <a:cubicBezTo>
                    <a:pt x="515432" y="5259"/>
                    <a:pt x="685208" y="-11166"/>
                    <a:pt x="804483" y="0"/>
                  </a:cubicBezTo>
                  <a:cubicBezTo>
                    <a:pt x="923758" y="11166"/>
                    <a:pt x="1300684" y="-25305"/>
                    <a:pt x="1517362" y="0"/>
                  </a:cubicBezTo>
                  <a:cubicBezTo>
                    <a:pt x="1734040" y="25305"/>
                    <a:pt x="1995348" y="30973"/>
                    <a:pt x="2136968" y="0"/>
                  </a:cubicBezTo>
                  <a:cubicBezTo>
                    <a:pt x="2278588" y="-30973"/>
                    <a:pt x="2617695" y="-1808"/>
                    <a:pt x="2896484" y="0"/>
                  </a:cubicBezTo>
                  <a:cubicBezTo>
                    <a:pt x="3175273" y="1808"/>
                    <a:pt x="3365278" y="8"/>
                    <a:pt x="3562727" y="0"/>
                  </a:cubicBezTo>
                  <a:cubicBezTo>
                    <a:pt x="3760176" y="-8"/>
                    <a:pt x="4146335" y="-23438"/>
                    <a:pt x="4322243" y="0"/>
                  </a:cubicBezTo>
                  <a:cubicBezTo>
                    <a:pt x="4498151" y="23438"/>
                    <a:pt x="4660703" y="11540"/>
                    <a:pt x="4941849" y="0"/>
                  </a:cubicBezTo>
                  <a:cubicBezTo>
                    <a:pt x="5077952" y="22770"/>
                    <a:pt x="5240747" y="104151"/>
                    <a:pt x="5220000" y="278151"/>
                  </a:cubicBezTo>
                  <a:cubicBezTo>
                    <a:pt x="5219195" y="476022"/>
                    <a:pt x="5232359" y="711549"/>
                    <a:pt x="5220000" y="915426"/>
                  </a:cubicBezTo>
                  <a:cubicBezTo>
                    <a:pt x="5207641" y="1119304"/>
                    <a:pt x="5208757" y="1197955"/>
                    <a:pt x="5220000" y="1454659"/>
                  </a:cubicBezTo>
                  <a:cubicBezTo>
                    <a:pt x="5231243" y="1711363"/>
                    <a:pt x="5236025" y="1887697"/>
                    <a:pt x="5220000" y="2067423"/>
                  </a:cubicBezTo>
                  <a:cubicBezTo>
                    <a:pt x="5203975" y="2247149"/>
                    <a:pt x="5192899" y="2491732"/>
                    <a:pt x="5220000" y="2729209"/>
                  </a:cubicBezTo>
                  <a:cubicBezTo>
                    <a:pt x="5246645" y="2856237"/>
                    <a:pt x="5104687" y="2999778"/>
                    <a:pt x="4941849" y="3007360"/>
                  </a:cubicBezTo>
                  <a:cubicBezTo>
                    <a:pt x="4722236" y="3010139"/>
                    <a:pt x="4532681" y="2995927"/>
                    <a:pt x="4322243" y="3007360"/>
                  </a:cubicBezTo>
                  <a:cubicBezTo>
                    <a:pt x="4111805" y="3018793"/>
                    <a:pt x="3792202" y="3037475"/>
                    <a:pt x="3656001" y="3007360"/>
                  </a:cubicBezTo>
                  <a:cubicBezTo>
                    <a:pt x="3519800" y="2977245"/>
                    <a:pt x="3337115" y="3024930"/>
                    <a:pt x="3083032" y="3007360"/>
                  </a:cubicBezTo>
                  <a:cubicBezTo>
                    <a:pt x="2828949" y="2989790"/>
                    <a:pt x="2627379" y="3007765"/>
                    <a:pt x="2510064" y="3007360"/>
                  </a:cubicBezTo>
                  <a:cubicBezTo>
                    <a:pt x="2392749" y="3006955"/>
                    <a:pt x="2020243" y="2999503"/>
                    <a:pt x="1890458" y="3007360"/>
                  </a:cubicBezTo>
                  <a:cubicBezTo>
                    <a:pt x="1760673" y="3015217"/>
                    <a:pt x="1361925" y="3010470"/>
                    <a:pt x="1224215" y="3007360"/>
                  </a:cubicBezTo>
                  <a:cubicBezTo>
                    <a:pt x="1086505" y="3004250"/>
                    <a:pt x="550076" y="2996836"/>
                    <a:pt x="278151" y="3007360"/>
                  </a:cubicBezTo>
                  <a:cubicBezTo>
                    <a:pt x="143845" y="3012324"/>
                    <a:pt x="2469" y="2887412"/>
                    <a:pt x="0" y="2729209"/>
                  </a:cubicBezTo>
                  <a:cubicBezTo>
                    <a:pt x="22068" y="2438655"/>
                    <a:pt x="10606" y="2352865"/>
                    <a:pt x="0" y="2116445"/>
                  </a:cubicBezTo>
                  <a:cubicBezTo>
                    <a:pt x="-10606" y="1880025"/>
                    <a:pt x="7384" y="1740279"/>
                    <a:pt x="0" y="1577212"/>
                  </a:cubicBezTo>
                  <a:cubicBezTo>
                    <a:pt x="-7384" y="1414145"/>
                    <a:pt x="4975" y="1284159"/>
                    <a:pt x="0" y="1037979"/>
                  </a:cubicBezTo>
                  <a:cubicBezTo>
                    <a:pt x="-4975" y="791799"/>
                    <a:pt x="-11952" y="553241"/>
                    <a:pt x="0" y="278151"/>
                  </a:cubicBezTo>
                  <a:close/>
                </a:path>
                <a:path w="5220000" h="3007360" stroke="0" extrusionOk="0">
                  <a:moveTo>
                    <a:pt x="0" y="278151"/>
                  </a:moveTo>
                  <a:cubicBezTo>
                    <a:pt x="-25362" y="105696"/>
                    <a:pt x="121394" y="-2097"/>
                    <a:pt x="278151" y="0"/>
                  </a:cubicBezTo>
                  <a:cubicBezTo>
                    <a:pt x="418638" y="589"/>
                    <a:pt x="766349" y="-3567"/>
                    <a:pt x="897757" y="0"/>
                  </a:cubicBezTo>
                  <a:cubicBezTo>
                    <a:pt x="1029165" y="3567"/>
                    <a:pt x="1364707" y="3521"/>
                    <a:pt x="1517362" y="0"/>
                  </a:cubicBezTo>
                  <a:cubicBezTo>
                    <a:pt x="1670017" y="-3521"/>
                    <a:pt x="1895325" y="-16358"/>
                    <a:pt x="2183605" y="0"/>
                  </a:cubicBezTo>
                  <a:cubicBezTo>
                    <a:pt x="2471885" y="16358"/>
                    <a:pt x="2576426" y="21090"/>
                    <a:pt x="2803210" y="0"/>
                  </a:cubicBezTo>
                  <a:cubicBezTo>
                    <a:pt x="3029994" y="-21090"/>
                    <a:pt x="3234394" y="11814"/>
                    <a:pt x="3562727" y="0"/>
                  </a:cubicBezTo>
                  <a:cubicBezTo>
                    <a:pt x="3891060" y="-11814"/>
                    <a:pt x="4014020" y="1388"/>
                    <a:pt x="4275606" y="0"/>
                  </a:cubicBezTo>
                  <a:cubicBezTo>
                    <a:pt x="4537192" y="-1388"/>
                    <a:pt x="4702472" y="-13014"/>
                    <a:pt x="4941849" y="0"/>
                  </a:cubicBezTo>
                  <a:cubicBezTo>
                    <a:pt x="5122201" y="13240"/>
                    <a:pt x="5196376" y="109911"/>
                    <a:pt x="5220000" y="278151"/>
                  </a:cubicBezTo>
                  <a:cubicBezTo>
                    <a:pt x="5211899" y="538098"/>
                    <a:pt x="5200107" y="669564"/>
                    <a:pt x="5220000" y="841894"/>
                  </a:cubicBezTo>
                  <a:cubicBezTo>
                    <a:pt x="5239893" y="1014224"/>
                    <a:pt x="5198414" y="1352159"/>
                    <a:pt x="5220000" y="1503680"/>
                  </a:cubicBezTo>
                  <a:cubicBezTo>
                    <a:pt x="5241586" y="1655201"/>
                    <a:pt x="5200778" y="1834980"/>
                    <a:pt x="5220000" y="2116445"/>
                  </a:cubicBezTo>
                  <a:cubicBezTo>
                    <a:pt x="5239222" y="2397911"/>
                    <a:pt x="5211738" y="2497112"/>
                    <a:pt x="5220000" y="2729209"/>
                  </a:cubicBezTo>
                  <a:cubicBezTo>
                    <a:pt x="5221676" y="2886312"/>
                    <a:pt x="5095385" y="2978918"/>
                    <a:pt x="4941849" y="3007360"/>
                  </a:cubicBezTo>
                  <a:cubicBezTo>
                    <a:pt x="4779290" y="2995990"/>
                    <a:pt x="4542105" y="2999239"/>
                    <a:pt x="4228969" y="3007360"/>
                  </a:cubicBezTo>
                  <a:cubicBezTo>
                    <a:pt x="3915833" y="3015481"/>
                    <a:pt x="3786470" y="3017628"/>
                    <a:pt x="3656001" y="3007360"/>
                  </a:cubicBezTo>
                  <a:cubicBezTo>
                    <a:pt x="3525532" y="2997092"/>
                    <a:pt x="3157719" y="2999565"/>
                    <a:pt x="2989758" y="3007360"/>
                  </a:cubicBezTo>
                  <a:cubicBezTo>
                    <a:pt x="2821797" y="3015155"/>
                    <a:pt x="2521316" y="3040441"/>
                    <a:pt x="2323516" y="3007360"/>
                  </a:cubicBezTo>
                  <a:cubicBezTo>
                    <a:pt x="2125716" y="2974279"/>
                    <a:pt x="1905725" y="3032660"/>
                    <a:pt x="1797184" y="3007360"/>
                  </a:cubicBezTo>
                  <a:cubicBezTo>
                    <a:pt x="1688643" y="2982060"/>
                    <a:pt x="1532936" y="3025636"/>
                    <a:pt x="1270852" y="3007360"/>
                  </a:cubicBezTo>
                  <a:cubicBezTo>
                    <a:pt x="1008768" y="2989084"/>
                    <a:pt x="580223" y="3006773"/>
                    <a:pt x="278151" y="3007360"/>
                  </a:cubicBezTo>
                  <a:cubicBezTo>
                    <a:pt x="114202" y="2993337"/>
                    <a:pt x="36400" y="2875827"/>
                    <a:pt x="0" y="2729209"/>
                  </a:cubicBezTo>
                  <a:cubicBezTo>
                    <a:pt x="28857" y="2442507"/>
                    <a:pt x="-3483" y="2360249"/>
                    <a:pt x="0" y="2067423"/>
                  </a:cubicBezTo>
                  <a:cubicBezTo>
                    <a:pt x="3483" y="1774597"/>
                    <a:pt x="5311" y="1599329"/>
                    <a:pt x="0" y="1454659"/>
                  </a:cubicBezTo>
                  <a:cubicBezTo>
                    <a:pt x="-5311" y="1309989"/>
                    <a:pt x="-20751" y="1121735"/>
                    <a:pt x="0" y="890916"/>
                  </a:cubicBezTo>
                  <a:cubicBezTo>
                    <a:pt x="20751" y="660097"/>
                    <a:pt x="4784" y="568146"/>
                    <a:pt x="0" y="2781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6087244" y="3121435"/>
            <a:ext cx="5447358" cy="3042085"/>
            <a:chOff x="6052519" y="2901515"/>
            <a:chExt cx="5447358" cy="304208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2936240"/>
              <a:ext cx="5220000" cy="3007360"/>
            </a:xfrm>
            <a:custGeom>
              <a:avLst/>
              <a:gdLst>
                <a:gd name="connsiteX0" fmla="*/ 0 w 5220000"/>
                <a:gd name="connsiteY0" fmla="*/ 278151 h 3007360"/>
                <a:gd name="connsiteX1" fmla="*/ 278151 w 5220000"/>
                <a:gd name="connsiteY1" fmla="*/ 0 h 3007360"/>
                <a:gd name="connsiteX2" fmla="*/ 897757 w 5220000"/>
                <a:gd name="connsiteY2" fmla="*/ 0 h 3007360"/>
                <a:gd name="connsiteX3" fmla="*/ 1563999 w 5220000"/>
                <a:gd name="connsiteY3" fmla="*/ 0 h 3007360"/>
                <a:gd name="connsiteX4" fmla="*/ 2276879 w 5220000"/>
                <a:gd name="connsiteY4" fmla="*/ 0 h 3007360"/>
                <a:gd name="connsiteX5" fmla="*/ 2803210 w 5220000"/>
                <a:gd name="connsiteY5" fmla="*/ 0 h 3007360"/>
                <a:gd name="connsiteX6" fmla="*/ 3516090 w 5220000"/>
                <a:gd name="connsiteY6" fmla="*/ 0 h 3007360"/>
                <a:gd name="connsiteX7" fmla="*/ 4042422 w 5220000"/>
                <a:gd name="connsiteY7" fmla="*/ 0 h 3007360"/>
                <a:gd name="connsiteX8" fmla="*/ 4941849 w 5220000"/>
                <a:gd name="connsiteY8" fmla="*/ 0 h 3007360"/>
                <a:gd name="connsiteX9" fmla="*/ 5220000 w 5220000"/>
                <a:gd name="connsiteY9" fmla="*/ 278151 h 3007360"/>
                <a:gd name="connsiteX10" fmla="*/ 5220000 w 5220000"/>
                <a:gd name="connsiteY10" fmla="*/ 817384 h 3007360"/>
                <a:gd name="connsiteX11" fmla="*/ 5220000 w 5220000"/>
                <a:gd name="connsiteY11" fmla="*/ 1479169 h 3007360"/>
                <a:gd name="connsiteX12" fmla="*/ 5220000 w 5220000"/>
                <a:gd name="connsiteY12" fmla="*/ 2091934 h 3007360"/>
                <a:gd name="connsiteX13" fmla="*/ 5220000 w 5220000"/>
                <a:gd name="connsiteY13" fmla="*/ 2729209 h 3007360"/>
                <a:gd name="connsiteX14" fmla="*/ 4941849 w 5220000"/>
                <a:gd name="connsiteY14" fmla="*/ 3007360 h 3007360"/>
                <a:gd name="connsiteX15" fmla="*/ 4368880 w 5220000"/>
                <a:gd name="connsiteY15" fmla="*/ 3007360 h 3007360"/>
                <a:gd name="connsiteX16" fmla="*/ 3749275 w 5220000"/>
                <a:gd name="connsiteY16" fmla="*/ 3007360 h 3007360"/>
                <a:gd name="connsiteX17" fmla="*/ 3176306 w 5220000"/>
                <a:gd name="connsiteY17" fmla="*/ 3007360 h 3007360"/>
                <a:gd name="connsiteX18" fmla="*/ 2510064 w 5220000"/>
                <a:gd name="connsiteY18" fmla="*/ 3007360 h 3007360"/>
                <a:gd name="connsiteX19" fmla="*/ 1797184 w 5220000"/>
                <a:gd name="connsiteY19" fmla="*/ 3007360 h 3007360"/>
                <a:gd name="connsiteX20" fmla="*/ 1177578 w 5220000"/>
                <a:gd name="connsiteY20" fmla="*/ 3007360 h 3007360"/>
                <a:gd name="connsiteX21" fmla="*/ 278151 w 5220000"/>
                <a:gd name="connsiteY21" fmla="*/ 3007360 h 3007360"/>
                <a:gd name="connsiteX22" fmla="*/ 0 w 5220000"/>
                <a:gd name="connsiteY22" fmla="*/ 2729209 h 3007360"/>
                <a:gd name="connsiteX23" fmla="*/ 0 w 5220000"/>
                <a:gd name="connsiteY23" fmla="*/ 2165466 h 3007360"/>
                <a:gd name="connsiteX24" fmla="*/ 0 w 5220000"/>
                <a:gd name="connsiteY24" fmla="*/ 1577212 h 3007360"/>
                <a:gd name="connsiteX25" fmla="*/ 0 w 5220000"/>
                <a:gd name="connsiteY25" fmla="*/ 915426 h 3007360"/>
                <a:gd name="connsiteX26" fmla="*/ 0 w 5220000"/>
                <a:gd name="connsiteY26" fmla="*/ 278151 h 30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007360" fill="none" extrusionOk="0">
                  <a:moveTo>
                    <a:pt x="0" y="278151"/>
                  </a:moveTo>
                  <a:cubicBezTo>
                    <a:pt x="-12224" y="137522"/>
                    <a:pt x="144281" y="1847"/>
                    <a:pt x="278151" y="0"/>
                  </a:cubicBezTo>
                  <a:cubicBezTo>
                    <a:pt x="517206" y="-12780"/>
                    <a:pt x="764843" y="11495"/>
                    <a:pt x="897757" y="0"/>
                  </a:cubicBezTo>
                  <a:cubicBezTo>
                    <a:pt x="1030671" y="-11495"/>
                    <a:pt x="1290505" y="-16919"/>
                    <a:pt x="1563999" y="0"/>
                  </a:cubicBezTo>
                  <a:cubicBezTo>
                    <a:pt x="1837493" y="16919"/>
                    <a:pt x="2070311" y="3463"/>
                    <a:pt x="2276879" y="0"/>
                  </a:cubicBezTo>
                  <a:cubicBezTo>
                    <a:pt x="2483447" y="-3463"/>
                    <a:pt x="2564849" y="19320"/>
                    <a:pt x="2803210" y="0"/>
                  </a:cubicBezTo>
                  <a:cubicBezTo>
                    <a:pt x="3041571" y="-19320"/>
                    <a:pt x="3295505" y="-28327"/>
                    <a:pt x="3516090" y="0"/>
                  </a:cubicBezTo>
                  <a:cubicBezTo>
                    <a:pt x="3736675" y="28327"/>
                    <a:pt x="3906447" y="10634"/>
                    <a:pt x="4042422" y="0"/>
                  </a:cubicBezTo>
                  <a:cubicBezTo>
                    <a:pt x="4178397" y="-10634"/>
                    <a:pt x="4605003" y="-27495"/>
                    <a:pt x="4941849" y="0"/>
                  </a:cubicBezTo>
                  <a:cubicBezTo>
                    <a:pt x="5081564" y="-16443"/>
                    <a:pt x="5225099" y="120992"/>
                    <a:pt x="5220000" y="278151"/>
                  </a:cubicBezTo>
                  <a:cubicBezTo>
                    <a:pt x="5236498" y="489617"/>
                    <a:pt x="5200572" y="617483"/>
                    <a:pt x="5220000" y="817384"/>
                  </a:cubicBezTo>
                  <a:cubicBezTo>
                    <a:pt x="5239428" y="1017285"/>
                    <a:pt x="5210984" y="1334767"/>
                    <a:pt x="5220000" y="1479169"/>
                  </a:cubicBezTo>
                  <a:cubicBezTo>
                    <a:pt x="5229016" y="1623571"/>
                    <a:pt x="5238393" y="1804810"/>
                    <a:pt x="5220000" y="2091934"/>
                  </a:cubicBezTo>
                  <a:cubicBezTo>
                    <a:pt x="5201607" y="2379059"/>
                    <a:pt x="5240673" y="2447858"/>
                    <a:pt x="5220000" y="2729209"/>
                  </a:cubicBezTo>
                  <a:cubicBezTo>
                    <a:pt x="5197710" y="2893444"/>
                    <a:pt x="5084122" y="3025151"/>
                    <a:pt x="4941849" y="3007360"/>
                  </a:cubicBezTo>
                  <a:cubicBezTo>
                    <a:pt x="4759165" y="2991430"/>
                    <a:pt x="4527968" y="2992493"/>
                    <a:pt x="4368880" y="3007360"/>
                  </a:cubicBezTo>
                  <a:cubicBezTo>
                    <a:pt x="4209792" y="3022227"/>
                    <a:pt x="4053508" y="3003371"/>
                    <a:pt x="3749275" y="3007360"/>
                  </a:cubicBezTo>
                  <a:cubicBezTo>
                    <a:pt x="3445043" y="3011349"/>
                    <a:pt x="3433295" y="3001075"/>
                    <a:pt x="3176306" y="3007360"/>
                  </a:cubicBezTo>
                  <a:cubicBezTo>
                    <a:pt x="2919317" y="3013645"/>
                    <a:pt x="2757213" y="3000155"/>
                    <a:pt x="2510064" y="3007360"/>
                  </a:cubicBezTo>
                  <a:cubicBezTo>
                    <a:pt x="2262915" y="3014565"/>
                    <a:pt x="2054244" y="3026639"/>
                    <a:pt x="1797184" y="3007360"/>
                  </a:cubicBezTo>
                  <a:cubicBezTo>
                    <a:pt x="1540124" y="2988081"/>
                    <a:pt x="1462232" y="3001232"/>
                    <a:pt x="1177578" y="3007360"/>
                  </a:cubicBezTo>
                  <a:cubicBezTo>
                    <a:pt x="892924" y="3013488"/>
                    <a:pt x="628586" y="2982639"/>
                    <a:pt x="278151" y="3007360"/>
                  </a:cubicBezTo>
                  <a:cubicBezTo>
                    <a:pt x="115711" y="3038475"/>
                    <a:pt x="-1732" y="2891185"/>
                    <a:pt x="0" y="2729209"/>
                  </a:cubicBezTo>
                  <a:cubicBezTo>
                    <a:pt x="-4218" y="2464115"/>
                    <a:pt x="-2883" y="2414461"/>
                    <a:pt x="0" y="2165466"/>
                  </a:cubicBezTo>
                  <a:cubicBezTo>
                    <a:pt x="2883" y="1916471"/>
                    <a:pt x="9632" y="1779314"/>
                    <a:pt x="0" y="1577212"/>
                  </a:cubicBezTo>
                  <a:cubicBezTo>
                    <a:pt x="-9632" y="1375110"/>
                    <a:pt x="24401" y="1214817"/>
                    <a:pt x="0" y="915426"/>
                  </a:cubicBezTo>
                  <a:cubicBezTo>
                    <a:pt x="-24401" y="616035"/>
                    <a:pt x="-6154" y="492816"/>
                    <a:pt x="0" y="278151"/>
                  </a:cubicBezTo>
                  <a:close/>
                </a:path>
                <a:path w="5220000" h="3007360" stroke="0" extrusionOk="0">
                  <a:moveTo>
                    <a:pt x="0" y="278151"/>
                  </a:moveTo>
                  <a:cubicBezTo>
                    <a:pt x="3710" y="122143"/>
                    <a:pt x="155411" y="-5975"/>
                    <a:pt x="278151" y="0"/>
                  </a:cubicBezTo>
                  <a:cubicBezTo>
                    <a:pt x="474401" y="-20237"/>
                    <a:pt x="661218" y="-4331"/>
                    <a:pt x="991031" y="0"/>
                  </a:cubicBezTo>
                  <a:cubicBezTo>
                    <a:pt x="1320844" y="4331"/>
                    <a:pt x="1444143" y="17636"/>
                    <a:pt x="1750547" y="0"/>
                  </a:cubicBezTo>
                  <a:cubicBezTo>
                    <a:pt x="2056951" y="-17636"/>
                    <a:pt x="2279784" y="4744"/>
                    <a:pt x="2416790" y="0"/>
                  </a:cubicBezTo>
                  <a:cubicBezTo>
                    <a:pt x="2553796" y="-4744"/>
                    <a:pt x="2885972" y="-31839"/>
                    <a:pt x="3176306" y="0"/>
                  </a:cubicBezTo>
                  <a:cubicBezTo>
                    <a:pt x="3466640" y="31839"/>
                    <a:pt x="3503326" y="-3301"/>
                    <a:pt x="3749275" y="0"/>
                  </a:cubicBezTo>
                  <a:cubicBezTo>
                    <a:pt x="3995224" y="3301"/>
                    <a:pt x="4089972" y="28464"/>
                    <a:pt x="4368880" y="0"/>
                  </a:cubicBezTo>
                  <a:cubicBezTo>
                    <a:pt x="4647789" y="-28464"/>
                    <a:pt x="4762841" y="-17921"/>
                    <a:pt x="4941849" y="0"/>
                  </a:cubicBezTo>
                  <a:cubicBezTo>
                    <a:pt x="5074507" y="15217"/>
                    <a:pt x="5203113" y="128447"/>
                    <a:pt x="5220000" y="278151"/>
                  </a:cubicBezTo>
                  <a:cubicBezTo>
                    <a:pt x="5239837" y="602820"/>
                    <a:pt x="5187956" y="680925"/>
                    <a:pt x="5220000" y="939937"/>
                  </a:cubicBezTo>
                  <a:cubicBezTo>
                    <a:pt x="5252044" y="1198949"/>
                    <a:pt x="5219731" y="1244030"/>
                    <a:pt x="5220000" y="1528191"/>
                  </a:cubicBezTo>
                  <a:cubicBezTo>
                    <a:pt x="5220269" y="1812352"/>
                    <a:pt x="5237889" y="1908250"/>
                    <a:pt x="5220000" y="2165466"/>
                  </a:cubicBezTo>
                  <a:cubicBezTo>
                    <a:pt x="5202111" y="2422683"/>
                    <a:pt x="5225204" y="2543683"/>
                    <a:pt x="5220000" y="2729209"/>
                  </a:cubicBezTo>
                  <a:cubicBezTo>
                    <a:pt x="5221616" y="2846477"/>
                    <a:pt x="5099655" y="3020368"/>
                    <a:pt x="4941849" y="3007360"/>
                  </a:cubicBezTo>
                  <a:cubicBezTo>
                    <a:pt x="4666953" y="3016624"/>
                    <a:pt x="4474172" y="3000242"/>
                    <a:pt x="4182332" y="3007360"/>
                  </a:cubicBezTo>
                  <a:cubicBezTo>
                    <a:pt x="3890492" y="3014478"/>
                    <a:pt x="3774943" y="3021197"/>
                    <a:pt x="3422816" y="3007360"/>
                  </a:cubicBezTo>
                  <a:cubicBezTo>
                    <a:pt x="3070689" y="2993523"/>
                    <a:pt x="2985421" y="3005498"/>
                    <a:pt x="2709936" y="3007360"/>
                  </a:cubicBezTo>
                  <a:cubicBezTo>
                    <a:pt x="2434451" y="3009222"/>
                    <a:pt x="2299835" y="2987527"/>
                    <a:pt x="2090331" y="3007360"/>
                  </a:cubicBezTo>
                  <a:cubicBezTo>
                    <a:pt x="1880828" y="3027193"/>
                    <a:pt x="1661015" y="2992698"/>
                    <a:pt x="1424088" y="3007360"/>
                  </a:cubicBezTo>
                  <a:cubicBezTo>
                    <a:pt x="1187161" y="3022022"/>
                    <a:pt x="1159417" y="3011524"/>
                    <a:pt x="897757" y="3007360"/>
                  </a:cubicBezTo>
                  <a:cubicBezTo>
                    <a:pt x="636097" y="3003196"/>
                    <a:pt x="419146" y="3014403"/>
                    <a:pt x="278151" y="3007360"/>
                  </a:cubicBezTo>
                  <a:cubicBezTo>
                    <a:pt x="156525" y="3010112"/>
                    <a:pt x="-16000" y="2879080"/>
                    <a:pt x="0" y="2729209"/>
                  </a:cubicBezTo>
                  <a:cubicBezTo>
                    <a:pt x="-14710" y="2497216"/>
                    <a:pt x="-22095" y="2377177"/>
                    <a:pt x="0" y="2189976"/>
                  </a:cubicBezTo>
                  <a:cubicBezTo>
                    <a:pt x="22095" y="2002775"/>
                    <a:pt x="-7044" y="1759754"/>
                    <a:pt x="0" y="1577212"/>
                  </a:cubicBezTo>
                  <a:cubicBezTo>
                    <a:pt x="7044" y="1394670"/>
                    <a:pt x="-12677" y="1221143"/>
                    <a:pt x="0" y="964447"/>
                  </a:cubicBezTo>
                  <a:cubicBezTo>
                    <a:pt x="12677" y="707752"/>
                    <a:pt x="24093" y="587728"/>
                    <a:pt x="0" y="2781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519" y="2901515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6602448" y="1774939"/>
            <a:ext cx="238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- 12,300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7394395" y="3254635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หาผลลบ 80,455 – 12,300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A5241-62E0-488C-B7CF-6F8F672EFF8E}"/>
              </a:ext>
            </a:extLst>
          </p:cNvPr>
          <p:cNvSpPr txBox="1"/>
          <p:nvPr/>
        </p:nvSpPr>
        <p:spPr>
          <a:xfrm>
            <a:off x="8487454" y="3832029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EB8078-845B-4997-9639-909CBC46FE87}"/>
              </a:ext>
            </a:extLst>
          </p:cNvPr>
          <p:cNvSpPr txBox="1"/>
          <p:nvPr/>
        </p:nvSpPr>
        <p:spPr>
          <a:xfrm>
            <a:off x="8049771" y="3832029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968C43C-0DE2-4DCA-ACFC-560E1BDA56AD}"/>
              </a:ext>
            </a:extLst>
          </p:cNvPr>
          <p:cNvGrpSpPr/>
          <p:nvPr/>
        </p:nvGrpSpPr>
        <p:grpSpPr>
          <a:xfrm>
            <a:off x="7877654" y="4086908"/>
            <a:ext cx="2447637" cy="942385"/>
            <a:chOff x="2035105" y="4330809"/>
            <a:chExt cx="2447637" cy="942385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ED9D19C-136A-4C1D-9AA7-FF4E76CC2C6E}"/>
                </a:ext>
              </a:extLst>
            </p:cNvPr>
            <p:cNvSpPr txBox="1"/>
            <p:nvPr/>
          </p:nvSpPr>
          <p:spPr>
            <a:xfrm>
              <a:off x="203510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8    0    4    5    5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0BEA91-A4D1-45AA-BB0A-C4D475DB007E}"/>
                </a:ext>
              </a:extLst>
            </p:cNvPr>
            <p:cNvGrpSpPr/>
            <p:nvPr/>
          </p:nvGrpSpPr>
          <p:grpSpPr>
            <a:xfrm>
              <a:off x="2045265" y="4826918"/>
              <a:ext cx="2273830" cy="446276"/>
              <a:chOff x="2174018" y="4292668"/>
              <a:chExt cx="2273830" cy="44627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7E70E9-7976-40B8-B524-91297252D247}"/>
                  </a:ext>
                </a:extLst>
              </p:cNvPr>
              <p:cNvSpPr txBox="1"/>
              <p:nvPr/>
            </p:nvSpPr>
            <p:spPr>
              <a:xfrm>
                <a:off x="2174018" y="429266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1    2    3    0    0</a:t>
                </a:r>
              </a:p>
            </p:txBody>
          </p: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EE034088-F1DC-47E1-9E41-8793A5A5C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B0369BF-E989-4550-8E53-1A616E575A0D}"/>
                </a:ext>
              </a:extLst>
            </p:cNvPr>
            <p:cNvSpPr txBox="1"/>
            <p:nvPr/>
          </p:nvSpPr>
          <p:spPr>
            <a:xfrm>
              <a:off x="418847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6B12436-3771-4906-8A46-289021DE6206}"/>
              </a:ext>
            </a:extLst>
          </p:cNvPr>
          <p:cNvCxnSpPr>
            <a:cxnSpLocks/>
          </p:cNvCxnSpPr>
          <p:nvPr/>
        </p:nvCxnSpPr>
        <p:spPr>
          <a:xfrm flipV="1">
            <a:off x="8583361" y="4219887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863B9A-8D32-454D-B89F-0A41442A1FB5}"/>
              </a:ext>
            </a:extLst>
          </p:cNvPr>
          <p:cNvCxnSpPr>
            <a:cxnSpLocks/>
          </p:cNvCxnSpPr>
          <p:nvPr/>
        </p:nvCxnSpPr>
        <p:spPr>
          <a:xfrm flipV="1">
            <a:off x="8177881" y="4219887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759765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91" y="1696021"/>
            <a:ext cx="2703563" cy="11864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2040624" y="2227327"/>
            <a:ext cx="2079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1725526" y="3254635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หาผลบวก 75,535 + 4,920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744862-F264-4AD6-96BC-957489489966}"/>
              </a:ext>
            </a:extLst>
          </p:cNvPr>
          <p:cNvSpPr txBox="1"/>
          <p:nvPr/>
        </p:nvSpPr>
        <p:spPr>
          <a:xfrm>
            <a:off x="2789629" y="3828555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E3DE467-6ABE-4F43-B6DC-36C3DA35F823}"/>
              </a:ext>
            </a:extLst>
          </p:cNvPr>
          <p:cNvSpPr txBox="1"/>
          <p:nvPr/>
        </p:nvSpPr>
        <p:spPr>
          <a:xfrm>
            <a:off x="2380902" y="3828555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DF4202-8936-4F86-8745-FF6E1747053E}"/>
              </a:ext>
            </a:extLst>
          </p:cNvPr>
          <p:cNvGrpSpPr/>
          <p:nvPr/>
        </p:nvGrpSpPr>
        <p:grpSpPr>
          <a:xfrm>
            <a:off x="2208785" y="4083434"/>
            <a:ext cx="2447637" cy="950005"/>
            <a:chOff x="7648925" y="4330809"/>
            <a:chExt cx="2447637" cy="95000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8A3D867-CFBC-42DA-9A18-30065FC60FAB}"/>
                </a:ext>
              </a:extLst>
            </p:cNvPr>
            <p:cNvSpPr txBox="1"/>
            <p:nvPr/>
          </p:nvSpPr>
          <p:spPr>
            <a:xfrm>
              <a:off x="764892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7    5    5    3    5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C30E7D6-8154-495B-BEB5-D347D4CB4D17}"/>
                </a:ext>
              </a:extLst>
            </p:cNvPr>
            <p:cNvGrpSpPr/>
            <p:nvPr/>
          </p:nvGrpSpPr>
          <p:grpSpPr>
            <a:xfrm>
              <a:off x="7648925" y="4834538"/>
              <a:ext cx="2273830" cy="446276"/>
              <a:chOff x="2163858" y="4300288"/>
              <a:chExt cx="2273830" cy="446276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D966465-103D-4A68-841A-32BAEF3EDDDC}"/>
                  </a:ext>
                </a:extLst>
              </p:cNvPr>
              <p:cNvSpPr txBox="1"/>
              <p:nvPr/>
            </p:nvSpPr>
            <p:spPr>
              <a:xfrm>
                <a:off x="2163858" y="430028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4    9    2    0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96191B-6098-4FB3-8B52-2BA6EFFAE0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CB90E6C-8DC4-4A9D-944E-09A0282A9D14}"/>
                </a:ext>
              </a:extLst>
            </p:cNvPr>
            <p:cNvSpPr txBox="1"/>
            <p:nvPr/>
          </p:nvSpPr>
          <p:spPr>
            <a:xfrm>
              <a:off x="980229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+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4692DE-5844-4C25-A284-EA06F3D47DEA}"/>
              </a:ext>
            </a:extLst>
          </p:cNvPr>
          <p:cNvGrpSpPr/>
          <p:nvPr/>
        </p:nvGrpSpPr>
        <p:grpSpPr>
          <a:xfrm>
            <a:off x="8135484" y="5117366"/>
            <a:ext cx="2016000" cy="446276"/>
            <a:chOff x="2292935" y="5361267"/>
            <a:chExt cx="2016000" cy="4462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4CC064-1428-4203-9AD4-26A4631DE307}"/>
                </a:ext>
              </a:extLst>
            </p:cNvPr>
            <p:cNvGrpSpPr/>
            <p:nvPr/>
          </p:nvGrpSpPr>
          <p:grpSpPr>
            <a:xfrm>
              <a:off x="229293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1E2AAF7-2C75-4E1B-B9AC-8C150F1EF4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3C26E97-202E-4FA6-969D-86F1D6A3E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D757870-2F63-4C81-ADC6-42B9E9D5E154}"/>
                </a:ext>
              </a:extLst>
            </p:cNvPr>
            <p:cNvSpPr txBox="1"/>
            <p:nvPr/>
          </p:nvSpPr>
          <p:spPr>
            <a:xfrm>
              <a:off x="3956351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552B1F7-B34C-4837-B689-93B1297AC37F}"/>
              </a:ext>
            </a:extLst>
          </p:cNvPr>
          <p:cNvSpPr txBox="1"/>
          <p:nvPr/>
        </p:nvSpPr>
        <p:spPr>
          <a:xfrm>
            <a:off x="9350161" y="5117366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8557844-7F4C-4369-A7C1-91D500E761AC}"/>
              </a:ext>
            </a:extLst>
          </p:cNvPr>
          <p:cNvSpPr txBox="1"/>
          <p:nvPr/>
        </p:nvSpPr>
        <p:spPr>
          <a:xfrm>
            <a:off x="8928092" y="5117366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EDBF657-C745-4C7B-AABF-99BD93B8D0A1}"/>
              </a:ext>
            </a:extLst>
          </p:cNvPr>
          <p:cNvSpPr txBox="1"/>
          <p:nvPr/>
        </p:nvSpPr>
        <p:spPr>
          <a:xfrm>
            <a:off x="8508563" y="5117366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2562BD1-FDD4-4438-8088-88F2227312EC}"/>
              </a:ext>
            </a:extLst>
          </p:cNvPr>
          <p:cNvSpPr txBox="1"/>
          <p:nvPr/>
        </p:nvSpPr>
        <p:spPr>
          <a:xfrm>
            <a:off x="8091574" y="5117366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C416FC-E952-458B-A89C-9A0DCEB96F2C}"/>
              </a:ext>
            </a:extLst>
          </p:cNvPr>
          <p:cNvGrpSpPr/>
          <p:nvPr/>
        </p:nvGrpSpPr>
        <p:grpSpPr>
          <a:xfrm>
            <a:off x="2466615" y="5113892"/>
            <a:ext cx="2022193" cy="446276"/>
            <a:chOff x="7906755" y="5361267"/>
            <a:chExt cx="2022193" cy="44627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FB3E30B-2815-4629-9ACB-9271D32F5C33}"/>
                </a:ext>
              </a:extLst>
            </p:cNvPr>
            <p:cNvGrpSpPr/>
            <p:nvPr/>
          </p:nvGrpSpPr>
          <p:grpSpPr>
            <a:xfrm>
              <a:off x="790675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303BD43-5723-4E4D-B1F4-0110549C1F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B6EB745-42FB-4C0D-8EAA-DAE5D5B72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257A0E4-EAD4-4608-8DF9-7E3B40B94D8E}"/>
                </a:ext>
              </a:extLst>
            </p:cNvPr>
            <p:cNvSpPr txBox="1"/>
            <p:nvPr/>
          </p:nvSpPr>
          <p:spPr>
            <a:xfrm>
              <a:off x="9582562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357F1121-13CA-4FB1-9E3F-97DFE844B8A7}"/>
              </a:ext>
            </a:extLst>
          </p:cNvPr>
          <p:cNvSpPr txBox="1"/>
          <p:nvPr/>
        </p:nvSpPr>
        <p:spPr>
          <a:xfrm>
            <a:off x="3717813" y="5113892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FBD5E36-5323-43E3-8820-5E84CD75ED52}"/>
              </a:ext>
            </a:extLst>
          </p:cNvPr>
          <p:cNvSpPr txBox="1"/>
          <p:nvPr/>
        </p:nvSpPr>
        <p:spPr>
          <a:xfrm>
            <a:off x="3306539" y="5113892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C59A9F2-7B59-423F-8B95-6CE76E7DE531}"/>
              </a:ext>
            </a:extLst>
          </p:cNvPr>
          <p:cNvSpPr txBox="1"/>
          <p:nvPr/>
        </p:nvSpPr>
        <p:spPr>
          <a:xfrm>
            <a:off x="2883835" y="5113892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2B88FAB-C11D-4ADF-A064-393394E66992}"/>
              </a:ext>
            </a:extLst>
          </p:cNvPr>
          <p:cNvSpPr txBox="1"/>
          <p:nvPr/>
        </p:nvSpPr>
        <p:spPr>
          <a:xfrm>
            <a:off x="2464941" y="5113892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48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0566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37" grpId="0"/>
      <p:bldP spid="38" grpId="0"/>
      <p:bldP spid="64" grpId="0"/>
      <p:bldP spid="76" grpId="0"/>
      <p:bldP spid="78" grpId="0"/>
      <p:bldP spid="95" grpId="0"/>
      <p:bldP spid="103" grpId="0"/>
      <p:bldP spid="104" grpId="0"/>
      <p:bldP spid="105" grpId="0"/>
      <p:bldP spid="108" grpId="0"/>
      <p:bldP spid="109" grpId="0"/>
      <p:bldP spid="110" grpId="0"/>
      <p:bldP spid="1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8A2142-6699-4488-9AA3-67DCF6EE0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" r="80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21520546-D0D1-4D89-803B-5E653F96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61" y="5893173"/>
            <a:ext cx="871804" cy="774259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231EC722-06E3-4A6F-9950-4E4869A71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996" y="5911341"/>
            <a:ext cx="871804" cy="780356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7264A025-F7CC-487E-8082-B449B956F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21" y="4713502"/>
            <a:ext cx="1432684" cy="1329043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21FE5DBF-6242-4A56-89D7-9AF711A99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7108" y="4679680"/>
            <a:ext cx="1615580" cy="1554615"/>
          </a:xfrm>
          <a:prstGeom prst="rect">
            <a:avLst/>
          </a:prstGeom>
        </p:spPr>
      </p:pic>
      <p:grpSp>
        <p:nvGrpSpPr>
          <p:cNvPr id="232" name="ดังนั้น">
            <a:extLst>
              <a:ext uri="{FF2B5EF4-FFF2-40B4-BE49-F238E27FC236}">
                <a16:creationId xmlns:a16="http://schemas.microsoft.com/office/drawing/2014/main" id="{0ACE194F-03A8-40AE-A33B-AA56936DDEC8}"/>
              </a:ext>
            </a:extLst>
          </p:cNvPr>
          <p:cNvGrpSpPr/>
          <p:nvPr/>
        </p:nvGrpSpPr>
        <p:grpSpPr>
          <a:xfrm>
            <a:off x="467055" y="3368541"/>
            <a:ext cx="4937587" cy="1365340"/>
            <a:chOff x="3293183" y="4981774"/>
            <a:chExt cx="2215750" cy="1365340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2A57D6A8-F64A-467A-A1CC-A94BC1C674B0}"/>
                </a:ext>
              </a:extLst>
            </p:cNvPr>
            <p:cNvGrpSpPr/>
            <p:nvPr/>
          </p:nvGrpSpPr>
          <p:grpSpPr>
            <a:xfrm>
              <a:off x="3293183" y="5000246"/>
              <a:ext cx="2215750" cy="1346868"/>
              <a:chOff x="3293183" y="5000246"/>
              <a:chExt cx="2215750" cy="1346868"/>
            </a:xfrm>
          </p:grpSpPr>
          <p:sp>
            <p:nvSpPr>
              <p:cNvPr id="235" name="Rectangle: Rounded Corners 234">
                <a:extLst>
                  <a:ext uri="{FF2B5EF4-FFF2-40B4-BE49-F238E27FC236}">
                    <a16:creationId xmlns:a16="http://schemas.microsoft.com/office/drawing/2014/main" id="{6A38B160-9A8F-4B0E-9149-955B4A0311DE}"/>
                  </a:ext>
                </a:extLst>
              </p:cNvPr>
              <p:cNvSpPr/>
              <p:nvPr/>
            </p:nvSpPr>
            <p:spPr>
              <a:xfrm>
                <a:off x="3293183" y="5000246"/>
                <a:ext cx="2215750" cy="72676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236" name="Isosceles Triangle 235">
                <a:extLst>
                  <a:ext uri="{FF2B5EF4-FFF2-40B4-BE49-F238E27FC236}">
                    <a16:creationId xmlns:a16="http://schemas.microsoft.com/office/drawing/2014/main" id="{64F02463-EC46-4464-B322-DDB6C63EAF01}"/>
                  </a:ext>
                </a:extLst>
              </p:cNvPr>
              <p:cNvSpPr/>
              <p:nvPr/>
            </p:nvSpPr>
            <p:spPr>
              <a:xfrm rot="12227587">
                <a:off x="3690535" y="5251630"/>
                <a:ext cx="267208" cy="1095484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8DBF77FB-806B-48CB-840D-8CF86B9B4117}"/>
                </a:ext>
              </a:extLst>
            </p:cNvPr>
            <p:cNvSpPr txBox="1"/>
            <p:nvPr/>
          </p:nvSpPr>
          <p:spPr>
            <a:xfrm>
              <a:off x="3297327" y="4981774"/>
              <a:ext cx="2211606" cy="6668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บัตรโจทย์ 2 ใบนี้มีอะไรเหมือนกัน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108CF7-E569-4AF3-A15A-5C2FE9EBE4F1}"/>
              </a:ext>
            </a:extLst>
          </p:cNvPr>
          <p:cNvGrpSpPr/>
          <p:nvPr/>
        </p:nvGrpSpPr>
        <p:grpSpPr>
          <a:xfrm>
            <a:off x="5664479" y="2693919"/>
            <a:ext cx="5816321" cy="2453220"/>
            <a:chOff x="5664479" y="2693919"/>
            <a:chExt cx="5816321" cy="2453220"/>
          </a:xfrm>
        </p:grpSpPr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374E8025-595B-4766-8692-1AD12A297847}"/>
                </a:ext>
              </a:extLst>
            </p:cNvPr>
            <p:cNvGrpSpPr/>
            <p:nvPr/>
          </p:nvGrpSpPr>
          <p:grpSpPr>
            <a:xfrm>
              <a:off x="5664479" y="2693919"/>
              <a:ext cx="5816321" cy="2453220"/>
              <a:chOff x="-2172309" y="4802141"/>
              <a:chExt cx="8319003" cy="2453220"/>
            </a:xfrm>
          </p:grpSpPr>
          <p:sp>
            <p:nvSpPr>
              <p:cNvPr id="240" name="Rectangle: Rounded Corners 239">
                <a:extLst>
                  <a:ext uri="{FF2B5EF4-FFF2-40B4-BE49-F238E27FC236}">
                    <a16:creationId xmlns:a16="http://schemas.microsoft.com/office/drawing/2014/main" id="{043E6DEC-1649-495F-B91F-B3C1C69587B1}"/>
                  </a:ext>
                </a:extLst>
              </p:cNvPr>
              <p:cNvSpPr/>
              <p:nvPr/>
            </p:nvSpPr>
            <p:spPr>
              <a:xfrm>
                <a:off x="-2172309" y="4802141"/>
                <a:ext cx="8319003" cy="1811701"/>
              </a:xfrm>
              <a:prstGeom prst="roundRect">
                <a:avLst>
                  <a:gd name="adj" fmla="val 1105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41" name="Isosceles Triangle 240">
                <a:extLst>
                  <a:ext uri="{FF2B5EF4-FFF2-40B4-BE49-F238E27FC236}">
                    <a16:creationId xmlns:a16="http://schemas.microsoft.com/office/drawing/2014/main" id="{0DC86CA6-FAC9-416B-8D04-47B5D3F5581F}"/>
                  </a:ext>
                </a:extLst>
              </p:cNvPr>
              <p:cNvSpPr/>
              <p:nvPr/>
            </p:nvSpPr>
            <p:spPr>
              <a:xfrm rot="8541427">
                <a:off x="3630652" y="6004455"/>
                <a:ext cx="806727" cy="1250906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5AD76BEE-5246-449D-8024-1F62103750A1}"/>
                </a:ext>
              </a:extLst>
            </p:cNvPr>
            <p:cNvSpPr txBox="1"/>
            <p:nvPr/>
          </p:nvSpPr>
          <p:spPr>
            <a:xfrm>
              <a:off x="5795564" y="2803223"/>
              <a:ext cx="13587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2 ใบนี้มี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2E8050-DE68-485F-93C1-00E72FC1920B}"/>
              </a:ext>
            </a:extLst>
          </p:cNvPr>
          <p:cNvGrpSpPr/>
          <p:nvPr/>
        </p:nvGrpSpPr>
        <p:grpSpPr>
          <a:xfrm>
            <a:off x="1261873" y="1276792"/>
            <a:ext cx="9668252" cy="1224997"/>
            <a:chOff x="1036958" y="1276792"/>
            <a:chExt cx="9668252" cy="1224997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C4D2A63B-1078-44A4-9719-79EE0023FC80}"/>
                </a:ext>
              </a:extLst>
            </p:cNvPr>
            <p:cNvGrpSpPr/>
            <p:nvPr/>
          </p:nvGrpSpPr>
          <p:grpSpPr>
            <a:xfrm>
              <a:off x="1036958" y="1276792"/>
              <a:ext cx="4528215" cy="1224997"/>
              <a:chOff x="1410284" y="612737"/>
              <a:chExt cx="2265680" cy="1224997"/>
            </a:xfrm>
          </p:grpSpPr>
          <p:pic>
            <p:nvPicPr>
              <p:cNvPr id="210" name="Picture 209">
                <a:extLst>
                  <a:ext uri="{FF2B5EF4-FFF2-40B4-BE49-F238E27FC236}">
                    <a16:creationId xmlns:a16="http://schemas.microsoft.com/office/drawing/2014/main" id="{F7A4CEB1-BABD-4060-B906-4B8509346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0284" y="612737"/>
                <a:ext cx="2265680" cy="1224997"/>
              </a:xfrm>
              <a:prstGeom prst="rect">
                <a:avLst/>
              </a:prstGeom>
            </p:spPr>
          </p:pic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D898D7CD-B9AB-4091-9642-40FE82244E3D}"/>
                  </a:ext>
                </a:extLst>
              </p:cNvPr>
              <p:cNvSpPr txBox="1"/>
              <p:nvPr/>
            </p:nvSpPr>
            <p:spPr>
              <a:xfrm>
                <a:off x="1410284" y="714337"/>
                <a:ext cx="2130736" cy="810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(300 - 200) + 550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94494C2-7F04-40FD-8FA5-9C56B38E98F5}"/>
                </a:ext>
              </a:extLst>
            </p:cNvPr>
            <p:cNvGrpSpPr/>
            <p:nvPr/>
          </p:nvGrpSpPr>
          <p:grpSpPr>
            <a:xfrm>
              <a:off x="6176995" y="1276792"/>
              <a:ext cx="4528215" cy="1224997"/>
              <a:chOff x="1410284" y="612737"/>
              <a:chExt cx="2265680" cy="122499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5A25E3F-885E-4C2D-82F9-D74FD0A10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0284" y="612737"/>
                <a:ext cx="2265680" cy="1224997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DF5EC4-E293-4566-BBCC-374B82031E27}"/>
                  </a:ext>
                </a:extLst>
              </p:cNvPr>
              <p:cNvSpPr txBox="1"/>
              <p:nvPr/>
            </p:nvSpPr>
            <p:spPr>
              <a:xfrm>
                <a:off x="1410284" y="714337"/>
                <a:ext cx="2130736" cy="810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(400 - 200) + 550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84FC92-1F0C-4935-9D75-C87F71700C00}"/>
              </a:ext>
            </a:extLst>
          </p:cNvPr>
          <p:cNvGrpSpPr/>
          <p:nvPr/>
        </p:nvGrpSpPr>
        <p:grpSpPr>
          <a:xfrm>
            <a:off x="3627206" y="240198"/>
            <a:ext cx="4937587" cy="757333"/>
            <a:chOff x="2461210" y="2034050"/>
            <a:chExt cx="4937587" cy="75733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48CDF10-C27A-4633-B122-A87B358AEDFD}"/>
                </a:ext>
              </a:extLst>
            </p:cNvPr>
            <p:cNvSpPr/>
            <p:nvPr/>
          </p:nvSpPr>
          <p:spPr>
            <a:xfrm>
              <a:off x="2461210" y="2089466"/>
              <a:ext cx="4937587" cy="701917"/>
            </a:xfrm>
            <a:prstGeom prst="round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EE38A96-172B-40DB-9441-F53DB928C082}"/>
                </a:ext>
              </a:extLst>
            </p:cNvPr>
            <p:cNvSpPr txBox="1"/>
            <p:nvPr/>
          </p:nvSpPr>
          <p:spPr>
            <a:xfrm>
              <a:off x="2461210" y="2034050"/>
              <a:ext cx="4937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บัตรโจทย์ใดมีผลลัพธ์น้อยกว่า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EB118FB-18C6-483A-BAAF-35E5E106660A}"/>
              </a:ext>
            </a:extLst>
          </p:cNvPr>
          <p:cNvSpPr txBox="1"/>
          <p:nvPr/>
        </p:nvSpPr>
        <p:spPr>
          <a:xfrm>
            <a:off x="7094209" y="3330974"/>
            <a:ext cx="353849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เครื่องหมายเหมือนกัน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DEC65D-CE1A-4EE5-8847-E1FFD146385D}"/>
              </a:ext>
            </a:extLst>
          </p:cNvPr>
          <p:cNvSpPr txBox="1"/>
          <p:nvPr/>
        </p:nvSpPr>
        <p:spPr>
          <a:xfrm>
            <a:off x="7094209" y="2803223"/>
            <a:ext cx="38987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จำนวนสามจำนวนเท่ากัน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642B08-79ED-48B0-A996-CD931733FCE8}"/>
              </a:ext>
            </a:extLst>
          </p:cNvPr>
          <p:cNvSpPr txBox="1"/>
          <p:nvPr/>
        </p:nvSpPr>
        <p:spPr>
          <a:xfrm>
            <a:off x="7094209" y="3858725"/>
            <a:ext cx="4386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ตำแหน่งของวงเล็บเหมือนกัน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F9784F-2789-4081-BC02-4D4468EBF46D}"/>
              </a:ext>
            </a:extLst>
          </p:cNvPr>
          <p:cNvCxnSpPr>
            <a:cxnSpLocks/>
          </p:cNvCxnSpPr>
          <p:nvPr/>
        </p:nvCxnSpPr>
        <p:spPr>
          <a:xfrm>
            <a:off x="1720728" y="2070610"/>
            <a:ext cx="845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DAEEA0-AD2A-4571-BB06-094C093ED845}"/>
              </a:ext>
            </a:extLst>
          </p:cNvPr>
          <p:cNvCxnSpPr>
            <a:cxnSpLocks/>
          </p:cNvCxnSpPr>
          <p:nvPr/>
        </p:nvCxnSpPr>
        <p:spPr>
          <a:xfrm>
            <a:off x="2968220" y="2070610"/>
            <a:ext cx="811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293D4F-5C25-4861-B9C8-7796BF50A3EC}"/>
              </a:ext>
            </a:extLst>
          </p:cNvPr>
          <p:cNvCxnSpPr>
            <a:cxnSpLocks/>
          </p:cNvCxnSpPr>
          <p:nvPr/>
        </p:nvCxnSpPr>
        <p:spPr>
          <a:xfrm>
            <a:off x="4316960" y="2070610"/>
            <a:ext cx="765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2AB6FA-14F9-458B-8963-655544A6EA5B}"/>
              </a:ext>
            </a:extLst>
          </p:cNvPr>
          <p:cNvCxnSpPr>
            <a:cxnSpLocks/>
          </p:cNvCxnSpPr>
          <p:nvPr/>
        </p:nvCxnSpPr>
        <p:spPr>
          <a:xfrm>
            <a:off x="6917568" y="2070610"/>
            <a:ext cx="8458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06B0777-6254-41A1-A757-CA1313E0619E}"/>
              </a:ext>
            </a:extLst>
          </p:cNvPr>
          <p:cNvCxnSpPr>
            <a:cxnSpLocks/>
          </p:cNvCxnSpPr>
          <p:nvPr/>
        </p:nvCxnSpPr>
        <p:spPr>
          <a:xfrm>
            <a:off x="8142200" y="2070610"/>
            <a:ext cx="811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6C0115-D7FA-419C-9A28-E48E02418953}"/>
              </a:ext>
            </a:extLst>
          </p:cNvPr>
          <p:cNvCxnSpPr>
            <a:cxnSpLocks/>
          </p:cNvCxnSpPr>
          <p:nvPr/>
        </p:nvCxnSpPr>
        <p:spPr>
          <a:xfrm>
            <a:off x="9498560" y="2070610"/>
            <a:ext cx="7655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AABA54D-F2B0-4BE4-B45F-532A35B76DCB}"/>
              </a:ext>
            </a:extLst>
          </p:cNvPr>
          <p:cNvSpPr/>
          <p:nvPr/>
        </p:nvSpPr>
        <p:spPr>
          <a:xfrm>
            <a:off x="2654166" y="1775606"/>
            <a:ext cx="298814" cy="2988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215416-E603-4634-9482-E8841E95CC5B}"/>
              </a:ext>
            </a:extLst>
          </p:cNvPr>
          <p:cNvSpPr/>
          <p:nvPr/>
        </p:nvSpPr>
        <p:spPr>
          <a:xfrm>
            <a:off x="3985767" y="1775606"/>
            <a:ext cx="298814" cy="2988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A77C499-04EC-4E85-8EA4-20BF9D89F663}"/>
              </a:ext>
            </a:extLst>
          </p:cNvPr>
          <p:cNvSpPr/>
          <p:nvPr/>
        </p:nvSpPr>
        <p:spPr>
          <a:xfrm>
            <a:off x="7812906" y="1774709"/>
            <a:ext cx="298814" cy="29881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CF88FED-5C6E-4D75-AE6B-DE102D45C743}"/>
              </a:ext>
            </a:extLst>
          </p:cNvPr>
          <p:cNvSpPr/>
          <p:nvPr/>
        </p:nvSpPr>
        <p:spPr>
          <a:xfrm>
            <a:off x="9144507" y="1774709"/>
            <a:ext cx="298814" cy="29881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31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11" grpId="0" animBg="1"/>
      <p:bldP spid="11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8A2142-6699-4488-9AA3-67DCF6EE0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" r="80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21520546-D0D1-4D89-803B-5E653F96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61" y="5893173"/>
            <a:ext cx="871804" cy="774259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231EC722-06E3-4A6F-9950-4E4869A71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996" y="5911341"/>
            <a:ext cx="871804" cy="780356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7264A025-F7CC-487E-8082-B449B956F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21" y="4713502"/>
            <a:ext cx="1432684" cy="1329043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21FE5DBF-6242-4A56-89D7-9AF711A99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7108" y="4679680"/>
            <a:ext cx="1615580" cy="1554615"/>
          </a:xfrm>
          <a:prstGeom prst="rect">
            <a:avLst/>
          </a:prstGeom>
        </p:spPr>
      </p:pic>
      <p:grpSp>
        <p:nvGrpSpPr>
          <p:cNvPr id="232" name="ดังนั้น">
            <a:extLst>
              <a:ext uri="{FF2B5EF4-FFF2-40B4-BE49-F238E27FC236}">
                <a16:creationId xmlns:a16="http://schemas.microsoft.com/office/drawing/2014/main" id="{0ACE194F-03A8-40AE-A33B-AA56936DDEC8}"/>
              </a:ext>
            </a:extLst>
          </p:cNvPr>
          <p:cNvGrpSpPr/>
          <p:nvPr/>
        </p:nvGrpSpPr>
        <p:grpSpPr>
          <a:xfrm>
            <a:off x="467052" y="3368541"/>
            <a:ext cx="5188194" cy="1365340"/>
            <a:chOff x="3293183" y="4981774"/>
            <a:chExt cx="2328211" cy="1365340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2A57D6A8-F64A-467A-A1CC-A94BC1C674B0}"/>
                </a:ext>
              </a:extLst>
            </p:cNvPr>
            <p:cNvGrpSpPr/>
            <p:nvPr/>
          </p:nvGrpSpPr>
          <p:grpSpPr>
            <a:xfrm>
              <a:off x="3293183" y="5000246"/>
              <a:ext cx="2321716" cy="1346868"/>
              <a:chOff x="3293183" y="5000246"/>
              <a:chExt cx="2321716" cy="1346868"/>
            </a:xfrm>
          </p:grpSpPr>
          <p:sp>
            <p:nvSpPr>
              <p:cNvPr id="235" name="Rectangle: Rounded Corners 234">
                <a:extLst>
                  <a:ext uri="{FF2B5EF4-FFF2-40B4-BE49-F238E27FC236}">
                    <a16:creationId xmlns:a16="http://schemas.microsoft.com/office/drawing/2014/main" id="{6A38B160-9A8F-4B0E-9149-955B4A0311DE}"/>
                  </a:ext>
                </a:extLst>
              </p:cNvPr>
              <p:cNvSpPr/>
              <p:nvPr/>
            </p:nvSpPr>
            <p:spPr>
              <a:xfrm>
                <a:off x="3293183" y="5000246"/>
                <a:ext cx="2321716" cy="72676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236" name="Isosceles Triangle 235">
                <a:extLst>
                  <a:ext uri="{FF2B5EF4-FFF2-40B4-BE49-F238E27FC236}">
                    <a16:creationId xmlns:a16="http://schemas.microsoft.com/office/drawing/2014/main" id="{64F02463-EC46-4464-B322-DDB6C63EAF01}"/>
                  </a:ext>
                </a:extLst>
              </p:cNvPr>
              <p:cNvSpPr/>
              <p:nvPr/>
            </p:nvSpPr>
            <p:spPr>
              <a:xfrm rot="12227587">
                <a:off x="3690535" y="5251630"/>
                <a:ext cx="267208" cy="1095484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8DBF77FB-806B-48CB-840D-8CF86B9B4117}"/>
                </a:ext>
              </a:extLst>
            </p:cNvPr>
            <p:cNvSpPr txBox="1"/>
            <p:nvPr/>
          </p:nvSpPr>
          <p:spPr>
            <a:xfrm>
              <a:off x="3293186" y="4981774"/>
              <a:ext cx="2328208" cy="6668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บัตรโจทย์ 2 ใบนี้มีอะไรไม่เหมือนกัน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108CF7-E569-4AF3-A15A-5C2FE9EBE4F1}"/>
              </a:ext>
            </a:extLst>
          </p:cNvPr>
          <p:cNvGrpSpPr/>
          <p:nvPr/>
        </p:nvGrpSpPr>
        <p:grpSpPr>
          <a:xfrm>
            <a:off x="8776184" y="3305765"/>
            <a:ext cx="2791035" cy="1459249"/>
            <a:chOff x="8723127" y="3687890"/>
            <a:chExt cx="2791035" cy="1459249"/>
          </a:xfrm>
        </p:grpSpPr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374E8025-595B-4766-8692-1AD12A297847}"/>
                </a:ext>
              </a:extLst>
            </p:cNvPr>
            <p:cNvGrpSpPr/>
            <p:nvPr/>
          </p:nvGrpSpPr>
          <p:grpSpPr>
            <a:xfrm>
              <a:off x="8737600" y="3687890"/>
              <a:ext cx="2743200" cy="1459249"/>
              <a:chOff x="2223133" y="5796112"/>
              <a:chExt cx="3923561" cy="1459249"/>
            </a:xfrm>
          </p:grpSpPr>
          <p:sp>
            <p:nvSpPr>
              <p:cNvPr id="240" name="Rectangle: Rounded Corners 239">
                <a:extLst>
                  <a:ext uri="{FF2B5EF4-FFF2-40B4-BE49-F238E27FC236}">
                    <a16:creationId xmlns:a16="http://schemas.microsoft.com/office/drawing/2014/main" id="{043E6DEC-1649-495F-B91F-B3C1C69587B1}"/>
                  </a:ext>
                </a:extLst>
              </p:cNvPr>
              <p:cNvSpPr/>
              <p:nvPr/>
            </p:nvSpPr>
            <p:spPr>
              <a:xfrm>
                <a:off x="2223133" y="5796112"/>
                <a:ext cx="3923561" cy="817730"/>
              </a:xfrm>
              <a:prstGeom prst="roundRect">
                <a:avLst>
                  <a:gd name="adj" fmla="val 1105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41" name="Isosceles Triangle 240">
                <a:extLst>
                  <a:ext uri="{FF2B5EF4-FFF2-40B4-BE49-F238E27FC236}">
                    <a16:creationId xmlns:a16="http://schemas.microsoft.com/office/drawing/2014/main" id="{0DC86CA6-FAC9-416B-8D04-47B5D3F5581F}"/>
                  </a:ext>
                </a:extLst>
              </p:cNvPr>
              <p:cNvSpPr/>
              <p:nvPr/>
            </p:nvSpPr>
            <p:spPr>
              <a:xfrm rot="8541427">
                <a:off x="3630652" y="6004455"/>
                <a:ext cx="806727" cy="1250906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5AD76BEE-5246-449D-8024-1F62103750A1}"/>
                </a:ext>
              </a:extLst>
            </p:cNvPr>
            <p:cNvSpPr txBox="1"/>
            <p:nvPr/>
          </p:nvSpPr>
          <p:spPr>
            <a:xfrm>
              <a:off x="8723127" y="3858120"/>
              <a:ext cx="27910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300 กับ 400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2E8050-DE68-485F-93C1-00E72FC1920B}"/>
              </a:ext>
            </a:extLst>
          </p:cNvPr>
          <p:cNvGrpSpPr/>
          <p:nvPr/>
        </p:nvGrpSpPr>
        <p:grpSpPr>
          <a:xfrm>
            <a:off x="1261873" y="1276792"/>
            <a:ext cx="9668252" cy="1224997"/>
            <a:chOff x="1036958" y="1276792"/>
            <a:chExt cx="9668252" cy="1224997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C4D2A63B-1078-44A4-9719-79EE0023FC80}"/>
                </a:ext>
              </a:extLst>
            </p:cNvPr>
            <p:cNvGrpSpPr/>
            <p:nvPr/>
          </p:nvGrpSpPr>
          <p:grpSpPr>
            <a:xfrm>
              <a:off x="1036958" y="1276792"/>
              <a:ext cx="4528215" cy="1224997"/>
              <a:chOff x="1410284" y="612737"/>
              <a:chExt cx="2265680" cy="1224997"/>
            </a:xfrm>
          </p:grpSpPr>
          <p:pic>
            <p:nvPicPr>
              <p:cNvPr id="210" name="Picture 209">
                <a:extLst>
                  <a:ext uri="{FF2B5EF4-FFF2-40B4-BE49-F238E27FC236}">
                    <a16:creationId xmlns:a16="http://schemas.microsoft.com/office/drawing/2014/main" id="{F7A4CEB1-BABD-4060-B906-4B8509346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0284" y="612737"/>
                <a:ext cx="2265680" cy="1224997"/>
              </a:xfrm>
              <a:prstGeom prst="rect">
                <a:avLst/>
              </a:prstGeom>
            </p:spPr>
          </p:pic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D898D7CD-B9AB-4091-9642-40FE82244E3D}"/>
                  </a:ext>
                </a:extLst>
              </p:cNvPr>
              <p:cNvSpPr txBox="1"/>
              <p:nvPr/>
            </p:nvSpPr>
            <p:spPr>
              <a:xfrm>
                <a:off x="1410284" y="714337"/>
                <a:ext cx="2130736" cy="810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(300 - 200) + 550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94494C2-7F04-40FD-8FA5-9C56B38E98F5}"/>
                </a:ext>
              </a:extLst>
            </p:cNvPr>
            <p:cNvGrpSpPr/>
            <p:nvPr/>
          </p:nvGrpSpPr>
          <p:grpSpPr>
            <a:xfrm>
              <a:off x="6176995" y="1276792"/>
              <a:ext cx="4528215" cy="1224997"/>
              <a:chOff x="1410284" y="612737"/>
              <a:chExt cx="2265680" cy="122499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5A25E3F-885E-4C2D-82F9-D74FD0A10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0284" y="612737"/>
                <a:ext cx="2265680" cy="1224997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DF5EC4-E293-4566-BBCC-374B82031E27}"/>
                  </a:ext>
                </a:extLst>
              </p:cNvPr>
              <p:cNvSpPr txBox="1"/>
              <p:nvPr/>
            </p:nvSpPr>
            <p:spPr>
              <a:xfrm>
                <a:off x="1410284" y="714337"/>
                <a:ext cx="2130736" cy="810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3500" dirty="0">
                    <a:latin typeface="Itim" panose="00000500000000000000" pitchFamily="2" charset="-34"/>
                    <a:cs typeface="Itim" panose="00000500000000000000" pitchFamily="2" charset="-34"/>
                  </a:rPr>
                  <a:t>(400 - 200) + 550</a:t>
                </a:r>
                <a:endParaRPr lang="en-US" sz="3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84FC92-1F0C-4935-9D75-C87F71700C00}"/>
              </a:ext>
            </a:extLst>
          </p:cNvPr>
          <p:cNvGrpSpPr/>
          <p:nvPr/>
        </p:nvGrpSpPr>
        <p:grpSpPr>
          <a:xfrm>
            <a:off x="3627206" y="240198"/>
            <a:ext cx="4937587" cy="757333"/>
            <a:chOff x="2461210" y="2034050"/>
            <a:chExt cx="4937587" cy="75733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48CDF10-C27A-4633-B122-A87B358AEDFD}"/>
                </a:ext>
              </a:extLst>
            </p:cNvPr>
            <p:cNvSpPr/>
            <p:nvPr/>
          </p:nvSpPr>
          <p:spPr>
            <a:xfrm>
              <a:off x="2461210" y="2089466"/>
              <a:ext cx="4937587" cy="701917"/>
            </a:xfrm>
            <a:prstGeom prst="round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EE38A96-172B-40DB-9441-F53DB928C082}"/>
                </a:ext>
              </a:extLst>
            </p:cNvPr>
            <p:cNvSpPr txBox="1"/>
            <p:nvPr/>
          </p:nvSpPr>
          <p:spPr>
            <a:xfrm>
              <a:off x="2461210" y="2034050"/>
              <a:ext cx="4937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บัตรโจทย์ใดมีผลลัพธ์น้อยกว่า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F9784F-2789-4081-BC02-4D4468EBF46D}"/>
              </a:ext>
            </a:extLst>
          </p:cNvPr>
          <p:cNvCxnSpPr>
            <a:cxnSpLocks/>
          </p:cNvCxnSpPr>
          <p:nvPr/>
        </p:nvCxnSpPr>
        <p:spPr>
          <a:xfrm>
            <a:off x="1720728" y="2070610"/>
            <a:ext cx="845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2AB6FA-14F9-458B-8963-655544A6EA5B}"/>
              </a:ext>
            </a:extLst>
          </p:cNvPr>
          <p:cNvCxnSpPr>
            <a:cxnSpLocks/>
          </p:cNvCxnSpPr>
          <p:nvPr/>
        </p:nvCxnSpPr>
        <p:spPr>
          <a:xfrm>
            <a:off x="6917568" y="2070610"/>
            <a:ext cx="8458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ดังนั้น">
            <a:extLst>
              <a:ext uri="{FF2B5EF4-FFF2-40B4-BE49-F238E27FC236}">
                <a16:creationId xmlns:a16="http://schemas.microsoft.com/office/drawing/2014/main" id="{A5A3ED28-3085-4E1E-A31B-D373B20E447D}"/>
              </a:ext>
            </a:extLst>
          </p:cNvPr>
          <p:cNvGrpSpPr/>
          <p:nvPr/>
        </p:nvGrpSpPr>
        <p:grpSpPr>
          <a:xfrm>
            <a:off x="1852805" y="4448568"/>
            <a:ext cx="5088902" cy="985024"/>
            <a:chOff x="3176443" y="4981774"/>
            <a:chExt cx="2283653" cy="9850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E40A8D3-5AF5-4575-A074-0B2DD228FB10}"/>
                </a:ext>
              </a:extLst>
            </p:cNvPr>
            <p:cNvGrpSpPr/>
            <p:nvPr/>
          </p:nvGrpSpPr>
          <p:grpSpPr>
            <a:xfrm>
              <a:off x="3176443" y="5000246"/>
              <a:ext cx="2283653" cy="966552"/>
              <a:chOff x="3176443" y="5000246"/>
              <a:chExt cx="2283653" cy="966552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83DA9390-797F-458B-BAD8-19EAA3F241CD}"/>
                  </a:ext>
                </a:extLst>
              </p:cNvPr>
              <p:cNvSpPr/>
              <p:nvPr/>
            </p:nvSpPr>
            <p:spPr>
              <a:xfrm>
                <a:off x="3293183" y="5000246"/>
                <a:ext cx="2166913" cy="72676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F6350FE5-FBA1-441A-9186-D1F485698A57}"/>
                  </a:ext>
                </a:extLst>
              </p:cNvPr>
              <p:cNvSpPr/>
              <p:nvPr/>
            </p:nvSpPr>
            <p:spPr>
              <a:xfrm rot="13737417">
                <a:off x="3068493" y="5479301"/>
                <a:ext cx="595447" cy="379548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9424806-7AA3-44AE-B495-07ABD8F97E77}"/>
                </a:ext>
              </a:extLst>
            </p:cNvPr>
            <p:cNvSpPr txBox="1"/>
            <p:nvPr/>
          </p:nvSpPr>
          <p:spPr>
            <a:xfrm>
              <a:off x="3284897" y="4981774"/>
              <a:ext cx="2166913" cy="6668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300 กับ 400 จำนวนใดน้อยกว่า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2EE364E-12AF-4D11-83CC-F5CCA0D4F004}"/>
              </a:ext>
            </a:extLst>
          </p:cNvPr>
          <p:cNvGrpSpPr/>
          <p:nvPr/>
        </p:nvGrpSpPr>
        <p:grpSpPr>
          <a:xfrm>
            <a:off x="7915716" y="4492707"/>
            <a:ext cx="2428001" cy="817730"/>
            <a:chOff x="8723127" y="3687890"/>
            <a:chExt cx="2428001" cy="81773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94F183F-A5C2-4C3F-8A1C-0368CE6F1242}"/>
                </a:ext>
              </a:extLst>
            </p:cNvPr>
            <p:cNvGrpSpPr/>
            <p:nvPr/>
          </p:nvGrpSpPr>
          <p:grpSpPr>
            <a:xfrm>
              <a:off x="8737600" y="3687890"/>
              <a:ext cx="2413528" cy="817730"/>
              <a:chOff x="2223133" y="5796112"/>
              <a:chExt cx="3452036" cy="817730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23FED44-A1BA-4D5A-A52D-D8D1D5B2A92E}"/>
                  </a:ext>
                </a:extLst>
              </p:cNvPr>
              <p:cNvSpPr/>
              <p:nvPr/>
            </p:nvSpPr>
            <p:spPr>
              <a:xfrm>
                <a:off x="2223133" y="5796112"/>
                <a:ext cx="2697332" cy="817730"/>
              </a:xfrm>
              <a:prstGeom prst="roundRect">
                <a:avLst>
                  <a:gd name="adj" fmla="val 1105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746CCC5B-31AF-486C-BEE6-154B8E27FCD4}"/>
                  </a:ext>
                </a:extLst>
              </p:cNvPr>
              <p:cNvSpPr/>
              <p:nvPr/>
            </p:nvSpPr>
            <p:spPr>
              <a:xfrm rot="6348963">
                <a:off x="4498577" y="5375083"/>
                <a:ext cx="564032" cy="1789153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4A3926C-681E-4761-B912-7B37F7DF98D9}"/>
                </a:ext>
              </a:extLst>
            </p:cNvPr>
            <p:cNvSpPr txBox="1"/>
            <p:nvPr/>
          </p:nvSpPr>
          <p:spPr>
            <a:xfrm>
              <a:off x="8723127" y="3858120"/>
              <a:ext cx="188586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300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3364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8A2142-6699-4488-9AA3-67DCF6EE0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" r="80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C4D2A63B-1078-44A4-9719-79EE0023FC80}"/>
              </a:ext>
            </a:extLst>
          </p:cNvPr>
          <p:cNvGrpSpPr/>
          <p:nvPr/>
        </p:nvGrpSpPr>
        <p:grpSpPr>
          <a:xfrm>
            <a:off x="1261873" y="1276792"/>
            <a:ext cx="4528215" cy="1224997"/>
            <a:chOff x="1410284" y="612737"/>
            <a:chExt cx="2265680" cy="1224997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F7A4CEB1-BABD-4060-B906-4B850934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0284" y="612737"/>
              <a:ext cx="2265680" cy="1224997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D898D7CD-B9AB-4091-9642-40FE82244E3D}"/>
                </a:ext>
              </a:extLst>
            </p:cNvPr>
            <p:cNvSpPr txBox="1"/>
            <p:nvPr/>
          </p:nvSpPr>
          <p:spPr>
            <a:xfrm>
              <a:off x="1410284" y="714337"/>
              <a:ext cx="213073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(300 - 200) + 550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4494C2-7F04-40FD-8FA5-9C56B38E98F5}"/>
              </a:ext>
            </a:extLst>
          </p:cNvPr>
          <p:cNvGrpSpPr/>
          <p:nvPr/>
        </p:nvGrpSpPr>
        <p:grpSpPr>
          <a:xfrm>
            <a:off x="6401910" y="1276792"/>
            <a:ext cx="4528215" cy="1224997"/>
            <a:chOff x="1410284" y="612737"/>
            <a:chExt cx="2265680" cy="12249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5A25E3F-885E-4C2D-82F9-D74FD0A10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0284" y="612737"/>
              <a:ext cx="2265680" cy="122499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DF5EC4-E293-4566-BBCC-374B82031E27}"/>
                </a:ext>
              </a:extLst>
            </p:cNvPr>
            <p:cNvSpPr txBox="1"/>
            <p:nvPr/>
          </p:nvSpPr>
          <p:spPr>
            <a:xfrm>
              <a:off x="1410284" y="714337"/>
              <a:ext cx="213073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(400 - 200) + 550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84FC92-1F0C-4935-9D75-C87F71700C00}"/>
              </a:ext>
            </a:extLst>
          </p:cNvPr>
          <p:cNvGrpSpPr/>
          <p:nvPr/>
        </p:nvGrpSpPr>
        <p:grpSpPr>
          <a:xfrm>
            <a:off x="3627206" y="240198"/>
            <a:ext cx="4937587" cy="757333"/>
            <a:chOff x="2461210" y="2034050"/>
            <a:chExt cx="4937587" cy="75733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48CDF10-C27A-4633-B122-A87B358AEDFD}"/>
                </a:ext>
              </a:extLst>
            </p:cNvPr>
            <p:cNvSpPr/>
            <p:nvPr/>
          </p:nvSpPr>
          <p:spPr>
            <a:xfrm>
              <a:off x="2461210" y="2089466"/>
              <a:ext cx="4937587" cy="701917"/>
            </a:xfrm>
            <a:prstGeom prst="round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EE38A96-172B-40DB-9441-F53DB928C082}"/>
                </a:ext>
              </a:extLst>
            </p:cNvPr>
            <p:cNvSpPr txBox="1"/>
            <p:nvPr/>
          </p:nvSpPr>
          <p:spPr>
            <a:xfrm>
              <a:off x="2461210" y="2034050"/>
              <a:ext cx="4937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บัตรโจทย์ใดมีผลลัพธ์น้อยกว่า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8A0309-EC90-4827-80C5-1F25595A32CB}"/>
              </a:ext>
            </a:extLst>
          </p:cNvPr>
          <p:cNvSpPr/>
          <p:nvPr/>
        </p:nvSpPr>
        <p:spPr>
          <a:xfrm>
            <a:off x="640080" y="2899560"/>
            <a:ext cx="10981732" cy="3541880"/>
          </a:xfrm>
          <a:prstGeom prst="roundRect">
            <a:avLst>
              <a:gd name="adj" fmla="val 1102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74C6BD-522A-4AF7-99F8-A728D491EBB0}"/>
              </a:ext>
            </a:extLst>
          </p:cNvPr>
          <p:cNvGrpSpPr/>
          <p:nvPr/>
        </p:nvGrpSpPr>
        <p:grpSpPr>
          <a:xfrm>
            <a:off x="3280273" y="3659258"/>
            <a:ext cx="6739572" cy="630942"/>
            <a:chOff x="3326572" y="3242187"/>
            <a:chExt cx="6739572" cy="63094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15A8F67-7D73-4D5A-B011-E54BEA2F48FC}"/>
                </a:ext>
              </a:extLst>
            </p:cNvPr>
            <p:cNvSpPr/>
            <p:nvPr/>
          </p:nvSpPr>
          <p:spPr>
            <a:xfrm>
              <a:off x="5867399" y="3270054"/>
              <a:ext cx="1676401" cy="536394"/>
            </a:xfrm>
            <a:prstGeom prst="roundRect">
              <a:avLst>
                <a:gd name="adj" fmla="val 237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C59525-C053-4234-A804-E235DF7421C6}"/>
                </a:ext>
              </a:extLst>
            </p:cNvPr>
            <p:cNvSpPr txBox="1"/>
            <p:nvPr/>
          </p:nvSpPr>
          <p:spPr>
            <a:xfrm>
              <a:off x="3326572" y="3242187"/>
              <a:ext cx="2420914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300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6A4F104-D411-46D1-A547-84758F7327BE}"/>
                </a:ext>
              </a:extLst>
            </p:cNvPr>
            <p:cNvSpPr txBox="1"/>
            <p:nvPr/>
          </p:nvSpPr>
          <p:spPr>
            <a:xfrm>
              <a:off x="7645230" y="3242187"/>
              <a:ext cx="2420914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400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470468-DD8A-4418-82A9-1B404F5185DE}"/>
              </a:ext>
            </a:extLst>
          </p:cNvPr>
          <p:cNvGrpSpPr/>
          <p:nvPr/>
        </p:nvGrpSpPr>
        <p:grpSpPr>
          <a:xfrm>
            <a:off x="942554" y="4473909"/>
            <a:ext cx="9077291" cy="630942"/>
            <a:chOff x="988853" y="4056838"/>
            <a:chExt cx="9077291" cy="63094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8F6A725-0F66-444E-A5CC-902C093003BF}"/>
                </a:ext>
              </a:extLst>
            </p:cNvPr>
            <p:cNvSpPr/>
            <p:nvPr/>
          </p:nvSpPr>
          <p:spPr>
            <a:xfrm>
              <a:off x="5858157" y="4099826"/>
              <a:ext cx="1676401" cy="536394"/>
            </a:xfrm>
            <a:prstGeom prst="roundRect">
              <a:avLst>
                <a:gd name="adj" fmla="val 237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21072B-8CD0-4A3E-9BE8-2D2E29C537BD}"/>
                </a:ext>
              </a:extLst>
            </p:cNvPr>
            <p:cNvSpPr txBox="1"/>
            <p:nvPr/>
          </p:nvSpPr>
          <p:spPr>
            <a:xfrm>
              <a:off x="3326572" y="4056838"/>
              <a:ext cx="2420914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300 - 200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B23401-373D-4B72-982C-07194AF786F0}"/>
                </a:ext>
              </a:extLst>
            </p:cNvPr>
            <p:cNvSpPr txBox="1"/>
            <p:nvPr/>
          </p:nvSpPr>
          <p:spPr>
            <a:xfrm>
              <a:off x="7645230" y="4056838"/>
              <a:ext cx="2420914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400 - 200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AB38B1B-B837-4483-B883-ED11E5890C09}"/>
                </a:ext>
              </a:extLst>
            </p:cNvPr>
            <p:cNvSpPr txBox="1"/>
            <p:nvPr/>
          </p:nvSpPr>
          <p:spPr>
            <a:xfrm>
              <a:off x="988853" y="4056838"/>
              <a:ext cx="1307307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จะได้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A606A0-E74D-4F32-9CD6-AB9941FF5A28}"/>
              </a:ext>
            </a:extLst>
          </p:cNvPr>
          <p:cNvGrpSpPr/>
          <p:nvPr/>
        </p:nvGrpSpPr>
        <p:grpSpPr>
          <a:xfrm>
            <a:off x="942554" y="5265737"/>
            <a:ext cx="11452219" cy="630942"/>
            <a:chOff x="988853" y="4848666"/>
            <a:chExt cx="11452219" cy="63094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1BB0011-58D5-4232-A9F5-07074856F868}"/>
                </a:ext>
              </a:extLst>
            </p:cNvPr>
            <p:cNvSpPr/>
            <p:nvPr/>
          </p:nvSpPr>
          <p:spPr>
            <a:xfrm>
              <a:off x="5858157" y="4884153"/>
              <a:ext cx="1676401" cy="536394"/>
            </a:xfrm>
            <a:prstGeom prst="roundRect">
              <a:avLst>
                <a:gd name="adj" fmla="val 237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9BB471-2D61-4B20-AB78-12B3F0522F19}"/>
                </a:ext>
              </a:extLst>
            </p:cNvPr>
            <p:cNvSpPr txBox="1"/>
            <p:nvPr/>
          </p:nvSpPr>
          <p:spPr>
            <a:xfrm>
              <a:off x="1459341" y="4848666"/>
              <a:ext cx="4288145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(300 - 200) + 550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5855FE6-C0A7-47BE-A125-AF072152A24D}"/>
                </a:ext>
              </a:extLst>
            </p:cNvPr>
            <p:cNvSpPr txBox="1"/>
            <p:nvPr/>
          </p:nvSpPr>
          <p:spPr>
            <a:xfrm>
              <a:off x="7645229" y="4848666"/>
              <a:ext cx="4795843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(400 - 200) + 550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2DD41D3-49BA-441F-B412-7CCA38147D85}"/>
                </a:ext>
              </a:extLst>
            </p:cNvPr>
            <p:cNvSpPr txBox="1"/>
            <p:nvPr/>
          </p:nvSpPr>
          <p:spPr>
            <a:xfrm>
              <a:off x="988853" y="4848666"/>
              <a:ext cx="1307307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4E40D7-9360-4FF8-82E7-A64B3CDAA6AB}"/>
              </a:ext>
            </a:extLst>
          </p:cNvPr>
          <p:cNvSpPr txBox="1"/>
          <p:nvPr/>
        </p:nvSpPr>
        <p:spPr>
          <a:xfrm>
            <a:off x="5439602" y="5265737"/>
            <a:ext cx="2420914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B18B21-5C49-4FEE-9913-884E318DD3DC}"/>
              </a:ext>
            </a:extLst>
          </p:cNvPr>
          <p:cNvSpPr txBox="1"/>
          <p:nvPr/>
        </p:nvSpPr>
        <p:spPr>
          <a:xfrm>
            <a:off x="5439602" y="3659258"/>
            <a:ext cx="2420914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2111C2-215E-4E43-8DCA-0F62AAA67766}"/>
              </a:ext>
            </a:extLst>
          </p:cNvPr>
          <p:cNvSpPr txBox="1"/>
          <p:nvPr/>
        </p:nvSpPr>
        <p:spPr>
          <a:xfrm>
            <a:off x="5439602" y="4473909"/>
            <a:ext cx="2420914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5BE2E2-12EC-4679-A278-97E8A2DA253F}"/>
              </a:ext>
            </a:extLst>
          </p:cNvPr>
          <p:cNvSpPr txBox="1"/>
          <p:nvPr/>
        </p:nvSpPr>
        <p:spPr>
          <a:xfrm>
            <a:off x="4530237" y="2955094"/>
            <a:ext cx="4249127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 หรือ น้อยกว่า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BFBA3E2-FE0F-41F1-AA60-75C0004F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70" y="2452911"/>
            <a:ext cx="905763" cy="84024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3F9122F-BFE7-4986-9D56-5B76769EDC9B}"/>
              </a:ext>
            </a:extLst>
          </p:cNvPr>
          <p:cNvGrpSpPr/>
          <p:nvPr/>
        </p:nvGrpSpPr>
        <p:grpSpPr>
          <a:xfrm>
            <a:off x="1240913" y="3078879"/>
            <a:ext cx="3091134" cy="648777"/>
            <a:chOff x="8480892" y="3687890"/>
            <a:chExt cx="3091134" cy="64877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0F0F89D-7707-4992-8A51-5DCE530E2FC5}"/>
                </a:ext>
              </a:extLst>
            </p:cNvPr>
            <p:cNvGrpSpPr/>
            <p:nvPr/>
          </p:nvGrpSpPr>
          <p:grpSpPr>
            <a:xfrm>
              <a:off x="8480892" y="3687890"/>
              <a:ext cx="2893192" cy="648777"/>
              <a:chOff x="1855968" y="5796112"/>
              <a:chExt cx="4138092" cy="648777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636CC84F-24CC-43B0-AE65-F3A00374006C}"/>
                  </a:ext>
                </a:extLst>
              </p:cNvPr>
              <p:cNvSpPr/>
              <p:nvPr/>
            </p:nvSpPr>
            <p:spPr>
              <a:xfrm>
                <a:off x="2403240" y="5796112"/>
                <a:ext cx="3590820" cy="648777"/>
              </a:xfrm>
              <a:prstGeom prst="roundRect">
                <a:avLst>
                  <a:gd name="adj" fmla="val 29851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C06A84AE-A071-4F2E-9F1C-528B9566F63E}"/>
                  </a:ext>
                </a:extLst>
              </p:cNvPr>
              <p:cNvSpPr/>
              <p:nvPr/>
            </p:nvSpPr>
            <p:spPr>
              <a:xfrm rot="17991698">
                <a:off x="2198413" y="5563763"/>
                <a:ext cx="298551" cy="98344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6B43CAB-F193-4130-AE6B-ABC9B0463ECF}"/>
                </a:ext>
              </a:extLst>
            </p:cNvPr>
            <p:cNvSpPr txBox="1"/>
            <p:nvPr/>
          </p:nvSpPr>
          <p:spPr>
            <a:xfrm>
              <a:off x="8780991" y="3768338"/>
              <a:ext cx="27910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ไม่ต้องคำนวณ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DD1FA96-CD42-4E69-88C9-26FD62B17456}"/>
              </a:ext>
            </a:extLst>
          </p:cNvPr>
          <p:cNvGrpSpPr/>
          <p:nvPr/>
        </p:nvGrpSpPr>
        <p:grpSpPr>
          <a:xfrm>
            <a:off x="-31887" y="298545"/>
            <a:ext cx="4064148" cy="966664"/>
            <a:chOff x="8671046" y="3687890"/>
            <a:chExt cx="2931980" cy="9666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7DA32BA-F08B-4226-9A22-6501DFCE4FDC}"/>
                </a:ext>
              </a:extLst>
            </p:cNvPr>
            <p:cNvGrpSpPr/>
            <p:nvPr/>
          </p:nvGrpSpPr>
          <p:grpSpPr>
            <a:xfrm>
              <a:off x="8863523" y="3687890"/>
              <a:ext cx="2510561" cy="966664"/>
              <a:chOff x="2403240" y="5796112"/>
              <a:chExt cx="3590820" cy="966664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75A3E341-2BE5-485E-B67B-5DB798DC3FEE}"/>
                  </a:ext>
                </a:extLst>
              </p:cNvPr>
              <p:cNvSpPr/>
              <p:nvPr/>
            </p:nvSpPr>
            <p:spPr>
              <a:xfrm>
                <a:off x="2403240" y="5796112"/>
                <a:ext cx="3590820" cy="648777"/>
              </a:xfrm>
              <a:prstGeom prst="roundRect">
                <a:avLst>
                  <a:gd name="adj" fmla="val 29851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DEB7AE70-71F4-46D0-9F29-BB584FD59E70}"/>
                  </a:ext>
                </a:extLst>
              </p:cNvPr>
              <p:cNvSpPr/>
              <p:nvPr/>
            </p:nvSpPr>
            <p:spPr>
              <a:xfrm rot="9533727">
                <a:off x="4083273" y="6011877"/>
                <a:ext cx="282910" cy="750899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C5610E4-FCE9-455C-81D9-8CF821B6A453}"/>
                </a:ext>
              </a:extLst>
            </p:cNvPr>
            <p:cNvSpPr txBox="1"/>
            <p:nvPr/>
          </p:nvSpPr>
          <p:spPr>
            <a:xfrm>
              <a:off x="8671046" y="3748018"/>
              <a:ext cx="29319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บัตรนี้มีผลลัพธ์น้อยกว่า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23370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1" grpId="0"/>
      <p:bldP spid="42" grpId="0"/>
      <p:bldP spid="5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8A2142-6699-4488-9AA3-67DCF6EE0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" r="80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C4D2A63B-1078-44A4-9719-79EE0023FC80}"/>
              </a:ext>
            </a:extLst>
          </p:cNvPr>
          <p:cNvGrpSpPr/>
          <p:nvPr/>
        </p:nvGrpSpPr>
        <p:grpSpPr>
          <a:xfrm>
            <a:off x="1261873" y="1276792"/>
            <a:ext cx="4528215" cy="1224997"/>
            <a:chOff x="1410284" y="612737"/>
            <a:chExt cx="2265680" cy="1224997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F7A4CEB1-BABD-4060-B906-4B850934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0284" y="612737"/>
              <a:ext cx="2265680" cy="1224997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D898D7CD-B9AB-4091-9642-40FE82244E3D}"/>
                </a:ext>
              </a:extLst>
            </p:cNvPr>
            <p:cNvSpPr txBox="1"/>
            <p:nvPr/>
          </p:nvSpPr>
          <p:spPr>
            <a:xfrm>
              <a:off x="1410284" y="714337"/>
              <a:ext cx="213073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(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0 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x 3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)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 - 5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4494C2-7F04-40FD-8FA5-9C56B38E98F5}"/>
              </a:ext>
            </a:extLst>
          </p:cNvPr>
          <p:cNvGrpSpPr/>
          <p:nvPr/>
        </p:nvGrpSpPr>
        <p:grpSpPr>
          <a:xfrm>
            <a:off x="6401910" y="1276792"/>
            <a:ext cx="4528215" cy="1224997"/>
            <a:chOff x="1410284" y="612737"/>
            <a:chExt cx="2265680" cy="12249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5A25E3F-885E-4C2D-82F9-D74FD0A10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0284" y="612737"/>
              <a:ext cx="2265680" cy="122499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DF5EC4-E293-4566-BBCC-374B82031E27}"/>
                </a:ext>
              </a:extLst>
            </p:cNvPr>
            <p:cNvSpPr txBox="1"/>
            <p:nvPr/>
          </p:nvSpPr>
          <p:spPr>
            <a:xfrm>
              <a:off x="1410284" y="714337"/>
              <a:ext cx="213073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(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0 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÷ 3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)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 - 5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84FC92-1F0C-4935-9D75-C87F71700C00}"/>
              </a:ext>
            </a:extLst>
          </p:cNvPr>
          <p:cNvGrpSpPr/>
          <p:nvPr/>
        </p:nvGrpSpPr>
        <p:grpSpPr>
          <a:xfrm>
            <a:off x="3627206" y="240198"/>
            <a:ext cx="4937587" cy="757333"/>
            <a:chOff x="2461210" y="2034050"/>
            <a:chExt cx="4937587" cy="75733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48CDF10-C27A-4633-B122-A87B358AEDFD}"/>
                </a:ext>
              </a:extLst>
            </p:cNvPr>
            <p:cNvSpPr/>
            <p:nvPr/>
          </p:nvSpPr>
          <p:spPr>
            <a:xfrm>
              <a:off x="2461210" y="2089466"/>
              <a:ext cx="4937587" cy="701917"/>
            </a:xfrm>
            <a:prstGeom prst="round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EE38A96-172B-40DB-9441-F53DB928C082}"/>
                </a:ext>
              </a:extLst>
            </p:cNvPr>
            <p:cNvSpPr txBox="1"/>
            <p:nvPr/>
          </p:nvSpPr>
          <p:spPr>
            <a:xfrm>
              <a:off x="2461210" y="2034050"/>
              <a:ext cx="4937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บัตรโจทย์ใดมีผลลัพธ์น้อยกว่า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8A0309-EC90-4827-80C5-1F25595A32CB}"/>
              </a:ext>
            </a:extLst>
          </p:cNvPr>
          <p:cNvSpPr/>
          <p:nvPr/>
        </p:nvSpPr>
        <p:spPr>
          <a:xfrm>
            <a:off x="640080" y="2899560"/>
            <a:ext cx="10981732" cy="2945655"/>
          </a:xfrm>
          <a:prstGeom prst="roundRect">
            <a:avLst>
              <a:gd name="adj" fmla="val 1102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470468-DD8A-4418-82A9-1B404F5185DE}"/>
              </a:ext>
            </a:extLst>
          </p:cNvPr>
          <p:cNvGrpSpPr/>
          <p:nvPr/>
        </p:nvGrpSpPr>
        <p:grpSpPr>
          <a:xfrm>
            <a:off x="3280273" y="3955749"/>
            <a:ext cx="6739572" cy="630942"/>
            <a:chOff x="3326572" y="4056838"/>
            <a:chExt cx="6739572" cy="63094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8F6A725-0F66-444E-A5CC-902C093003BF}"/>
                </a:ext>
              </a:extLst>
            </p:cNvPr>
            <p:cNvSpPr/>
            <p:nvPr/>
          </p:nvSpPr>
          <p:spPr>
            <a:xfrm>
              <a:off x="5858157" y="4099826"/>
              <a:ext cx="1676401" cy="536394"/>
            </a:xfrm>
            <a:prstGeom prst="roundRect">
              <a:avLst>
                <a:gd name="adj" fmla="val 237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21072B-8CD0-4A3E-9BE8-2D2E29C537BD}"/>
                </a:ext>
              </a:extLst>
            </p:cNvPr>
            <p:cNvSpPr txBox="1"/>
            <p:nvPr/>
          </p:nvSpPr>
          <p:spPr>
            <a:xfrm>
              <a:off x="3326572" y="4056838"/>
              <a:ext cx="2420914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30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th-TH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B23401-373D-4B72-982C-07194AF786F0}"/>
                </a:ext>
              </a:extLst>
            </p:cNvPr>
            <p:cNvSpPr txBox="1"/>
            <p:nvPr/>
          </p:nvSpPr>
          <p:spPr>
            <a:xfrm>
              <a:off x="7645230" y="4056838"/>
              <a:ext cx="2420914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30 ÷ 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A606A0-E74D-4F32-9CD6-AB9941FF5A28}"/>
              </a:ext>
            </a:extLst>
          </p:cNvPr>
          <p:cNvGrpSpPr/>
          <p:nvPr/>
        </p:nvGrpSpPr>
        <p:grpSpPr>
          <a:xfrm>
            <a:off x="1413042" y="4818697"/>
            <a:ext cx="9247383" cy="630942"/>
            <a:chOff x="1459341" y="4848666"/>
            <a:chExt cx="9247383" cy="63094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1BB0011-58D5-4232-A9F5-07074856F868}"/>
                </a:ext>
              </a:extLst>
            </p:cNvPr>
            <p:cNvSpPr/>
            <p:nvPr/>
          </p:nvSpPr>
          <p:spPr>
            <a:xfrm>
              <a:off x="5858157" y="4884153"/>
              <a:ext cx="1676401" cy="536394"/>
            </a:xfrm>
            <a:prstGeom prst="roundRect">
              <a:avLst>
                <a:gd name="adj" fmla="val 237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9BB471-2D61-4B20-AB78-12B3F0522F19}"/>
                </a:ext>
              </a:extLst>
            </p:cNvPr>
            <p:cNvSpPr txBox="1"/>
            <p:nvPr/>
          </p:nvSpPr>
          <p:spPr>
            <a:xfrm>
              <a:off x="1459341" y="4848666"/>
              <a:ext cx="4288145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(30 x 3) - 5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5855FE6-C0A7-47BE-A125-AF072152A24D}"/>
                </a:ext>
              </a:extLst>
            </p:cNvPr>
            <p:cNvSpPr txBox="1"/>
            <p:nvPr/>
          </p:nvSpPr>
          <p:spPr>
            <a:xfrm>
              <a:off x="7645230" y="4848666"/>
              <a:ext cx="3061494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(30 ÷ 3) - 5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2DD41D3-49BA-441F-B412-7CCA38147D85}"/>
                </a:ext>
              </a:extLst>
            </p:cNvPr>
            <p:cNvSpPr txBox="1"/>
            <p:nvPr/>
          </p:nvSpPr>
          <p:spPr>
            <a:xfrm>
              <a:off x="2045493" y="4848666"/>
              <a:ext cx="1307307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4E40D7-9360-4FF8-82E7-A64B3CDAA6AB}"/>
              </a:ext>
            </a:extLst>
          </p:cNvPr>
          <p:cNvSpPr txBox="1"/>
          <p:nvPr/>
        </p:nvSpPr>
        <p:spPr>
          <a:xfrm>
            <a:off x="5439602" y="4818697"/>
            <a:ext cx="2420914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2111C2-215E-4E43-8DCA-0F62AAA67766}"/>
              </a:ext>
            </a:extLst>
          </p:cNvPr>
          <p:cNvSpPr txBox="1"/>
          <p:nvPr/>
        </p:nvSpPr>
        <p:spPr>
          <a:xfrm>
            <a:off x="5439602" y="3955749"/>
            <a:ext cx="2420914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5BE2E2-12EC-4679-A278-97E8A2DA253F}"/>
              </a:ext>
            </a:extLst>
          </p:cNvPr>
          <p:cNvSpPr txBox="1"/>
          <p:nvPr/>
        </p:nvSpPr>
        <p:spPr>
          <a:xfrm>
            <a:off x="4530237" y="3087174"/>
            <a:ext cx="4249127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 หรือ น้อยกว่า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BFBA3E2-FE0F-41F1-AA60-75C0004F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70" y="2452911"/>
            <a:ext cx="905763" cy="84024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3F9122F-BFE7-4986-9D56-5B76769EDC9B}"/>
              </a:ext>
            </a:extLst>
          </p:cNvPr>
          <p:cNvGrpSpPr/>
          <p:nvPr/>
        </p:nvGrpSpPr>
        <p:grpSpPr>
          <a:xfrm>
            <a:off x="1240913" y="3078879"/>
            <a:ext cx="3091134" cy="648777"/>
            <a:chOff x="8480892" y="3687890"/>
            <a:chExt cx="3091134" cy="64877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0F0F89D-7707-4992-8A51-5DCE530E2FC5}"/>
                </a:ext>
              </a:extLst>
            </p:cNvPr>
            <p:cNvGrpSpPr/>
            <p:nvPr/>
          </p:nvGrpSpPr>
          <p:grpSpPr>
            <a:xfrm>
              <a:off x="8480892" y="3687890"/>
              <a:ext cx="2893192" cy="648777"/>
              <a:chOff x="1855968" y="5796112"/>
              <a:chExt cx="4138092" cy="648777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636CC84F-24CC-43B0-AE65-F3A00374006C}"/>
                  </a:ext>
                </a:extLst>
              </p:cNvPr>
              <p:cNvSpPr/>
              <p:nvPr/>
            </p:nvSpPr>
            <p:spPr>
              <a:xfrm>
                <a:off x="2403240" y="5796112"/>
                <a:ext cx="3590820" cy="648777"/>
              </a:xfrm>
              <a:prstGeom prst="roundRect">
                <a:avLst>
                  <a:gd name="adj" fmla="val 29851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C06A84AE-A071-4F2E-9F1C-528B9566F63E}"/>
                  </a:ext>
                </a:extLst>
              </p:cNvPr>
              <p:cNvSpPr/>
              <p:nvPr/>
            </p:nvSpPr>
            <p:spPr>
              <a:xfrm rot="17991698">
                <a:off x="2198413" y="5563763"/>
                <a:ext cx="298551" cy="98344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6B43CAB-F193-4130-AE6B-ABC9B0463ECF}"/>
                </a:ext>
              </a:extLst>
            </p:cNvPr>
            <p:cNvSpPr txBox="1"/>
            <p:nvPr/>
          </p:nvSpPr>
          <p:spPr>
            <a:xfrm>
              <a:off x="8780991" y="3768338"/>
              <a:ext cx="27910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ไม่ต้องคำนวณ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D2B6EF-158C-4B9A-B256-0C087F5C65FC}"/>
              </a:ext>
            </a:extLst>
          </p:cNvPr>
          <p:cNvGrpSpPr/>
          <p:nvPr/>
        </p:nvGrpSpPr>
        <p:grpSpPr>
          <a:xfrm>
            <a:off x="8323222" y="225020"/>
            <a:ext cx="3868778" cy="1111065"/>
            <a:chOff x="8780991" y="3687890"/>
            <a:chExt cx="2791035" cy="111106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1B67D82-34C5-4910-8DFE-52100BA3FF87}"/>
                </a:ext>
              </a:extLst>
            </p:cNvPr>
            <p:cNvGrpSpPr/>
            <p:nvPr/>
          </p:nvGrpSpPr>
          <p:grpSpPr>
            <a:xfrm>
              <a:off x="8863523" y="3687890"/>
              <a:ext cx="2510561" cy="1111065"/>
              <a:chOff x="2403240" y="5796112"/>
              <a:chExt cx="3590820" cy="1111065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F0A71D7B-0038-4083-ACA3-FB9964802507}"/>
                  </a:ext>
                </a:extLst>
              </p:cNvPr>
              <p:cNvSpPr/>
              <p:nvPr/>
            </p:nvSpPr>
            <p:spPr>
              <a:xfrm>
                <a:off x="2403240" y="5796112"/>
                <a:ext cx="3590820" cy="648777"/>
              </a:xfrm>
              <a:prstGeom prst="roundRect">
                <a:avLst>
                  <a:gd name="adj" fmla="val 29851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C8E681E4-F139-4D6D-B8C9-EA8FDABE7DF6}"/>
                  </a:ext>
                </a:extLst>
              </p:cNvPr>
              <p:cNvSpPr/>
              <p:nvPr/>
            </p:nvSpPr>
            <p:spPr>
              <a:xfrm rot="13294206">
                <a:off x="4127156" y="5954086"/>
                <a:ext cx="308058" cy="953091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C6C2B8-14B3-467A-9D35-6F5B7191E61C}"/>
                </a:ext>
              </a:extLst>
            </p:cNvPr>
            <p:cNvSpPr txBox="1"/>
            <p:nvPr/>
          </p:nvSpPr>
          <p:spPr>
            <a:xfrm>
              <a:off x="8780991" y="3768338"/>
              <a:ext cx="2791035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บัตรนี้มีผลลัพธ์น้อยกว่า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63832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2" grpId="0"/>
      <p:bldP spid="5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8A2142-6699-4488-9AA3-67DCF6EE0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" r="80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C4D2A63B-1078-44A4-9719-79EE0023FC80}"/>
              </a:ext>
            </a:extLst>
          </p:cNvPr>
          <p:cNvGrpSpPr/>
          <p:nvPr/>
        </p:nvGrpSpPr>
        <p:grpSpPr>
          <a:xfrm>
            <a:off x="1261873" y="1276792"/>
            <a:ext cx="4528215" cy="1224997"/>
            <a:chOff x="1410284" y="612737"/>
            <a:chExt cx="2265680" cy="1224997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F7A4CEB1-BABD-4060-B906-4B850934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0284" y="612737"/>
              <a:ext cx="2265680" cy="1224997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D898D7CD-B9AB-4091-9642-40FE82244E3D}"/>
                </a:ext>
              </a:extLst>
            </p:cNvPr>
            <p:cNvSpPr txBox="1"/>
            <p:nvPr/>
          </p:nvSpPr>
          <p:spPr>
            <a:xfrm>
              <a:off x="1410284" y="714337"/>
              <a:ext cx="213073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1,000 - (600 + 200)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4494C2-7F04-40FD-8FA5-9C56B38E98F5}"/>
              </a:ext>
            </a:extLst>
          </p:cNvPr>
          <p:cNvGrpSpPr/>
          <p:nvPr/>
        </p:nvGrpSpPr>
        <p:grpSpPr>
          <a:xfrm>
            <a:off x="6401910" y="1276792"/>
            <a:ext cx="4528215" cy="1224997"/>
            <a:chOff x="1410284" y="612737"/>
            <a:chExt cx="2265680" cy="12249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5A25E3F-885E-4C2D-82F9-D74FD0A10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0284" y="612737"/>
              <a:ext cx="2265680" cy="122499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DF5EC4-E293-4566-BBCC-374B82031E27}"/>
                </a:ext>
              </a:extLst>
            </p:cNvPr>
            <p:cNvSpPr txBox="1"/>
            <p:nvPr/>
          </p:nvSpPr>
          <p:spPr>
            <a:xfrm>
              <a:off x="1410284" y="714337"/>
              <a:ext cx="213073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1,000 - (600 + 300)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84FC92-1F0C-4935-9D75-C87F71700C00}"/>
              </a:ext>
            </a:extLst>
          </p:cNvPr>
          <p:cNvGrpSpPr/>
          <p:nvPr/>
        </p:nvGrpSpPr>
        <p:grpSpPr>
          <a:xfrm>
            <a:off x="3627206" y="240198"/>
            <a:ext cx="4937587" cy="757333"/>
            <a:chOff x="2461210" y="2034050"/>
            <a:chExt cx="4937587" cy="75733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48CDF10-C27A-4633-B122-A87B358AEDFD}"/>
                </a:ext>
              </a:extLst>
            </p:cNvPr>
            <p:cNvSpPr/>
            <p:nvPr/>
          </p:nvSpPr>
          <p:spPr>
            <a:xfrm>
              <a:off x="2461210" y="2089466"/>
              <a:ext cx="4937587" cy="701917"/>
            </a:xfrm>
            <a:prstGeom prst="round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EE38A96-172B-40DB-9441-F53DB928C082}"/>
                </a:ext>
              </a:extLst>
            </p:cNvPr>
            <p:cNvSpPr txBox="1"/>
            <p:nvPr/>
          </p:nvSpPr>
          <p:spPr>
            <a:xfrm>
              <a:off x="2461210" y="2034050"/>
              <a:ext cx="4937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บัตรโจทย์ใดมีผลลัพธ์มากกว่า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8A0309-EC90-4827-80C5-1F25595A32CB}"/>
              </a:ext>
            </a:extLst>
          </p:cNvPr>
          <p:cNvSpPr/>
          <p:nvPr/>
        </p:nvSpPr>
        <p:spPr>
          <a:xfrm>
            <a:off x="640080" y="2899560"/>
            <a:ext cx="10981732" cy="2841483"/>
          </a:xfrm>
          <a:prstGeom prst="roundRect">
            <a:avLst>
              <a:gd name="adj" fmla="val 1102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470468-DD8A-4418-82A9-1B404F5185DE}"/>
              </a:ext>
            </a:extLst>
          </p:cNvPr>
          <p:cNvGrpSpPr/>
          <p:nvPr/>
        </p:nvGrpSpPr>
        <p:grpSpPr>
          <a:xfrm>
            <a:off x="942554" y="3964859"/>
            <a:ext cx="9077291" cy="584775"/>
            <a:chOff x="988853" y="4056838"/>
            <a:chExt cx="9077291" cy="58477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8F6A725-0F66-444E-A5CC-902C093003BF}"/>
                </a:ext>
              </a:extLst>
            </p:cNvPr>
            <p:cNvSpPr/>
            <p:nvPr/>
          </p:nvSpPr>
          <p:spPr>
            <a:xfrm>
              <a:off x="5858157" y="4099826"/>
              <a:ext cx="1676401" cy="536394"/>
            </a:xfrm>
            <a:prstGeom prst="roundRect">
              <a:avLst>
                <a:gd name="adj" fmla="val 237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21072B-8CD0-4A3E-9BE8-2D2E29C537BD}"/>
                </a:ext>
              </a:extLst>
            </p:cNvPr>
            <p:cNvSpPr txBox="1"/>
            <p:nvPr/>
          </p:nvSpPr>
          <p:spPr>
            <a:xfrm>
              <a:off x="3326572" y="4056838"/>
              <a:ext cx="24209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600 + 200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B23401-373D-4B72-982C-07194AF786F0}"/>
                </a:ext>
              </a:extLst>
            </p:cNvPr>
            <p:cNvSpPr txBox="1"/>
            <p:nvPr/>
          </p:nvSpPr>
          <p:spPr>
            <a:xfrm>
              <a:off x="7645230" y="4056838"/>
              <a:ext cx="24209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600 + 300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AB38B1B-B837-4483-B883-ED11E5890C09}"/>
                </a:ext>
              </a:extLst>
            </p:cNvPr>
            <p:cNvSpPr txBox="1"/>
            <p:nvPr/>
          </p:nvSpPr>
          <p:spPr>
            <a:xfrm>
              <a:off x="988853" y="4056838"/>
              <a:ext cx="130730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จะได้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A606A0-E74D-4F32-9CD6-AB9941FF5A28}"/>
              </a:ext>
            </a:extLst>
          </p:cNvPr>
          <p:cNvGrpSpPr/>
          <p:nvPr/>
        </p:nvGrpSpPr>
        <p:grpSpPr>
          <a:xfrm>
            <a:off x="942554" y="4756687"/>
            <a:ext cx="11452219" cy="584775"/>
            <a:chOff x="988853" y="4848666"/>
            <a:chExt cx="11452219" cy="58477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1BB0011-58D5-4232-A9F5-07074856F868}"/>
                </a:ext>
              </a:extLst>
            </p:cNvPr>
            <p:cNvSpPr/>
            <p:nvPr/>
          </p:nvSpPr>
          <p:spPr>
            <a:xfrm>
              <a:off x="5858157" y="4884153"/>
              <a:ext cx="1676401" cy="536394"/>
            </a:xfrm>
            <a:prstGeom prst="roundRect">
              <a:avLst>
                <a:gd name="adj" fmla="val 237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9BB471-2D61-4B20-AB78-12B3F0522F19}"/>
                </a:ext>
              </a:extLst>
            </p:cNvPr>
            <p:cNvSpPr txBox="1"/>
            <p:nvPr/>
          </p:nvSpPr>
          <p:spPr>
            <a:xfrm>
              <a:off x="1459341" y="4848666"/>
              <a:ext cx="42881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1,000 - (600 + 200)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5855FE6-C0A7-47BE-A125-AF072152A24D}"/>
                </a:ext>
              </a:extLst>
            </p:cNvPr>
            <p:cNvSpPr txBox="1"/>
            <p:nvPr/>
          </p:nvSpPr>
          <p:spPr>
            <a:xfrm>
              <a:off x="7645229" y="4848666"/>
              <a:ext cx="47958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1,000 - (600 + 300)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2DD41D3-49BA-441F-B412-7CCA38147D85}"/>
                </a:ext>
              </a:extLst>
            </p:cNvPr>
            <p:cNvSpPr txBox="1"/>
            <p:nvPr/>
          </p:nvSpPr>
          <p:spPr>
            <a:xfrm>
              <a:off x="988853" y="4848666"/>
              <a:ext cx="130730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4E40D7-9360-4FF8-82E7-A64B3CDAA6AB}"/>
              </a:ext>
            </a:extLst>
          </p:cNvPr>
          <p:cNvSpPr txBox="1"/>
          <p:nvPr/>
        </p:nvSpPr>
        <p:spPr>
          <a:xfrm>
            <a:off x="5811858" y="4756687"/>
            <a:ext cx="16764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มากกว่า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2111C2-215E-4E43-8DCA-0F62AAA67766}"/>
              </a:ext>
            </a:extLst>
          </p:cNvPr>
          <p:cNvSpPr txBox="1"/>
          <p:nvPr/>
        </p:nvSpPr>
        <p:spPr>
          <a:xfrm>
            <a:off x="5439602" y="4011159"/>
            <a:ext cx="242091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น้อยกว่า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5BE2E2-12EC-4679-A278-97E8A2DA253F}"/>
              </a:ext>
            </a:extLst>
          </p:cNvPr>
          <p:cNvSpPr txBox="1"/>
          <p:nvPr/>
        </p:nvSpPr>
        <p:spPr>
          <a:xfrm>
            <a:off x="4530237" y="2955094"/>
            <a:ext cx="4249127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 หรือ น้อยกว่า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BFBA3E2-FE0F-41F1-AA60-75C0004F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70" y="2452911"/>
            <a:ext cx="905763" cy="84024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3F9122F-BFE7-4986-9D56-5B76769EDC9B}"/>
              </a:ext>
            </a:extLst>
          </p:cNvPr>
          <p:cNvGrpSpPr/>
          <p:nvPr/>
        </p:nvGrpSpPr>
        <p:grpSpPr>
          <a:xfrm>
            <a:off x="1240913" y="3078879"/>
            <a:ext cx="3091134" cy="648777"/>
            <a:chOff x="8480892" y="3687890"/>
            <a:chExt cx="3091134" cy="64877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0F0F89D-7707-4992-8A51-5DCE530E2FC5}"/>
                </a:ext>
              </a:extLst>
            </p:cNvPr>
            <p:cNvGrpSpPr/>
            <p:nvPr/>
          </p:nvGrpSpPr>
          <p:grpSpPr>
            <a:xfrm>
              <a:off x="8480892" y="3687890"/>
              <a:ext cx="2893192" cy="648777"/>
              <a:chOff x="1855968" y="5796112"/>
              <a:chExt cx="4138092" cy="648777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636CC84F-24CC-43B0-AE65-F3A00374006C}"/>
                  </a:ext>
                </a:extLst>
              </p:cNvPr>
              <p:cNvSpPr/>
              <p:nvPr/>
            </p:nvSpPr>
            <p:spPr>
              <a:xfrm>
                <a:off x="2403240" y="5796112"/>
                <a:ext cx="3590820" cy="648777"/>
              </a:xfrm>
              <a:prstGeom prst="roundRect">
                <a:avLst>
                  <a:gd name="adj" fmla="val 29851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C06A84AE-A071-4F2E-9F1C-528B9566F63E}"/>
                  </a:ext>
                </a:extLst>
              </p:cNvPr>
              <p:cNvSpPr/>
              <p:nvPr/>
            </p:nvSpPr>
            <p:spPr>
              <a:xfrm rot="17991698">
                <a:off x="2198413" y="5563763"/>
                <a:ext cx="298551" cy="98344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6B43CAB-F193-4130-AE6B-ABC9B0463ECF}"/>
                </a:ext>
              </a:extLst>
            </p:cNvPr>
            <p:cNvSpPr txBox="1"/>
            <p:nvPr/>
          </p:nvSpPr>
          <p:spPr>
            <a:xfrm>
              <a:off x="8780991" y="3768338"/>
              <a:ext cx="27910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ไม่ต้องคำนวณ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DD1FA96-CD42-4E69-88C9-26FD62B17456}"/>
              </a:ext>
            </a:extLst>
          </p:cNvPr>
          <p:cNvGrpSpPr/>
          <p:nvPr/>
        </p:nvGrpSpPr>
        <p:grpSpPr>
          <a:xfrm>
            <a:off x="0" y="331352"/>
            <a:ext cx="4064148" cy="966664"/>
            <a:chOff x="8671046" y="3687890"/>
            <a:chExt cx="2931980" cy="9666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7DA32BA-F08B-4226-9A22-6501DFCE4FDC}"/>
                </a:ext>
              </a:extLst>
            </p:cNvPr>
            <p:cNvGrpSpPr/>
            <p:nvPr/>
          </p:nvGrpSpPr>
          <p:grpSpPr>
            <a:xfrm>
              <a:off x="8863523" y="3687890"/>
              <a:ext cx="2510561" cy="966664"/>
              <a:chOff x="2403240" y="5796112"/>
              <a:chExt cx="3590820" cy="966664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75A3E341-2BE5-485E-B67B-5DB798DC3FEE}"/>
                  </a:ext>
                </a:extLst>
              </p:cNvPr>
              <p:cNvSpPr/>
              <p:nvPr/>
            </p:nvSpPr>
            <p:spPr>
              <a:xfrm>
                <a:off x="2403240" y="5796112"/>
                <a:ext cx="3590820" cy="648777"/>
              </a:xfrm>
              <a:prstGeom prst="roundRect">
                <a:avLst>
                  <a:gd name="adj" fmla="val 29851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DEB7AE70-71F4-46D0-9F29-BB584FD59E70}"/>
                  </a:ext>
                </a:extLst>
              </p:cNvPr>
              <p:cNvSpPr/>
              <p:nvPr/>
            </p:nvSpPr>
            <p:spPr>
              <a:xfrm rot="9544409">
                <a:off x="4083273" y="6011877"/>
                <a:ext cx="282910" cy="750899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C5610E4-FCE9-455C-81D9-8CF821B6A453}"/>
                </a:ext>
              </a:extLst>
            </p:cNvPr>
            <p:cNvSpPr txBox="1"/>
            <p:nvPr/>
          </p:nvSpPr>
          <p:spPr>
            <a:xfrm>
              <a:off x="8671046" y="3748018"/>
              <a:ext cx="29319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บัตรนี้มีผลลัพธ์มากกว่า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938261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2" grpId="0"/>
      <p:bldP spid="5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8A2142-6699-4488-9AA3-67DCF6EE0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" r="80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C4D2A63B-1078-44A4-9719-79EE0023FC80}"/>
              </a:ext>
            </a:extLst>
          </p:cNvPr>
          <p:cNvGrpSpPr/>
          <p:nvPr/>
        </p:nvGrpSpPr>
        <p:grpSpPr>
          <a:xfrm>
            <a:off x="1261873" y="1276792"/>
            <a:ext cx="4528215" cy="1224997"/>
            <a:chOff x="1410284" y="612737"/>
            <a:chExt cx="2265680" cy="1224997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F7A4CEB1-BABD-4060-B906-4B850934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0284" y="612737"/>
              <a:ext cx="2265680" cy="1224997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D898D7CD-B9AB-4091-9642-40FE82244E3D}"/>
                </a:ext>
              </a:extLst>
            </p:cNvPr>
            <p:cNvSpPr txBox="1"/>
            <p:nvPr/>
          </p:nvSpPr>
          <p:spPr>
            <a:xfrm>
              <a:off x="1410284" y="714337"/>
              <a:ext cx="213073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650 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 (30 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x 5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)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4494C2-7F04-40FD-8FA5-9C56B38E98F5}"/>
              </a:ext>
            </a:extLst>
          </p:cNvPr>
          <p:cNvGrpSpPr/>
          <p:nvPr/>
        </p:nvGrpSpPr>
        <p:grpSpPr>
          <a:xfrm>
            <a:off x="6401910" y="1276792"/>
            <a:ext cx="4528215" cy="1224997"/>
            <a:chOff x="1410284" y="612737"/>
            <a:chExt cx="2265680" cy="12249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5A25E3F-885E-4C2D-82F9-D74FD0A10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0284" y="612737"/>
              <a:ext cx="2265680" cy="122499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DF5EC4-E293-4566-BBCC-374B82031E27}"/>
                </a:ext>
              </a:extLst>
            </p:cNvPr>
            <p:cNvSpPr txBox="1"/>
            <p:nvPr/>
          </p:nvSpPr>
          <p:spPr>
            <a:xfrm>
              <a:off x="1410284" y="714337"/>
              <a:ext cx="213073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650 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 (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3500" dirty="0">
                  <a:latin typeface="Itim" panose="00000500000000000000" pitchFamily="2" charset="-34"/>
                  <a:cs typeface="Itim" panose="00000500000000000000" pitchFamily="2" charset="-34"/>
                </a:rPr>
                <a:t>x 30</a:t>
              </a:r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)</a:t>
              </a:r>
              <a:endParaRPr lang="en-US" sz="35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84FC92-1F0C-4935-9D75-C87F71700C00}"/>
              </a:ext>
            </a:extLst>
          </p:cNvPr>
          <p:cNvGrpSpPr/>
          <p:nvPr/>
        </p:nvGrpSpPr>
        <p:grpSpPr>
          <a:xfrm>
            <a:off x="3627206" y="240198"/>
            <a:ext cx="4937587" cy="757333"/>
            <a:chOff x="2461210" y="2034050"/>
            <a:chExt cx="4937587" cy="75733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48CDF10-C27A-4633-B122-A87B358AEDFD}"/>
                </a:ext>
              </a:extLst>
            </p:cNvPr>
            <p:cNvSpPr/>
            <p:nvPr/>
          </p:nvSpPr>
          <p:spPr>
            <a:xfrm>
              <a:off x="2461210" y="2089466"/>
              <a:ext cx="4937587" cy="701917"/>
            </a:xfrm>
            <a:prstGeom prst="round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EE38A96-172B-40DB-9441-F53DB928C082}"/>
                </a:ext>
              </a:extLst>
            </p:cNvPr>
            <p:cNvSpPr txBox="1"/>
            <p:nvPr/>
          </p:nvSpPr>
          <p:spPr>
            <a:xfrm>
              <a:off x="2461210" y="2034050"/>
              <a:ext cx="4937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เปรียบเทียบบัตรโจทย์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8A0309-EC90-4827-80C5-1F25595A32CB}"/>
              </a:ext>
            </a:extLst>
          </p:cNvPr>
          <p:cNvSpPr/>
          <p:nvPr/>
        </p:nvSpPr>
        <p:spPr>
          <a:xfrm>
            <a:off x="640080" y="2899560"/>
            <a:ext cx="10981732" cy="2841483"/>
          </a:xfrm>
          <a:prstGeom prst="roundRect">
            <a:avLst>
              <a:gd name="adj" fmla="val 1102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470468-DD8A-4418-82A9-1B404F5185DE}"/>
              </a:ext>
            </a:extLst>
          </p:cNvPr>
          <p:cNvGrpSpPr/>
          <p:nvPr/>
        </p:nvGrpSpPr>
        <p:grpSpPr>
          <a:xfrm>
            <a:off x="3280273" y="3964859"/>
            <a:ext cx="6739572" cy="584775"/>
            <a:chOff x="3326572" y="4056838"/>
            <a:chExt cx="6739572" cy="58477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8F6A725-0F66-444E-A5CC-902C093003BF}"/>
                </a:ext>
              </a:extLst>
            </p:cNvPr>
            <p:cNvSpPr/>
            <p:nvPr/>
          </p:nvSpPr>
          <p:spPr>
            <a:xfrm>
              <a:off x="5858157" y="4099826"/>
              <a:ext cx="1676401" cy="536394"/>
            </a:xfrm>
            <a:prstGeom prst="roundRect">
              <a:avLst>
                <a:gd name="adj" fmla="val 237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21072B-8CD0-4A3E-9BE8-2D2E29C537BD}"/>
                </a:ext>
              </a:extLst>
            </p:cNvPr>
            <p:cNvSpPr txBox="1"/>
            <p:nvPr/>
          </p:nvSpPr>
          <p:spPr>
            <a:xfrm>
              <a:off x="3326572" y="4056838"/>
              <a:ext cx="24209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30 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x 5</a:t>
              </a:r>
              <a:endParaRPr lang="th-TH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B23401-373D-4B72-982C-07194AF786F0}"/>
                </a:ext>
              </a:extLst>
            </p:cNvPr>
            <p:cNvSpPr txBox="1"/>
            <p:nvPr/>
          </p:nvSpPr>
          <p:spPr>
            <a:xfrm>
              <a:off x="7645230" y="4056838"/>
              <a:ext cx="24209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x 30</a:t>
              </a:r>
              <a:endParaRPr lang="th-TH" sz="32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A606A0-E74D-4F32-9CD6-AB9941FF5A28}"/>
              </a:ext>
            </a:extLst>
          </p:cNvPr>
          <p:cNvGrpSpPr/>
          <p:nvPr/>
        </p:nvGrpSpPr>
        <p:grpSpPr>
          <a:xfrm>
            <a:off x="1413042" y="4756687"/>
            <a:ext cx="10981731" cy="584775"/>
            <a:chOff x="1459341" y="4848666"/>
            <a:chExt cx="10981731" cy="58477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1BB0011-58D5-4232-A9F5-07074856F868}"/>
                </a:ext>
              </a:extLst>
            </p:cNvPr>
            <p:cNvSpPr/>
            <p:nvPr/>
          </p:nvSpPr>
          <p:spPr>
            <a:xfrm>
              <a:off x="5858157" y="4884153"/>
              <a:ext cx="1676401" cy="536394"/>
            </a:xfrm>
            <a:prstGeom prst="roundRect">
              <a:avLst>
                <a:gd name="adj" fmla="val 237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9BB471-2D61-4B20-AB78-12B3F0522F19}"/>
                </a:ext>
              </a:extLst>
            </p:cNvPr>
            <p:cNvSpPr txBox="1"/>
            <p:nvPr/>
          </p:nvSpPr>
          <p:spPr>
            <a:xfrm>
              <a:off x="1459341" y="4848666"/>
              <a:ext cx="42881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650 - (30 x 5)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5855FE6-C0A7-47BE-A125-AF072152A24D}"/>
                </a:ext>
              </a:extLst>
            </p:cNvPr>
            <p:cNvSpPr txBox="1"/>
            <p:nvPr/>
          </p:nvSpPr>
          <p:spPr>
            <a:xfrm>
              <a:off x="7645229" y="4848666"/>
              <a:ext cx="479584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Itim" panose="00000500000000000000" pitchFamily="2" charset="-34"/>
                  <a:cs typeface="Itim" panose="00000500000000000000" pitchFamily="2" charset="-34"/>
                </a:rPr>
                <a:t>650 - (5 x 30)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2DD41D3-49BA-441F-B412-7CCA38147D85}"/>
                </a:ext>
              </a:extLst>
            </p:cNvPr>
            <p:cNvSpPr txBox="1"/>
            <p:nvPr/>
          </p:nvSpPr>
          <p:spPr>
            <a:xfrm>
              <a:off x="1994693" y="4848666"/>
              <a:ext cx="130730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ดังนั้น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4E40D7-9360-4FF8-82E7-A64B3CDAA6AB}"/>
              </a:ext>
            </a:extLst>
          </p:cNvPr>
          <p:cNvSpPr txBox="1"/>
          <p:nvPr/>
        </p:nvSpPr>
        <p:spPr>
          <a:xfrm>
            <a:off x="5811858" y="4756687"/>
            <a:ext cx="16764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2111C2-215E-4E43-8DCA-0F62AAA67766}"/>
              </a:ext>
            </a:extLst>
          </p:cNvPr>
          <p:cNvSpPr txBox="1"/>
          <p:nvPr/>
        </p:nvSpPr>
        <p:spPr>
          <a:xfrm>
            <a:off x="5439602" y="4011159"/>
            <a:ext cx="242091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เท่ากับ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5BE2E2-12EC-4679-A278-97E8A2DA253F}"/>
              </a:ext>
            </a:extLst>
          </p:cNvPr>
          <p:cNvSpPr txBox="1"/>
          <p:nvPr/>
        </p:nvSpPr>
        <p:spPr>
          <a:xfrm>
            <a:off x="3505676" y="3103161"/>
            <a:ext cx="7314954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มากกว่า หรือ น้อยกว่า</a:t>
            </a:r>
            <a:r>
              <a:rPr lang="en-US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5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 เท่ากับ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BFBA3E2-FE0F-41F1-AA60-75C0004F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70" y="2452911"/>
            <a:ext cx="905763" cy="84024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3F9122F-BFE7-4986-9D56-5B76769EDC9B}"/>
              </a:ext>
            </a:extLst>
          </p:cNvPr>
          <p:cNvGrpSpPr/>
          <p:nvPr/>
        </p:nvGrpSpPr>
        <p:grpSpPr>
          <a:xfrm>
            <a:off x="1240913" y="3078879"/>
            <a:ext cx="3091134" cy="648777"/>
            <a:chOff x="8480892" y="3687890"/>
            <a:chExt cx="3091134" cy="64877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0F0F89D-7707-4992-8A51-5DCE530E2FC5}"/>
                </a:ext>
              </a:extLst>
            </p:cNvPr>
            <p:cNvGrpSpPr/>
            <p:nvPr/>
          </p:nvGrpSpPr>
          <p:grpSpPr>
            <a:xfrm>
              <a:off x="8480892" y="3687890"/>
              <a:ext cx="2893192" cy="648777"/>
              <a:chOff x="1855968" y="5796112"/>
              <a:chExt cx="4138092" cy="648777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636CC84F-24CC-43B0-AE65-F3A00374006C}"/>
                  </a:ext>
                </a:extLst>
              </p:cNvPr>
              <p:cNvSpPr/>
              <p:nvPr/>
            </p:nvSpPr>
            <p:spPr>
              <a:xfrm>
                <a:off x="2403240" y="5796112"/>
                <a:ext cx="3590820" cy="648777"/>
              </a:xfrm>
              <a:prstGeom prst="roundRect">
                <a:avLst>
                  <a:gd name="adj" fmla="val 29851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C06A84AE-A071-4F2E-9F1C-528B9566F63E}"/>
                  </a:ext>
                </a:extLst>
              </p:cNvPr>
              <p:cNvSpPr/>
              <p:nvPr/>
            </p:nvSpPr>
            <p:spPr>
              <a:xfrm rot="17991698">
                <a:off x="2198413" y="5563763"/>
                <a:ext cx="298551" cy="983442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6B43CAB-F193-4130-AE6B-ABC9B0463ECF}"/>
                </a:ext>
              </a:extLst>
            </p:cNvPr>
            <p:cNvSpPr txBox="1"/>
            <p:nvPr/>
          </p:nvSpPr>
          <p:spPr>
            <a:xfrm>
              <a:off x="8780991" y="3768338"/>
              <a:ext cx="27910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Itim" panose="00000500000000000000" pitchFamily="2" charset="-34"/>
                  <a:cs typeface="Itim" panose="00000500000000000000" pitchFamily="2" charset="-34"/>
                </a:rPr>
                <a:t>ไม่ต้องคำนวณ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624350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2" grpId="0"/>
      <p:bldP spid="5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0A0FC97-D628-418A-A6E0-2FCB98641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9779" r="6519" b="10666"/>
          <a:stretch/>
        </p:blipFill>
        <p:spPr>
          <a:xfrm>
            <a:off x="-11576" y="-23150"/>
            <a:ext cx="12203575" cy="689168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7B4074E-6B77-4846-806D-FAA2037795A9}"/>
              </a:ext>
            </a:extLst>
          </p:cNvPr>
          <p:cNvGrpSpPr/>
          <p:nvPr/>
        </p:nvGrpSpPr>
        <p:grpSpPr>
          <a:xfrm>
            <a:off x="581457" y="1327858"/>
            <a:ext cx="11029087" cy="1609552"/>
            <a:chOff x="581457" y="1327858"/>
            <a:chExt cx="11029087" cy="16095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487A28-FE0F-4032-BBBB-BE92055D0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457" y="1327858"/>
              <a:ext cx="11029087" cy="160955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353BDB-C93B-4CE5-810D-EC9473F25180}"/>
                </a:ext>
              </a:extLst>
            </p:cNvPr>
            <p:cNvSpPr txBox="1"/>
            <p:nvPr/>
          </p:nvSpPr>
          <p:spPr>
            <a:xfrm>
              <a:off x="1774535" y="1686994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3,200 - (520 ÷ 5)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897C45-D7A5-4F5F-91C5-B22D30DB537D}"/>
                </a:ext>
              </a:extLst>
            </p:cNvPr>
            <p:cNvSpPr txBox="1"/>
            <p:nvPr/>
          </p:nvSpPr>
          <p:spPr>
            <a:xfrm>
              <a:off x="7062937" y="1686994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3,200 + (520 ÷ 5)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4EE79-FE37-4F7A-B544-63749D2F33DD}"/>
              </a:ext>
            </a:extLst>
          </p:cNvPr>
          <p:cNvGrpSpPr/>
          <p:nvPr/>
        </p:nvGrpSpPr>
        <p:grpSpPr>
          <a:xfrm>
            <a:off x="581457" y="3054110"/>
            <a:ext cx="11029087" cy="1609552"/>
            <a:chOff x="581457" y="3054110"/>
            <a:chExt cx="11029087" cy="16095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F3BEF3-E01E-4A53-A254-B8F17B9BC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457" y="3054110"/>
              <a:ext cx="11029087" cy="160955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B97FD4-3893-41BC-9470-453B73ADE5AA}"/>
                </a:ext>
              </a:extLst>
            </p:cNvPr>
            <p:cNvSpPr txBox="1"/>
            <p:nvPr/>
          </p:nvSpPr>
          <p:spPr>
            <a:xfrm>
              <a:off x="1774535" y="3403030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(2,500 - 800) + 950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DBE46C-E643-4C4F-9FBA-5AB77ADAF3CD}"/>
                </a:ext>
              </a:extLst>
            </p:cNvPr>
            <p:cNvSpPr txBox="1"/>
            <p:nvPr/>
          </p:nvSpPr>
          <p:spPr>
            <a:xfrm>
              <a:off x="7062937" y="3403030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(2,500 - 800) - 950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759349-34CE-4A57-9E69-770EF4E51AF9}"/>
              </a:ext>
            </a:extLst>
          </p:cNvPr>
          <p:cNvGrpSpPr/>
          <p:nvPr/>
        </p:nvGrpSpPr>
        <p:grpSpPr>
          <a:xfrm>
            <a:off x="581457" y="4780361"/>
            <a:ext cx="11029087" cy="1604979"/>
            <a:chOff x="581457" y="4780361"/>
            <a:chExt cx="11029087" cy="16049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EA44E-D059-4BE2-B76C-A3B5E9C73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457" y="4780361"/>
              <a:ext cx="11029087" cy="16049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F69DAD-755E-489D-AD07-8142AC5FE4CA}"/>
                </a:ext>
              </a:extLst>
            </p:cNvPr>
            <p:cNvSpPr txBox="1"/>
            <p:nvPr/>
          </p:nvSpPr>
          <p:spPr>
            <a:xfrm>
              <a:off x="1774535" y="5171006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15,26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- (30 x 40)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0D8FA0-52DC-4971-BF24-EF94CE274423}"/>
                </a:ext>
              </a:extLst>
            </p:cNvPr>
            <p:cNvSpPr txBox="1"/>
            <p:nvPr/>
          </p:nvSpPr>
          <p:spPr>
            <a:xfrm>
              <a:off x="7062937" y="5171006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15,26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- (40 x 30)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5410883-35C4-49BD-8D32-F2C99A6BF5BC}"/>
              </a:ext>
            </a:extLst>
          </p:cNvPr>
          <p:cNvSpPr txBox="1"/>
          <p:nvPr/>
        </p:nvSpPr>
        <p:spPr>
          <a:xfrm>
            <a:off x="6061341" y="1424951"/>
            <a:ext cx="87525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&lt;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13731B-C7E5-4434-A88F-495469CC414A}"/>
              </a:ext>
            </a:extLst>
          </p:cNvPr>
          <p:cNvSpPr txBox="1"/>
          <p:nvPr/>
        </p:nvSpPr>
        <p:spPr>
          <a:xfrm>
            <a:off x="6101981" y="3154640"/>
            <a:ext cx="87525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&gt;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302482-4F81-46DF-805B-5DD7458929C1}"/>
              </a:ext>
            </a:extLst>
          </p:cNvPr>
          <p:cNvSpPr txBox="1"/>
          <p:nvPr/>
        </p:nvSpPr>
        <p:spPr>
          <a:xfrm>
            <a:off x="6081661" y="4891149"/>
            <a:ext cx="87525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336D60-4C6A-43BD-833F-319C0375A78E}"/>
              </a:ext>
            </a:extLst>
          </p:cNvPr>
          <p:cNvSpPr txBox="1"/>
          <p:nvPr/>
        </p:nvSpPr>
        <p:spPr>
          <a:xfrm>
            <a:off x="2226434" y="503272"/>
            <a:ext cx="903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เติมเครื่องหมาย </a:t>
            </a:r>
            <a:r>
              <a:rPr lang="en-US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&gt;  &lt;  </a:t>
            </a:r>
            <a:r>
              <a:rPr lang="th-TH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 </a:t>
            </a:r>
            <a:r>
              <a:rPr lang="en-US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พร้อมบอกเหตุผล</a:t>
            </a:r>
          </a:p>
        </p:txBody>
      </p:sp>
    </p:spTree>
    <p:extLst>
      <p:ext uri="{BB962C8B-B14F-4D97-AF65-F5344CB8AC3E}">
        <p14:creationId xmlns:p14="http://schemas.microsoft.com/office/powerpoint/2010/main" val="298346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0A0FC97-D628-418A-A6E0-2FCB98641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9779" r="6519" b="10666"/>
          <a:stretch/>
        </p:blipFill>
        <p:spPr>
          <a:xfrm>
            <a:off x="-11576" y="-23150"/>
            <a:ext cx="12203575" cy="6891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9B3737-8A78-4852-9F35-CD1A5B8CD780}"/>
              </a:ext>
            </a:extLst>
          </p:cNvPr>
          <p:cNvSpPr txBox="1"/>
          <p:nvPr/>
        </p:nvSpPr>
        <p:spPr>
          <a:xfrm>
            <a:off x="2226434" y="503272"/>
            <a:ext cx="903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เติมเครื่องหมาย </a:t>
            </a:r>
            <a:r>
              <a:rPr lang="en-US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&gt;  &lt;  </a:t>
            </a:r>
            <a:r>
              <a:rPr lang="th-TH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หรือ </a:t>
            </a:r>
            <a:r>
              <a:rPr lang="en-US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พร้อมบอกเหตุผล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B4074E-6B77-4846-806D-FAA2037795A9}"/>
              </a:ext>
            </a:extLst>
          </p:cNvPr>
          <p:cNvGrpSpPr/>
          <p:nvPr/>
        </p:nvGrpSpPr>
        <p:grpSpPr>
          <a:xfrm>
            <a:off x="581457" y="1327858"/>
            <a:ext cx="11029087" cy="1609552"/>
            <a:chOff x="581457" y="1327858"/>
            <a:chExt cx="11029087" cy="16095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487A28-FE0F-4032-BBBB-BE92055D0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457" y="1327858"/>
              <a:ext cx="11029087" cy="160955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353BDB-C93B-4CE5-810D-EC9473F25180}"/>
                </a:ext>
              </a:extLst>
            </p:cNvPr>
            <p:cNvSpPr txBox="1"/>
            <p:nvPr/>
          </p:nvSpPr>
          <p:spPr>
            <a:xfrm>
              <a:off x="1774535" y="1686994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(850 - 350) x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897C45-D7A5-4F5F-91C5-B22D30DB537D}"/>
                </a:ext>
              </a:extLst>
            </p:cNvPr>
            <p:cNvSpPr txBox="1"/>
            <p:nvPr/>
          </p:nvSpPr>
          <p:spPr>
            <a:xfrm>
              <a:off x="7062937" y="1686994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(850 - 350) ÷ </a:t>
              </a:r>
              <a:r>
                <a:rPr lang="th-TH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en-US" sz="3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4EE79-FE37-4F7A-B544-63749D2F33DD}"/>
              </a:ext>
            </a:extLst>
          </p:cNvPr>
          <p:cNvGrpSpPr/>
          <p:nvPr/>
        </p:nvGrpSpPr>
        <p:grpSpPr>
          <a:xfrm>
            <a:off x="581457" y="3054110"/>
            <a:ext cx="11029087" cy="1609552"/>
            <a:chOff x="581457" y="3054110"/>
            <a:chExt cx="11029087" cy="16095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F3BEF3-E01E-4A53-A254-B8F17B9BC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457" y="3054110"/>
              <a:ext cx="11029087" cy="160955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B97FD4-3893-41BC-9470-453B73ADE5AA}"/>
                </a:ext>
              </a:extLst>
            </p:cNvPr>
            <p:cNvSpPr txBox="1"/>
            <p:nvPr/>
          </p:nvSpPr>
          <p:spPr>
            <a:xfrm>
              <a:off x="1774535" y="3403030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(480 ÷ 4) - 10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DBE46C-E643-4C4F-9FBA-5AB77ADAF3CD}"/>
                </a:ext>
              </a:extLst>
            </p:cNvPr>
            <p:cNvSpPr txBox="1"/>
            <p:nvPr/>
          </p:nvSpPr>
          <p:spPr>
            <a:xfrm>
              <a:off x="7062937" y="3403030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(480 ÷ 4) + 10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759349-34CE-4A57-9E69-770EF4E51AF9}"/>
              </a:ext>
            </a:extLst>
          </p:cNvPr>
          <p:cNvGrpSpPr/>
          <p:nvPr/>
        </p:nvGrpSpPr>
        <p:grpSpPr>
          <a:xfrm>
            <a:off x="581457" y="4780361"/>
            <a:ext cx="11029087" cy="1604979"/>
            <a:chOff x="581457" y="4780361"/>
            <a:chExt cx="11029087" cy="16049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EA44E-D059-4BE2-B76C-A3B5E9C73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457" y="4780361"/>
              <a:ext cx="11029087" cy="16049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F69DAD-755E-489D-AD07-8142AC5FE4CA}"/>
                </a:ext>
              </a:extLst>
            </p:cNvPr>
            <p:cNvSpPr txBox="1"/>
            <p:nvPr/>
          </p:nvSpPr>
          <p:spPr>
            <a:xfrm>
              <a:off x="1774535" y="5171006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890 + (2,100 x 5)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0D8FA0-52DC-4971-BF24-EF94CE274423}"/>
                </a:ext>
              </a:extLst>
            </p:cNvPr>
            <p:cNvSpPr txBox="1"/>
            <p:nvPr/>
          </p:nvSpPr>
          <p:spPr>
            <a:xfrm>
              <a:off x="7062937" y="5171006"/>
              <a:ext cx="419364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890 + (2,100 ÷ 5)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5410883-35C4-49BD-8D32-F2C99A6BF5BC}"/>
              </a:ext>
            </a:extLst>
          </p:cNvPr>
          <p:cNvSpPr txBox="1"/>
          <p:nvPr/>
        </p:nvSpPr>
        <p:spPr>
          <a:xfrm>
            <a:off x="6101981" y="1424951"/>
            <a:ext cx="87525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13731B-C7E5-4434-A88F-495469CC414A}"/>
              </a:ext>
            </a:extLst>
          </p:cNvPr>
          <p:cNvSpPr txBox="1"/>
          <p:nvPr/>
        </p:nvSpPr>
        <p:spPr>
          <a:xfrm>
            <a:off x="6061341" y="3154640"/>
            <a:ext cx="87525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&lt;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302482-4F81-46DF-805B-5DD7458929C1}"/>
              </a:ext>
            </a:extLst>
          </p:cNvPr>
          <p:cNvSpPr txBox="1"/>
          <p:nvPr/>
        </p:nvSpPr>
        <p:spPr>
          <a:xfrm>
            <a:off x="6101981" y="4880989"/>
            <a:ext cx="87525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885249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832043"/>
            <a:ext cx="710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852" y="2864346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13" y="4485340"/>
            <a:ext cx="2701590" cy="2251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268639" y="2655217"/>
            <a:ext cx="74651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 การเปรียบเทียบผลลัพธ์การบวก ลบ คูณ</a:t>
            </a:r>
          </a:p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หารระคนว่าผลลัพธ์ใดมากกว่า น้อยกว่า หรือ</a:t>
            </a:r>
          </a:p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เท่ากัน อาจเปรียบเทียบได้โดยไม่ต้องคำนวณ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25339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20472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สถานการณ์การบวก การลบ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การคูณ และการหาร 2 ขั้นตอน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513276" y="4211445"/>
            <a:ext cx="7165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เขียนประโยคสัญลักษณ์จากสถานการณ์</a:t>
            </a:r>
          </a:p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การบวก การลบ การคูณ และการหาร 2 ขั้นตอน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664378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4826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44,310 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-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(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6,708 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+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20,075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) 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= 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8688544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774939"/>
            <a:ext cx="5506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44,310 - (6,708 + 20,075) = 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5606844" y="1774939"/>
            <a:ext cx="14761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44,310 -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5606844" y="2289271"/>
            <a:ext cx="238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17,527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5352116" y="2289271"/>
            <a:ext cx="477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121435"/>
            <a:ext cx="5447080" cy="3042085"/>
            <a:chOff x="449910" y="2901515"/>
            <a:chExt cx="5447080" cy="304208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5220000" cy="3007360"/>
            </a:xfrm>
            <a:custGeom>
              <a:avLst/>
              <a:gdLst>
                <a:gd name="connsiteX0" fmla="*/ 0 w 5220000"/>
                <a:gd name="connsiteY0" fmla="*/ 278151 h 3007360"/>
                <a:gd name="connsiteX1" fmla="*/ 278151 w 5220000"/>
                <a:gd name="connsiteY1" fmla="*/ 0 h 3007360"/>
                <a:gd name="connsiteX2" fmla="*/ 804483 w 5220000"/>
                <a:gd name="connsiteY2" fmla="*/ 0 h 3007360"/>
                <a:gd name="connsiteX3" fmla="*/ 1517362 w 5220000"/>
                <a:gd name="connsiteY3" fmla="*/ 0 h 3007360"/>
                <a:gd name="connsiteX4" fmla="*/ 2136968 w 5220000"/>
                <a:gd name="connsiteY4" fmla="*/ 0 h 3007360"/>
                <a:gd name="connsiteX5" fmla="*/ 2896484 w 5220000"/>
                <a:gd name="connsiteY5" fmla="*/ 0 h 3007360"/>
                <a:gd name="connsiteX6" fmla="*/ 3562727 w 5220000"/>
                <a:gd name="connsiteY6" fmla="*/ 0 h 3007360"/>
                <a:gd name="connsiteX7" fmla="*/ 4322243 w 5220000"/>
                <a:gd name="connsiteY7" fmla="*/ 0 h 3007360"/>
                <a:gd name="connsiteX8" fmla="*/ 4941849 w 5220000"/>
                <a:gd name="connsiteY8" fmla="*/ 0 h 3007360"/>
                <a:gd name="connsiteX9" fmla="*/ 5220000 w 5220000"/>
                <a:gd name="connsiteY9" fmla="*/ 278151 h 3007360"/>
                <a:gd name="connsiteX10" fmla="*/ 5220000 w 5220000"/>
                <a:gd name="connsiteY10" fmla="*/ 915426 h 3007360"/>
                <a:gd name="connsiteX11" fmla="*/ 5220000 w 5220000"/>
                <a:gd name="connsiteY11" fmla="*/ 1454659 h 3007360"/>
                <a:gd name="connsiteX12" fmla="*/ 5220000 w 5220000"/>
                <a:gd name="connsiteY12" fmla="*/ 2067423 h 3007360"/>
                <a:gd name="connsiteX13" fmla="*/ 5220000 w 5220000"/>
                <a:gd name="connsiteY13" fmla="*/ 2729209 h 3007360"/>
                <a:gd name="connsiteX14" fmla="*/ 4941849 w 5220000"/>
                <a:gd name="connsiteY14" fmla="*/ 3007360 h 3007360"/>
                <a:gd name="connsiteX15" fmla="*/ 4322243 w 5220000"/>
                <a:gd name="connsiteY15" fmla="*/ 3007360 h 3007360"/>
                <a:gd name="connsiteX16" fmla="*/ 3656001 w 5220000"/>
                <a:gd name="connsiteY16" fmla="*/ 3007360 h 3007360"/>
                <a:gd name="connsiteX17" fmla="*/ 3083032 w 5220000"/>
                <a:gd name="connsiteY17" fmla="*/ 3007360 h 3007360"/>
                <a:gd name="connsiteX18" fmla="*/ 2510064 w 5220000"/>
                <a:gd name="connsiteY18" fmla="*/ 3007360 h 3007360"/>
                <a:gd name="connsiteX19" fmla="*/ 1890458 w 5220000"/>
                <a:gd name="connsiteY19" fmla="*/ 3007360 h 3007360"/>
                <a:gd name="connsiteX20" fmla="*/ 1224215 w 5220000"/>
                <a:gd name="connsiteY20" fmla="*/ 3007360 h 3007360"/>
                <a:gd name="connsiteX21" fmla="*/ 278151 w 5220000"/>
                <a:gd name="connsiteY21" fmla="*/ 3007360 h 3007360"/>
                <a:gd name="connsiteX22" fmla="*/ 0 w 5220000"/>
                <a:gd name="connsiteY22" fmla="*/ 2729209 h 3007360"/>
                <a:gd name="connsiteX23" fmla="*/ 0 w 5220000"/>
                <a:gd name="connsiteY23" fmla="*/ 2116445 h 3007360"/>
                <a:gd name="connsiteX24" fmla="*/ 0 w 5220000"/>
                <a:gd name="connsiteY24" fmla="*/ 1577212 h 3007360"/>
                <a:gd name="connsiteX25" fmla="*/ 0 w 5220000"/>
                <a:gd name="connsiteY25" fmla="*/ 1037979 h 3007360"/>
                <a:gd name="connsiteX26" fmla="*/ 0 w 5220000"/>
                <a:gd name="connsiteY26" fmla="*/ 278151 h 30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007360" fill="none" extrusionOk="0">
                  <a:moveTo>
                    <a:pt x="0" y="278151"/>
                  </a:moveTo>
                  <a:cubicBezTo>
                    <a:pt x="-11629" y="97652"/>
                    <a:pt x="130751" y="15305"/>
                    <a:pt x="278151" y="0"/>
                  </a:cubicBezTo>
                  <a:cubicBezTo>
                    <a:pt x="515432" y="5259"/>
                    <a:pt x="685208" y="-11166"/>
                    <a:pt x="804483" y="0"/>
                  </a:cubicBezTo>
                  <a:cubicBezTo>
                    <a:pt x="923758" y="11166"/>
                    <a:pt x="1300684" y="-25305"/>
                    <a:pt x="1517362" y="0"/>
                  </a:cubicBezTo>
                  <a:cubicBezTo>
                    <a:pt x="1734040" y="25305"/>
                    <a:pt x="1995348" y="30973"/>
                    <a:pt x="2136968" y="0"/>
                  </a:cubicBezTo>
                  <a:cubicBezTo>
                    <a:pt x="2278588" y="-30973"/>
                    <a:pt x="2617695" y="-1808"/>
                    <a:pt x="2896484" y="0"/>
                  </a:cubicBezTo>
                  <a:cubicBezTo>
                    <a:pt x="3175273" y="1808"/>
                    <a:pt x="3365278" y="8"/>
                    <a:pt x="3562727" y="0"/>
                  </a:cubicBezTo>
                  <a:cubicBezTo>
                    <a:pt x="3760176" y="-8"/>
                    <a:pt x="4146335" y="-23438"/>
                    <a:pt x="4322243" y="0"/>
                  </a:cubicBezTo>
                  <a:cubicBezTo>
                    <a:pt x="4498151" y="23438"/>
                    <a:pt x="4660703" y="11540"/>
                    <a:pt x="4941849" y="0"/>
                  </a:cubicBezTo>
                  <a:cubicBezTo>
                    <a:pt x="5077952" y="22770"/>
                    <a:pt x="5240747" y="104151"/>
                    <a:pt x="5220000" y="278151"/>
                  </a:cubicBezTo>
                  <a:cubicBezTo>
                    <a:pt x="5219195" y="476022"/>
                    <a:pt x="5232359" y="711549"/>
                    <a:pt x="5220000" y="915426"/>
                  </a:cubicBezTo>
                  <a:cubicBezTo>
                    <a:pt x="5207641" y="1119304"/>
                    <a:pt x="5208757" y="1197955"/>
                    <a:pt x="5220000" y="1454659"/>
                  </a:cubicBezTo>
                  <a:cubicBezTo>
                    <a:pt x="5231243" y="1711363"/>
                    <a:pt x="5236025" y="1887697"/>
                    <a:pt x="5220000" y="2067423"/>
                  </a:cubicBezTo>
                  <a:cubicBezTo>
                    <a:pt x="5203975" y="2247149"/>
                    <a:pt x="5192899" y="2491732"/>
                    <a:pt x="5220000" y="2729209"/>
                  </a:cubicBezTo>
                  <a:cubicBezTo>
                    <a:pt x="5246645" y="2856237"/>
                    <a:pt x="5104687" y="2999778"/>
                    <a:pt x="4941849" y="3007360"/>
                  </a:cubicBezTo>
                  <a:cubicBezTo>
                    <a:pt x="4722236" y="3010139"/>
                    <a:pt x="4532681" y="2995927"/>
                    <a:pt x="4322243" y="3007360"/>
                  </a:cubicBezTo>
                  <a:cubicBezTo>
                    <a:pt x="4111805" y="3018793"/>
                    <a:pt x="3792202" y="3037475"/>
                    <a:pt x="3656001" y="3007360"/>
                  </a:cubicBezTo>
                  <a:cubicBezTo>
                    <a:pt x="3519800" y="2977245"/>
                    <a:pt x="3337115" y="3024930"/>
                    <a:pt x="3083032" y="3007360"/>
                  </a:cubicBezTo>
                  <a:cubicBezTo>
                    <a:pt x="2828949" y="2989790"/>
                    <a:pt x="2627379" y="3007765"/>
                    <a:pt x="2510064" y="3007360"/>
                  </a:cubicBezTo>
                  <a:cubicBezTo>
                    <a:pt x="2392749" y="3006955"/>
                    <a:pt x="2020243" y="2999503"/>
                    <a:pt x="1890458" y="3007360"/>
                  </a:cubicBezTo>
                  <a:cubicBezTo>
                    <a:pt x="1760673" y="3015217"/>
                    <a:pt x="1361925" y="3010470"/>
                    <a:pt x="1224215" y="3007360"/>
                  </a:cubicBezTo>
                  <a:cubicBezTo>
                    <a:pt x="1086505" y="3004250"/>
                    <a:pt x="550076" y="2996836"/>
                    <a:pt x="278151" y="3007360"/>
                  </a:cubicBezTo>
                  <a:cubicBezTo>
                    <a:pt x="143845" y="3012324"/>
                    <a:pt x="2469" y="2887412"/>
                    <a:pt x="0" y="2729209"/>
                  </a:cubicBezTo>
                  <a:cubicBezTo>
                    <a:pt x="22068" y="2438655"/>
                    <a:pt x="10606" y="2352865"/>
                    <a:pt x="0" y="2116445"/>
                  </a:cubicBezTo>
                  <a:cubicBezTo>
                    <a:pt x="-10606" y="1880025"/>
                    <a:pt x="7384" y="1740279"/>
                    <a:pt x="0" y="1577212"/>
                  </a:cubicBezTo>
                  <a:cubicBezTo>
                    <a:pt x="-7384" y="1414145"/>
                    <a:pt x="4975" y="1284159"/>
                    <a:pt x="0" y="1037979"/>
                  </a:cubicBezTo>
                  <a:cubicBezTo>
                    <a:pt x="-4975" y="791799"/>
                    <a:pt x="-11952" y="553241"/>
                    <a:pt x="0" y="278151"/>
                  </a:cubicBezTo>
                  <a:close/>
                </a:path>
                <a:path w="5220000" h="3007360" stroke="0" extrusionOk="0">
                  <a:moveTo>
                    <a:pt x="0" y="278151"/>
                  </a:moveTo>
                  <a:cubicBezTo>
                    <a:pt x="-25362" y="105696"/>
                    <a:pt x="121394" y="-2097"/>
                    <a:pt x="278151" y="0"/>
                  </a:cubicBezTo>
                  <a:cubicBezTo>
                    <a:pt x="418638" y="589"/>
                    <a:pt x="766349" y="-3567"/>
                    <a:pt x="897757" y="0"/>
                  </a:cubicBezTo>
                  <a:cubicBezTo>
                    <a:pt x="1029165" y="3567"/>
                    <a:pt x="1364707" y="3521"/>
                    <a:pt x="1517362" y="0"/>
                  </a:cubicBezTo>
                  <a:cubicBezTo>
                    <a:pt x="1670017" y="-3521"/>
                    <a:pt x="1895325" y="-16358"/>
                    <a:pt x="2183605" y="0"/>
                  </a:cubicBezTo>
                  <a:cubicBezTo>
                    <a:pt x="2471885" y="16358"/>
                    <a:pt x="2576426" y="21090"/>
                    <a:pt x="2803210" y="0"/>
                  </a:cubicBezTo>
                  <a:cubicBezTo>
                    <a:pt x="3029994" y="-21090"/>
                    <a:pt x="3234394" y="11814"/>
                    <a:pt x="3562727" y="0"/>
                  </a:cubicBezTo>
                  <a:cubicBezTo>
                    <a:pt x="3891060" y="-11814"/>
                    <a:pt x="4014020" y="1388"/>
                    <a:pt x="4275606" y="0"/>
                  </a:cubicBezTo>
                  <a:cubicBezTo>
                    <a:pt x="4537192" y="-1388"/>
                    <a:pt x="4702472" y="-13014"/>
                    <a:pt x="4941849" y="0"/>
                  </a:cubicBezTo>
                  <a:cubicBezTo>
                    <a:pt x="5122201" y="13240"/>
                    <a:pt x="5196376" y="109911"/>
                    <a:pt x="5220000" y="278151"/>
                  </a:cubicBezTo>
                  <a:cubicBezTo>
                    <a:pt x="5211899" y="538098"/>
                    <a:pt x="5200107" y="669564"/>
                    <a:pt x="5220000" y="841894"/>
                  </a:cubicBezTo>
                  <a:cubicBezTo>
                    <a:pt x="5239893" y="1014224"/>
                    <a:pt x="5198414" y="1352159"/>
                    <a:pt x="5220000" y="1503680"/>
                  </a:cubicBezTo>
                  <a:cubicBezTo>
                    <a:pt x="5241586" y="1655201"/>
                    <a:pt x="5200778" y="1834980"/>
                    <a:pt x="5220000" y="2116445"/>
                  </a:cubicBezTo>
                  <a:cubicBezTo>
                    <a:pt x="5239222" y="2397911"/>
                    <a:pt x="5211738" y="2497112"/>
                    <a:pt x="5220000" y="2729209"/>
                  </a:cubicBezTo>
                  <a:cubicBezTo>
                    <a:pt x="5221676" y="2886312"/>
                    <a:pt x="5095385" y="2978918"/>
                    <a:pt x="4941849" y="3007360"/>
                  </a:cubicBezTo>
                  <a:cubicBezTo>
                    <a:pt x="4779290" y="2995990"/>
                    <a:pt x="4542105" y="2999239"/>
                    <a:pt x="4228969" y="3007360"/>
                  </a:cubicBezTo>
                  <a:cubicBezTo>
                    <a:pt x="3915833" y="3015481"/>
                    <a:pt x="3786470" y="3017628"/>
                    <a:pt x="3656001" y="3007360"/>
                  </a:cubicBezTo>
                  <a:cubicBezTo>
                    <a:pt x="3525532" y="2997092"/>
                    <a:pt x="3157719" y="2999565"/>
                    <a:pt x="2989758" y="3007360"/>
                  </a:cubicBezTo>
                  <a:cubicBezTo>
                    <a:pt x="2821797" y="3015155"/>
                    <a:pt x="2521316" y="3040441"/>
                    <a:pt x="2323516" y="3007360"/>
                  </a:cubicBezTo>
                  <a:cubicBezTo>
                    <a:pt x="2125716" y="2974279"/>
                    <a:pt x="1905725" y="3032660"/>
                    <a:pt x="1797184" y="3007360"/>
                  </a:cubicBezTo>
                  <a:cubicBezTo>
                    <a:pt x="1688643" y="2982060"/>
                    <a:pt x="1532936" y="3025636"/>
                    <a:pt x="1270852" y="3007360"/>
                  </a:cubicBezTo>
                  <a:cubicBezTo>
                    <a:pt x="1008768" y="2989084"/>
                    <a:pt x="580223" y="3006773"/>
                    <a:pt x="278151" y="3007360"/>
                  </a:cubicBezTo>
                  <a:cubicBezTo>
                    <a:pt x="114202" y="2993337"/>
                    <a:pt x="36400" y="2875827"/>
                    <a:pt x="0" y="2729209"/>
                  </a:cubicBezTo>
                  <a:cubicBezTo>
                    <a:pt x="28857" y="2442507"/>
                    <a:pt x="-3483" y="2360249"/>
                    <a:pt x="0" y="2067423"/>
                  </a:cubicBezTo>
                  <a:cubicBezTo>
                    <a:pt x="3483" y="1774597"/>
                    <a:pt x="5311" y="1599329"/>
                    <a:pt x="0" y="1454659"/>
                  </a:cubicBezTo>
                  <a:cubicBezTo>
                    <a:pt x="-5311" y="1309989"/>
                    <a:pt x="-20751" y="1121735"/>
                    <a:pt x="0" y="890916"/>
                  </a:cubicBezTo>
                  <a:cubicBezTo>
                    <a:pt x="20751" y="660097"/>
                    <a:pt x="4784" y="568146"/>
                    <a:pt x="0" y="2781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6087244" y="3121435"/>
            <a:ext cx="5447358" cy="3042085"/>
            <a:chOff x="6052519" y="2901515"/>
            <a:chExt cx="5447358" cy="304208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2936240"/>
              <a:ext cx="5220000" cy="3007360"/>
            </a:xfrm>
            <a:custGeom>
              <a:avLst/>
              <a:gdLst>
                <a:gd name="connsiteX0" fmla="*/ 0 w 5220000"/>
                <a:gd name="connsiteY0" fmla="*/ 278151 h 3007360"/>
                <a:gd name="connsiteX1" fmla="*/ 278151 w 5220000"/>
                <a:gd name="connsiteY1" fmla="*/ 0 h 3007360"/>
                <a:gd name="connsiteX2" fmla="*/ 897757 w 5220000"/>
                <a:gd name="connsiteY2" fmla="*/ 0 h 3007360"/>
                <a:gd name="connsiteX3" fmla="*/ 1563999 w 5220000"/>
                <a:gd name="connsiteY3" fmla="*/ 0 h 3007360"/>
                <a:gd name="connsiteX4" fmla="*/ 2276879 w 5220000"/>
                <a:gd name="connsiteY4" fmla="*/ 0 h 3007360"/>
                <a:gd name="connsiteX5" fmla="*/ 2803210 w 5220000"/>
                <a:gd name="connsiteY5" fmla="*/ 0 h 3007360"/>
                <a:gd name="connsiteX6" fmla="*/ 3516090 w 5220000"/>
                <a:gd name="connsiteY6" fmla="*/ 0 h 3007360"/>
                <a:gd name="connsiteX7" fmla="*/ 4042422 w 5220000"/>
                <a:gd name="connsiteY7" fmla="*/ 0 h 3007360"/>
                <a:gd name="connsiteX8" fmla="*/ 4941849 w 5220000"/>
                <a:gd name="connsiteY8" fmla="*/ 0 h 3007360"/>
                <a:gd name="connsiteX9" fmla="*/ 5220000 w 5220000"/>
                <a:gd name="connsiteY9" fmla="*/ 278151 h 3007360"/>
                <a:gd name="connsiteX10" fmla="*/ 5220000 w 5220000"/>
                <a:gd name="connsiteY10" fmla="*/ 817384 h 3007360"/>
                <a:gd name="connsiteX11" fmla="*/ 5220000 w 5220000"/>
                <a:gd name="connsiteY11" fmla="*/ 1479169 h 3007360"/>
                <a:gd name="connsiteX12" fmla="*/ 5220000 w 5220000"/>
                <a:gd name="connsiteY12" fmla="*/ 2091934 h 3007360"/>
                <a:gd name="connsiteX13" fmla="*/ 5220000 w 5220000"/>
                <a:gd name="connsiteY13" fmla="*/ 2729209 h 3007360"/>
                <a:gd name="connsiteX14" fmla="*/ 4941849 w 5220000"/>
                <a:gd name="connsiteY14" fmla="*/ 3007360 h 3007360"/>
                <a:gd name="connsiteX15" fmla="*/ 4368880 w 5220000"/>
                <a:gd name="connsiteY15" fmla="*/ 3007360 h 3007360"/>
                <a:gd name="connsiteX16" fmla="*/ 3749275 w 5220000"/>
                <a:gd name="connsiteY16" fmla="*/ 3007360 h 3007360"/>
                <a:gd name="connsiteX17" fmla="*/ 3176306 w 5220000"/>
                <a:gd name="connsiteY17" fmla="*/ 3007360 h 3007360"/>
                <a:gd name="connsiteX18" fmla="*/ 2510064 w 5220000"/>
                <a:gd name="connsiteY18" fmla="*/ 3007360 h 3007360"/>
                <a:gd name="connsiteX19" fmla="*/ 1797184 w 5220000"/>
                <a:gd name="connsiteY19" fmla="*/ 3007360 h 3007360"/>
                <a:gd name="connsiteX20" fmla="*/ 1177578 w 5220000"/>
                <a:gd name="connsiteY20" fmla="*/ 3007360 h 3007360"/>
                <a:gd name="connsiteX21" fmla="*/ 278151 w 5220000"/>
                <a:gd name="connsiteY21" fmla="*/ 3007360 h 3007360"/>
                <a:gd name="connsiteX22" fmla="*/ 0 w 5220000"/>
                <a:gd name="connsiteY22" fmla="*/ 2729209 h 3007360"/>
                <a:gd name="connsiteX23" fmla="*/ 0 w 5220000"/>
                <a:gd name="connsiteY23" fmla="*/ 2165466 h 3007360"/>
                <a:gd name="connsiteX24" fmla="*/ 0 w 5220000"/>
                <a:gd name="connsiteY24" fmla="*/ 1577212 h 3007360"/>
                <a:gd name="connsiteX25" fmla="*/ 0 w 5220000"/>
                <a:gd name="connsiteY25" fmla="*/ 915426 h 3007360"/>
                <a:gd name="connsiteX26" fmla="*/ 0 w 5220000"/>
                <a:gd name="connsiteY26" fmla="*/ 278151 h 30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007360" fill="none" extrusionOk="0">
                  <a:moveTo>
                    <a:pt x="0" y="278151"/>
                  </a:moveTo>
                  <a:cubicBezTo>
                    <a:pt x="-12224" y="137522"/>
                    <a:pt x="144281" y="1847"/>
                    <a:pt x="278151" y="0"/>
                  </a:cubicBezTo>
                  <a:cubicBezTo>
                    <a:pt x="517206" y="-12780"/>
                    <a:pt x="764843" y="11495"/>
                    <a:pt x="897757" y="0"/>
                  </a:cubicBezTo>
                  <a:cubicBezTo>
                    <a:pt x="1030671" y="-11495"/>
                    <a:pt x="1290505" y="-16919"/>
                    <a:pt x="1563999" y="0"/>
                  </a:cubicBezTo>
                  <a:cubicBezTo>
                    <a:pt x="1837493" y="16919"/>
                    <a:pt x="2070311" y="3463"/>
                    <a:pt x="2276879" y="0"/>
                  </a:cubicBezTo>
                  <a:cubicBezTo>
                    <a:pt x="2483447" y="-3463"/>
                    <a:pt x="2564849" y="19320"/>
                    <a:pt x="2803210" y="0"/>
                  </a:cubicBezTo>
                  <a:cubicBezTo>
                    <a:pt x="3041571" y="-19320"/>
                    <a:pt x="3295505" y="-28327"/>
                    <a:pt x="3516090" y="0"/>
                  </a:cubicBezTo>
                  <a:cubicBezTo>
                    <a:pt x="3736675" y="28327"/>
                    <a:pt x="3906447" y="10634"/>
                    <a:pt x="4042422" y="0"/>
                  </a:cubicBezTo>
                  <a:cubicBezTo>
                    <a:pt x="4178397" y="-10634"/>
                    <a:pt x="4605003" y="-27495"/>
                    <a:pt x="4941849" y="0"/>
                  </a:cubicBezTo>
                  <a:cubicBezTo>
                    <a:pt x="5081564" y="-16443"/>
                    <a:pt x="5225099" y="120992"/>
                    <a:pt x="5220000" y="278151"/>
                  </a:cubicBezTo>
                  <a:cubicBezTo>
                    <a:pt x="5236498" y="489617"/>
                    <a:pt x="5200572" y="617483"/>
                    <a:pt x="5220000" y="817384"/>
                  </a:cubicBezTo>
                  <a:cubicBezTo>
                    <a:pt x="5239428" y="1017285"/>
                    <a:pt x="5210984" y="1334767"/>
                    <a:pt x="5220000" y="1479169"/>
                  </a:cubicBezTo>
                  <a:cubicBezTo>
                    <a:pt x="5229016" y="1623571"/>
                    <a:pt x="5238393" y="1804810"/>
                    <a:pt x="5220000" y="2091934"/>
                  </a:cubicBezTo>
                  <a:cubicBezTo>
                    <a:pt x="5201607" y="2379059"/>
                    <a:pt x="5240673" y="2447858"/>
                    <a:pt x="5220000" y="2729209"/>
                  </a:cubicBezTo>
                  <a:cubicBezTo>
                    <a:pt x="5197710" y="2893444"/>
                    <a:pt x="5084122" y="3025151"/>
                    <a:pt x="4941849" y="3007360"/>
                  </a:cubicBezTo>
                  <a:cubicBezTo>
                    <a:pt x="4759165" y="2991430"/>
                    <a:pt x="4527968" y="2992493"/>
                    <a:pt x="4368880" y="3007360"/>
                  </a:cubicBezTo>
                  <a:cubicBezTo>
                    <a:pt x="4209792" y="3022227"/>
                    <a:pt x="4053508" y="3003371"/>
                    <a:pt x="3749275" y="3007360"/>
                  </a:cubicBezTo>
                  <a:cubicBezTo>
                    <a:pt x="3445043" y="3011349"/>
                    <a:pt x="3433295" y="3001075"/>
                    <a:pt x="3176306" y="3007360"/>
                  </a:cubicBezTo>
                  <a:cubicBezTo>
                    <a:pt x="2919317" y="3013645"/>
                    <a:pt x="2757213" y="3000155"/>
                    <a:pt x="2510064" y="3007360"/>
                  </a:cubicBezTo>
                  <a:cubicBezTo>
                    <a:pt x="2262915" y="3014565"/>
                    <a:pt x="2054244" y="3026639"/>
                    <a:pt x="1797184" y="3007360"/>
                  </a:cubicBezTo>
                  <a:cubicBezTo>
                    <a:pt x="1540124" y="2988081"/>
                    <a:pt x="1462232" y="3001232"/>
                    <a:pt x="1177578" y="3007360"/>
                  </a:cubicBezTo>
                  <a:cubicBezTo>
                    <a:pt x="892924" y="3013488"/>
                    <a:pt x="628586" y="2982639"/>
                    <a:pt x="278151" y="3007360"/>
                  </a:cubicBezTo>
                  <a:cubicBezTo>
                    <a:pt x="115711" y="3038475"/>
                    <a:pt x="-1732" y="2891185"/>
                    <a:pt x="0" y="2729209"/>
                  </a:cubicBezTo>
                  <a:cubicBezTo>
                    <a:pt x="-4218" y="2464115"/>
                    <a:pt x="-2883" y="2414461"/>
                    <a:pt x="0" y="2165466"/>
                  </a:cubicBezTo>
                  <a:cubicBezTo>
                    <a:pt x="2883" y="1916471"/>
                    <a:pt x="9632" y="1779314"/>
                    <a:pt x="0" y="1577212"/>
                  </a:cubicBezTo>
                  <a:cubicBezTo>
                    <a:pt x="-9632" y="1375110"/>
                    <a:pt x="24401" y="1214817"/>
                    <a:pt x="0" y="915426"/>
                  </a:cubicBezTo>
                  <a:cubicBezTo>
                    <a:pt x="-24401" y="616035"/>
                    <a:pt x="-6154" y="492816"/>
                    <a:pt x="0" y="278151"/>
                  </a:cubicBezTo>
                  <a:close/>
                </a:path>
                <a:path w="5220000" h="3007360" stroke="0" extrusionOk="0">
                  <a:moveTo>
                    <a:pt x="0" y="278151"/>
                  </a:moveTo>
                  <a:cubicBezTo>
                    <a:pt x="3710" y="122143"/>
                    <a:pt x="155411" y="-5975"/>
                    <a:pt x="278151" y="0"/>
                  </a:cubicBezTo>
                  <a:cubicBezTo>
                    <a:pt x="474401" y="-20237"/>
                    <a:pt x="661218" y="-4331"/>
                    <a:pt x="991031" y="0"/>
                  </a:cubicBezTo>
                  <a:cubicBezTo>
                    <a:pt x="1320844" y="4331"/>
                    <a:pt x="1444143" y="17636"/>
                    <a:pt x="1750547" y="0"/>
                  </a:cubicBezTo>
                  <a:cubicBezTo>
                    <a:pt x="2056951" y="-17636"/>
                    <a:pt x="2279784" y="4744"/>
                    <a:pt x="2416790" y="0"/>
                  </a:cubicBezTo>
                  <a:cubicBezTo>
                    <a:pt x="2553796" y="-4744"/>
                    <a:pt x="2885972" y="-31839"/>
                    <a:pt x="3176306" y="0"/>
                  </a:cubicBezTo>
                  <a:cubicBezTo>
                    <a:pt x="3466640" y="31839"/>
                    <a:pt x="3503326" y="-3301"/>
                    <a:pt x="3749275" y="0"/>
                  </a:cubicBezTo>
                  <a:cubicBezTo>
                    <a:pt x="3995224" y="3301"/>
                    <a:pt x="4089972" y="28464"/>
                    <a:pt x="4368880" y="0"/>
                  </a:cubicBezTo>
                  <a:cubicBezTo>
                    <a:pt x="4647789" y="-28464"/>
                    <a:pt x="4762841" y="-17921"/>
                    <a:pt x="4941849" y="0"/>
                  </a:cubicBezTo>
                  <a:cubicBezTo>
                    <a:pt x="5074507" y="15217"/>
                    <a:pt x="5203113" y="128447"/>
                    <a:pt x="5220000" y="278151"/>
                  </a:cubicBezTo>
                  <a:cubicBezTo>
                    <a:pt x="5239837" y="602820"/>
                    <a:pt x="5187956" y="680925"/>
                    <a:pt x="5220000" y="939937"/>
                  </a:cubicBezTo>
                  <a:cubicBezTo>
                    <a:pt x="5252044" y="1198949"/>
                    <a:pt x="5219731" y="1244030"/>
                    <a:pt x="5220000" y="1528191"/>
                  </a:cubicBezTo>
                  <a:cubicBezTo>
                    <a:pt x="5220269" y="1812352"/>
                    <a:pt x="5237889" y="1908250"/>
                    <a:pt x="5220000" y="2165466"/>
                  </a:cubicBezTo>
                  <a:cubicBezTo>
                    <a:pt x="5202111" y="2422683"/>
                    <a:pt x="5225204" y="2543683"/>
                    <a:pt x="5220000" y="2729209"/>
                  </a:cubicBezTo>
                  <a:cubicBezTo>
                    <a:pt x="5221616" y="2846477"/>
                    <a:pt x="5099655" y="3020368"/>
                    <a:pt x="4941849" y="3007360"/>
                  </a:cubicBezTo>
                  <a:cubicBezTo>
                    <a:pt x="4666953" y="3016624"/>
                    <a:pt x="4474172" y="3000242"/>
                    <a:pt x="4182332" y="3007360"/>
                  </a:cubicBezTo>
                  <a:cubicBezTo>
                    <a:pt x="3890492" y="3014478"/>
                    <a:pt x="3774943" y="3021197"/>
                    <a:pt x="3422816" y="3007360"/>
                  </a:cubicBezTo>
                  <a:cubicBezTo>
                    <a:pt x="3070689" y="2993523"/>
                    <a:pt x="2985421" y="3005498"/>
                    <a:pt x="2709936" y="3007360"/>
                  </a:cubicBezTo>
                  <a:cubicBezTo>
                    <a:pt x="2434451" y="3009222"/>
                    <a:pt x="2299835" y="2987527"/>
                    <a:pt x="2090331" y="3007360"/>
                  </a:cubicBezTo>
                  <a:cubicBezTo>
                    <a:pt x="1880828" y="3027193"/>
                    <a:pt x="1661015" y="2992698"/>
                    <a:pt x="1424088" y="3007360"/>
                  </a:cubicBezTo>
                  <a:cubicBezTo>
                    <a:pt x="1187161" y="3022022"/>
                    <a:pt x="1159417" y="3011524"/>
                    <a:pt x="897757" y="3007360"/>
                  </a:cubicBezTo>
                  <a:cubicBezTo>
                    <a:pt x="636097" y="3003196"/>
                    <a:pt x="419146" y="3014403"/>
                    <a:pt x="278151" y="3007360"/>
                  </a:cubicBezTo>
                  <a:cubicBezTo>
                    <a:pt x="156525" y="3010112"/>
                    <a:pt x="-16000" y="2879080"/>
                    <a:pt x="0" y="2729209"/>
                  </a:cubicBezTo>
                  <a:cubicBezTo>
                    <a:pt x="-14710" y="2497216"/>
                    <a:pt x="-22095" y="2377177"/>
                    <a:pt x="0" y="2189976"/>
                  </a:cubicBezTo>
                  <a:cubicBezTo>
                    <a:pt x="22095" y="2002775"/>
                    <a:pt x="-7044" y="1759754"/>
                    <a:pt x="0" y="1577212"/>
                  </a:cubicBezTo>
                  <a:cubicBezTo>
                    <a:pt x="7044" y="1394670"/>
                    <a:pt x="-12677" y="1221143"/>
                    <a:pt x="0" y="964447"/>
                  </a:cubicBezTo>
                  <a:cubicBezTo>
                    <a:pt x="12677" y="707752"/>
                    <a:pt x="24093" y="587728"/>
                    <a:pt x="0" y="2781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519" y="2901515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6827813" y="1774939"/>
            <a:ext cx="238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26,783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7394395" y="3254635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หาผลลบ 44,310 - 26,783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A5241-62E0-488C-B7CF-6F8F672EFF8E}"/>
              </a:ext>
            </a:extLst>
          </p:cNvPr>
          <p:cNvSpPr txBox="1"/>
          <p:nvPr/>
        </p:nvSpPr>
        <p:spPr>
          <a:xfrm>
            <a:off x="8472214" y="404366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EB8078-845B-4997-9639-909CBC46FE87}"/>
              </a:ext>
            </a:extLst>
          </p:cNvPr>
          <p:cNvSpPr txBox="1"/>
          <p:nvPr/>
        </p:nvSpPr>
        <p:spPr>
          <a:xfrm>
            <a:off x="8049771" y="404366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968C43C-0DE2-4DCA-ACFC-560E1BDA56AD}"/>
              </a:ext>
            </a:extLst>
          </p:cNvPr>
          <p:cNvGrpSpPr/>
          <p:nvPr/>
        </p:nvGrpSpPr>
        <p:grpSpPr>
          <a:xfrm>
            <a:off x="7877654" y="4318016"/>
            <a:ext cx="2447637" cy="942385"/>
            <a:chOff x="2035105" y="4330809"/>
            <a:chExt cx="2447637" cy="942385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ED9D19C-136A-4C1D-9AA7-FF4E76CC2C6E}"/>
                </a:ext>
              </a:extLst>
            </p:cNvPr>
            <p:cNvSpPr txBox="1"/>
            <p:nvPr/>
          </p:nvSpPr>
          <p:spPr>
            <a:xfrm>
              <a:off x="203510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4    4    3    1    0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0BEA91-A4D1-45AA-BB0A-C4D475DB007E}"/>
                </a:ext>
              </a:extLst>
            </p:cNvPr>
            <p:cNvGrpSpPr/>
            <p:nvPr/>
          </p:nvGrpSpPr>
          <p:grpSpPr>
            <a:xfrm>
              <a:off x="2045265" y="4826918"/>
              <a:ext cx="2273830" cy="446276"/>
              <a:chOff x="2174018" y="4292668"/>
              <a:chExt cx="2273830" cy="44627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7E70E9-7976-40B8-B524-91297252D247}"/>
                  </a:ext>
                </a:extLst>
              </p:cNvPr>
              <p:cNvSpPr txBox="1"/>
              <p:nvPr/>
            </p:nvSpPr>
            <p:spPr>
              <a:xfrm>
                <a:off x="2174018" y="429266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2    6    7    8    3</a:t>
                </a:r>
              </a:p>
            </p:txBody>
          </p: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EE034088-F1DC-47E1-9E41-8793A5A5C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B0369BF-E989-4550-8E53-1A616E575A0D}"/>
                </a:ext>
              </a:extLst>
            </p:cNvPr>
            <p:cNvSpPr txBox="1"/>
            <p:nvPr/>
          </p:nvSpPr>
          <p:spPr>
            <a:xfrm>
              <a:off x="418847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6B12436-3771-4906-8A46-289021DE6206}"/>
              </a:ext>
            </a:extLst>
          </p:cNvPr>
          <p:cNvCxnSpPr>
            <a:cxnSpLocks/>
          </p:cNvCxnSpPr>
          <p:nvPr/>
        </p:nvCxnSpPr>
        <p:spPr>
          <a:xfrm flipV="1">
            <a:off x="8583361" y="4439087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863B9A-8D32-454D-B89F-0A41442A1FB5}"/>
              </a:ext>
            </a:extLst>
          </p:cNvPr>
          <p:cNvCxnSpPr>
            <a:cxnSpLocks/>
          </p:cNvCxnSpPr>
          <p:nvPr/>
        </p:nvCxnSpPr>
        <p:spPr>
          <a:xfrm flipV="1">
            <a:off x="8177881" y="4439087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759765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91" y="1696021"/>
            <a:ext cx="2703563" cy="11864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3259824" y="2227327"/>
            <a:ext cx="20792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1725526" y="3254635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หาผลบวก 6,708 + 20,075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DF4202-8936-4F86-8745-FF6E1747053E}"/>
              </a:ext>
            </a:extLst>
          </p:cNvPr>
          <p:cNvGrpSpPr/>
          <p:nvPr/>
        </p:nvGrpSpPr>
        <p:grpSpPr>
          <a:xfrm>
            <a:off x="2208785" y="4083434"/>
            <a:ext cx="2447637" cy="950005"/>
            <a:chOff x="7648925" y="4330809"/>
            <a:chExt cx="2447637" cy="95000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8A3D867-CFBC-42DA-9A18-30065FC60FAB}"/>
                </a:ext>
              </a:extLst>
            </p:cNvPr>
            <p:cNvSpPr txBox="1"/>
            <p:nvPr/>
          </p:nvSpPr>
          <p:spPr>
            <a:xfrm>
              <a:off x="764892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6    7    0    8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C30E7D6-8154-495B-BEB5-D347D4CB4D17}"/>
                </a:ext>
              </a:extLst>
            </p:cNvPr>
            <p:cNvGrpSpPr/>
            <p:nvPr/>
          </p:nvGrpSpPr>
          <p:grpSpPr>
            <a:xfrm>
              <a:off x="7648925" y="4834538"/>
              <a:ext cx="2273830" cy="446276"/>
              <a:chOff x="2163858" y="4300288"/>
              <a:chExt cx="2273830" cy="446276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D966465-103D-4A68-841A-32BAEF3EDDDC}"/>
                  </a:ext>
                </a:extLst>
              </p:cNvPr>
              <p:cNvSpPr txBox="1"/>
              <p:nvPr/>
            </p:nvSpPr>
            <p:spPr>
              <a:xfrm>
                <a:off x="2163858" y="430028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2    0    0    7    5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96191B-6098-4FB3-8B52-2BA6EFFAE0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CB90E6C-8DC4-4A9D-944E-09A0282A9D14}"/>
                </a:ext>
              </a:extLst>
            </p:cNvPr>
            <p:cNvSpPr txBox="1"/>
            <p:nvPr/>
          </p:nvSpPr>
          <p:spPr>
            <a:xfrm>
              <a:off x="980229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+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4692DE-5844-4C25-A284-EA06F3D47DEA}"/>
              </a:ext>
            </a:extLst>
          </p:cNvPr>
          <p:cNvGrpSpPr/>
          <p:nvPr/>
        </p:nvGrpSpPr>
        <p:grpSpPr>
          <a:xfrm>
            <a:off x="8135484" y="5348474"/>
            <a:ext cx="2016000" cy="446276"/>
            <a:chOff x="2292935" y="5361267"/>
            <a:chExt cx="2016000" cy="4462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4CC064-1428-4203-9AD4-26A4631DE307}"/>
                </a:ext>
              </a:extLst>
            </p:cNvPr>
            <p:cNvGrpSpPr/>
            <p:nvPr/>
          </p:nvGrpSpPr>
          <p:grpSpPr>
            <a:xfrm>
              <a:off x="229293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1E2AAF7-2C75-4E1B-B9AC-8C150F1EF4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3C26E97-202E-4FA6-969D-86F1D6A3E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D757870-2F63-4C81-ADC6-42B9E9D5E154}"/>
                </a:ext>
              </a:extLst>
            </p:cNvPr>
            <p:cNvSpPr txBox="1"/>
            <p:nvPr/>
          </p:nvSpPr>
          <p:spPr>
            <a:xfrm>
              <a:off x="3956351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552B1F7-B34C-4837-B689-93B1297AC37F}"/>
              </a:ext>
            </a:extLst>
          </p:cNvPr>
          <p:cNvSpPr txBox="1"/>
          <p:nvPr/>
        </p:nvSpPr>
        <p:spPr>
          <a:xfrm>
            <a:off x="9403501" y="5340854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ysClr val="windowText" lastClr="00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8557844-7F4C-4369-A7C1-91D500E761AC}"/>
              </a:ext>
            </a:extLst>
          </p:cNvPr>
          <p:cNvSpPr txBox="1"/>
          <p:nvPr/>
        </p:nvSpPr>
        <p:spPr>
          <a:xfrm>
            <a:off x="8983337" y="5340854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ysClr val="windowText" lastClr="00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EDBF657-C745-4C7B-AABF-99BD93B8D0A1}"/>
              </a:ext>
            </a:extLst>
          </p:cNvPr>
          <p:cNvSpPr txBox="1"/>
          <p:nvPr/>
        </p:nvSpPr>
        <p:spPr>
          <a:xfrm>
            <a:off x="8569523" y="5340854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ysClr val="windowText" lastClr="00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2562BD1-FDD4-4438-8088-88F2227312EC}"/>
              </a:ext>
            </a:extLst>
          </p:cNvPr>
          <p:cNvSpPr txBox="1"/>
          <p:nvPr/>
        </p:nvSpPr>
        <p:spPr>
          <a:xfrm>
            <a:off x="8154439" y="5340854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solidFill>
                  <a:sysClr val="windowText" lastClr="00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C416FC-E952-458B-A89C-9A0DCEB96F2C}"/>
              </a:ext>
            </a:extLst>
          </p:cNvPr>
          <p:cNvGrpSpPr/>
          <p:nvPr/>
        </p:nvGrpSpPr>
        <p:grpSpPr>
          <a:xfrm>
            <a:off x="2466615" y="5113892"/>
            <a:ext cx="2022193" cy="446276"/>
            <a:chOff x="7906755" y="5361267"/>
            <a:chExt cx="2022193" cy="44627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FB3E30B-2815-4629-9ACB-9271D32F5C33}"/>
                </a:ext>
              </a:extLst>
            </p:cNvPr>
            <p:cNvGrpSpPr/>
            <p:nvPr/>
          </p:nvGrpSpPr>
          <p:grpSpPr>
            <a:xfrm>
              <a:off x="790675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303BD43-5723-4E4D-B1F4-0110549C1F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B6EB745-42FB-4C0D-8EAA-DAE5D5B72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257A0E4-EAD4-4608-8DF9-7E3B40B94D8E}"/>
                </a:ext>
              </a:extLst>
            </p:cNvPr>
            <p:cNvSpPr txBox="1"/>
            <p:nvPr/>
          </p:nvSpPr>
          <p:spPr>
            <a:xfrm>
              <a:off x="9582562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357F1121-13CA-4FB1-9E3F-97DFE844B8A7}"/>
              </a:ext>
            </a:extLst>
          </p:cNvPr>
          <p:cNvSpPr txBox="1"/>
          <p:nvPr/>
        </p:nvSpPr>
        <p:spPr>
          <a:xfrm>
            <a:off x="3717813" y="5113892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FBD5E36-5323-43E3-8820-5E84CD75ED52}"/>
              </a:ext>
            </a:extLst>
          </p:cNvPr>
          <p:cNvSpPr txBox="1"/>
          <p:nvPr/>
        </p:nvSpPr>
        <p:spPr>
          <a:xfrm>
            <a:off x="3306539" y="5113892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C59A9F2-7B59-423F-8B95-6CE76E7DE531}"/>
              </a:ext>
            </a:extLst>
          </p:cNvPr>
          <p:cNvSpPr txBox="1"/>
          <p:nvPr/>
        </p:nvSpPr>
        <p:spPr>
          <a:xfrm>
            <a:off x="2883835" y="5113892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2B88FAB-C11D-4ADF-A064-393394E66992}"/>
              </a:ext>
            </a:extLst>
          </p:cNvPr>
          <p:cNvSpPr txBox="1"/>
          <p:nvPr/>
        </p:nvSpPr>
        <p:spPr>
          <a:xfrm>
            <a:off x="2464941" y="5113892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97AD31A-689D-413A-9EDD-CEA444E303F0}"/>
              </a:ext>
            </a:extLst>
          </p:cNvPr>
          <p:cNvSpPr txBox="1"/>
          <p:nvPr/>
        </p:nvSpPr>
        <p:spPr>
          <a:xfrm>
            <a:off x="3645382" y="3828555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00029A4-BE3C-4309-ABD0-723F37B52993}"/>
              </a:ext>
            </a:extLst>
          </p:cNvPr>
          <p:cNvSpPr txBox="1"/>
          <p:nvPr/>
        </p:nvSpPr>
        <p:spPr>
          <a:xfrm>
            <a:off x="9763810" y="404366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EA99BB7-0034-47C5-91A8-26DE3EE0D67D}"/>
              </a:ext>
            </a:extLst>
          </p:cNvPr>
          <p:cNvCxnSpPr>
            <a:cxnSpLocks/>
          </p:cNvCxnSpPr>
          <p:nvPr/>
        </p:nvCxnSpPr>
        <p:spPr>
          <a:xfrm flipV="1">
            <a:off x="9859717" y="4439087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AF7E00A-2428-4833-8A84-2055707D0939}"/>
              </a:ext>
            </a:extLst>
          </p:cNvPr>
          <p:cNvSpPr txBox="1"/>
          <p:nvPr/>
        </p:nvSpPr>
        <p:spPr>
          <a:xfrm>
            <a:off x="9292030" y="404366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015557D-76E4-40BB-9680-E91D6486B1FB}"/>
              </a:ext>
            </a:extLst>
          </p:cNvPr>
          <p:cNvCxnSpPr>
            <a:cxnSpLocks/>
          </p:cNvCxnSpPr>
          <p:nvPr/>
        </p:nvCxnSpPr>
        <p:spPr>
          <a:xfrm flipV="1">
            <a:off x="9448897" y="4439087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C9278A47-2004-4E18-98E6-BA660B6BC4D7}"/>
              </a:ext>
            </a:extLst>
          </p:cNvPr>
          <p:cNvSpPr txBox="1"/>
          <p:nvPr/>
        </p:nvSpPr>
        <p:spPr>
          <a:xfrm>
            <a:off x="9286516" y="377255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1D526F5-3333-4C93-8AE1-F7E2475565C0}"/>
              </a:ext>
            </a:extLst>
          </p:cNvPr>
          <p:cNvCxnSpPr>
            <a:cxnSpLocks/>
          </p:cNvCxnSpPr>
          <p:nvPr/>
        </p:nvCxnSpPr>
        <p:spPr>
          <a:xfrm flipV="1">
            <a:off x="9412903" y="4166839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D2BDD7C7-0FE3-426F-9903-C2B57A631DC0}"/>
              </a:ext>
            </a:extLst>
          </p:cNvPr>
          <p:cNvSpPr txBox="1"/>
          <p:nvPr/>
        </p:nvSpPr>
        <p:spPr>
          <a:xfrm>
            <a:off x="8898107" y="404366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4D11E9D-CA8C-43CC-A97A-1E9007EB6747}"/>
              </a:ext>
            </a:extLst>
          </p:cNvPr>
          <p:cNvCxnSpPr>
            <a:cxnSpLocks/>
          </p:cNvCxnSpPr>
          <p:nvPr/>
        </p:nvCxnSpPr>
        <p:spPr>
          <a:xfrm flipV="1">
            <a:off x="9019414" y="4439087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FE4D101F-E6BF-4EBA-8CD8-27FE7A2ED4E4}"/>
              </a:ext>
            </a:extLst>
          </p:cNvPr>
          <p:cNvSpPr txBox="1"/>
          <p:nvPr/>
        </p:nvSpPr>
        <p:spPr>
          <a:xfrm>
            <a:off x="8888583" y="377255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12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9227459-2E7B-4269-8BB7-ABD37C9B2B65}"/>
              </a:ext>
            </a:extLst>
          </p:cNvPr>
          <p:cNvCxnSpPr>
            <a:cxnSpLocks/>
          </p:cNvCxnSpPr>
          <p:nvPr/>
        </p:nvCxnSpPr>
        <p:spPr>
          <a:xfrm flipV="1">
            <a:off x="9026400" y="4166839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18AA11C-74BA-430B-B2CD-EC6D955D5B03}"/>
              </a:ext>
            </a:extLst>
          </p:cNvPr>
          <p:cNvSpPr txBox="1"/>
          <p:nvPr/>
        </p:nvSpPr>
        <p:spPr>
          <a:xfrm>
            <a:off x="8468888" y="377255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13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20B1377-3C4E-43C5-AD77-61EB547015AC}"/>
              </a:ext>
            </a:extLst>
          </p:cNvPr>
          <p:cNvCxnSpPr>
            <a:cxnSpLocks/>
          </p:cNvCxnSpPr>
          <p:nvPr/>
        </p:nvCxnSpPr>
        <p:spPr>
          <a:xfrm flipV="1">
            <a:off x="8595275" y="4166839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1194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37" grpId="0"/>
      <p:bldP spid="38" grpId="0"/>
      <p:bldP spid="64" grpId="0"/>
      <p:bldP spid="95" grpId="0"/>
      <p:bldP spid="103" grpId="0"/>
      <p:bldP spid="104" grpId="0"/>
      <p:bldP spid="105" grpId="0"/>
      <p:bldP spid="108" grpId="0"/>
      <p:bldP spid="109" grpId="0"/>
      <p:bldP spid="110" grpId="0"/>
      <p:bldP spid="111" grpId="0"/>
      <p:bldP spid="70" grpId="0"/>
      <p:bldP spid="75" grpId="0"/>
      <p:bldP spid="81" grpId="0"/>
      <p:bldP spid="83" grpId="0"/>
      <p:bldP spid="85" grpId="0"/>
      <p:bldP spid="87" grpId="0"/>
      <p:bldP spid="9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634" y="4543560"/>
            <a:ext cx="1705263" cy="14902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614" y="3132177"/>
            <a:ext cx="1183070" cy="10987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863420" y="2846357"/>
            <a:ext cx="4983322" cy="1904133"/>
            <a:chOff x="3739249" y="2987475"/>
            <a:chExt cx="4983322" cy="190413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739249" y="2987475"/>
              <a:ext cx="4439654" cy="1904133"/>
              <a:chOff x="3739249" y="2987475"/>
              <a:chExt cx="4439654" cy="190413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2987475"/>
                <a:ext cx="4439654" cy="1560482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3097321">
                <a:off x="5118209" y="4289338"/>
                <a:ext cx="373380" cy="602270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4045776" y="3106080"/>
              <a:ext cx="4676795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แม่ค้าขายแตงโม 5 กิโลกรัม กิโลกรัมละ 80 บาท 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แม่ค้าขายแตงโมได้เงินกี่บาท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B26B15-797E-4A87-A00E-C007B7F1C63F}"/>
              </a:ext>
            </a:extLst>
          </p:cNvPr>
          <p:cNvGrpSpPr/>
          <p:nvPr/>
        </p:nvGrpSpPr>
        <p:grpSpPr>
          <a:xfrm>
            <a:off x="7703923" y="2907859"/>
            <a:ext cx="2565998" cy="820742"/>
            <a:chOff x="6981499" y="3157231"/>
            <a:chExt cx="2565998" cy="8207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601232B-B63C-4A8B-A0CB-A8EB0FFB79FD}"/>
                </a:ext>
              </a:extLst>
            </p:cNvPr>
            <p:cNvGrpSpPr/>
            <p:nvPr/>
          </p:nvGrpSpPr>
          <p:grpSpPr>
            <a:xfrm>
              <a:off x="6981499" y="3157231"/>
              <a:ext cx="2565998" cy="820742"/>
              <a:chOff x="6212455" y="723578"/>
              <a:chExt cx="2565998" cy="82074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12455" y="723578"/>
                <a:ext cx="2177862" cy="820742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650381">
                <a:off x="8203626" y="811577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5869D4-76DA-4906-93FD-A32B050E6BD7}"/>
                </a:ext>
              </a:extLst>
            </p:cNvPr>
            <p:cNvSpPr txBox="1"/>
            <p:nvPr/>
          </p:nvSpPr>
          <p:spPr>
            <a:xfrm>
              <a:off x="7250441" y="3336073"/>
              <a:ext cx="186294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80</a:t>
              </a: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2600" dirty="0"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endPara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A0B32AC-378D-415F-8CFA-4FED6A0DE23D}"/>
              </a:ext>
            </a:extLst>
          </p:cNvPr>
          <p:cNvGrpSpPr/>
          <p:nvPr/>
        </p:nvGrpSpPr>
        <p:grpSpPr>
          <a:xfrm>
            <a:off x="2611378" y="4686502"/>
            <a:ext cx="4146542" cy="1045098"/>
            <a:chOff x="3416543" y="3124668"/>
            <a:chExt cx="4146542" cy="104509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2C7DE01-DB21-438D-9D56-76926837BFEE}"/>
                </a:ext>
              </a:extLst>
            </p:cNvPr>
            <p:cNvGrpSpPr/>
            <p:nvPr/>
          </p:nvGrpSpPr>
          <p:grpSpPr>
            <a:xfrm>
              <a:off x="3416543" y="3124668"/>
              <a:ext cx="4039952" cy="1045098"/>
              <a:chOff x="3416543" y="3124668"/>
              <a:chExt cx="4039952" cy="1045098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FEEDAB-197E-4950-95E7-3A02220BA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8"/>
                <a:ext cx="3717247" cy="1045098"/>
              </a:xfrm>
              <a:prstGeom prst="rect">
                <a:avLst/>
              </a:prstGeom>
            </p:spPr>
          </p:pic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3EEF861E-CDD7-4517-8B1A-5C286C352E0A}"/>
                  </a:ext>
                </a:extLst>
              </p:cNvPr>
              <p:cNvSpPr/>
              <p:nvPr/>
            </p:nvSpPr>
            <p:spPr>
              <a:xfrm rot="14735919">
                <a:off x="3617991" y="3235617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BD506E3-1CA1-4D60-95AB-32A41EE45ACD}"/>
                </a:ext>
              </a:extLst>
            </p:cNvPr>
            <p:cNvSpPr txBox="1"/>
            <p:nvPr/>
          </p:nvSpPr>
          <p:spPr>
            <a:xfrm>
              <a:off x="3923450" y="3238742"/>
              <a:ext cx="3639635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นำเงินไปซื้อของใช้ในบ้าน 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300 บาท </a:t>
              </a:r>
              <a:endPara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9684546-47F5-4306-B4BD-E281DFFCAEB0}"/>
              </a:ext>
            </a:extLst>
          </p:cNvPr>
          <p:cNvGrpSpPr/>
          <p:nvPr/>
        </p:nvGrpSpPr>
        <p:grpSpPr>
          <a:xfrm>
            <a:off x="7227973" y="4134468"/>
            <a:ext cx="4062389" cy="1565945"/>
            <a:chOff x="5025161" y="394401"/>
            <a:chExt cx="4062389" cy="1565945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1EDAFDD-C9A5-416D-BAFD-B2EA622E4405}"/>
                </a:ext>
              </a:extLst>
            </p:cNvPr>
            <p:cNvGrpSpPr/>
            <p:nvPr/>
          </p:nvGrpSpPr>
          <p:grpSpPr>
            <a:xfrm>
              <a:off x="5025161" y="394401"/>
              <a:ext cx="4062389" cy="1565945"/>
              <a:chOff x="5025161" y="394401"/>
              <a:chExt cx="4062389" cy="1565945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F8FE89F7-1949-4A58-B9AF-11BD69385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25161" y="723577"/>
                <a:ext cx="4062389" cy="1236769"/>
              </a:xfrm>
              <a:prstGeom prst="rect">
                <a:avLst/>
              </a:prstGeom>
            </p:spPr>
          </p:pic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4E8EE5A6-FBB8-4388-AB0D-3C49945D78B6}"/>
                  </a:ext>
                </a:extLst>
              </p:cNvPr>
              <p:cNvSpPr/>
              <p:nvPr/>
            </p:nvSpPr>
            <p:spPr>
              <a:xfrm rot="2632933">
                <a:off x="8593600" y="394401"/>
                <a:ext cx="373380" cy="641662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B577DC5-F8BA-4541-965E-3876BC0A0233}"/>
                </a:ext>
              </a:extLst>
            </p:cNvPr>
            <p:cNvSpPr txBox="1"/>
            <p:nvPr/>
          </p:nvSpPr>
          <p:spPr>
            <a:xfrm>
              <a:off x="5265530" y="853743"/>
              <a:ext cx="2581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แม่ค้าเหลือเงิน</a:t>
              </a:r>
              <a:endPara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9B0DF95-E18A-49E8-A00D-D68A7850CDE4}"/>
              </a:ext>
            </a:extLst>
          </p:cNvPr>
          <p:cNvSpPr txBox="1"/>
          <p:nvPr/>
        </p:nvSpPr>
        <p:spPr>
          <a:xfrm>
            <a:off x="7468341" y="5100095"/>
            <a:ext cx="3693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(80 </a:t>
            </a:r>
            <a:r>
              <a:rPr lang="en-US" sz="2600" dirty="0">
                <a:latin typeface="Itim" panose="00000500000000000000" pitchFamily="2" charset="-34"/>
                <a:cs typeface="Itim" panose="00000500000000000000" pitchFamily="2" charset="-34"/>
              </a:rPr>
              <a:t>x 5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)</a:t>
            </a: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100 บาท</a:t>
            </a:r>
            <a:endParaRPr lang="en-US" sz="2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61EC75D-DC81-454F-8A3D-BAF9EB5DC9CA}"/>
              </a:ext>
            </a:extLst>
          </p:cNvPr>
          <p:cNvGrpSpPr/>
          <p:nvPr/>
        </p:nvGrpSpPr>
        <p:grpSpPr>
          <a:xfrm>
            <a:off x="1699422" y="642974"/>
            <a:ext cx="9844298" cy="1906869"/>
            <a:chOff x="1589595" y="4978003"/>
            <a:chExt cx="8616852" cy="1341444"/>
          </a:xfrm>
        </p:grpSpPr>
        <p:sp>
          <p:nvSpPr>
            <p:cNvPr id="84" name="Rectangle: Rounded Corners 18">
              <a:extLst>
                <a:ext uri="{FF2B5EF4-FFF2-40B4-BE49-F238E27FC236}">
                  <a16:creationId xmlns:a16="http://schemas.microsoft.com/office/drawing/2014/main" id="{B223C249-4993-43C9-93BF-E321442B106B}"/>
                </a:ext>
              </a:extLst>
            </p:cNvPr>
            <p:cNvSpPr/>
            <p:nvPr/>
          </p:nvSpPr>
          <p:spPr>
            <a:xfrm>
              <a:off x="1589595" y="4978003"/>
              <a:ext cx="8616852" cy="1341444"/>
            </a:xfrm>
            <a:custGeom>
              <a:avLst/>
              <a:gdLst>
                <a:gd name="connsiteX0" fmla="*/ 0 w 9681911"/>
                <a:gd name="connsiteY0" fmla="*/ 624877 h 1249754"/>
                <a:gd name="connsiteX1" fmla="*/ 624877 w 9681911"/>
                <a:gd name="connsiteY1" fmla="*/ 0 h 1249754"/>
                <a:gd name="connsiteX2" fmla="*/ 9057034 w 9681911"/>
                <a:gd name="connsiteY2" fmla="*/ 0 h 1249754"/>
                <a:gd name="connsiteX3" fmla="*/ 9681911 w 9681911"/>
                <a:gd name="connsiteY3" fmla="*/ 624877 h 1249754"/>
                <a:gd name="connsiteX4" fmla="*/ 9681911 w 9681911"/>
                <a:gd name="connsiteY4" fmla="*/ 624877 h 1249754"/>
                <a:gd name="connsiteX5" fmla="*/ 9057034 w 9681911"/>
                <a:gd name="connsiteY5" fmla="*/ 1249754 h 1249754"/>
                <a:gd name="connsiteX6" fmla="*/ 624877 w 9681911"/>
                <a:gd name="connsiteY6" fmla="*/ 1249754 h 1249754"/>
                <a:gd name="connsiteX7" fmla="*/ 0 w 9681911"/>
                <a:gd name="connsiteY7" fmla="*/ 624877 h 1249754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57081 w 9681958"/>
                <a:gd name="connsiteY2" fmla="*/ 24384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38793 w 9681958"/>
                <a:gd name="connsiteY2" fmla="*/ 6096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704825 h 1329702"/>
                <a:gd name="connsiteX1" fmla="*/ 600540 w 9681958"/>
                <a:gd name="connsiteY1" fmla="*/ 55564 h 1329702"/>
                <a:gd name="connsiteX2" fmla="*/ 9038793 w 9681958"/>
                <a:gd name="connsiteY2" fmla="*/ 61660 h 1329702"/>
                <a:gd name="connsiteX3" fmla="*/ 9681958 w 9681958"/>
                <a:gd name="connsiteY3" fmla="*/ 704825 h 1329702"/>
                <a:gd name="connsiteX4" fmla="*/ 9681958 w 9681958"/>
                <a:gd name="connsiteY4" fmla="*/ 704825 h 1329702"/>
                <a:gd name="connsiteX5" fmla="*/ 9057081 w 9681958"/>
                <a:gd name="connsiteY5" fmla="*/ 1329702 h 1329702"/>
                <a:gd name="connsiteX6" fmla="*/ 624924 w 9681958"/>
                <a:gd name="connsiteY6" fmla="*/ 1329702 h 1329702"/>
                <a:gd name="connsiteX7" fmla="*/ 47 w 9681958"/>
                <a:gd name="connsiteY7" fmla="*/ 704825 h 1329702"/>
                <a:gd name="connsiteX0" fmla="*/ 62 w 9621013"/>
                <a:gd name="connsiteY0" fmla="*/ 704825 h 1329702"/>
                <a:gd name="connsiteX1" fmla="*/ 539595 w 9621013"/>
                <a:gd name="connsiteY1" fmla="*/ 55564 h 1329702"/>
                <a:gd name="connsiteX2" fmla="*/ 8977848 w 9621013"/>
                <a:gd name="connsiteY2" fmla="*/ 61660 h 1329702"/>
                <a:gd name="connsiteX3" fmla="*/ 9621013 w 9621013"/>
                <a:gd name="connsiteY3" fmla="*/ 704825 h 1329702"/>
                <a:gd name="connsiteX4" fmla="*/ 9621013 w 9621013"/>
                <a:gd name="connsiteY4" fmla="*/ 704825 h 1329702"/>
                <a:gd name="connsiteX5" fmla="*/ 8996136 w 9621013"/>
                <a:gd name="connsiteY5" fmla="*/ 1329702 h 1329702"/>
                <a:gd name="connsiteX6" fmla="*/ 563979 w 9621013"/>
                <a:gd name="connsiteY6" fmla="*/ 1329702 h 1329702"/>
                <a:gd name="connsiteX7" fmla="*/ 62 w 9621013"/>
                <a:gd name="connsiteY7" fmla="*/ 704825 h 1329702"/>
                <a:gd name="connsiteX0" fmla="*/ 0 w 9620951"/>
                <a:gd name="connsiteY0" fmla="*/ 704825 h 1341894"/>
                <a:gd name="connsiteX1" fmla="*/ 539533 w 9620951"/>
                <a:gd name="connsiteY1" fmla="*/ 55564 h 1341894"/>
                <a:gd name="connsiteX2" fmla="*/ 8977786 w 9620951"/>
                <a:gd name="connsiteY2" fmla="*/ 61660 h 1341894"/>
                <a:gd name="connsiteX3" fmla="*/ 9620951 w 9620951"/>
                <a:gd name="connsiteY3" fmla="*/ 704825 h 1341894"/>
                <a:gd name="connsiteX4" fmla="*/ 9620951 w 9620951"/>
                <a:gd name="connsiteY4" fmla="*/ 704825 h 1341894"/>
                <a:gd name="connsiteX5" fmla="*/ 8996074 w 9620951"/>
                <a:gd name="connsiteY5" fmla="*/ 1329702 h 1341894"/>
                <a:gd name="connsiteX6" fmla="*/ 539533 w 9620951"/>
                <a:gd name="connsiteY6" fmla="*/ 1341894 h 1341894"/>
                <a:gd name="connsiteX7" fmla="*/ 0 w 9620951"/>
                <a:gd name="connsiteY7" fmla="*/ 704825 h 1341894"/>
                <a:gd name="connsiteX0" fmla="*/ 0 w 9620951"/>
                <a:gd name="connsiteY0" fmla="*/ 704825 h 1370506"/>
                <a:gd name="connsiteX1" fmla="*/ 539533 w 9620951"/>
                <a:gd name="connsiteY1" fmla="*/ 55564 h 1370506"/>
                <a:gd name="connsiteX2" fmla="*/ 8977786 w 9620951"/>
                <a:gd name="connsiteY2" fmla="*/ 61660 h 1370506"/>
                <a:gd name="connsiteX3" fmla="*/ 9620951 w 9620951"/>
                <a:gd name="connsiteY3" fmla="*/ 704825 h 1370506"/>
                <a:gd name="connsiteX4" fmla="*/ 9620951 w 9620951"/>
                <a:gd name="connsiteY4" fmla="*/ 704825 h 1370506"/>
                <a:gd name="connsiteX5" fmla="*/ 8996074 w 9620951"/>
                <a:gd name="connsiteY5" fmla="*/ 1329702 h 1370506"/>
                <a:gd name="connsiteX6" fmla="*/ 539533 w 9620951"/>
                <a:gd name="connsiteY6" fmla="*/ 1341894 h 1370506"/>
                <a:gd name="connsiteX7" fmla="*/ 0 w 9620951"/>
                <a:gd name="connsiteY7" fmla="*/ 704825 h 1370506"/>
                <a:gd name="connsiteX0" fmla="*/ 0 w 9620951"/>
                <a:gd name="connsiteY0" fmla="*/ 704825 h 1384005"/>
                <a:gd name="connsiteX1" fmla="*/ 539533 w 9620951"/>
                <a:gd name="connsiteY1" fmla="*/ 55564 h 1384005"/>
                <a:gd name="connsiteX2" fmla="*/ 8977786 w 9620951"/>
                <a:gd name="connsiteY2" fmla="*/ 61660 h 1384005"/>
                <a:gd name="connsiteX3" fmla="*/ 9620951 w 9620951"/>
                <a:gd name="connsiteY3" fmla="*/ 704825 h 1384005"/>
                <a:gd name="connsiteX4" fmla="*/ 9620951 w 9620951"/>
                <a:gd name="connsiteY4" fmla="*/ 704825 h 1384005"/>
                <a:gd name="connsiteX5" fmla="*/ 8996074 w 9620951"/>
                <a:gd name="connsiteY5" fmla="*/ 1329702 h 1384005"/>
                <a:gd name="connsiteX6" fmla="*/ 539533 w 9620951"/>
                <a:gd name="connsiteY6" fmla="*/ 1341894 h 1384005"/>
                <a:gd name="connsiteX7" fmla="*/ 0 w 9620951"/>
                <a:gd name="connsiteY7" fmla="*/ 704825 h 1384005"/>
                <a:gd name="connsiteX0" fmla="*/ 0 w 9620951"/>
                <a:gd name="connsiteY0" fmla="*/ 704825 h 1392548"/>
                <a:gd name="connsiteX1" fmla="*/ 539533 w 9620951"/>
                <a:gd name="connsiteY1" fmla="*/ 55564 h 1392548"/>
                <a:gd name="connsiteX2" fmla="*/ 8977786 w 9620951"/>
                <a:gd name="connsiteY2" fmla="*/ 61660 h 1392548"/>
                <a:gd name="connsiteX3" fmla="*/ 9620951 w 9620951"/>
                <a:gd name="connsiteY3" fmla="*/ 704825 h 1392548"/>
                <a:gd name="connsiteX4" fmla="*/ 9620951 w 9620951"/>
                <a:gd name="connsiteY4" fmla="*/ 704825 h 1392548"/>
                <a:gd name="connsiteX5" fmla="*/ 8904634 w 9620951"/>
                <a:gd name="connsiteY5" fmla="*/ 1360182 h 1392548"/>
                <a:gd name="connsiteX6" fmla="*/ 539533 w 9620951"/>
                <a:gd name="connsiteY6" fmla="*/ 1341894 h 1392548"/>
                <a:gd name="connsiteX7" fmla="*/ 0 w 9620951"/>
                <a:gd name="connsiteY7" fmla="*/ 704825 h 1392548"/>
                <a:gd name="connsiteX0" fmla="*/ 0 w 9620951"/>
                <a:gd name="connsiteY0" fmla="*/ 687780 h 1375503"/>
                <a:gd name="connsiteX1" fmla="*/ 539533 w 9620951"/>
                <a:gd name="connsiteY1" fmla="*/ 38519 h 1375503"/>
                <a:gd name="connsiteX2" fmla="*/ 8996074 w 9620951"/>
                <a:gd name="connsiteY2" fmla="*/ 68999 h 1375503"/>
                <a:gd name="connsiteX3" fmla="*/ 9620951 w 9620951"/>
                <a:gd name="connsiteY3" fmla="*/ 687780 h 1375503"/>
                <a:gd name="connsiteX4" fmla="*/ 9620951 w 9620951"/>
                <a:gd name="connsiteY4" fmla="*/ 687780 h 1375503"/>
                <a:gd name="connsiteX5" fmla="*/ 8904634 w 9620951"/>
                <a:gd name="connsiteY5" fmla="*/ 1343137 h 1375503"/>
                <a:gd name="connsiteX6" fmla="*/ 539533 w 9620951"/>
                <a:gd name="connsiteY6" fmla="*/ 1324849 h 1375503"/>
                <a:gd name="connsiteX7" fmla="*/ 0 w 9620951"/>
                <a:gd name="connsiteY7" fmla="*/ 687780 h 1375503"/>
                <a:gd name="connsiteX0" fmla="*/ 0 w 9620951"/>
                <a:gd name="connsiteY0" fmla="*/ 700416 h 1388139"/>
                <a:gd name="connsiteX1" fmla="*/ 539533 w 9620951"/>
                <a:gd name="connsiteY1" fmla="*/ 51155 h 1388139"/>
                <a:gd name="connsiteX2" fmla="*/ 8959498 w 9620951"/>
                <a:gd name="connsiteY2" fmla="*/ 63347 h 1388139"/>
                <a:gd name="connsiteX3" fmla="*/ 9620951 w 9620951"/>
                <a:gd name="connsiteY3" fmla="*/ 700416 h 1388139"/>
                <a:gd name="connsiteX4" fmla="*/ 9620951 w 9620951"/>
                <a:gd name="connsiteY4" fmla="*/ 700416 h 1388139"/>
                <a:gd name="connsiteX5" fmla="*/ 8904634 w 9620951"/>
                <a:gd name="connsiteY5" fmla="*/ 1355773 h 1388139"/>
                <a:gd name="connsiteX6" fmla="*/ 539533 w 9620951"/>
                <a:gd name="connsiteY6" fmla="*/ 1337485 h 1388139"/>
                <a:gd name="connsiteX7" fmla="*/ 0 w 9620951"/>
                <a:gd name="connsiteY7" fmla="*/ 700416 h 1388139"/>
                <a:gd name="connsiteX0" fmla="*/ 228 w 9621179"/>
                <a:gd name="connsiteY0" fmla="*/ 700416 h 1392364"/>
                <a:gd name="connsiteX1" fmla="*/ 539761 w 9621179"/>
                <a:gd name="connsiteY1" fmla="*/ 51155 h 1392364"/>
                <a:gd name="connsiteX2" fmla="*/ 8959726 w 9621179"/>
                <a:gd name="connsiteY2" fmla="*/ 63347 h 1392364"/>
                <a:gd name="connsiteX3" fmla="*/ 9621179 w 9621179"/>
                <a:gd name="connsiteY3" fmla="*/ 700416 h 1392364"/>
                <a:gd name="connsiteX4" fmla="*/ 9621179 w 9621179"/>
                <a:gd name="connsiteY4" fmla="*/ 700416 h 1392364"/>
                <a:gd name="connsiteX5" fmla="*/ 8904862 w 9621179"/>
                <a:gd name="connsiteY5" fmla="*/ 1355773 h 1392364"/>
                <a:gd name="connsiteX6" fmla="*/ 497089 w 9621179"/>
                <a:gd name="connsiteY6" fmla="*/ 1343719 h 1392364"/>
                <a:gd name="connsiteX7" fmla="*/ 228 w 9621179"/>
                <a:gd name="connsiteY7" fmla="*/ 700416 h 1392364"/>
                <a:gd name="connsiteX0" fmla="*/ 228 w 9621179"/>
                <a:gd name="connsiteY0" fmla="*/ 700416 h 1422686"/>
                <a:gd name="connsiteX1" fmla="*/ 539761 w 9621179"/>
                <a:gd name="connsiteY1" fmla="*/ 51155 h 1422686"/>
                <a:gd name="connsiteX2" fmla="*/ 8959726 w 9621179"/>
                <a:gd name="connsiteY2" fmla="*/ 63347 h 1422686"/>
                <a:gd name="connsiteX3" fmla="*/ 9621179 w 9621179"/>
                <a:gd name="connsiteY3" fmla="*/ 700416 h 1422686"/>
                <a:gd name="connsiteX4" fmla="*/ 9621179 w 9621179"/>
                <a:gd name="connsiteY4" fmla="*/ 700416 h 1422686"/>
                <a:gd name="connsiteX5" fmla="*/ 8904862 w 9621179"/>
                <a:gd name="connsiteY5" fmla="*/ 1355773 h 1422686"/>
                <a:gd name="connsiteX6" fmla="*/ 497089 w 9621179"/>
                <a:gd name="connsiteY6" fmla="*/ 1343719 h 1422686"/>
                <a:gd name="connsiteX7" fmla="*/ 228 w 9621179"/>
                <a:gd name="connsiteY7" fmla="*/ 700416 h 142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1179" h="1422686">
                  <a:moveTo>
                    <a:pt x="228" y="700416"/>
                  </a:moveTo>
                  <a:cubicBezTo>
                    <a:pt x="7340" y="484989"/>
                    <a:pt x="194651" y="51155"/>
                    <a:pt x="539761" y="51155"/>
                  </a:cubicBezTo>
                  <a:cubicBezTo>
                    <a:pt x="3352512" y="53187"/>
                    <a:pt x="4525439" y="-72797"/>
                    <a:pt x="8959726" y="63347"/>
                  </a:cubicBezTo>
                  <a:cubicBezTo>
                    <a:pt x="9304836" y="63347"/>
                    <a:pt x="9621179" y="355306"/>
                    <a:pt x="9621179" y="700416"/>
                  </a:cubicBezTo>
                  <a:lnTo>
                    <a:pt x="9621179" y="700416"/>
                  </a:lnTo>
                  <a:cubicBezTo>
                    <a:pt x="9621179" y="1045526"/>
                    <a:pt x="9249972" y="1355773"/>
                    <a:pt x="8904862" y="1355773"/>
                  </a:cubicBezTo>
                  <a:cubicBezTo>
                    <a:pt x="6086015" y="1359837"/>
                    <a:pt x="6437088" y="1511860"/>
                    <a:pt x="497089" y="1343719"/>
                  </a:cubicBezTo>
                  <a:cubicBezTo>
                    <a:pt x="151979" y="1343719"/>
                    <a:pt x="-6884" y="915843"/>
                    <a:pt x="228" y="700416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80AA29A-C032-4B67-AAD5-37CF60A3D647}"/>
                </a:ext>
              </a:extLst>
            </p:cNvPr>
            <p:cNvSpPr txBox="1"/>
            <p:nvPr/>
          </p:nvSpPr>
          <p:spPr>
            <a:xfrm>
              <a:off x="2021539" y="5106026"/>
              <a:ext cx="7850508" cy="654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แม่ค้าขายแตงโม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กิโลกรัม กิโลกรัมละ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80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บาท 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นำเงินไปซื้อของใช้ในบ้าน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30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 บาท แม่ค้าเหลือเงิน </a:t>
              </a:r>
              <a:r>
                <a:rPr lang="en-US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100</a:t>
              </a: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บาท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67B8499-1F7A-43A1-BF01-C76DE5E50B84}"/>
              </a:ext>
            </a:extLst>
          </p:cNvPr>
          <p:cNvSpPr txBox="1"/>
          <p:nvPr/>
        </p:nvSpPr>
        <p:spPr>
          <a:xfrm>
            <a:off x="3553268" y="1821251"/>
            <a:ext cx="28648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ประโยคสัญลักษณ์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1FB11DC-C390-4AF4-BDBF-15C3AAE13749}"/>
              </a:ext>
            </a:extLst>
          </p:cNvPr>
          <p:cNvSpPr txBox="1"/>
          <p:nvPr/>
        </p:nvSpPr>
        <p:spPr>
          <a:xfrm>
            <a:off x="6050486" y="1821251"/>
            <a:ext cx="33068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(80 </a:t>
            </a:r>
            <a:r>
              <a:rPr lang="en-US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) </a:t>
            </a:r>
            <a:r>
              <a:rPr lang="en-US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300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= 100</a:t>
            </a:r>
            <a:endParaRPr lang="th-TH" sz="26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646145-B71A-483A-BAC4-39816B7C8622}"/>
              </a:ext>
            </a:extLst>
          </p:cNvPr>
          <p:cNvGrpSpPr/>
          <p:nvPr/>
        </p:nvGrpSpPr>
        <p:grpSpPr>
          <a:xfrm>
            <a:off x="250377" y="214914"/>
            <a:ext cx="1560483" cy="1560483"/>
            <a:chOff x="0" y="31173"/>
            <a:chExt cx="1560483" cy="1560483"/>
          </a:xfrm>
        </p:grpSpPr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F518F5E8-2E66-42BB-A8CA-3F5FEF80C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173"/>
              <a:ext cx="1560483" cy="156048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98451D-FAB2-4EAE-BC58-1D96070DC6A5}"/>
                </a:ext>
              </a:extLst>
            </p:cNvPr>
            <p:cNvSpPr txBox="1"/>
            <p:nvPr/>
          </p:nvSpPr>
          <p:spPr>
            <a:xfrm>
              <a:off x="531762" y="380362"/>
              <a:ext cx="4969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90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8" grpId="0"/>
      <p:bldP spid="8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4682" y="4590457"/>
            <a:ext cx="1705263" cy="14902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056" y="3135388"/>
            <a:ext cx="1183070" cy="10987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1207468" y="2893254"/>
            <a:ext cx="4368980" cy="1904133"/>
            <a:chOff x="3739249" y="2987475"/>
            <a:chExt cx="4368980" cy="190413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739249" y="2987475"/>
              <a:ext cx="4257220" cy="1904133"/>
              <a:chOff x="3739249" y="2987475"/>
              <a:chExt cx="4257220" cy="1904133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2987475"/>
                <a:ext cx="4257220" cy="1560482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3097321">
                <a:off x="5118209" y="4289338"/>
                <a:ext cx="373380" cy="602270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4055936" y="3106080"/>
              <a:ext cx="4052293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ครูซื้อปากกามา 6 กล่อง 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แต่ละกล่องมีปากกา 12 ด้าม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ครูมีปากกาทั้งหมดกี่ด้าม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B26B15-797E-4A87-A00E-C007B7F1C63F}"/>
              </a:ext>
            </a:extLst>
          </p:cNvPr>
          <p:cNvGrpSpPr/>
          <p:nvPr/>
        </p:nvGrpSpPr>
        <p:grpSpPr>
          <a:xfrm>
            <a:off x="7213600" y="3211875"/>
            <a:ext cx="2660367" cy="820742"/>
            <a:chOff x="6887130" y="3157231"/>
            <a:chExt cx="2660367" cy="8207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601232B-B63C-4A8B-A0CB-A8EB0FFB79FD}"/>
                </a:ext>
              </a:extLst>
            </p:cNvPr>
            <p:cNvGrpSpPr/>
            <p:nvPr/>
          </p:nvGrpSpPr>
          <p:grpSpPr>
            <a:xfrm>
              <a:off x="6887130" y="3157231"/>
              <a:ext cx="2660367" cy="820742"/>
              <a:chOff x="6118086" y="723578"/>
              <a:chExt cx="2660367" cy="82074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18086" y="723578"/>
                <a:ext cx="2272231" cy="820742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650381">
                <a:off x="8203626" y="811577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5869D4-76DA-4906-93FD-A32B050E6BD7}"/>
                </a:ext>
              </a:extLst>
            </p:cNvPr>
            <p:cNvSpPr txBox="1"/>
            <p:nvPr/>
          </p:nvSpPr>
          <p:spPr>
            <a:xfrm>
              <a:off x="7196039" y="3332499"/>
              <a:ext cx="18230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12 </a:t>
              </a:r>
              <a:r>
                <a:rPr lang="en-US" sz="2600" dirty="0"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6 ด้าม </a:t>
              </a:r>
              <a:endPara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A0B32AC-378D-415F-8CFA-4FED6A0DE23D}"/>
              </a:ext>
            </a:extLst>
          </p:cNvPr>
          <p:cNvGrpSpPr/>
          <p:nvPr/>
        </p:nvGrpSpPr>
        <p:grpSpPr>
          <a:xfrm>
            <a:off x="2846239" y="4733399"/>
            <a:ext cx="4255729" cy="1045098"/>
            <a:chOff x="3307356" y="3124668"/>
            <a:chExt cx="4255729" cy="104509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2C7DE01-DB21-438D-9D56-76926837BFEE}"/>
                </a:ext>
              </a:extLst>
            </p:cNvPr>
            <p:cNvGrpSpPr/>
            <p:nvPr/>
          </p:nvGrpSpPr>
          <p:grpSpPr>
            <a:xfrm>
              <a:off x="3307356" y="3124668"/>
              <a:ext cx="3593809" cy="1045098"/>
              <a:chOff x="3307356" y="3124668"/>
              <a:chExt cx="3593809" cy="1045098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FEEDAB-197E-4950-95E7-3A02220BA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8"/>
                <a:ext cx="3161917" cy="1045098"/>
              </a:xfrm>
              <a:prstGeom prst="rect">
                <a:avLst/>
              </a:prstGeom>
            </p:spPr>
          </p:pic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3EEF861E-CDD7-4517-8B1A-5C286C352E0A}"/>
                  </a:ext>
                </a:extLst>
              </p:cNvPr>
              <p:cNvSpPr/>
              <p:nvPr/>
            </p:nvSpPr>
            <p:spPr>
              <a:xfrm rot="14735919">
                <a:off x="3508804" y="3256527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BD506E3-1CA1-4D60-95AB-32A41EE45ACD}"/>
                </a:ext>
              </a:extLst>
            </p:cNvPr>
            <p:cNvSpPr txBox="1"/>
            <p:nvPr/>
          </p:nvSpPr>
          <p:spPr>
            <a:xfrm>
              <a:off x="3923450" y="3218422"/>
              <a:ext cx="3639635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นำไปแจกให้นักเรียน 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25 ด้าม </a:t>
              </a:r>
              <a:endPara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9684546-47F5-4306-B4BD-E281DFFCAEB0}"/>
              </a:ext>
            </a:extLst>
          </p:cNvPr>
          <p:cNvGrpSpPr/>
          <p:nvPr/>
        </p:nvGrpSpPr>
        <p:grpSpPr>
          <a:xfrm>
            <a:off x="6934415" y="4072440"/>
            <a:ext cx="3502676" cy="1706057"/>
            <a:chOff x="5025161" y="329162"/>
            <a:chExt cx="3502676" cy="1706057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1EDAFDD-C9A5-416D-BAFD-B2EA622E4405}"/>
                </a:ext>
              </a:extLst>
            </p:cNvPr>
            <p:cNvGrpSpPr/>
            <p:nvPr/>
          </p:nvGrpSpPr>
          <p:grpSpPr>
            <a:xfrm>
              <a:off x="5025161" y="329162"/>
              <a:ext cx="3502676" cy="1706057"/>
              <a:chOff x="5025161" y="329162"/>
              <a:chExt cx="3502676" cy="1706057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F8FE89F7-1949-4A58-B9AF-11BD69385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25161" y="723577"/>
                <a:ext cx="3502676" cy="1311642"/>
              </a:xfrm>
              <a:prstGeom prst="rect">
                <a:avLst/>
              </a:prstGeom>
            </p:spPr>
          </p:pic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4E8EE5A6-FBB8-4388-AB0D-3C49945D78B6}"/>
                  </a:ext>
                </a:extLst>
              </p:cNvPr>
              <p:cNvSpPr/>
              <p:nvPr/>
            </p:nvSpPr>
            <p:spPr>
              <a:xfrm rot="2632933">
                <a:off x="7692356" y="329162"/>
                <a:ext cx="373380" cy="641662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B577DC5-F8BA-4541-965E-3876BC0A0233}"/>
                </a:ext>
              </a:extLst>
            </p:cNvPr>
            <p:cNvSpPr txBox="1"/>
            <p:nvPr/>
          </p:nvSpPr>
          <p:spPr>
            <a:xfrm>
              <a:off x="5219350" y="853743"/>
              <a:ext cx="2581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ครูเหลือปากกา</a:t>
              </a:r>
              <a:endPara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9B0DF95-E18A-49E8-A00D-D68A7850CDE4}"/>
              </a:ext>
            </a:extLst>
          </p:cNvPr>
          <p:cNvSpPr txBox="1"/>
          <p:nvPr/>
        </p:nvSpPr>
        <p:spPr>
          <a:xfrm>
            <a:off x="7137839" y="5103306"/>
            <a:ext cx="3639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(12 </a:t>
            </a:r>
            <a:r>
              <a: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6</a:t>
            </a: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) </a:t>
            </a:r>
            <a:r>
              <a:rPr lang="th-TH" sz="2600" dirty="0"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25 </a:t>
            </a:r>
            <a:r>
              <a: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 47 </a:t>
            </a: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ด้าม</a:t>
            </a:r>
            <a:endParaRPr lang="en-US" sz="26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61EC75D-DC81-454F-8A3D-BAF9EB5DC9CA}"/>
              </a:ext>
            </a:extLst>
          </p:cNvPr>
          <p:cNvGrpSpPr/>
          <p:nvPr/>
        </p:nvGrpSpPr>
        <p:grpSpPr>
          <a:xfrm>
            <a:off x="2387316" y="755911"/>
            <a:ext cx="7871298" cy="1906869"/>
            <a:chOff x="1589595" y="4978003"/>
            <a:chExt cx="6889857" cy="1341444"/>
          </a:xfrm>
        </p:grpSpPr>
        <p:sp>
          <p:nvSpPr>
            <p:cNvPr id="84" name="Rectangle: Rounded Corners 18">
              <a:extLst>
                <a:ext uri="{FF2B5EF4-FFF2-40B4-BE49-F238E27FC236}">
                  <a16:creationId xmlns:a16="http://schemas.microsoft.com/office/drawing/2014/main" id="{B223C249-4993-43C9-93BF-E321442B106B}"/>
                </a:ext>
              </a:extLst>
            </p:cNvPr>
            <p:cNvSpPr/>
            <p:nvPr/>
          </p:nvSpPr>
          <p:spPr>
            <a:xfrm>
              <a:off x="1589595" y="4978003"/>
              <a:ext cx="6889857" cy="1341444"/>
            </a:xfrm>
            <a:custGeom>
              <a:avLst/>
              <a:gdLst>
                <a:gd name="connsiteX0" fmla="*/ 0 w 9681911"/>
                <a:gd name="connsiteY0" fmla="*/ 624877 h 1249754"/>
                <a:gd name="connsiteX1" fmla="*/ 624877 w 9681911"/>
                <a:gd name="connsiteY1" fmla="*/ 0 h 1249754"/>
                <a:gd name="connsiteX2" fmla="*/ 9057034 w 9681911"/>
                <a:gd name="connsiteY2" fmla="*/ 0 h 1249754"/>
                <a:gd name="connsiteX3" fmla="*/ 9681911 w 9681911"/>
                <a:gd name="connsiteY3" fmla="*/ 624877 h 1249754"/>
                <a:gd name="connsiteX4" fmla="*/ 9681911 w 9681911"/>
                <a:gd name="connsiteY4" fmla="*/ 624877 h 1249754"/>
                <a:gd name="connsiteX5" fmla="*/ 9057034 w 9681911"/>
                <a:gd name="connsiteY5" fmla="*/ 1249754 h 1249754"/>
                <a:gd name="connsiteX6" fmla="*/ 624877 w 9681911"/>
                <a:gd name="connsiteY6" fmla="*/ 1249754 h 1249754"/>
                <a:gd name="connsiteX7" fmla="*/ 0 w 9681911"/>
                <a:gd name="connsiteY7" fmla="*/ 624877 h 1249754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57081 w 9681958"/>
                <a:gd name="connsiteY2" fmla="*/ 24384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38793 w 9681958"/>
                <a:gd name="connsiteY2" fmla="*/ 6096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704825 h 1329702"/>
                <a:gd name="connsiteX1" fmla="*/ 600540 w 9681958"/>
                <a:gd name="connsiteY1" fmla="*/ 55564 h 1329702"/>
                <a:gd name="connsiteX2" fmla="*/ 9038793 w 9681958"/>
                <a:gd name="connsiteY2" fmla="*/ 61660 h 1329702"/>
                <a:gd name="connsiteX3" fmla="*/ 9681958 w 9681958"/>
                <a:gd name="connsiteY3" fmla="*/ 704825 h 1329702"/>
                <a:gd name="connsiteX4" fmla="*/ 9681958 w 9681958"/>
                <a:gd name="connsiteY4" fmla="*/ 704825 h 1329702"/>
                <a:gd name="connsiteX5" fmla="*/ 9057081 w 9681958"/>
                <a:gd name="connsiteY5" fmla="*/ 1329702 h 1329702"/>
                <a:gd name="connsiteX6" fmla="*/ 624924 w 9681958"/>
                <a:gd name="connsiteY6" fmla="*/ 1329702 h 1329702"/>
                <a:gd name="connsiteX7" fmla="*/ 47 w 9681958"/>
                <a:gd name="connsiteY7" fmla="*/ 704825 h 1329702"/>
                <a:gd name="connsiteX0" fmla="*/ 62 w 9621013"/>
                <a:gd name="connsiteY0" fmla="*/ 704825 h 1329702"/>
                <a:gd name="connsiteX1" fmla="*/ 539595 w 9621013"/>
                <a:gd name="connsiteY1" fmla="*/ 55564 h 1329702"/>
                <a:gd name="connsiteX2" fmla="*/ 8977848 w 9621013"/>
                <a:gd name="connsiteY2" fmla="*/ 61660 h 1329702"/>
                <a:gd name="connsiteX3" fmla="*/ 9621013 w 9621013"/>
                <a:gd name="connsiteY3" fmla="*/ 704825 h 1329702"/>
                <a:gd name="connsiteX4" fmla="*/ 9621013 w 9621013"/>
                <a:gd name="connsiteY4" fmla="*/ 704825 h 1329702"/>
                <a:gd name="connsiteX5" fmla="*/ 8996136 w 9621013"/>
                <a:gd name="connsiteY5" fmla="*/ 1329702 h 1329702"/>
                <a:gd name="connsiteX6" fmla="*/ 563979 w 9621013"/>
                <a:gd name="connsiteY6" fmla="*/ 1329702 h 1329702"/>
                <a:gd name="connsiteX7" fmla="*/ 62 w 9621013"/>
                <a:gd name="connsiteY7" fmla="*/ 704825 h 1329702"/>
                <a:gd name="connsiteX0" fmla="*/ 0 w 9620951"/>
                <a:gd name="connsiteY0" fmla="*/ 704825 h 1341894"/>
                <a:gd name="connsiteX1" fmla="*/ 539533 w 9620951"/>
                <a:gd name="connsiteY1" fmla="*/ 55564 h 1341894"/>
                <a:gd name="connsiteX2" fmla="*/ 8977786 w 9620951"/>
                <a:gd name="connsiteY2" fmla="*/ 61660 h 1341894"/>
                <a:gd name="connsiteX3" fmla="*/ 9620951 w 9620951"/>
                <a:gd name="connsiteY3" fmla="*/ 704825 h 1341894"/>
                <a:gd name="connsiteX4" fmla="*/ 9620951 w 9620951"/>
                <a:gd name="connsiteY4" fmla="*/ 704825 h 1341894"/>
                <a:gd name="connsiteX5" fmla="*/ 8996074 w 9620951"/>
                <a:gd name="connsiteY5" fmla="*/ 1329702 h 1341894"/>
                <a:gd name="connsiteX6" fmla="*/ 539533 w 9620951"/>
                <a:gd name="connsiteY6" fmla="*/ 1341894 h 1341894"/>
                <a:gd name="connsiteX7" fmla="*/ 0 w 9620951"/>
                <a:gd name="connsiteY7" fmla="*/ 704825 h 1341894"/>
                <a:gd name="connsiteX0" fmla="*/ 0 w 9620951"/>
                <a:gd name="connsiteY0" fmla="*/ 704825 h 1370506"/>
                <a:gd name="connsiteX1" fmla="*/ 539533 w 9620951"/>
                <a:gd name="connsiteY1" fmla="*/ 55564 h 1370506"/>
                <a:gd name="connsiteX2" fmla="*/ 8977786 w 9620951"/>
                <a:gd name="connsiteY2" fmla="*/ 61660 h 1370506"/>
                <a:gd name="connsiteX3" fmla="*/ 9620951 w 9620951"/>
                <a:gd name="connsiteY3" fmla="*/ 704825 h 1370506"/>
                <a:gd name="connsiteX4" fmla="*/ 9620951 w 9620951"/>
                <a:gd name="connsiteY4" fmla="*/ 704825 h 1370506"/>
                <a:gd name="connsiteX5" fmla="*/ 8996074 w 9620951"/>
                <a:gd name="connsiteY5" fmla="*/ 1329702 h 1370506"/>
                <a:gd name="connsiteX6" fmla="*/ 539533 w 9620951"/>
                <a:gd name="connsiteY6" fmla="*/ 1341894 h 1370506"/>
                <a:gd name="connsiteX7" fmla="*/ 0 w 9620951"/>
                <a:gd name="connsiteY7" fmla="*/ 704825 h 1370506"/>
                <a:gd name="connsiteX0" fmla="*/ 0 w 9620951"/>
                <a:gd name="connsiteY0" fmla="*/ 704825 h 1384005"/>
                <a:gd name="connsiteX1" fmla="*/ 539533 w 9620951"/>
                <a:gd name="connsiteY1" fmla="*/ 55564 h 1384005"/>
                <a:gd name="connsiteX2" fmla="*/ 8977786 w 9620951"/>
                <a:gd name="connsiteY2" fmla="*/ 61660 h 1384005"/>
                <a:gd name="connsiteX3" fmla="*/ 9620951 w 9620951"/>
                <a:gd name="connsiteY3" fmla="*/ 704825 h 1384005"/>
                <a:gd name="connsiteX4" fmla="*/ 9620951 w 9620951"/>
                <a:gd name="connsiteY4" fmla="*/ 704825 h 1384005"/>
                <a:gd name="connsiteX5" fmla="*/ 8996074 w 9620951"/>
                <a:gd name="connsiteY5" fmla="*/ 1329702 h 1384005"/>
                <a:gd name="connsiteX6" fmla="*/ 539533 w 9620951"/>
                <a:gd name="connsiteY6" fmla="*/ 1341894 h 1384005"/>
                <a:gd name="connsiteX7" fmla="*/ 0 w 9620951"/>
                <a:gd name="connsiteY7" fmla="*/ 704825 h 1384005"/>
                <a:gd name="connsiteX0" fmla="*/ 0 w 9620951"/>
                <a:gd name="connsiteY0" fmla="*/ 704825 h 1392548"/>
                <a:gd name="connsiteX1" fmla="*/ 539533 w 9620951"/>
                <a:gd name="connsiteY1" fmla="*/ 55564 h 1392548"/>
                <a:gd name="connsiteX2" fmla="*/ 8977786 w 9620951"/>
                <a:gd name="connsiteY2" fmla="*/ 61660 h 1392548"/>
                <a:gd name="connsiteX3" fmla="*/ 9620951 w 9620951"/>
                <a:gd name="connsiteY3" fmla="*/ 704825 h 1392548"/>
                <a:gd name="connsiteX4" fmla="*/ 9620951 w 9620951"/>
                <a:gd name="connsiteY4" fmla="*/ 704825 h 1392548"/>
                <a:gd name="connsiteX5" fmla="*/ 8904634 w 9620951"/>
                <a:gd name="connsiteY5" fmla="*/ 1360182 h 1392548"/>
                <a:gd name="connsiteX6" fmla="*/ 539533 w 9620951"/>
                <a:gd name="connsiteY6" fmla="*/ 1341894 h 1392548"/>
                <a:gd name="connsiteX7" fmla="*/ 0 w 9620951"/>
                <a:gd name="connsiteY7" fmla="*/ 704825 h 1392548"/>
                <a:gd name="connsiteX0" fmla="*/ 0 w 9620951"/>
                <a:gd name="connsiteY0" fmla="*/ 687780 h 1375503"/>
                <a:gd name="connsiteX1" fmla="*/ 539533 w 9620951"/>
                <a:gd name="connsiteY1" fmla="*/ 38519 h 1375503"/>
                <a:gd name="connsiteX2" fmla="*/ 8996074 w 9620951"/>
                <a:gd name="connsiteY2" fmla="*/ 68999 h 1375503"/>
                <a:gd name="connsiteX3" fmla="*/ 9620951 w 9620951"/>
                <a:gd name="connsiteY3" fmla="*/ 687780 h 1375503"/>
                <a:gd name="connsiteX4" fmla="*/ 9620951 w 9620951"/>
                <a:gd name="connsiteY4" fmla="*/ 687780 h 1375503"/>
                <a:gd name="connsiteX5" fmla="*/ 8904634 w 9620951"/>
                <a:gd name="connsiteY5" fmla="*/ 1343137 h 1375503"/>
                <a:gd name="connsiteX6" fmla="*/ 539533 w 9620951"/>
                <a:gd name="connsiteY6" fmla="*/ 1324849 h 1375503"/>
                <a:gd name="connsiteX7" fmla="*/ 0 w 9620951"/>
                <a:gd name="connsiteY7" fmla="*/ 687780 h 1375503"/>
                <a:gd name="connsiteX0" fmla="*/ 0 w 9620951"/>
                <a:gd name="connsiteY0" fmla="*/ 700416 h 1388139"/>
                <a:gd name="connsiteX1" fmla="*/ 539533 w 9620951"/>
                <a:gd name="connsiteY1" fmla="*/ 51155 h 1388139"/>
                <a:gd name="connsiteX2" fmla="*/ 8959498 w 9620951"/>
                <a:gd name="connsiteY2" fmla="*/ 63347 h 1388139"/>
                <a:gd name="connsiteX3" fmla="*/ 9620951 w 9620951"/>
                <a:gd name="connsiteY3" fmla="*/ 700416 h 1388139"/>
                <a:gd name="connsiteX4" fmla="*/ 9620951 w 9620951"/>
                <a:gd name="connsiteY4" fmla="*/ 700416 h 1388139"/>
                <a:gd name="connsiteX5" fmla="*/ 8904634 w 9620951"/>
                <a:gd name="connsiteY5" fmla="*/ 1355773 h 1388139"/>
                <a:gd name="connsiteX6" fmla="*/ 539533 w 9620951"/>
                <a:gd name="connsiteY6" fmla="*/ 1337485 h 1388139"/>
                <a:gd name="connsiteX7" fmla="*/ 0 w 9620951"/>
                <a:gd name="connsiteY7" fmla="*/ 700416 h 1388139"/>
                <a:gd name="connsiteX0" fmla="*/ 228 w 9621179"/>
                <a:gd name="connsiteY0" fmla="*/ 700416 h 1392364"/>
                <a:gd name="connsiteX1" fmla="*/ 539761 w 9621179"/>
                <a:gd name="connsiteY1" fmla="*/ 51155 h 1392364"/>
                <a:gd name="connsiteX2" fmla="*/ 8959726 w 9621179"/>
                <a:gd name="connsiteY2" fmla="*/ 63347 h 1392364"/>
                <a:gd name="connsiteX3" fmla="*/ 9621179 w 9621179"/>
                <a:gd name="connsiteY3" fmla="*/ 700416 h 1392364"/>
                <a:gd name="connsiteX4" fmla="*/ 9621179 w 9621179"/>
                <a:gd name="connsiteY4" fmla="*/ 700416 h 1392364"/>
                <a:gd name="connsiteX5" fmla="*/ 8904862 w 9621179"/>
                <a:gd name="connsiteY5" fmla="*/ 1355773 h 1392364"/>
                <a:gd name="connsiteX6" fmla="*/ 497089 w 9621179"/>
                <a:gd name="connsiteY6" fmla="*/ 1343719 h 1392364"/>
                <a:gd name="connsiteX7" fmla="*/ 228 w 9621179"/>
                <a:gd name="connsiteY7" fmla="*/ 700416 h 1392364"/>
                <a:gd name="connsiteX0" fmla="*/ 228 w 9621179"/>
                <a:gd name="connsiteY0" fmla="*/ 700416 h 1422686"/>
                <a:gd name="connsiteX1" fmla="*/ 539761 w 9621179"/>
                <a:gd name="connsiteY1" fmla="*/ 51155 h 1422686"/>
                <a:gd name="connsiteX2" fmla="*/ 8959726 w 9621179"/>
                <a:gd name="connsiteY2" fmla="*/ 63347 h 1422686"/>
                <a:gd name="connsiteX3" fmla="*/ 9621179 w 9621179"/>
                <a:gd name="connsiteY3" fmla="*/ 700416 h 1422686"/>
                <a:gd name="connsiteX4" fmla="*/ 9621179 w 9621179"/>
                <a:gd name="connsiteY4" fmla="*/ 700416 h 1422686"/>
                <a:gd name="connsiteX5" fmla="*/ 8904862 w 9621179"/>
                <a:gd name="connsiteY5" fmla="*/ 1355773 h 1422686"/>
                <a:gd name="connsiteX6" fmla="*/ 497089 w 9621179"/>
                <a:gd name="connsiteY6" fmla="*/ 1343719 h 1422686"/>
                <a:gd name="connsiteX7" fmla="*/ 228 w 9621179"/>
                <a:gd name="connsiteY7" fmla="*/ 700416 h 142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1179" h="1422686">
                  <a:moveTo>
                    <a:pt x="228" y="700416"/>
                  </a:moveTo>
                  <a:cubicBezTo>
                    <a:pt x="7340" y="484989"/>
                    <a:pt x="194651" y="51155"/>
                    <a:pt x="539761" y="51155"/>
                  </a:cubicBezTo>
                  <a:cubicBezTo>
                    <a:pt x="3352512" y="53187"/>
                    <a:pt x="4525439" y="-72797"/>
                    <a:pt x="8959726" y="63347"/>
                  </a:cubicBezTo>
                  <a:cubicBezTo>
                    <a:pt x="9304836" y="63347"/>
                    <a:pt x="9621179" y="355306"/>
                    <a:pt x="9621179" y="700416"/>
                  </a:cubicBezTo>
                  <a:lnTo>
                    <a:pt x="9621179" y="700416"/>
                  </a:lnTo>
                  <a:cubicBezTo>
                    <a:pt x="9621179" y="1045526"/>
                    <a:pt x="9249972" y="1355773"/>
                    <a:pt x="8904862" y="1355773"/>
                  </a:cubicBezTo>
                  <a:cubicBezTo>
                    <a:pt x="6086015" y="1359837"/>
                    <a:pt x="6437088" y="1511860"/>
                    <a:pt x="497089" y="1343719"/>
                  </a:cubicBezTo>
                  <a:cubicBezTo>
                    <a:pt x="151979" y="1343719"/>
                    <a:pt x="-6884" y="915843"/>
                    <a:pt x="228" y="700416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80AA29A-C032-4B67-AAD5-37CF60A3D647}"/>
                </a:ext>
              </a:extLst>
            </p:cNvPr>
            <p:cNvSpPr txBox="1"/>
            <p:nvPr/>
          </p:nvSpPr>
          <p:spPr>
            <a:xfrm>
              <a:off x="2021540" y="5106026"/>
              <a:ext cx="6276696" cy="654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ครูซื้อปากกามา 6 กล่อง แต่ละกล่องมีปากกา 12 ด้าม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นำไปแจกให้นักเรียน 25 ด้าม ครูเหลือปากกา 47 ด้าม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67B8499-1F7A-43A1-BF01-C76DE5E50B84}"/>
              </a:ext>
            </a:extLst>
          </p:cNvPr>
          <p:cNvSpPr txBox="1"/>
          <p:nvPr/>
        </p:nvSpPr>
        <p:spPr>
          <a:xfrm>
            <a:off x="3621402" y="1934188"/>
            <a:ext cx="28648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ประโยคสัญลักษณ์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1FB11DC-C390-4AF4-BDBF-15C3AAE13749}"/>
              </a:ext>
            </a:extLst>
          </p:cNvPr>
          <p:cNvSpPr txBox="1"/>
          <p:nvPr/>
        </p:nvSpPr>
        <p:spPr>
          <a:xfrm>
            <a:off x="6128780" y="1934188"/>
            <a:ext cx="33068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(12 </a:t>
            </a:r>
            <a:r>
              <a:rPr lang="en-US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6) </a:t>
            </a:r>
            <a:r>
              <a:rPr lang="en-US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25 </a:t>
            </a:r>
            <a:r>
              <a:rPr lang="en-US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47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646145-B71A-483A-BAC4-39816B7C8622}"/>
              </a:ext>
            </a:extLst>
          </p:cNvPr>
          <p:cNvGrpSpPr/>
          <p:nvPr/>
        </p:nvGrpSpPr>
        <p:grpSpPr>
          <a:xfrm>
            <a:off x="250377" y="214914"/>
            <a:ext cx="1560483" cy="1560483"/>
            <a:chOff x="0" y="31173"/>
            <a:chExt cx="1560483" cy="1560483"/>
          </a:xfrm>
        </p:grpSpPr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F518F5E8-2E66-42BB-A8CA-3F5FEF80C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173"/>
              <a:ext cx="1560483" cy="156048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98451D-FAB2-4EAE-BC58-1D96070DC6A5}"/>
                </a:ext>
              </a:extLst>
            </p:cNvPr>
            <p:cNvSpPr txBox="1"/>
            <p:nvPr/>
          </p:nvSpPr>
          <p:spPr>
            <a:xfrm>
              <a:off x="531762" y="380362"/>
              <a:ext cx="4969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0802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8" grpId="0"/>
      <p:bldP spid="8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F3E3D13-1401-45F2-948C-CAEB3DAE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649" y="4590457"/>
            <a:ext cx="1705263" cy="14902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23DF3-E631-4AD9-BBC8-2D298DA78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023" y="3135388"/>
            <a:ext cx="1183070" cy="10987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2F8745A-CFD2-49A0-97BE-9F2A0D82EE84}"/>
              </a:ext>
            </a:extLst>
          </p:cNvPr>
          <p:cNvGrpSpPr/>
          <p:nvPr/>
        </p:nvGrpSpPr>
        <p:grpSpPr>
          <a:xfrm>
            <a:off x="777411" y="2804287"/>
            <a:ext cx="5198899" cy="1780800"/>
            <a:chOff x="3739248" y="2987475"/>
            <a:chExt cx="5198899" cy="1780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D53A1F5-8472-42E6-A352-43FCEAC3ED55}"/>
                </a:ext>
              </a:extLst>
            </p:cNvPr>
            <p:cNvGrpSpPr/>
            <p:nvPr/>
          </p:nvGrpSpPr>
          <p:grpSpPr>
            <a:xfrm>
              <a:off x="3739248" y="2987475"/>
              <a:ext cx="4990491" cy="1780800"/>
              <a:chOff x="3739248" y="2987475"/>
              <a:chExt cx="4990491" cy="178080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106CF-2131-4A83-957E-2C49EE5AA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2987475"/>
                <a:ext cx="4990491" cy="1301914"/>
              </a:xfrm>
              <a:prstGeom prst="rect">
                <a:avLst/>
              </a:prstGeom>
            </p:spPr>
          </p:pic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37BDC9A8-4C5B-41F5-B61F-FA3F664A87C6}"/>
                  </a:ext>
                </a:extLst>
              </p:cNvPr>
              <p:cNvSpPr/>
              <p:nvPr/>
            </p:nvSpPr>
            <p:spPr>
              <a:xfrm rot="13097321">
                <a:off x="5221299" y="3999691"/>
                <a:ext cx="373380" cy="768584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494F46-E416-4EC4-A781-78CC5AE0C446}"/>
                </a:ext>
              </a:extLst>
            </p:cNvPr>
            <p:cNvSpPr txBox="1"/>
            <p:nvPr/>
          </p:nvSpPr>
          <p:spPr>
            <a:xfrm>
              <a:off x="3922796" y="3185654"/>
              <a:ext cx="5015351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ซื้อส้มมาอีก 3 ลัง ลังละ 20 กิโลกรัม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บีซื้อส้มมาทั้งหมดกี่กิโลกรัม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B26B15-797E-4A87-A00E-C007B7F1C63F}"/>
              </a:ext>
            </a:extLst>
          </p:cNvPr>
          <p:cNvGrpSpPr/>
          <p:nvPr/>
        </p:nvGrpSpPr>
        <p:grpSpPr>
          <a:xfrm>
            <a:off x="6638947" y="3211875"/>
            <a:ext cx="3158987" cy="820742"/>
            <a:chOff x="6388510" y="3157231"/>
            <a:chExt cx="3158987" cy="8207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601232B-B63C-4A8B-A0CB-A8EB0FFB79FD}"/>
                </a:ext>
              </a:extLst>
            </p:cNvPr>
            <p:cNvGrpSpPr/>
            <p:nvPr/>
          </p:nvGrpSpPr>
          <p:grpSpPr>
            <a:xfrm>
              <a:off x="6388510" y="3157231"/>
              <a:ext cx="3158987" cy="820742"/>
              <a:chOff x="5619466" y="723578"/>
              <a:chExt cx="3158987" cy="82074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0AD3C5B-CCFD-4FE4-9407-B6A6969DB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19466" y="723578"/>
                <a:ext cx="2770851" cy="820742"/>
              </a:xfrm>
              <a:prstGeom prst="rect">
                <a:avLst/>
              </a:prstGeom>
            </p:spPr>
          </p:pic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E675D8E8-1328-463E-9329-2D3161CA0261}"/>
                  </a:ext>
                </a:extLst>
              </p:cNvPr>
              <p:cNvSpPr/>
              <p:nvPr/>
            </p:nvSpPr>
            <p:spPr>
              <a:xfrm rot="5650381">
                <a:off x="8203626" y="811577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5869D4-76DA-4906-93FD-A32B050E6BD7}"/>
                </a:ext>
              </a:extLst>
            </p:cNvPr>
            <p:cNvSpPr txBox="1"/>
            <p:nvPr/>
          </p:nvSpPr>
          <p:spPr>
            <a:xfrm>
              <a:off x="6746915" y="3335458"/>
              <a:ext cx="25470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3 </a:t>
              </a:r>
              <a:r>
                <a:rPr lang="en-US" sz="2600" dirty="0"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20 กิโลกรัม</a:t>
              </a:r>
              <a:endPara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A0B32AC-378D-415F-8CFA-4FED6A0DE23D}"/>
              </a:ext>
            </a:extLst>
          </p:cNvPr>
          <p:cNvGrpSpPr/>
          <p:nvPr/>
        </p:nvGrpSpPr>
        <p:grpSpPr>
          <a:xfrm>
            <a:off x="2718590" y="4417746"/>
            <a:ext cx="4255729" cy="1045098"/>
            <a:chOff x="3307356" y="3124668"/>
            <a:chExt cx="4255729" cy="104509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2C7DE01-DB21-438D-9D56-76926837BFEE}"/>
                </a:ext>
              </a:extLst>
            </p:cNvPr>
            <p:cNvGrpSpPr/>
            <p:nvPr/>
          </p:nvGrpSpPr>
          <p:grpSpPr>
            <a:xfrm>
              <a:off x="3307356" y="3124668"/>
              <a:ext cx="4013990" cy="1045098"/>
              <a:chOff x="3307356" y="3124668"/>
              <a:chExt cx="4013990" cy="1045098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FEEDAB-197E-4950-95E7-3A02220BA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8"/>
                <a:ext cx="3582098" cy="1045098"/>
              </a:xfrm>
              <a:prstGeom prst="rect">
                <a:avLst/>
              </a:prstGeom>
            </p:spPr>
          </p:pic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3EEF861E-CDD7-4517-8B1A-5C286C352E0A}"/>
                  </a:ext>
                </a:extLst>
              </p:cNvPr>
              <p:cNvSpPr/>
              <p:nvPr/>
            </p:nvSpPr>
            <p:spPr>
              <a:xfrm rot="14735919">
                <a:off x="3508804" y="3256527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BD506E3-1CA1-4D60-95AB-32A41EE45ACD}"/>
                </a:ext>
              </a:extLst>
            </p:cNvPr>
            <p:cNvSpPr txBox="1"/>
            <p:nvPr/>
          </p:nvSpPr>
          <p:spPr>
            <a:xfrm>
              <a:off x="3923450" y="3218422"/>
              <a:ext cx="3639635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บีมีส้ม 50 กิโลกรัม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latin typeface="Itim" panose="00000500000000000000" pitchFamily="2" charset="-34"/>
                  <a:cs typeface="Itim" panose="00000500000000000000" pitchFamily="2" charset="-34"/>
                </a:rPr>
                <a:t>ซื้อส้มมาอีก 60 กิโลกรัม</a:t>
              </a: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9684546-47F5-4306-B4BD-E281DFFCAEB0}"/>
              </a:ext>
            </a:extLst>
          </p:cNvPr>
          <p:cNvGrpSpPr/>
          <p:nvPr/>
        </p:nvGrpSpPr>
        <p:grpSpPr>
          <a:xfrm>
            <a:off x="6959982" y="4146024"/>
            <a:ext cx="4279518" cy="1557600"/>
            <a:chOff x="5025161" y="402746"/>
            <a:chExt cx="4279518" cy="15576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1EDAFDD-C9A5-416D-BAFD-B2EA622E4405}"/>
                </a:ext>
              </a:extLst>
            </p:cNvPr>
            <p:cNvGrpSpPr/>
            <p:nvPr/>
          </p:nvGrpSpPr>
          <p:grpSpPr>
            <a:xfrm>
              <a:off x="5025161" y="402746"/>
              <a:ext cx="4279518" cy="1557600"/>
              <a:chOff x="5025161" y="402746"/>
              <a:chExt cx="4279518" cy="1557600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F8FE89F7-1949-4A58-B9AF-11BD69385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25161" y="723577"/>
                <a:ext cx="4279518" cy="1236769"/>
              </a:xfrm>
              <a:prstGeom prst="rect">
                <a:avLst/>
              </a:prstGeom>
            </p:spPr>
          </p:pic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4E8EE5A6-FBB8-4388-AB0D-3C49945D78B6}"/>
                  </a:ext>
                </a:extLst>
              </p:cNvPr>
              <p:cNvSpPr/>
              <p:nvPr/>
            </p:nvSpPr>
            <p:spPr>
              <a:xfrm rot="2632933">
                <a:off x="7782275" y="402746"/>
                <a:ext cx="373380" cy="641662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B577DC5-F8BA-4541-965E-3876BC0A0233}"/>
                </a:ext>
              </a:extLst>
            </p:cNvPr>
            <p:cNvSpPr txBox="1"/>
            <p:nvPr/>
          </p:nvSpPr>
          <p:spPr>
            <a:xfrm>
              <a:off x="5265530" y="884223"/>
              <a:ext cx="2581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บีมีส้มทั้งหมด</a:t>
              </a:r>
              <a:endPara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9B0DF95-E18A-49E8-A00D-D68A7850CDE4}"/>
              </a:ext>
            </a:extLst>
          </p:cNvPr>
          <p:cNvSpPr txBox="1"/>
          <p:nvPr/>
        </p:nvSpPr>
        <p:spPr>
          <a:xfrm>
            <a:off x="7169870" y="5118546"/>
            <a:ext cx="4412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50 + (3 </a:t>
            </a:r>
            <a:r>
              <a: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20</a:t>
            </a: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)</a:t>
            </a:r>
            <a:r>
              <a:rPr lang="en-US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 110</a:t>
            </a:r>
            <a:r>
              <a:rPr lang="th-TH" sz="2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กิโลกรัม</a:t>
            </a:r>
            <a:endParaRPr lang="en-US" sz="26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61EC75D-DC81-454F-8A3D-BAF9EB5DC9CA}"/>
              </a:ext>
            </a:extLst>
          </p:cNvPr>
          <p:cNvGrpSpPr/>
          <p:nvPr/>
        </p:nvGrpSpPr>
        <p:grpSpPr>
          <a:xfrm>
            <a:off x="2387316" y="755911"/>
            <a:ext cx="7871298" cy="1906869"/>
            <a:chOff x="1589595" y="4978003"/>
            <a:chExt cx="6889857" cy="1341444"/>
          </a:xfrm>
        </p:grpSpPr>
        <p:sp>
          <p:nvSpPr>
            <p:cNvPr id="84" name="Rectangle: Rounded Corners 18">
              <a:extLst>
                <a:ext uri="{FF2B5EF4-FFF2-40B4-BE49-F238E27FC236}">
                  <a16:creationId xmlns:a16="http://schemas.microsoft.com/office/drawing/2014/main" id="{B223C249-4993-43C9-93BF-E321442B106B}"/>
                </a:ext>
              </a:extLst>
            </p:cNvPr>
            <p:cNvSpPr/>
            <p:nvPr/>
          </p:nvSpPr>
          <p:spPr>
            <a:xfrm>
              <a:off x="1589595" y="4978003"/>
              <a:ext cx="6889857" cy="1341444"/>
            </a:xfrm>
            <a:custGeom>
              <a:avLst/>
              <a:gdLst>
                <a:gd name="connsiteX0" fmla="*/ 0 w 9681911"/>
                <a:gd name="connsiteY0" fmla="*/ 624877 h 1249754"/>
                <a:gd name="connsiteX1" fmla="*/ 624877 w 9681911"/>
                <a:gd name="connsiteY1" fmla="*/ 0 h 1249754"/>
                <a:gd name="connsiteX2" fmla="*/ 9057034 w 9681911"/>
                <a:gd name="connsiteY2" fmla="*/ 0 h 1249754"/>
                <a:gd name="connsiteX3" fmla="*/ 9681911 w 9681911"/>
                <a:gd name="connsiteY3" fmla="*/ 624877 h 1249754"/>
                <a:gd name="connsiteX4" fmla="*/ 9681911 w 9681911"/>
                <a:gd name="connsiteY4" fmla="*/ 624877 h 1249754"/>
                <a:gd name="connsiteX5" fmla="*/ 9057034 w 9681911"/>
                <a:gd name="connsiteY5" fmla="*/ 1249754 h 1249754"/>
                <a:gd name="connsiteX6" fmla="*/ 624877 w 9681911"/>
                <a:gd name="connsiteY6" fmla="*/ 1249754 h 1249754"/>
                <a:gd name="connsiteX7" fmla="*/ 0 w 9681911"/>
                <a:gd name="connsiteY7" fmla="*/ 624877 h 1249754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57081 w 9681958"/>
                <a:gd name="connsiteY2" fmla="*/ 24384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649261 h 1274138"/>
                <a:gd name="connsiteX1" fmla="*/ 600540 w 9681958"/>
                <a:gd name="connsiteY1" fmla="*/ 0 h 1274138"/>
                <a:gd name="connsiteX2" fmla="*/ 9038793 w 9681958"/>
                <a:gd name="connsiteY2" fmla="*/ 6096 h 1274138"/>
                <a:gd name="connsiteX3" fmla="*/ 9681958 w 9681958"/>
                <a:gd name="connsiteY3" fmla="*/ 649261 h 1274138"/>
                <a:gd name="connsiteX4" fmla="*/ 9681958 w 9681958"/>
                <a:gd name="connsiteY4" fmla="*/ 649261 h 1274138"/>
                <a:gd name="connsiteX5" fmla="*/ 9057081 w 9681958"/>
                <a:gd name="connsiteY5" fmla="*/ 1274138 h 1274138"/>
                <a:gd name="connsiteX6" fmla="*/ 624924 w 9681958"/>
                <a:gd name="connsiteY6" fmla="*/ 1274138 h 1274138"/>
                <a:gd name="connsiteX7" fmla="*/ 47 w 9681958"/>
                <a:gd name="connsiteY7" fmla="*/ 649261 h 1274138"/>
                <a:gd name="connsiteX0" fmla="*/ 47 w 9681958"/>
                <a:gd name="connsiteY0" fmla="*/ 704825 h 1329702"/>
                <a:gd name="connsiteX1" fmla="*/ 600540 w 9681958"/>
                <a:gd name="connsiteY1" fmla="*/ 55564 h 1329702"/>
                <a:gd name="connsiteX2" fmla="*/ 9038793 w 9681958"/>
                <a:gd name="connsiteY2" fmla="*/ 61660 h 1329702"/>
                <a:gd name="connsiteX3" fmla="*/ 9681958 w 9681958"/>
                <a:gd name="connsiteY3" fmla="*/ 704825 h 1329702"/>
                <a:gd name="connsiteX4" fmla="*/ 9681958 w 9681958"/>
                <a:gd name="connsiteY4" fmla="*/ 704825 h 1329702"/>
                <a:gd name="connsiteX5" fmla="*/ 9057081 w 9681958"/>
                <a:gd name="connsiteY5" fmla="*/ 1329702 h 1329702"/>
                <a:gd name="connsiteX6" fmla="*/ 624924 w 9681958"/>
                <a:gd name="connsiteY6" fmla="*/ 1329702 h 1329702"/>
                <a:gd name="connsiteX7" fmla="*/ 47 w 9681958"/>
                <a:gd name="connsiteY7" fmla="*/ 704825 h 1329702"/>
                <a:gd name="connsiteX0" fmla="*/ 62 w 9621013"/>
                <a:gd name="connsiteY0" fmla="*/ 704825 h 1329702"/>
                <a:gd name="connsiteX1" fmla="*/ 539595 w 9621013"/>
                <a:gd name="connsiteY1" fmla="*/ 55564 h 1329702"/>
                <a:gd name="connsiteX2" fmla="*/ 8977848 w 9621013"/>
                <a:gd name="connsiteY2" fmla="*/ 61660 h 1329702"/>
                <a:gd name="connsiteX3" fmla="*/ 9621013 w 9621013"/>
                <a:gd name="connsiteY3" fmla="*/ 704825 h 1329702"/>
                <a:gd name="connsiteX4" fmla="*/ 9621013 w 9621013"/>
                <a:gd name="connsiteY4" fmla="*/ 704825 h 1329702"/>
                <a:gd name="connsiteX5" fmla="*/ 8996136 w 9621013"/>
                <a:gd name="connsiteY5" fmla="*/ 1329702 h 1329702"/>
                <a:gd name="connsiteX6" fmla="*/ 563979 w 9621013"/>
                <a:gd name="connsiteY6" fmla="*/ 1329702 h 1329702"/>
                <a:gd name="connsiteX7" fmla="*/ 62 w 9621013"/>
                <a:gd name="connsiteY7" fmla="*/ 704825 h 1329702"/>
                <a:gd name="connsiteX0" fmla="*/ 0 w 9620951"/>
                <a:gd name="connsiteY0" fmla="*/ 704825 h 1341894"/>
                <a:gd name="connsiteX1" fmla="*/ 539533 w 9620951"/>
                <a:gd name="connsiteY1" fmla="*/ 55564 h 1341894"/>
                <a:gd name="connsiteX2" fmla="*/ 8977786 w 9620951"/>
                <a:gd name="connsiteY2" fmla="*/ 61660 h 1341894"/>
                <a:gd name="connsiteX3" fmla="*/ 9620951 w 9620951"/>
                <a:gd name="connsiteY3" fmla="*/ 704825 h 1341894"/>
                <a:gd name="connsiteX4" fmla="*/ 9620951 w 9620951"/>
                <a:gd name="connsiteY4" fmla="*/ 704825 h 1341894"/>
                <a:gd name="connsiteX5" fmla="*/ 8996074 w 9620951"/>
                <a:gd name="connsiteY5" fmla="*/ 1329702 h 1341894"/>
                <a:gd name="connsiteX6" fmla="*/ 539533 w 9620951"/>
                <a:gd name="connsiteY6" fmla="*/ 1341894 h 1341894"/>
                <a:gd name="connsiteX7" fmla="*/ 0 w 9620951"/>
                <a:gd name="connsiteY7" fmla="*/ 704825 h 1341894"/>
                <a:gd name="connsiteX0" fmla="*/ 0 w 9620951"/>
                <a:gd name="connsiteY0" fmla="*/ 704825 h 1370506"/>
                <a:gd name="connsiteX1" fmla="*/ 539533 w 9620951"/>
                <a:gd name="connsiteY1" fmla="*/ 55564 h 1370506"/>
                <a:gd name="connsiteX2" fmla="*/ 8977786 w 9620951"/>
                <a:gd name="connsiteY2" fmla="*/ 61660 h 1370506"/>
                <a:gd name="connsiteX3" fmla="*/ 9620951 w 9620951"/>
                <a:gd name="connsiteY3" fmla="*/ 704825 h 1370506"/>
                <a:gd name="connsiteX4" fmla="*/ 9620951 w 9620951"/>
                <a:gd name="connsiteY4" fmla="*/ 704825 h 1370506"/>
                <a:gd name="connsiteX5" fmla="*/ 8996074 w 9620951"/>
                <a:gd name="connsiteY5" fmla="*/ 1329702 h 1370506"/>
                <a:gd name="connsiteX6" fmla="*/ 539533 w 9620951"/>
                <a:gd name="connsiteY6" fmla="*/ 1341894 h 1370506"/>
                <a:gd name="connsiteX7" fmla="*/ 0 w 9620951"/>
                <a:gd name="connsiteY7" fmla="*/ 704825 h 1370506"/>
                <a:gd name="connsiteX0" fmla="*/ 0 w 9620951"/>
                <a:gd name="connsiteY0" fmla="*/ 704825 h 1384005"/>
                <a:gd name="connsiteX1" fmla="*/ 539533 w 9620951"/>
                <a:gd name="connsiteY1" fmla="*/ 55564 h 1384005"/>
                <a:gd name="connsiteX2" fmla="*/ 8977786 w 9620951"/>
                <a:gd name="connsiteY2" fmla="*/ 61660 h 1384005"/>
                <a:gd name="connsiteX3" fmla="*/ 9620951 w 9620951"/>
                <a:gd name="connsiteY3" fmla="*/ 704825 h 1384005"/>
                <a:gd name="connsiteX4" fmla="*/ 9620951 w 9620951"/>
                <a:gd name="connsiteY4" fmla="*/ 704825 h 1384005"/>
                <a:gd name="connsiteX5" fmla="*/ 8996074 w 9620951"/>
                <a:gd name="connsiteY5" fmla="*/ 1329702 h 1384005"/>
                <a:gd name="connsiteX6" fmla="*/ 539533 w 9620951"/>
                <a:gd name="connsiteY6" fmla="*/ 1341894 h 1384005"/>
                <a:gd name="connsiteX7" fmla="*/ 0 w 9620951"/>
                <a:gd name="connsiteY7" fmla="*/ 704825 h 1384005"/>
                <a:gd name="connsiteX0" fmla="*/ 0 w 9620951"/>
                <a:gd name="connsiteY0" fmla="*/ 704825 h 1392548"/>
                <a:gd name="connsiteX1" fmla="*/ 539533 w 9620951"/>
                <a:gd name="connsiteY1" fmla="*/ 55564 h 1392548"/>
                <a:gd name="connsiteX2" fmla="*/ 8977786 w 9620951"/>
                <a:gd name="connsiteY2" fmla="*/ 61660 h 1392548"/>
                <a:gd name="connsiteX3" fmla="*/ 9620951 w 9620951"/>
                <a:gd name="connsiteY3" fmla="*/ 704825 h 1392548"/>
                <a:gd name="connsiteX4" fmla="*/ 9620951 w 9620951"/>
                <a:gd name="connsiteY4" fmla="*/ 704825 h 1392548"/>
                <a:gd name="connsiteX5" fmla="*/ 8904634 w 9620951"/>
                <a:gd name="connsiteY5" fmla="*/ 1360182 h 1392548"/>
                <a:gd name="connsiteX6" fmla="*/ 539533 w 9620951"/>
                <a:gd name="connsiteY6" fmla="*/ 1341894 h 1392548"/>
                <a:gd name="connsiteX7" fmla="*/ 0 w 9620951"/>
                <a:gd name="connsiteY7" fmla="*/ 704825 h 1392548"/>
                <a:gd name="connsiteX0" fmla="*/ 0 w 9620951"/>
                <a:gd name="connsiteY0" fmla="*/ 687780 h 1375503"/>
                <a:gd name="connsiteX1" fmla="*/ 539533 w 9620951"/>
                <a:gd name="connsiteY1" fmla="*/ 38519 h 1375503"/>
                <a:gd name="connsiteX2" fmla="*/ 8996074 w 9620951"/>
                <a:gd name="connsiteY2" fmla="*/ 68999 h 1375503"/>
                <a:gd name="connsiteX3" fmla="*/ 9620951 w 9620951"/>
                <a:gd name="connsiteY3" fmla="*/ 687780 h 1375503"/>
                <a:gd name="connsiteX4" fmla="*/ 9620951 w 9620951"/>
                <a:gd name="connsiteY4" fmla="*/ 687780 h 1375503"/>
                <a:gd name="connsiteX5" fmla="*/ 8904634 w 9620951"/>
                <a:gd name="connsiteY5" fmla="*/ 1343137 h 1375503"/>
                <a:gd name="connsiteX6" fmla="*/ 539533 w 9620951"/>
                <a:gd name="connsiteY6" fmla="*/ 1324849 h 1375503"/>
                <a:gd name="connsiteX7" fmla="*/ 0 w 9620951"/>
                <a:gd name="connsiteY7" fmla="*/ 687780 h 1375503"/>
                <a:gd name="connsiteX0" fmla="*/ 0 w 9620951"/>
                <a:gd name="connsiteY0" fmla="*/ 700416 h 1388139"/>
                <a:gd name="connsiteX1" fmla="*/ 539533 w 9620951"/>
                <a:gd name="connsiteY1" fmla="*/ 51155 h 1388139"/>
                <a:gd name="connsiteX2" fmla="*/ 8959498 w 9620951"/>
                <a:gd name="connsiteY2" fmla="*/ 63347 h 1388139"/>
                <a:gd name="connsiteX3" fmla="*/ 9620951 w 9620951"/>
                <a:gd name="connsiteY3" fmla="*/ 700416 h 1388139"/>
                <a:gd name="connsiteX4" fmla="*/ 9620951 w 9620951"/>
                <a:gd name="connsiteY4" fmla="*/ 700416 h 1388139"/>
                <a:gd name="connsiteX5" fmla="*/ 8904634 w 9620951"/>
                <a:gd name="connsiteY5" fmla="*/ 1355773 h 1388139"/>
                <a:gd name="connsiteX6" fmla="*/ 539533 w 9620951"/>
                <a:gd name="connsiteY6" fmla="*/ 1337485 h 1388139"/>
                <a:gd name="connsiteX7" fmla="*/ 0 w 9620951"/>
                <a:gd name="connsiteY7" fmla="*/ 700416 h 1388139"/>
                <a:gd name="connsiteX0" fmla="*/ 228 w 9621179"/>
                <a:gd name="connsiteY0" fmla="*/ 700416 h 1392364"/>
                <a:gd name="connsiteX1" fmla="*/ 539761 w 9621179"/>
                <a:gd name="connsiteY1" fmla="*/ 51155 h 1392364"/>
                <a:gd name="connsiteX2" fmla="*/ 8959726 w 9621179"/>
                <a:gd name="connsiteY2" fmla="*/ 63347 h 1392364"/>
                <a:gd name="connsiteX3" fmla="*/ 9621179 w 9621179"/>
                <a:gd name="connsiteY3" fmla="*/ 700416 h 1392364"/>
                <a:gd name="connsiteX4" fmla="*/ 9621179 w 9621179"/>
                <a:gd name="connsiteY4" fmla="*/ 700416 h 1392364"/>
                <a:gd name="connsiteX5" fmla="*/ 8904862 w 9621179"/>
                <a:gd name="connsiteY5" fmla="*/ 1355773 h 1392364"/>
                <a:gd name="connsiteX6" fmla="*/ 497089 w 9621179"/>
                <a:gd name="connsiteY6" fmla="*/ 1343719 h 1392364"/>
                <a:gd name="connsiteX7" fmla="*/ 228 w 9621179"/>
                <a:gd name="connsiteY7" fmla="*/ 700416 h 1392364"/>
                <a:gd name="connsiteX0" fmla="*/ 228 w 9621179"/>
                <a:gd name="connsiteY0" fmla="*/ 700416 h 1422686"/>
                <a:gd name="connsiteX1" fmla="*/ 539761 w 9621179"/>
                <a:gd name="connsiteY1" fmla="*/ 51155 h 1422686"/>
                <a:gd name="connsiteX2" fmla="*/ 8959726 w 9621179"/>
                <a:gd name="connsiteY2" fmla="*/ 63347 h 1422686"/>
                <a:gd name="connsiteX3" fmla="*/ 9621179 w 9621179"/>
                <a:gd name="connsiteY3" fmla="*/ 700416 h 1422686"/>
                <a:gd name="connsiteX4" fmla="*/ 9621179 w 9621179"/>
                <a:gd name="connsiteY4" fmla="*/ 700416 h 1422686"/>
                <a:gd name="connsiteX5" fmla="*/ 8904862 w 9621179"/>
                <a:gd name="connsiteY5" fmla="*/ 1355773 h 1422686"/>
                <a:gd name="connsiteX6" fmla="*/ 497089 w 9621179"/>
                <a:gd name="connsiteY6" fmla="*/ 1343719 h 1422686"/>
                <a:gd name="connsiteX7" fmla="*/ 228 w 9621179"/>
                <a:gd name="connsiteY7" fmla="*/ 700416 h 142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21179" h="1422686">
                  <a:moveTo>
                    <a:pt x="228" y="700416"/>
                  </a:moveTo>
                  <a:cubicBezTo>
                    <a:pt x="7340" y="484989"/>
                    <a:pt x="194651" y="51155"/>
                    <a:pt x="539761" y="51155"/>
                  </a:cubicBezTo>
                  <a:cubicBezTo>
                    <a:pt x="3352512" y="53187"/>
                    <a:pt x="4525439" y="-72797"/>
                    <a:pt x="8959726" y="63347"/>
                  </a:cubicBezTo>
                  <a:cubicBezTo>
                    <a:pt x="9304836" y="63347"/>
                    <a:pt x="9621179" y="355306"/>
                    <a:pt x="9621179" y="700416"/>
                  </a:cubicBezTo>
                  <a:lnTo>
                    <a:pt x="9621179" y="700416"/>
                  </a:lnTo>
                  <a:cubicBezTo>
                    <a:pt x="9621179" y="1045526"/>
                    <a:pt x="9249972" y="1355773"/>
                    <a:pt x="8904862" y="1355773"/>
                  </a:cubicBezTo>
                  <a:cubicBezTo>
                    <a:pt x="6086015" y="1359837"/>
                    <a:pt x="6437088" y="1511860"/>
                    <a:pt x="497089" y="1343719"/>
                  </a:cubicBezTo>
                  <a:cubicBezTo>
                    <a:pt x="151979" y="1343719"/>
                    <a:pt x="-6884" y="915843"/>
                    <a:pt x="228" y="700416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80AA29A-C032-4B67-AAD5-37CF60A3D647}"/>
                </a:ext>
              </a:extLst>
            </p:cNvPr>
            <p:cNvSpPr txBox="1"/>
            <p:nvPr/>
          </p:nvSpPr>
          <p:spPr>
            <a:xfrm>
              <a:off x="1985966" y="5106026"/>
              <a:ext cx="6276696" cy="654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บีมีส้ม 50 กิโลกรัม ซื้อส้มมาอีก 3 ลัง ลังละ 20 กิโลกรัม</a:t>
              </a:r>
            </a:p>
            <a:p>
              <a:pPr>
                <a:spcBef>
                  <a:spcPts val="300"/>
                </a:spcBef>
              </a:pPr>
              <a:r>
                <a:rPr lang="th-TH" sz="26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บีมีส้มทั้งหมด 110 กิโลกรัม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67B8499-1F7A-43A1-BF01-C76DE5E50B84}"/>
              </a:ext>
            </a:extLst>
          </p:cNvPr>
          <p:cNvSpPr txBox="1"/>
          <p:nvPr/>
        </p:nvSpPr>
        <p:spPr>
          <a:xfrm>
            <a:off x="3428362" y="1934188"/>
            <a:ext cx="28648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ประโยคสัญลักษณ์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1FB11DC-C390-4AF4-BDBF-15C3AAE13749}"/>
              </a:ext>
            </a:extLst>
          </p:cNvPr>
          <p:cNvSpPr txBox="1"/>
          <p:nvPr/>
        </p:nvSpPr>
        <p:spPr>
          <a:xfrm>
            <a:off x="5935740" y="1934188"/>
            <a:ext cx="33068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 + (3 </a:t>
            </a:r>
            <a:r>
              <a:rPr lang="en-US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20) </a:t>
            </a:r>
            <a:r>
              <a:rPr lang="en-US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r>
              <a:rPr lang="th-TH" sz="2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110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646145-B71A-483A-BAC4-39816B7C8622}"/>
              </a:ext>
            </a:extLst>
          </p:cNvPr>
          <p:cNvGrpSpPr/>
          <p:nvPr/>
        </p:nvGrpSpPr>
        <p:grpSpPr>
          <a:xfrm>
            <a:off x="250377" y="214914"/>
            <a:ext cx="1560483" cy="1560483"/>
            <a:chOff x="0" y="31173"/>
            <a:chExt cx="1560483" cy="1560483"/>
          </a:xfrm>
        </p:grpSpPr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F518F5E8-2E66-42BB-A8CA-3F5FEF80C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173"/>
              <a:ext cx="1560483" cy="156048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98451D-FAB2-4EAE-BC58-1D96070DC6A5}"/>
                </a:ext>
              </a:extLst>
            </p:cNvPr>
            <p:cNvSpPr txBox="1"/>
            <p:nvPr/>
          </p:nvSpPr>
          <p:spPr>
            <a:xfrm>
              <a:off x="531762" y="380362"/>
              <a:ext cx="4969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299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8" grpId="0"/>
      <p:bldP spid="8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4646145-B71A-483A-BAC4-39816B7C8622}"/>
              </a:ext>
            </a:extLst>
          </p:cNvPr>
          <p:cNvGrpSpPr/>
          <p:nvPr/>
        </p:nvGrpSpPr>
        <p:grpSpPr>
          <a:xfrm>
            <a:off x="250378" y="214915"/>
            <a:ext cx="1364504" cy="1364504"/>
            <a:chOff x="1" y="31174"/>
            <a:chExt cx="1364504" cy="1364504"/>
          </a:xfrm>
        </p:grpSpPr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F518F5E8-2E66-42BB-A8CA-3F5FEF80C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1174"/>
              <a:ext cx="1364504" cy="136450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98451D-FAB2-4EAE-BC58-1D96070DC6A5}"/>
                </a:ext>
              </a:extLst>
            </p:cNvPr>
            <p:cNvSpPr txBox="1"/>
            <p:nvPr/>
          </p:nvSpPr>
          <p:spPr>
            <a:xfrm>
              <a:off x="430163" y="334180"/>
              <a:ext cx="4969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988F183-BE22-4A2A-8B25-86E7FF94F96B}"/>
              </a:ext>
            </a:extLst>
          </p:cNvPr>
          <p:cNvSpPr txBox="1"/>
          <p:nvPr/>
        </p:nvSpPr>
        <p:spPr>
          <a:xfrm>
            <a:off x="847614" y="2691955"/>
            <a:ext cx="115635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00"/>
              </a:spcBef>
            </a:pP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น้ำเขียว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9722D24-777D-4720-A4EA-B1873C25D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443820"/>
              </p:ext>
            </p:extLst>
          </p:nvPr>
        </p:nvGraphicFramePr>
        <p:xfrm>
          <a:off x="2125863" y="2748839"/>
          <a:ext cx="475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144315253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20285081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76414071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58915241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01675955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11147056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423118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BF4AE03-520E-4F60-ACD5-5B2B1E3711EA}"/>
              </a:ext>
            </a:extLst>
          </p:cNvPr>
          <p:cNvSpPr txBox="1"/>
          <p:nvPr/>
        </p:nvSpPr>
        <p:spPr>
          <a:xfrm>
            <a:off x="819953" y="3343530"/>
            <a:ext cx="115635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00"/>
              </a:spcBef>
            </a:pP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น้ำแดง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aphicFrame>
        <p:nvGraphicFramePr>
          <p:cNvPr id="26" name="Table 3">
            <a:extLst>
              <a:ext uri="{FF2B5EF4-FFF2-40B4-BE49-F238E27FC236}">
                <a16:creationId xmlns:a16="http://schemas.microsoft.com/office/drawing/2014/main" id="{5E89A6CE-D6BA-481D-833D-9DC40E3A0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210676"/>
              </p:ext>
            </p:extLst>
          </p:nvPr>
        </p:nvGraphicFramePr>
        <p:xfrm>
          <a:off x="2125863" y="3388881"/>
          <a:ext cx="4752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144315253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20285081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76414071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58915241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01675955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11147056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423118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D9333839-14E9-48C7-85B3-BF90AA4D648B}"/>
              </a:ext>
            </a:extLst>
          </p:cNvPr>
          <p:cNvGrpSpPr/>
          <p:nvPr/>
        </p:nvGrpSpPr>
        <p:grpSpPr>
          <a:xfrm>
            <a:off x="6872487" y="2542631"/>
            <a:ext cx="4634156" cy="887092"/>
            <a:chOff x="5374126" y="3499595"/>
            <a:chExt cx="4634156" cy="887092"/>
          </a:xfrm>
        </p:grpSpPr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86A92814-CA13-46EC-8FC4-52EDC58D4DF9}"/>
                </a:ext>
              </a:extLst>
            </p:cNvPr>
            <p:cNvSpPr/>
            <p:nvPr/>
          </p:nvSpPr>
          <p:spPr>
            <a:xfrm rot="5400000">
              <a:off x="5955456" y="3374470"/>
              <a:ext cx="430887" cy="1593548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2D0B5-4379-4F2E-B363-261EE85A26D1}"/>
                </a:ext>
              </a:extLst>
            </p:cNvPr>
            <p:cNvSpPr txBox="1"/>
            <p:nvPr/>
          </p:nvSpPr>
          <p:spPr>
            <a:xfrm>
              <a:off x="5417496" y="3499595"/>
              <a:ext cx="45907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น้ำแดงมากกว่าน้ำเขียว</a:t>
              </a:r>
              <a:r>
                <a:rPr lang="th-TH" sz="2200" dirty="0">
                  <a:latin typeface="Itim" panose="00000500000000000000" pitchFamily="2" charset="-34"/>
                  <a:cs typeface="Itim" panose="00000500000000000000" pitchFamily="2" charset="-34"/>
                </a:rPr>
                <a:t>2 ขวด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A8179DC-DB97-4FCE-8FBA-651801DF98FA}"/>
              </a:ext>
            </a:extLst>
          </p:cNvPr>
          <p:cNvSpPr txBox="1"/>
          <p:nvPr/>
        </p:nvSpPr>
        <p:spPr>
          <a:xfrm>
            <a:off x="819953" y="3995104"/>
            <a:ext cx="115635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300"/>
              </a:spcBef>
            </a:pP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น้ำส้ม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8CE0F6C8-271E-48E3-9E2C-2893F5DFF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19779"/>
              </p:ext>
            </p:extLst>
          </p:nvPr>
        </p:nvGraphicFramePr>
        <p:xfrm>
          <a:off x="2125863" y="4028922"/>
          <a:ext cx="6336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144315253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20285081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76414071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58915241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01675955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139510544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00542786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9321511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423118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16080460-DC50-4F0C-A8BC-A201A7FF3B54}"/>
              </a:ext>
            </a:extLst>
          </p:cNvPr>
          <p:cNvGrpSpPr/>
          <p:nvPr/>
        </p:nvGrpSpPr>
        <p:grpSpPr>
          <a:xfrm>
            <a:off x="8425383" y="3126073"/>
            <a:ext cx="3309417" cy="910954"/>
            <a:chOff x="5209974" y="3383938"/>
            <a:chExt cx="3309417" cy="910954"/>
          </a:xfrm>
        </p:grpSpPr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D2805306-BD2E-4F09-9693-642B860AADD8}"/>
                </a:ext>
              </a:extLst>
            </p:cNvPr>
            <p:cNvSpPr/>
            <p:nvPr/>
          </p:nvSpPr>
          <p:spPr>
            <a:xfrm rot="5400000">
              <a:off x="6266688" y="2924011"/>
              <a:ext cx="365760" cy="2376001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0DC4885-EB09-4817-AAA5-58100A7A7E5F}"/>
                </a:ext>
              </a:extLst>
            </p:cNvPr>
            <p:cNvSpPr txBox="1"/>
            <p:nvPr/>
          </p:nvSpPr>
          <p:spPr>
            <a:xfrm>
              <a:off x="5209974" y="3383938"/>
              <a:ext cx="3309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น้ำส้มมากกว่าน้ำแดง</a:t>
              </a:r>
            </a:p>
            <a:p>
              <a:pPr algn="ctr"/>
              <a:r>
                <a:rPr lang="th-TH" sz="2200" dirty="0">
                  <a:latin typeface="Itim" panose="00000500000000000000" pitchFamily="2" charset="-34"/>
                  <a:cs typeface="Itim" panose="00000500000000000000" pitchFamily="2" charset="-34"/>
                </a:rPr>
                <a:t>3 ขวด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2710079A-D601-47DA-84FF-2B1B83E5C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618070"/>
              </p:ext>
            </p:extLst>
          </p:nvPr>
        </p:nvGraphicFramePr>
        <p:xfrm>
          <a:off x="8466036" y="4028922"/>
          <a:ext cx="2376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3122619124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44315253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20285081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423118"/>
                  </a:ext>
                </a:extLst>
              </a:tr>
            </a:tbl>
          </a:graphicData>
        </a:graphic>
      </p:graphicFrame>
      <p:graphicFrame>
        <p:nvGraphicFramePr>
          <p:cNvPr id="41" name="Table 3">
            <a:extLst>
              <a:ext uri="{FF2B5EF4-FFF2-40B4-BE49-F238E27FC236}">
                <a16:creationId xmlns:a16="http://schemas.microsoft.com/office/drawing/2014/main" id="{57F4180F-4C99-41BF-8669-DE7F9D67E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951610"/>
              </p:ext>
            </p:extLst>
          </p:nvPr>
        </p:nvGraphicFramePr>
        <p:xfrm>
          <a:off x="6873622" y="3388881"/>
          <a:ext cx="1584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144315253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20285081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423118"/>
                  </a:ext>
                </a:extLst>
              </a:tr>
            </a:tbl>
          </a:graphicData>
        </a:graphic>
      </p:graphicFrame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63368E82-06F9-42F2-9E84-DBDD9BC5F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60" y="682254"/>
            <a:ext cx="10127140" cy="1758622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80AA29A-C032-4B67-AAD5-37CF60A3D647}"/>
              </a:ext>
            </a:extLst>
          </p:cNvPr>
          <p:cNvSpPr txBox="1"/>
          <p:nvPr/>
        </p:nvSpPr>
        <p:spPr>
          <a:xfrm>
            <a:off x="1909855" y="883463"/>
            <a:ext cx="9638956" cy="92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ปลามีน้ำเขียว 6 ขวด มีน้ำแดงมากกว่าน้ำเขียว 2 ขวด</a:t>
            </a:r>
            <a:r>
              <a:rPr lang="en-US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มีน้ำส้มมากกว่าน้ำแดง 3 ขวด</a:t>
            </a:r>
            <a:endParaRPr lang="en-US" sz="2300" dirty="0"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>
              <a:spcBef>
                <a:spcPts val="1000"/>
              </a:spcBef>
            </a:pPr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ปลามีน้ำส้ม 11 ขวด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7B8499-1F7A-43A1-BF01-C76DE5E50B84}"/>
              </a:ext>
            </a:extLst>
          </p:cNvPr>
          <p:cNvSpPr txBox="1"/>
          <p:nvPr/>
        </p:nvSpPr>
        <p:spPr>
          <a:xfrm>
            <a:off x="4287265" y="1773026"/>
            <a:ext cx="2864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ประโยคสัญลักษณ์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1FB11DC-C390-4AF4-BDBF-15C3AAE13749}"/>
              </a:ext>
            </a:extLst>
          </p:cNvPr>
          <p:cNvSpPr txBox="1"/>
          <p:nvPr/>
        </p:nvSpPr>
        <p:spPr>
          <a:xfrm>
            <a:off x="6500003" y="1773026"/>
            <a:ext cx="24267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(6 + 2) + 3 </a:t>
            </a:r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DCA0E3-8B31-4C72-8259-E60F02870FF1}"/>
              </a:ext>
            </a:extLst>
          </p:cNvPr>
          <p:cNvCxnSpPr>
            <a:cxnSpLocks/>
          </p:cNvCxnSpPr>
          <p:nvPr/>
        </p:nvCxnSpPr>
        <p:spPr>
          <a:xfrm>
            <a:off x="2003971" y="1262751"/>
            <a:ext cx="2290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1E0B55A-1FAD-4BC3-A4FE-40BDABB3F9B0}"/>
              </a:ext>
            </a:extLst>
          </p:cNvPr>
          <p:cNvCxnSpPr>
            <a:cxnSpLocks/>
          </p:cNvCxnSpPr>
          <p:nvPr/>
        </p:nvCxnSpPr>
        <p:spPr>
          <a:xfrm>
            <a:off x="7875808" y="1262751"/>
            <a:ext cx="33103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78D993D-1394-4331-87DB-435C27C9F765}"/>
              </a:ext>
            </a:extLst>
          </p:cNvPr>
          <p:cNvCxnSpPr>
            <a:cxnSpLocks/>
          </p:cNvCxnSpPr>
          <p:nvPr/>
        </p:nvCxnSpPr>
        <p:spPr>
          <a:xfrm>
            <a:off x="4294909" y="1262751"/>
            <a:ext cx="35308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FE4E8C-6ECC-481B-9638-660DDB74425C}"/>
              </a:ext>
            </a:extLst>
          </p:cNvPr>
          <p:cNvGrpSpPr/>
          <p:nvPr/>
        </p:nvGrpSpPr>
        <p:grpSpPr>
          <a:xfrm>
            <a:off x="1606027" y="4654523"/>
            <a:ext cx="8979947" cy="1693172"/>
            <a:chOff x="1606027" y="4654523"/>
            <a:chExt cx="8979947" cy="169317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5D9878-ACBE-4B62-B33D-F0E5833975FD}"/>
                </a:ext>
              </a:extLst>
            </p:cNvPr>
            <p:cNvSpPr/>
            <p:nvPr/>
          </p:nvSpPr>
          <p:spPr>
            <a:xfrm>
              <a:off x="1606027" y="4654523"/>
              <a:ext cx="8979947" cy="1693172"/>
            </a:xfrm>
            <a:custGeom>
              <a:avLst/>
              <a:gdLst>
                <a:gd name="connsiteX0" fmla="*/ 0 w 8979947"/>
                <a:gd name="connsiteY0" fmla="*/ 241650 h 1693172"/>
                <a:gd name="connsiteX1" fmla="*/ 241650 w 8979947"/>
                <a:gd name="connsiteY1" fmla="*/ 0 h 1693172"/>
                <a:gd name="connsiteX2" fmla="*/ 640339 w 8979947"/>
                <a:gd name="connsiteY2" fmla="*/ 0 h 1693172"/>
                <a:gd name="connsiteX3" fmla="*/ 1463860 w 8979947"/>
                <a:gd name="connsiteY3" fmla="*/ 0 h 1693172"/>
                <a:gd name="connsiteX4" fmla="*/ 2032482 w 8979947"/>
                <a:gd name="connsiteY4" fmla="*/ 0 h 1693172"/>
                <a:gd name="connsiteX5" fmla="*/ 2856003 w 8979947"/>
                <a:gd name="connsiteY5" fmla="*/ 0 h 1693172"/>
                <a:gd name="connsiteX6" fmla="*/ 3509591 w 8979947"/>
                <a:gd name="connsiteY6" fmla="*/ 0 h 1693172"/>
                <a:gd name="connsiteX7" fmla="*/ 4248146 w 8979947"/>
                <a:gd name="connsiteY7" fmla="*/ 0 h 1693172"/>
                <a:gd name="connsiteX8" fmla="*/ 4986701 w 8979947"/>
                <a:gd name="connsiteY8" fmla="*/ 0 h 1693172"/>
                <a:gd name="connsiteX9" fmla="*/ 5640289 w 8979947"/>
                <a:gd name="connsiteY9" fmla="*/ 0 h 1693172"/>
                <a:gd name="connsiteX10" fmla="*/ 6293877 w 8979947"/>
                <a:gd name="connsiteY10" fmla="*/ 0 h 1693172"/>
                <a:gd name="connsiteX11" fmla="*/ 7032432 w 8979947"/>
                <a:gd name="connsiteY11" fmla="*/ 0 h 1693172"/>
                <a:gd name="connsiteX12" fmla="*/ 7516087 w 8979947"/>
                <a:gd name="connsiteY12" fmla="*/ 0 h 1693172"/>
                <a:gd name="connsiteX13" fmla="*/ 8738297 w 8979947"/>
                <a:gd name="connsiteY13" fmla="*/ 0 h 1693172"/>
                <a:gd name="connsiteX14" fmla="*/ 8979947 w 8979947"/>
                <a:gd name="connsiteY14" fmla="*/ 241650 h 1693172"/>
                <a:gd name="connsiteX15" fmla="*/ 8979947 w 8979947"/>
                <a:gd name="connsiteY15" fmla="*/ 858685 h 1693172"/>
                <a:gd name="connsiteX16" fmla="*/ 8979947 w 8979947"/>
                <a:gd name="connsiteY16" fmla="*/ 1451522 h 1693172"/>
                <a:gd name="connsiteX17" fmla="*/ 8738297 w 8979947"/>
                <a:gd name="connsiteY17" fmla="*/ 1693172 h 1693172"/>
                <a:gd name="connsiteX18" fmla="*/ 8169675 w 8979947"/>
                <a:gd name="connsiteY18" fmla="*/ 1693172 h 1693172"/>
                <a:gd name="connsiteX19" fmla="*/ 7686020 w 8979947"/>
                <a:gd name="connsiteY19" fmla="*/ 1693172 h 1693172"/>
                <a:gd name="connsiteX20" fmla="*/ 7287331 w 8979947"/>
                <a:gd name="connsiteY20" fmla="*/ 1693172 h 1693172"/>
                <a:gd name="connsiteX21" fmla="*/ 6633743 w 8979947"/>
                <a:gd name="connsiteY21" fmla="*/ 1693172 h 1693172"/>
                <a:gd name="connsiteX22" fmla="*/ 5810222 w 8979947"/>
                <a:gd name="connsiteY22" fmla="*/ 1693172 h 1693172"/>
                <a:gd name="connsiteX23" fmla="*/ 5241600 w 8979947"/>
                <a:gd name="connsiteY23" fmla="*/ 1693172 h 1693172"/>
                <a:gd name="connsiteX24" fmla="*/ 4503045 w 8979947"/>
                <a:gd name="connsiteY24" fmla="*/ 1693172 h 1693172"/>
                <a:gd name="connsiteX25" fmla="*/ 3764491 w 8979947"/>
                <a:gd name="connsiteY25" fmla="*/ 1693172 h 1693172"/>
                <a:gd name="connsiteX26" fmla="*/ 3280835 w 8979947"/>
                <a:gd name="connsiteY26" fmla="*/ 1693172 h 1693172"/>
                <a:gd name="connsiteX27" fmla="*/ 2882146 w 8979947"/>
                <a:gd name="connsiteY27" fmla="*/ 1693172 h 1693172"/>
                <a:gd name="connsiteX28" fmla="*/ 2228558 w 8979947"/>
                <a:gd name="connsiteY28" fmla="*/ 1693172 h 1693172"/>
                <a:gd name="connsiteX29" fmla="*/ 1829869 w 8979947"/>
                <a:gd name="connsiteY29" fmla="*/ 1693172 h 1693172"/>
                <a:gd name="connsiteX30" fmla="*/ 1346214 w 8979947"/>
                <a:gd name="connsiteY30" fmla="*/ 1693172 h 1693172"/>
                <a:gd name="connsiteX31" fmla="*/ 241650 w 8979947"/>
                <a:gd name="connsiteY31" fmla="*/ 1693172 h 1693172"/>
                <a:gd name="connsiteX32" fmla="*/ 0 w 8979947"/>
                <a:gd name="connsiteY32" fmla="*/ 1451522 h 1693172"/>
                <a:gd name="connsiteX33" fmla="*/ 0 w 8979947"/>
                <a:gd name="connsiteY33" fmla="*/ 846586 h 1693172"/>
                <a:gd name="connsiteX34" fmla="*/ 0 w 8979947"/>
                <a:gd name="connsiteY34" fmla="*/ 241650 h 16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979947" h="1693172" fill="none" extrusionOk="0">
                  <a:moveTo>
                    <a:pt x="0" y="241650"/>
                  </a:moveTo>
                  <a:cubicBezTo>
                    <a:pt x="6861" y="98971"/>
                    <a:pt x="113744" y="4932"/>
                    <a:pt x="241650" y="0"/>
                  </a:cubicBezTo>
                  <a:cubicBezTo>
                    <a:pt x="350780" y="1927"/>
                    <a:pt x="529215" y="9371"/>
                    <a:pt x="640339" y="0"/>
                  </a:cubicBezTo>
                  <a:cubicBezTo>
                    <a:pt x="751463" y="-9371"/>
                    <a:pt x="1203984" y="-7880"/>
                    <a:pt x="1463860" y="0"/>
                  </a:cubicBezTo>
                  <a:cubicBezTo>
                    <a:pt x="1723736" y="7880"/>
                    <a:pt x="1773426" y="-21347"/>
                    <a:pt x="2032482" y="0"/>
                  </a:cubicBezTo>
                  <a:cubicBezTo>
                    <a:pt x="2291538" y="21347"/>
                    <a:pt x="2526003" y="-6583"/>
                    <a:pt x="2856003" y="0"/>
                  </a:cubicBezTo>
                  <a:cubicBezTo>
                    <a:pt x="3186003" y="6583"/>
                    <a:pt x="3305373" y="-9683"/>
                    <a:pt x="3509591" y="0"/>
                  </a:cubicBezTo>
                  <a:cubicBezTo>
                    <a:pt x="3713809" y="9683"/>
                    <a:pt x="4051180" y="-6438"/>
                    <a:pt x="4248146" y="0"/>
                  </a:cubicBezTo>
                  <a:cubicBezTo>
                    <a:pt x="4445113" y="6438"/>
                    <a:pt x="4635599" y="-7629"/>
                    <a:pt x="4986701" y="0"/>
                  </a:cubicBezTo>
                  <a:cubicBezTo>
                    <a:pt x="5337804" y="7629"/>
                    <a:pt x="5460848" y="2000"/>
                    <a:pt x="5640289" y="0"/>
                  </a:cubicBezTo>
                  <a:cubicBezTo>
                    <a:pt x="5819730" y="-2000"/>
                    <a:pt x="6020275" y="-2454"/>
                    <a:pt x="6293877" y="0"/>
                  </a:cubicBezTo>
                  <a:cubicBezTo>
                    <a:pt x="6567479" y="2454"/>
                    <a:pt x="6797256" y="-1346"/>
                    <a:pt x="7032432" y="0"/>
                  </a:cubicBezTo>
                  <a:cubicBezTo>
                    <a:pt x="7267608" y="1346"/>
                    <a:pt x="7274788" y="-3228"/>
                    <a:pt x="7516087" y="0"/>
                  </a:cubicBezTo>
                  <a:cubicBezTo>
                    <a:pt x="7757386" y="3228"/>
                    <a:pt x="8419429" y="-32415"/>
                    <a:pt x="8738297" y="0"/>
                  </a:cubicBezTo>
                  <a:cubicBezTo>
                    <a:pt x="8898198" y="-7652"/>
                    <a:pt x="8961883" y="109701"/>
                    <a:pt x="8979947" y="241650"/>
                  </a:cubicBezTo>
                  <a:cubicBezTo>
                    <a:pt x="8952133" y="377788"/>
                    <a:pt x="8978199" y="724659"/>
                    <a:pt x="8979947" y="858685"/>
                  </a:cubicBezTo>
                  <a:cubicBezTo>
                    <a:pt x="8981695" y="992712"/>
                    <a:pt x="8968569" y="1174242"/>
                    <a:pt x="8979947" y="1451522"/>
                  </a:cubicBezTo>
                  <a:cubicBezTo>
                    <a:pt x="8972113" y="1583104"/>
                    <a:pt x="8859092" y="1664702"/>
                    <a:pt x="8738297" y="1693172"/>
                  </a:cubicBezTo>
                  <a:cubicBezTo>
                    <a:pt x="8622789" y="1712065"/>
                    <a:pt x="8376868" y="1709487"/>
                    <a:pt x="8169675" y="1693172"/>
                  </a:cubicBezTo>
                  <a:cubicBezTo>
                    <a:pt x="7962482" y="1676857"/>
                    <a:pt x="7874549" y="1707333"/>
                    <a:pt x="7686020" y="1693172"/>
                  </a:cubicBezTo>
                  <a:cubicBezTo>
                    <a:pt x="7497492" y="1679011"/>
                    <a:pt x="7391292" y="1688873"/>
                    <a:pt x="7287331" y="1693172"/>
                  </a:cubicBezTo>
                  <a:cubicBezTo>
                    <a:pt x="7183370" y="1697471"/>
                    <a:pt x="6853148" y="1673373"/>
                    <a:pt x="6633743" y="1693172"/>
                  </a:cubicBezTo>
                  <a:cubicBezTo>
                    <a:pt x="6414338" y="1712971"/>
                    <a:pt x="6057482" y="1670611"/>
                    <a:pt x="5810222" y="1693172"/>
                  </a:cubicBezTo>
                  <a:cubicBezTo>
                    <a:pt x="5562962" y="1715733"/>
                    <a:pt x="5481928" y="1705493"/>
                    <a:pt x="5241600" y="1693172"/>
                  </a:cubicBezTo>
                  <a:cubicBezTo>
                    <a:pt x="5001272" y="1680851"/>
                    <a:pt x="4724499" y="1697576"/>
                    <a:pt x="4503045" y="1693172"/>
                  </a:cubicBezTo>
                  <a:cubicBezTo>
                    <a:pt x="4281592" y="1688768"/>
                    <a:pt x="3971538" y="1673633"/>
                    <a:pt x="3764491" y="1693172"/>
                  </a:cubicBezTo>
                  <a:cubicBezTo>
                    <a:pt x="3557444" y="1712711"/>
                    <a:pt x="3392336" y="1685471"/>
                    <a:pt x="3280835" y="1693172"/>
                  </a:cubicBezTo>
                  <a:cubicBezTo>
                    <a:pt x="3169334" y="1700873"/>
                    <a:pt x="3040090" y="1689533"/>
                    <a:pt x="2882146" y="1693172"/>
                  </a:cubicBezTo>
                  <a:cubicBezTo>
                    <a:pt x="2724202" y="1696811"/>
                    <a:pt x="2389785" y="1668366"/>
                    <a:pt x="2228558" y="1693172"/>
                  </a:cubicBezTo>
                  <a:cubicBezTo>
                    <a:pt x="2067331" y="1717978"/>
                    <a:pt x="2024621" y="1708498"/>
                    <a:pt x="1829869" y="1693172"/>
                  </a:cubicBezTo>
                  <a:cubicBezTo>
                    <a:pt x="1635117" y="1677846"/>
                    <a:pt x="1522866" y="1685184"/>
                    <a:pt x="1346214" y="1693172"/>
                  </a:cubicBezTo>
                  <a:cubicBezTo>
                    <a:pt x="1169562" y="1701160"/>
                    <a:pt x="634017" y="1725690"/>
                    <a:pt x="241650" y="1693172"/>
                  </a:cubicBezTo>
                  <a:cubicBezTo>
                    <a:pt x="122024" y="1688536"/>
                    <a:pt x="22460" y="1596972"/>
                    <a:pt x="0" y="1451522"/>
                  </a:cubicBezTo>
                  <a:cubicBezTo>
                    <a:pt x="26712" y="1170225"/>
                    <a:pt x="5512" y="970382"/>
                    <a:pt x="0" y="846586"/>
                  </a:cubicBezTo>
                  <a:cubicBezTo>
                    <a:pt x="-5512" y="722790"/>
                    <a:pt x="-5950" y="483266"/>
                    <a:pt x="0" y="241650"/>
                  </a:cubicBezTo>
                  <a:close/>
                </a:path>
                <a:path w="8979947" h="1693172" stroke="0" extrusionOk="0">
                  <a:moveTo>
                    <a:pt x="0" y="241650"/>
                  </a:moveTo>
                  <a:cubicBezTo>
                    <a:pt x="4595" y="90812"/>
                    <a:pt x="78436" y="4339"/>
                    <a:pt x="241650" y="0"/>
                  </a:cubicBezTo>
                  <a:cubicBezTo>
                    <a:pt x="368067" y="-17910"/>
                    <a:pt x="534948" y="12032"/>
                    <a:pt x="640339" y="0"/>
                  </a:cubicBezTo>
                  <a:cubicBezTo>
                    <a:pt x="745730" y="-12032"/>
                    <a:pt x="1177826" y="-30343"/>
                    <a:pt x="1463860" y="0"/>
                  </a:cubicBezTo>
                  <a:cubicBezTo>
                    <a:pt x="1749894" y="30343"/>
                    <a:pt x="1709499" y="-2579"/>
                    <a:pt x="1862549" y="0"/>
                  </a:cubicBezTo>
                  <a:cubicBezTo>
                    <a:pt x="2015599" y="2579"/>
                    <a:pt x="2202251" y="12135"/>
                    <a:pt x="2346204" y="0"/>
                  </a:cubicBezTo>
                  <a:cubicBezTo>
                    <a:pt x="2490157" y="-12135"/>
                    <a:pt x="2865986" y="-29501"/>
                    <a:pt x="3169725" y="0"/>
                  </a:cubicBezTo>
                  <a:cubicBezTo>
                    <a:pt x="3473464" y="29501"/>
                    <a:pt x="3471508" y="-11582"/>
                    <a:pt x="3568414" y="0"/>
                  </a:cubicBezTo>
                  <a:cubicBezTo>
                    <a:pt x="3665320" y="11582"/>
                    <a:pt x="3897276" y="32143"/>
                    <a:pt x="4222002" y="0"/>
                  </a:cubicBezTo>
                  <a:cubicBezTo>
                    <a:pt x="4546728" y="-32143"/>
                    <a:pt x="4516496" y="410"/>
                    <a:pt x="4620691" y="0"/>
                  </a:cubicBezTo>
                  <a:cubicBezTo>
                    <a:pt x="4724886" y="-410"/>
                    <a:pt x="5166465" y="25379"/>
                    <a:pt x="5359246" y="0"/>
                  </a:cubicBezTo>
                  <a:cubicBezTo>
                    <a:pt x="5552027" y="-25379"/>
                    <a:pt x="5865696" y="-25749"/>
                    <a:pt x="6012834" y="0"/>
                  </a:cubicBezTo>
                  <a:cubicBezTo>
                    <a:pt x="6159972" y="25749"/>
                    <a:pt x="6630346" y="10744"/>
                    <a:pt x="6836355" y="0"/>
                  </a:cubicBezTo>
                  <a:cubicBezTo>
                    <a:pt x="7042364" y="-10744"/>
                    <a:pt x="7147024" y="-15347"/>
                    <a:pt x="7235044" y="0"/>
                  </a:cubicBezTo>
                  <a:cubicBezTo>
                    <a:pt x="7323064" y="15347"/>
                    <a:pt x="7869244" y="20578"/>
                    <a:pt x="8058565" y="0"/>
                  </a:cubicBezTo>
                  <a:cubicBezTo>
                    <a:pt x="8247886" y="-20578"/>
                    <a:pt x="8433776" y="-13751"/>
                    <a:pt x="8738297" y="0"/>
                  </a:cubicBezTo>
                  <a:cubicBezTo>
                    <a:pt x="8880301" y="-21263"/>
                    <a:pt x="8998306" y="106173"/>
                    <a:pt x="8979947" y="241650"/>
                  </a:cubicBezTo>
                  <a:cubicBezTo>
                    <a:pt x="8972964" y="528159"/>
                    <a:pt x="9001958" y="535411"/>
                    <a:pt x="8979947" y="822389"/>
                  </a:cubicBezTo>
                  <a:cubicBezTo>
                    <a:pt x="8957936" y="1109367"/>
                    <a:pt x="8984372" y="1196964"/>
                    <a:pt x="8979947" y="1451522"/>
                  </a:cubicBezTo>
                  <a:cubicBezTo>
                    <a:pt x="8976112" y="1580792"/>
                    <a:pt x="8867595" y="1675399"/>
                    <a:pt x="8738297" y="1693172"/>
                  </a:cubicBezTo>
                  <a:cubicBezTo>
                    <a:pt x="8408634" y="1690762"/>
                    <a:pt x="8155278" y="1676440"/>
                    <a:pt x="7999742" y="1693172"/>
                  </a:cubicBezTo>
                  <a:cubicBezTo>
                    <a:pt x="7844206" y="1709904"/>
                    <a:pt x="7482450" y="1730625"/>
                    <a:pt x="7176221" y="1693172"/>
                  </a:cubicBezTo>
                  <a:cubicBezTo>
                    <a:pt x="6869992" y="1655719"/>
                    <a:pt x="6738762" y="1698127"/>
                    <a:pt x="6607599" y="1693172"/>
                  </a:cubicBezTo>
                  <a:cubicBezTo>
                    <a:pt x="6476436" y="1688217"/>
                    <a:pt x="6335161" y="1710727"/>
                    <a:pt x="6208911" y="1693172"/>
                  </a:cubicBezTo>
                  <a:cubicBezTo>
                    <a:pt x="6082661" y="1675617"/>
                    <a:pt x="5764654" y="1710651"/>
                    <a:pt x="5640289" y="1693172"/>
                  </a:cubicBezTo>
                  <a:cubicBezTo>
                    <a:pt x="5515924" y="1675693"/>
                    <a:pt x="5346844" y="1673070"/>
                    <a:pt x="5071667" y="1693172"/>
                  </a:cubicBezTo>
                  <a:cubicBezTo>
                    <a:pt x="4796490" y="1713274"/>
                    <a:pt x="4567030" y="1688723"/>
                    <a:pt x="4248146" y="1693172"/>
                  </a:cubicBezTo>
                  <a:cubicBezTo>
                    <a:pt x="3929262" y="1697621"/>
                    <a:pt x="3889836" y="1688143"/>
                    <a:pt x="3764491" y="1693172"/>
                  </a:cubicBezTo>
                  <a:cubicBezTo>
                    <a:pt x="3639146" y="1698201"/>
                    <a:pt x="3179635" y="1710171"/>
                    <a:pt x="3025936" y="1693172"/>
                  </a:cubicBezTo>
                  <a:cubicBezTo>
                    <a:pt x="2872238" y="1676173"/>
                    <a:pt x="2605016" y="1698086"/>
                    <a:pt x="2287381" y="1693172"/>
                  </a:cubicBezTo>
                  <a:cubicBezTo>
                    <a:pt x="1969747" y="1688258"/>
                    <a:pt x="1916375" y="1676416"/>
                    <a:pt x="1803726" y="1693172"/>
                  </a:cubicBezTo>
                  <a:cubicBezTo>
                    <a:pt x="1691077" y="1709928"/>
                    <a:pt x="1205438" y="1701868"/>
                    <a:pt x="980205" y="1693172"/>
                  </a:cubicBezTo>
                  <a:cubicBezTo>
                    <a:pt x="754972" y="1684476"/>
                    <a:pt x="602823" y="1659706"/>
                    <a:pt x="241650" y="1693172"/>
                  </a:cubicBezTo>
                  <a:cubicBezTo>
                    <a:pt x="134919" y="1709983"/>
                    <a:pt x="29233" y="1585838"/>
                    <a:pt x="0" y="1451522"/>
                  </a:cubicBezTo>
                  <a:cubicBezTo>
                    <a:pt x="28781" y="1263572"/>
                    <a:pt x="26129" y="1062320"/>
                    <a:pt x="0" y="870783"/>
                  </a:cubicBezTo>
                  <a:cubicBezTo>
                    <a:pt x="-26129" y="679246"/>
                    <a:pt x="-28905" y="463312"/>
                    <a:pt x="0" y="241650"/>
                  </a:cubicBez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66808338">
                    <a:prstGeom prst="roundRect">
                      <a:avLst>
                        <a:gd name="adj" fmla="val 142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A40F8F0-4793-40EE-BBB3-D606E2D2F14A}"/>
                </a:ext>
              </a:extLst>
            </p:cNvPr>
            <p:cNvSpPr txBox="1"/>
            <p:nvPr/>
          </p:nvSpPr>
          <p:spPr>
            <a:xfrm>
              <a:off x="1909588" y="4792572"/>
              <a:ext cx="19300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200" dirty="0">
                  <a:latin typeface="Itim" panose="00000500000000000000" pitchFamily="2" charset="-34"/>
                  <a:cs typeface="Itim" panose="00000500000000000000" pitchFamily="2" charset="-34"/>
                </a:rPr>
                <a:t>ปลามี</a:t>
              </a:r>
              <a:r>
                <a:rPr lang="th-TH" sz="2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น้ำเขียว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E2BAEE5-3702-4D4A-8BF2-F85852C3D656}"/>
              </a:ext>
            </a:extLst>
          </p:cNvPr>
          <p:cNvSpPr txBox="1"/>
          <p:nvPr/>
        </p:nvSpPr>
        <p:spPr>
          <a:xfrm>
            <a:off x="3494548" y="4792572"/>
            <a:ext cx="1930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6 ขวด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265BD5-7960-44D8-B3F9-A80B7E156C80}"/>
              </a:ext>
            </a:extLst>
          </p:cNvPr>
          <p:cNvSpPr txBox="1"/>
          <p:nvPr/>
        </p:nvSpPr>
        <p:spPr>
          <a:xfrm>
            <a:off x="1909588" y="5286383"/>
            <a:ext cx="3939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มีน้ำแดงมากกว่าน้ำเขียว 2 ขวด 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AC7763-A8CA-4BE5-AD0F-232794F4ED42}"/>
              </a:ext>
            </a:extLst>
          </p:cNvPr>
          <p:cNvSpPr txBox="1"/>
          <p:nvPr/>
        </p:nvSpPr>
        <p:spPr>
          <a:xfrm>
            <a:off x="5463540" y="5286383"/>
            <a:ext cx="2661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ปลามีน้ำแดง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050117-AFDC-4D85-9C32-5082228D68D8}"/>
              </a:ext>
            </a:extLst>
          </p:cNvPr>
          <p:cNvSpPr txBox="1"/>
          <p:nvPr/>
        </p:nvSpPr>
        <p:spPr>
          <a:xfrm>
            <a:off x="7627528" y="5286383"/>
            <a:ext cx="2661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6 + 2 ขวด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A03B9A-FB4F-46B5-B8C8-F4A47E15DE7D}"/>
              </a:ext>
            </a:extLst>
          </p:cNvPr>
          <p:cNvSpPr txBox="1"/>
          <p:nvPr/>
        </p:nvSpPr>
        <p:spPr>
          <a:xfrm>
            <a:off x="1909588" y="5780194"/>
            <a:ext cx="3939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มีน้ำส้มมากกว่าน้ำแดง 3 ขวด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B631E3-1222-4319-A092-FE42918E9725}"/>
              </a:ext>
            </a:extLst>
          </p:cNvPr>
          <p:cNvSpPr txBox="1"/>
          <p:nvPr/>
        </p:nvSpPr>
        <p:spPr>
          <a:xfrm>
            <a:off x="5463540" y="5780194"/>
            <a:ext cx="4468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ดังนั้น ปลามีน้ำส้ม</a:t>
            </a:r>
            <a:r>
              <a:rPr lang="en-US" sz="22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(6 + 2) + 3 ขวด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32ED8F-DB81-44B6-A95D-EBBC6B4080EF}"/>
              </a:ext>
            </a:extLst>
          </p:cNvPr>
          <p:cNvSpPr txBox="1"/>
          <p:nvPr/>
        </p:nvSpPr>
        <p:spPr>
          <a:xfrm>
            <a:off x="9224680" y="5780194"/>
            <a:ext cx="1262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en-US" sz="2200" dirty="0">
                <a:latin typeface="Itim" panose="00000500000000000000" pitchFamily="2" charset="-34"/>
                <a:cs typeface="Itim" panose="00000500000000000000" pitchFamily="2" charset="-34"/>
              </a:rPr>
              <a:t>11</a:t>
            </a: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ขวด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627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32" grpId="0"/>
      <p:bldP spid="88" grpId="0"/>
      <p:bldP spid="89" grpId="0"/>
      <p:bldP spid="44" grpId="0"/>
      <p:bldP spid="46" grpId="0"/>
      <p:bldP spid="47" grpId="0"/>
      <p:bldP spid="50" grpId="0"/>
      <p:bldP spid="54" grpId="0"/>
      <p:bldP spid="55" grpId="0"/>
      <p:bldP spid="5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4646145-B71A-483A-BAC4-39816B7C8622}"/>
              </a:ext>
            </a:extLst>
          </p:cNvPr>
          <p:cNvGrpSpPr/>
          <p:nvPr/>
        </p:nvGrpSpPr>
        <p:grpSpPr>
          <a:xfrm>
            <a:off x="250378" y="214915"/>
            <a:ext cx="1364504" cy="1364504"/>
            <a:chOff x="1" y="31174"/>
            <a:chExt cx="1364504" cy="1364504"/>
          </a:xfrm>
        </p:grpSpPr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F518F5E8-2E66-42BB-A8CA-3F5FEF80C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1174"/>
              <a:ext cx="1364504" cy="136450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98451D-FAB2-4EAE-BC58-1D96070DC6A5}"/>
                </a:ext>
              </a:extLst>
            </p:cNvPr>
            <p:cNvSpPr txBox="1"/>
            <p:nvPr/>
          </p:nvSpPr>
          <p:spPr>
            <a:xfrm>
              <a:off x="430163" y="334180"/>
              <a:ext cx="4969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333839-14E9-48C7-85B3-BF90AA4D648B}"/>
              </a:ext>
            </a:extLst>
          </p:cNvPr>
          <p:cNvGrpSpPr/>
          <p:nvPr/>
        </p:nvGrpSpPr>
        <p:grpSpPr>
          <a:xfrm>
            <a:off x="4959713" y="3091407"/>
            <a:ext cx="5929959" cy="1053225"/>
            <a:chOff x="4789201" y="3313156"/>
            <a:chExt cx="5929959" cy="612828"/>
          </a:xfrm>
        </p:grpSpPr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86A92814-CA13-46EC-8FC4-52EDC58D4DF9}"/>
                </a:ext>
              </a:extLst>
            </p:cNvPr>
            <p:cNvSpPr/>
            <p:nvPr/>
          </p:nvSpPr>
          <p:spPr>
            <a:xfrm rot="16200000">
              <a:off x="7571161" y="531198"/>
              <a:ext cx="366042" cy="5929957"/>
            </a:xfrm>
            <a:prstGeom prst="leftBrace">
              <a:avLst>
                <a:gd name="adj1" fmla="val 8333"/>
                <a:gd name="adj2" fmla="val 50156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2D0B5-4379-4F2E-B363-261EE85A26D1}"/>
                </a:ext>
              </a:extLst>
            </p:cNvPr>
            <p:cNvSpPr txBox="1"/>
            <p:nvPr/>
          </p:nvSpPr>
          <p:spPr>
            <a:xfrm>
              <a:off x="4789201" y="3675269"/>
              <a:ext cx="5929957" cy="25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ฟ้ามีเงินน้อยกว่าฝน 200 บาท 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63368E82-06F9-42F2-9E84-DBDD9BC5F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60" y="682254"/>
            <a:ext cx="10127140" cy="164267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80AA29A-C032-4B67-AAD5-37CF60A3D647}"/>
              </a:ext>
            </a:extLst>
          </p:cNvPr>
          <p:cNvSpPr txBox="1"/>
          <p:nvPr/>
        </p:nvSpPr>
        <p:spPr>
          <a:xfrm>
            <a:off x="1889534" y="873303"/>
            <a:ext cx="989606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ฝนมีเงิน 300 บาท  ฟ้ามีเงินน้อยกว่าฝน 200 บาท ฝนและฟ้ามีเงินรวมกัน 400 บาท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7B8499-1F7A-43A1-BF01-C76DE5E50B84}"/>
              </a:ext>
            </a:extLst>
          </p:cNvPr>
          <p:cNvSpPr txBox="1"/>
          <p:nvPr/>
        </p:nvSpPr>
        <p:spPr>
          <a:xfrm>
            <a:off x="3893974" y="1494516"/>
            <a:ext cx="2864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ประโยคสัญลักษณ์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1FB11DC-C390-4AF4-BDBF-15C3AAE13749}"/>
              </a:ext>
            </a:extLst>
          </p:cNvPr>
          <p:cNvSpPr txBox="1"/>
          <p:nvPr/>
        </p:nvSpPr>
        <p:spPr>
          <a:xfrm>
            <a:off x="6106712" y="1494516"/>
            <a:ext cx="36575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300 + (300 - 200) </a:t>
            </a:r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= 400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DCA0E3-8B31-4C72-8259-E60F02870FF1}"/>
              </a:ext>
            </a:extLst>
          </p:cNvPr>
          <p:cNvCxnSpPr>
            <a:cxnSpLocks/>
          </p:cNvCxnSpPr>
          <p:nvPr/>
        </p:nvCxnSpPr>
        <p:spPr>
          <a:xfrm>
            <a:off x="2003971" y="1262751"/>
            <a:ext cx="20470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78D993D-1394-4331-87DB-435C27C9F765}"/>
              </a:ext>
            </a:extLst>
          </p:cNvPr>
          <p:cNvCxnSpPr>
            <a:cxnSpLocks/>
          </p:cNvCxnSpPr>
          <p:nvPr/>
        </p:nvCxnSpPr>
        <p:spPr>
          <a:xfrm>
            <a:off x="4221481" y="1262751"/>
            <a:ext cx="33375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FE4E8C-6ECC-481B-9638-660DDB74425C}"/>
              </a:ext>
            </a:extLst>
          </p:cNvPr>
          <p:cNvGrpSpPr/>
          <p:nvPr/>
        </p:nvGrpSpPr>
        <p:grpSpPr>
          <a:xfrm>
            <a:off x="2633112" y="4258284"/>
            <a:ext cx="7599422" cy="1693172"/>
            <a:chOff x="1606028" y="4654523"/>
            <a:chExt cx="7599422" cy="169317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5D9878-ACBE-4B62-B33D-F0E5833975FD}"/>
                </a:ext>
              </a:extLst>
            </p:cNvPr>
            <p:cNvSpPr/>
            <p:nvPr/>
          </p:nvSpPr>
          <p:spPr>
            <a:xfrm>
              <a:off x="1606028" y="4654523"/>
              <a:ext cx="7599422" cy="1693172"/>
            </a:xfrm>
            <a:custGeom>
              <a:avLst/>
              <a:gdLst>
                <a:gd name="connsiteX0" fmla="*/ 0 w 7599422"/>
                <a:gd name="connsiteY0" fmla="*/ 241650 h 1693172"/>
                <a:gd name="connsiteX1" fmla="*/ 241650 w 7599422"/>
                <a:gd name="connsiteY1" fmla="*/ 0 h 1693172"/>
                <a:gd name="connsiteX2" fmla="*/ 746248 w 7599422"/>
                <a:gd name="connsiteY2" fmla="*/ 0 h 1693172"/>
                <a:gd name="connsiteX3" fmla="*/ 1250845 w 7599422"/>
                <a:gd name="connsiteY3" fmla="*/ 0 h 1693172"/>
                <a:gd name="connsiteX4" fmla="*/ 1826604 w 7599422"/>
                <a:gd name="connsiteY4" fmla="*/ 0 h 1693172"/>
                <a:gd name="connsiteX5" fmla="*/ 2473525 w 7599422"/>
                <a:gd name="connsiteY5" fmla="*/ 0 h 1693172"/>
                <a:gd name="connsiteX6" fmla="*/ 3049284 w 7599422"/>
                <a:gd name="connsiteY6" fmla="*/ 0 h 1693172"/>
                <a:gd name="connsiteX7" fmla="*/ 3482720 w 7599422"/>
                <a:gd name="connsiteY7" fmla="*/ 0 h 1693172"/>
                <a:gd name="connsiteX8" fmla="*/ 3987318 w 7599422"/>
                <a:gd name="connsiteY8" fmla="*/ 0 h 1693172"/>
                <a:gd name="connsiteX9" fmla="*/ 4776560 w 7599422"/>
                <a:gd name="connsiteY9" fmla="*/ 0 h 1693172"/>
                <a:gd name="connsiteX10" fmla="*/ 5352319 w 7599422"/>
                <a:gd name="connsiteY10" fmla="*/ 0 h 1693172"/>
                <a:gd name="connsiteX11" fmla="*/ 6141562 w 7599422"/>
                <a:gd name="connsiteY11" fmla="*/ 0 h 1693172"/>
                <a:gd name="connsiteX12" fmla="*/ 6788482 w 7599422"/>
                <a:gd name="connsiteY12" fmla="*/ 0 h 1693172"/>
                <a:gd name="connsiteX13" fmla="*/ 7357772 w 7599422"/>
                <a:gd name="connsiteY13" fmla="*/ 0 h 1693172"/>
                <a:gd name="connsiteX14" fmla="*/ 7599422 w 7599422"/>
                <a:gd name="connsiteY14" fmla="*/ 241650 h 1693172"/>
                <a:gd name="connsiteX15" fmla="*/ 7599422 w 7599422"/>
                <a:gd name="connsiteY15" fmla="*/ 822389 h 1693172"/>
                <a:gd name="connsiteX16" fmla="*/ 7599422 w 7599422"/>
                <a:gd name="connsiteY16" fmla="*/ 1451522 h 1693172"/>
                <a:gd name="connsiteX17" fmla="*/ 7357772 w 7599422"/>
                <a:gd name="connsiteY17" fmla="*/ 1693172 h 1693172"/>
                <a:gd name="connsiteX18" fmla="*/ 6710852 w 7599422"/>
                <a:gd name="connsiteY18" fmla="*/ 1693172 h 1693172"/>
                <a:gd name="connsiteX19" fmla="*/ 6206254 w 7599422"/>
                <a:gd name="connsiteY19" fmla="*/ 1693172 h 1693172"/>
                <a:gd name="connsiteX20" fmla="*/ 5488173 w 7599422"/>
                <a:gd name="connsiteY20" fmla="*/ 1693172 h 1693172"/>
                <a:gd name="connsiteX21" fmla="*/ 4698930 w 7599422"/>
                <a:gd name="connsiteY21" fmla="*/ 1693172 h 1693172"/>
                <a:gd name="connsiteX22" fmla="*/ 4194332 w 7599422"/>
                <a:gd name="connsiteY22" fmla="*/ 1693172 h 1693172"/>
                <a:gd name="connsiteX23" fmla="*/ 3405090 w 7599422"/>
                <a:gd name="connsiteY23" fmla="*/ 1693172 h 1693172"/>
                <a:gd name="connsiteX24" fmla="*/ 2687008 w 7599422"/>
                <a:gd name="connsiteY24" fmla="*/ 1693172 h 1693172"/>
                <a:gd name="connsiteX25" fmla="*/ 2182411 w 7599422"/>
                <a:gd name="connsiteY25" fmla="*/ 1693172 h 1693172"/>
                <a:gd name="connsiteX26" fmla="*/ 1748974 w 7599422"/>
                <a:gd name="connsiteY26" fmla="*/ 1693172 h 1693172"/>
                <a:gd name="connsiteX27" fmla="*/ 1102054 w 7599422"/>
                <a:gd name="connsiteY27" fmla="*/ 1693172 h 1693172"/>
                <a:gd name="connsiteX28" fmla="*/ 241650 w 7599422"/>
                <a:gd name="connsiteY28" fmla="*/ 1693172 h 1693172"/>
                <a:gd name="connsiteX29" fmla="*/ 0 w 7599422"/>
                <a:gd name="connsiteY29" fmla="*/ 1451522 h 1693172"/>
                <a:gd name="connsiteX30" fmla="*/ 0 w 7599422"/>
                <a:gd name="connsiteY30" fmla="*/ 870783 h 1693172"/>
                <a:gd name="connsiteX31" fmla="*/ 0 w 7599422"/>
                <a:gd name="connsiteY31" fmla="*/ 241650 h 169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599422" h="1693172" fill="none" extrusionOk="0">
                  <a:moveTo>
                    <a:pt x="0" y="241650"/>
                  </a:moveTo>
                  <a:cubicBezTo>
                    <a:pt x="24448" y="116764"/>
                    <a:pt x="137458" y="12625"/>
                    <a:pt x="241650" y="0"/>
                  </a:cubicBezTo>
                  <a:cubicBezTo>
                    <a:pt x="480585" y="1296"/>
                    <a:pt x="525297" y="11963"/>
                    <a:pt x="746248" y="0"/>
                  </a:cubicBezTo>
                  <a:cubicBezTo>
                    <a:pt x="967199" y="-11963"/>
                    <a:pt x="1022077" y="-14419"/>
                    <a:pt x="1250845" y="0"/>
                  </a:cubicBezTo>
                  <a:cubicBezTo>
                    <a:pt x="1479613" y="14419"/>
                    <a:pt x="1591274" y="-27495"/>
                    <a:pt x="1826604" y="0"/>
                  </a:cubicBezTo>
                  <a:cubicBezTo>
                    <a:pt x="2061934" y="27495"/>
                    <a:pt x="2210311" y="-13331"/>
                    <a:pt x="2473525" y="0"/>
                  </a:cubicBezTo>
                  <a:cubicBezTo>
                    <a:pt x="2736739" y="13331"/>
                    <a:pt x="2922587" y="27157"/>
                    <a:pt x="3049284" y="0"/>
                  </a:cubicBezTo>
                  <a:cubicBezTo>
                    <a:pt x="3175981" y="-27157"/>
                    <a:pt x="3339771" y="10020"/>
                    <a:pt x="3482720" y="0"/>
                  </a:cubicBezTo>
                  <a:cubicBezTo>
                    <a:pt x="3625669" y="-10020"/>
                    <a:pt x="3872216" y="-18578"/>
                    <a:pt x="3987318" y="0"/>
                  </a:cubicBezTo>
                  <a:cubicBezTo>
                    <a:pt x="4102420" y="18578"/>
                    <a:pt x="4575318" y="-30355"/>
                    <a:pt x="4776560" y="0"/>
                  </a:cubicBezTo>
                  <a:cubicBezTo>
                    <a:pt x="4977802" y="30355"/>
                    <a:pt x="5188074" y="-2706"/>
                    <a:pt x="5352319" y="0"/>
                  </a:cubicBezTo>
                  <a:cubicBezTo>
                    <a:pt x="5516564" y="2706"/>
                    <a:pt x="5968654" y="10763"/>
                    <a:pt x="6141562" y="0"/>
                  </a:cubicBezTo>
                  <a:cubicBezTo>
                    <a:pt x="6314470" y="-10763"/>
                    <a:pt x="6485119" y="1003"/>
                    <a:pt x="6788482" y="0"/>
                  </a:cubicBezTo>
                  <a:cubicBezTo>
                    <a:pt x="7091845" y="-1003"/>
                    <a:pt x="7205182" y="1416"/>
                    <a:pt x="7357772" y="0"/>
                  </a:cubicBezTo>
                  <a:cubicBezTo>
                    <a:pt x="7494642" y="-17433"/>
                    <a:pt x="7616450" y="124974"/>
                    <a:pt x="7599422" y="241650"/>
                  </a:cubicBezTo>
                  <a:cubicBezTo>
                    <a:pt x="7612274" y="407635"/>
                    <a:pt x="7572342" y="665657"/>
                    <a:pt x="7599422" y="822389"/>
                  </a:cubicBezTo>
                  <a:cubicBezTo>
                    <a:pt x="7626502" y="979121"/>
                    <a:pt x="7589325" y="1150064"/>
                    <a:pt x="7599422" y="1451522"/>
                  </a:cubicBezTo>
                  <a:cubicBezTo>
                    <a:pt x="7618089" y="1593608"/>
                    <a:pt x="7491813" y="1687344"/>
                    <a:pt x="7357772" y="1693172"/>
                  </a:cubicBezTo>
                  <a:cubicBezTo>
                    <a:pt x="7155584" y="1705585"/>
                    <a:pt x="6927460" y="1690549"/>
                    <a:pt x="6710852" y="1693172"/>
                  </a:cubicBezTo>
                  <a:cubicBezTo>
                    <a:pt x="6494244" y="1695795"/>
                    <a:pt x="6309831" y="1712130"/>
                    <a:pt x="6206254" y="1693172"/>
                  </a:cubicBezTo>
                  <a:cubicBezTo>
                    <a:pt x="6102677" y="1674214"/>
                    <a:pt x="5757545" y="1685417"/>
                    <a:pt x="5488173" y="1693172"/>
                  </a:cubicBezTo>
                  <a:cubicBezTo>
                    <a:pt x="5218801" y="1700927"/>
                    <a:pt x="5042691" y="1665940"/>
                    <a:pt x="4698930" y="1693172"/>
                  </a:cubicBezTo>
                  <a:cubicBezTo>
                    <a:pt x="4355169" y="1720404"/>
                    <a:pt x="4359295" y="1683488"/>
                    <a:pt x="4194332" y="1693172"/>
                  </a:cubicBezTo>
                  <a:cubicBezTo>
                    <a:pt x="4029369" y="1702856"/>
                    <a:pt x="3682087" y="1673565"/>
                    <a:pt x="3405090" y="1693172"/>
                  </a:cubicBezTo>
                  <a:cubicBezTo>
                    <a:pt x="3128093" y="1712779"/>
                    <a:pt x="2906631" y="1709468"/>
                    <a:pt x="2687008" y="1693172"/>
                  </a:cubicBezTo>
                  <a:cubicBezTo>
                    <a:pt x="2467385" y="1676876"/>
                    <a:pt x="2408496" y="1705465"/>
                    <a:pt x="2182411" y="1693172"/>
                  </a:cubicBezTo>
                  <a:cubicBezTo>
                    <a:pt x="1956326" y="1680879"/>
                    <a:pt x="1937194" y="1711823"/>
                    <a:pt x="1748974" y="1693172"/>
                  </a:cubicBezTo>
                  <a:cubicBezTo>
                    <a:pt x="1560754" y="1674521"/>
                    <a:pt x="1287987" y="1676954"/>
                    <a:pt x="1102054" y="1693172"/>
                  </a:cubicBezTo>
                  <a:cubicBezTo>
                    <a:pt x="916121" y="1709390"/>
                    <a:pt x="472361" y="1654463"/>
                    <a:pt x="241650" y="1693172"/>
                  </a:cubicBezTo>
                  <a:cubicBezTo>
                    <a:pt x="111472" y="1694066"/>
                    <a:pt x="-3767" y="1582633"/>
                    <a:pt x="0" y="1451522"/>
                  </a:cubicBezTo>
                  <a:cubicBezTo>
                    <a:pt x="-6800" y="1239182"/>
                    <a:pt x="-13234" y="1128414"/>
                    <a:pt x="0" y="870783"/>
                  </a:cubicBezTo>
                  <a:cubicBezTo>
                    <a:pt x="13234" y="613152"/>
                    <a:pt x="31206" y="394854"/>
                    <a:pt x="0" y="241650"/>
                  </a:cubicBezTo>
                  <a:close/>
                </a:path>
                <a:path w="7599422" h="1693172" stroke="0" extrusionOk="0">
                  <a:moveTo>
                    <a:pt x="0" y="241650"/>
                  </a:moveTo>
                  <a:cubicBezTo>
                    <a:pt x="4595" y="90812"/>
                    <a:pt x="78436" y="4339"/>
                    <a:pt x="241650" y="0"/>
                  </a:cubicBezTo>
                  <a:cubicBezTo>
                    <a:pt x="374385" y="-5677"/>
                    <a:pt x="462277" y="-20030"/>
                    <a:pt x="675087" y="0"/>
                  </a:cubicBezTo>
                  <a:cubicBezTo>
                    <a:pt x="887897" y="20030"/>
                    <a:pt x="1288331" y="-35724"/>
                    <a:pt x="1464329" y="0"/>
                  </a:cubicBezTo>
                  <a:cubicBezTo>
                    <a:pt x="1640327" y="35724"/>
                    <a:pt x="1790148" y="12217"/>
                    <a:pt x="1897766" y="0"/>
                  </a:cubicBezTo>
                  <a:cubicBezTo>
                    <a:pt x="2005384" y="-12217"/>
                    <a:pt x="2241552" y="9632"/>
                    <a:pt x="2402363" y="0"/>
                  </a:cubicBezTo>
                  <a:cubicBezTo>
                    <a:pt x="2563174" y="-9632"/>
                    <a:pt x="2798124" y="-12007"/>
                    <a:pt x="3191606" y="0"/>
                  </a:cubicBezTo>
                  <a:cubicBezTo>
                    <a:pt x="3585088" y="12007"/>
                    <a:pt x="3501357" y="-3117"/>
                    <a:pt x="3625043" y="0"/>
                  </a:cubicBezTo>
                  <a:cubicBezTo>
                    <a:pt x="3748729" y="3117"/>
                    <a:pt x="4052366" y="27150"/>
                    <a:pt x="4271963" y="0"/>
                  </a:cubicBezTo>
                  <a:cubicBezTo>
                    <a:pt x="4491560" y="-27150"/>
                    <a:pt x="4512358" y="3011"/>
                    <a:pt x="4705399" y="0"/>
                  </a:cubicBezTo>
                  <a:cubicBezTo>
                    <a:pt x="4898440" y="-3011"/>
                    <a:pt x="5243849" y="15289"/>
                    <a:pt x="5423481" y="0"/>
                  </a:cubicBezTo>
                  <a:cubicBezTo>
                    <a:pt x="5603113" y="-15289"/>
                    <a:pt x="5802500" y="15676"/>
                    <a:pt x="6070401" y="0"/>
                  </a:cubicBezTo>
                  <a:cubicBezTo>
                    <a:pt x="6338302" y="-15676"/>
                    <a:pt x="7026157" y="-43801"/>
                    <a:pt x="7357772" y="0"/>
                  </a:cubicBezTo>
                  <a:cubicBezTo>
                    <a:pt x="7484851" y="23691"/>
                    <a:pt x="7613859" y="125989"/>
                    <a:pt x="7599422" y="241650"/>
                  </a:cubicBezTo>
                  <a:cubicBezTo>
                    <a:pt x="7587413" y="443347"/>
                    <a:pt x="7585294" y="570873"/>
                    <a:pt x="7599422" y="822389"/>
                  </a:cubicBezTo>
                  <a:cubicBezTo>
                    <a:pt x="7613550" y="1073905"/>
                    <a:pt x="7623967" y="1262286"/>
                    <a:pt x="7599422" y="1451522"/>
                  </a:cubicBezTo>
                  <a:cubicBezTo>
                    <a:pt x="7579861" y="1593765"/>
                    <a:pt x="7481831" y="1684895"/>
                    <a:pt x="7357772" y="1693172"/>
                  </a:cubicBezTo>
                  <a:cubicBezTo>
                    <a:pt x="7043545" y="1702241"/>
                    <a:pt x="6854551" y="1659826"/>
                    <a:pt x="6568529" y="1693172"/>
                  </a:cubicBezTo>
                  <a:cubicBezTo>
                    <a:pt x="6282507" y="1726518"/>
                    <a:pt x="6083126" y="1711941"/>
                    <a:pt x="5850448" y="1693172"/>
                  </a:cubicBezTo>
                  <a:cubicBezTo>
                    <a:pt x="5617770" y="1674403"/>
                    <a:pt x="5252770" y="1706659"/>
                    <a:pt x="5061205" y="1693172"/>
                  </a:cubicBezTo>
                  <a:cubicBezTo>
                    <a:pt x="4869640" y="1679685"/>
                    <a:pt x="4688969" y="1669140"/>
                    <a:pt x="4485446" y="1693172"/>
                  </a:cubicBezTo>
                  <a:cubicBezTo>
                    <a:pt x="4281923" y="1717204"/>
                    <a:pt x="3979388" y="1694033"/>
                    <a:pt x="3696204" y="1693172"/>
                  </a:cubicBezTo>
                  <a:cubicBezTo>
                    <a:pt x="3413020" y="1692311"/>
                    <a:pt x="3368087" y="1682267"/>
                    <a:pt x="3120445" y="1693172"/>
                  </a:cubicBezTo>
                  <a:cubicBezTo>
                    <a:pt x="2872803" y="1704077"/>
                    <a:pt x="2880649" y="1701046"/>
                    <a:pt x="2687008" y="1693172"/>
                  </a:cubicBezTo>
                  <a:cubicBezTo>
                    <a:pt x="2493367" y="1685298"/>
                    <a:pt x="2356233" y="1667116"/>
                    <a:pt x="2111249" y="1693172"/>
                  </a:cubicBezTo>
                  <a:cubicBezTo>
                    <a:pt x="1866265" y="1719228"/>
                    <a:pt x="1786387" y="1717086"/>
                    <a:pt x="1535490" y="1693172"/>
                  </a:cubicBezTo>
                  <a:cubicBezTo>
                    <a:pt x="1284593" y="1669258"/>
                    <a:pt x="570956" y="1735206"/>
                    <a:pt x="241650" y="1693172"/>
                  </a:cubicBezTo>
                  <a:cubicBezTo>
                    <a:pt x="91280" y="1694132"/>
                    <a:pt x="-1458" y="1578498"/>
                    <a:pt x="0" y="1451522"/>
                  </a:cubicBezTo>
                  <a:cubicBezTo>
                    <a:pt x="-24554" y="1311312"/>
                    <a:pt x="10813" y="1095138"/>
                    <a:pt x="0" y="882882"/>
                  </a:cubicBezTo>
                  <a:cubicBezTo>
                    <a:pt x="-10813" y="670626"/>
                    <a:pt x="20955" y="442126"/>
                    <a:pt x="0" y="241650"/>
                  </a:cubicBez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66808338">
                    <a:prstGeom prst="roundRect">
                      <a:avLst>
                        <a:gd name="adj" fmla="val 142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A40F8F0-4793-40EE-BBB3-D606E2D2F14A}"/>
                </a:ext>
              </a:extLst>
            </p:cNvPr>
            <p:cNvSpPr txBox="1"/>
            <p:nvPr/>
          </p:nvSpPr>
          <p:spPr>
            <a:xfrm>
              <a:off x="1909588" y="4792572"/>
              <a:ext cx="19300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ฝนมีเงิน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E2BAEE5-3702-4D4A-8BF2-F85852C3D656}"/>
              </a:ext>
            </a:extLst>
          </p:cNvPr>
          <p:cNvSpPr txBox="1"/>
          <p:nvPr/>
        </p:nvSpPr>
        <p:spPr>
          <a:xfrm>
            <a:off x="4013635" y="4396333"/>
            <a:ext cx="1930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300 บาท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265BD5-7960-44D8-B3F9-A80B7E156C80}"/>
              </a:ext>
            </a:extLst>
          </p:cNvPr>
          <p:cNvSpPr txBox="1"/>
          <p:nvPr/>
        </p:nvSpPr>
        <p:spPr>
          <a:xfrm>
            <a:off x="2936672" y="4890144"/>
            <a:ext cx="3939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ฟ้ามีเงินน้อยกว่าฝน 200 บาท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AC7763-A8CA-4BE5-AD0F-232794F4ED42}"/>
              </a:ext>
            </a:extLst>
          </p:cNvPr>
          <p:cNvSpPr txBox="1"/>
          <p:nvPr/>
        </p:nvSpPr>
        <p:spPr>
          <a:xfrm>
            <a:off x="6278189" y="4890144"/>
            <a:ext cx="2661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ฟ้ามีเงิน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050117-AFDC-4D85-9C32-5082228D68D8}"/>
              </a:ext>
            </a:extLst>
          </p:cNvPr>
          <p:cNvSpPr txBox="1"/>
          <p:nvPr/>
        </p:nvSpPr>
        <p:spPr>
          <a:xfrm>
            <a:off x="7952652" y="4890144"/>
            <a:ext cx="2661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300 - 200 บาท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A03B9A-FB4F-46B5-B8C8-F4A47E15DE7D}"/>
              </a:ext>
            </a:extLst>
          </p:cNvPr>
          <p:cNvSpPr txBox="1"/>
          <p:nvPr/>
        </p:nvSpPr>
        <p:spPr>
          <a:xfrm>
            <a:off x="2936672" y="5383955"/>
            <a:ext cx="272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ฝนและฟ้ามีเงินรวมกัน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B631E3-1222-4319-A092-FE42918E9725}"/>
              </a:ext>
            </a:extLst>
          </p:cNvPr>
          <p:cNvSpPr txBox="1"/>
          <p:nvPr/>
        </p:nvSpPr>
        <p:spPr>
          <a:xfrm>
            <a:off x="5456153" y="5383955"/>
            <a:ext cx="2403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300 + (300 - 200) 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32ED8F-DB81-44B6-A95D-EBBC6B4080EF}"/>
              </a:ext>
            </a:extLst>
          </p:cNvPr>
          <p:cNvSpPr txBox="1"/>
          <p:nvPr/>
        </p:nvSpPr>
        <p:spPr>
          <a:xfrm>
            <a:off x="7702536" y="5383955"/>
            <a:ext cx="1729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400 บาท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97A217-4F8B-424F-8272-1C8EE46E62C8}"/>
              </a:ext>
            </a:extLst>
          </p:cNvPr>
          <p:cNvGrpSpPr/>
          <p:nvPr/>
        </p:nvGrpSpPr>
        <p:grpSpPr>
          <a:xfrm>
            <a:off x="838378" y="2590356"/>
            <a:ext cx="10051294" cy="480632"/>
            <a:chOff x="847614" y="2691955"/>
            <a:chExt cx="10051294" cy="48063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88F183-BE22-4A2A-8B25-86E7FF94F96B}"/>
                </a:ext>
              </a:extLst>
            </p:cNvPr>
            <p:cNvSpPr txBox="1"/>
            <p:nvPr/>
          </p:nvSpPr>
          <p:spPr>
            <a:xfrm>
              <a:off x="847614" y="2691955"/>
              <a:ext cx="115635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00"/>
                </a:spcBef>
              </a:pPr>
              <a:r>
                <a:rPr lang="th-TH" sz="2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ฝน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53D6C25-8D4F-4EB2-82D5-AF17820A23D9}"/>
                </a:ext>
              </a:extLst>
            </p:cNvPr>
            <p:cNvSpPr/>
            <p:nvPr/>
          </p:nvSpPr>
          <p:spPr>
            <a:xfrm>
              <a:off x="2003969" y="2740587"/>
              <a:ext cx="8894939" cy="43200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300 บาท</a:t>
              </a:r>
              <a:endParaRPr lang="en-US" sz="2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E173E3-E163-415C-8864-D9D473EBAEAB}"/>
              </a:ext>
            </a:extLst>
          </p:cNvPr>
          <p:cNvGrpSpPr/>
          <p:nvPr/>
        </p:nvGrpSpPr>
        <p:grpSpPr>
          <a:xfrm>
            <a:off x="810717" y="3195751"/>
            <a:ext cx="4148996" cy="461836"/>
            <a:chOff x="819953" y="3297350"/>
            <a:chExt cx="4148996" cy="46183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F4AE03-520E-4F60-ACD5-5B2B1E3711EA}"/>
                </a:ext>
              </a:extLst>
            </p:cNvPr>
            <p:cNvSpPr txBox="1"/>
            <p:nvPr/>
          </p:nvSpPr>
          <p:spPr>
            <a:xfrm>
              <a:off x="819953" y="3297350"/>
              <a:ext cx="115635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00"/>
                </a:spcBef>
              </a:pPr>
              <a:r>
                <a:rPr lang="th-TH" sz="2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ฟ้า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5C811A-8643-49F4-A22C-3309DD269218}"/>
                </a:ext>
              </a:extLst>
            </p:cNvPr>
            <p:cNvSpPr/>
            <p:nvPr/>
          </p:nvSpPr>
          <p:spPr>
            <a:xfrm>
              <a:off x="2003969" y="3363186"/>
              <a:ext cx="2964980" cy="396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2048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44" grpId="0"/>
      <p:bldP spid="46" grpId="0"/>
      <p:bldP spid="47" grpId="0"/>
      <p:bldP spid="50" grpId="0"/>
      <p:bldP spid="54" grpId="0"/>
      <p:bldP spid="55" grpId="0"/>
      <p:bldP spid="5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4646145-B71A-483A-BAC4-39816B7C8622}"/>
              </a:ext>
            </a:extLst>
          </p:cNvPr>
          <p:cNvGrpSpPr/>
          <p:nvPr/>
        </p:nvGrpSpPr>
        <p:grpSpPr>
          <a:xfrm>
            <a:off x="250378" y="214915"/>
            <a:ext cx="1364504" cy="1364504"/>
            <a:chOff x="1" y="31174"/>
            <a:chExt cx="1364504" cy="1364504"/>
          </a:xfrm>
        </p:grpSpPr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F518F5E8-2E66-42BB-A8CA-3F5FEF80C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1174"/>
              <a:ext cx="1364504" cy="136450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98451D-FAB2-4EAE-BC58-1D96070DC6A5}"/>
                </a:ext>
              </a:extLst>
            </p:cNvPr>
            <p:cNvSpPr txBox="1"/>
            <p:nvPr/>
          </p:nvSpPr>
          <p:spPr>
            <a:xfrm>
              <a:off x="430163" y="334180"/>
              <a:ext cx="4969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</a:p>
          </p:txBody>
        </p:sp>
      </p:grp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63368E82-06F9-42F2-9E84-DBDD9BC5F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60" y="682254"/>
            <a:ext cx="9762304" cy="1811226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80AA29A-C032-4B67-AAD5-37CF60A3D647}"/>
              </a:ext>
            </a:extLst>
          </p:cNvPr>
          <p:cNvSpPr txBox="1"/>
          <p:nvPr/>
        </p:nvSpPr>
        <p:spPr>
          <a:xfrm>
            <a:off x="1909855" y="883463"/>
            <a:ext cx="96389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แม่ค้ามีไข่ไก่ 200 ฟอง บรรจุใส่กล่อง กล่องละ 5 ฟอง นำไปขายกล่องละ 50 บาท</a:t>
            </a:r>
            <a:b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</a:br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แม่ค้าขายไข่ไก่ทั้งหมดจะได้เงิน 2,000 บาท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7B8499-1F7A-43A1-BF01-C76DE5E50B84}"/>
              </a:ext>
            </a:extLst>
          </p:cNvPr>
          <p:cNvSpPr txBox="1"/>
          <p:nvPr/>
        </p:nvSpPr>
        <p:spPr>
          <a:xfrm>
            <a:off x="3733502" y="1769084"/>
            <a:ext cx="2864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ประโยคสัญลักษณ์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1FB11DC-C390-4AF4-BDBF-15C3AAE13749}"/>
              </a:ext>
            </a:extLst>
          </p:cNvPr>
          <p:cNvSpPr txBox="1"/>
          <p:nvPr/>
        </p:nvSpPr>
        <p:spPr>
          <a:xfrm>
            <a:off x="5946240" y="1769084"/>
            <a:ext cx="36045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(200 ÷ 5) </a:t>
            </a:r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</a:t>
            </a: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50</a:t>
            </a: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= 2,000 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1C4ABAC9-9B61-4139-B84D-6D972764F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649" y="4590457"/>
            <a:ext cx="1705263" cy="14902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B0FADD1-2711-49CE-A59D-DC970203A8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281" y="2998337"/>
            <a:ext cx="1183070" cy="1098788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E047ED5D-8E5F-4433-943B-FFC2A7CEE664}"/>
              </a:ext>
            </a:extLst>
          </p:cNvPr>
          <p:cNvGrpSpPr/>
          <p:nvPr/>
        </p:nvGrpSpPr>
        <p:grpSpPr>
          <a:xfrm>
            <a:off x="1337716" y="2933079"/>
            <a:ext cx="4758284" cy="1635697"/>
            <a:chOff x="3739249" y="2987475"/>
            <a:chExt cx="4758284" cy="163569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5AA2CD3-5A74-4772-91AC-9179C3D5D181}"/>
                </a:ext>
              </a:extLst>
            </p:cNvPr>
            <p:cNvGrpSpPr/>
            <p:nvPr/>
          </p:nvGrpSpPr>
          <p:grpSpPr>
            <a:xfrm>
              <a:off x="3739249" y="2987475"/>
              <a:ext cx="4758284" cy="1635697"/>
              <a:chOff x="3739249" y="2987475"/>
              <a:chExt cx="4758284" cy="1635697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15DC004D-C2E7-4A83-A19F-A51E5853E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2987475"/>
                <a:ext cx="4758284" cy="1136167"/>
              </a:xfrm>
              <a:prstGeom prst="rect">
                <a:avLst/>
              </a:prstGeom>
            </p:spPr>
          </p:pic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693D8247-EC24-4791-84CA-59403846FF22}"/>
                  </a:ext>
                </a:extLst>
              </p:cNvPr>
              <p:cNvSpPr/>
              <p:nvPr/>
            </p:nvSpPr>
            <p:spPr>
              <a:xfrm rot="13097321">
                <a:off x="4722052" y="3854588"/>
                <a:ext cx="373380" cy="768584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0" dirty="0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FD249FD-908D-4E90-96A7-8E27795803A4}"/>
                </a:ext>
              </a:extLst>
            </p:cNvPr>
            <p:cNvSpPr txBox="1"/>
            <p:nvPr/>
          </p:nvSpPr>
          <p:spPr>
            <a:xfrm>
              <a:off x="3991484" y="3155551"/>
              <a:ext cx="4506049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แม่ค้ามีไข่ไก่ 200 ฟอง บรรจุใส่กล่อง</a:t>
              </a:r>
            </a:p>
            <a:p>
              <a:pPr>
                <a:spcBef>
                  <a:spcPts val="300"/>
                </a:spcBef>
              </a:pPr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กล่องละ 5 ฟอง แม่ค้ามีไข่ไก่กี่กล่อง</a:t>
              </a:r>
              <a:endParaRPr lang="th-TH" sz="23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874AE8-EEA3-4B9B-A10E-59B0668757CA}"/>
              </a:ext>
            </a:extLst>
          </p:cNvPr>
          <p:cNvGrpSpPr/>
          <p:nvPr/>
        </p:nvGrpSpPr>
        <p:grpSpPr>
          <a:xfrm>
            <a:off x="6884324" y="3074824"/>
            <a:ext cx="2704868" cy="820742"/>
            <a:chOff x="6842629" y="3157231"/>
            <a:chExt cx="2704868" cy="82074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979F158-A2F7-42B8-A73B-ED0315992952}"/>
                </a:ext>
              </a:extLst>
            </p:cNvPr>
            <p:cNvGrpSpPr/>
            <p:nvPr/>
          </p:nvGrpSpPr>
          <p:grpSpPr>
            <a:xfrm>
              <a:off x="6842629" y="3157231"/>
              <a:ext cx="2704868" cy="820742"/>
              <a:chOff x="6073585" y="723578"/>
              <a:chExt cx="2704868" cy="820742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3ED947A6-B12F-4358-8534-314F8EB81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73585" y="723578"/>
                <a:ext cx="2316732" cy="820742"/>
              </a:xfrm>
              <a:prstGeom prst="rect">
                <a:avLst/>
              </a:prstGeom>
            </p:spPr>
          </p:pic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408A6E7A-20F9-45C1-BC70-DC09A77F3237}"/>
                  </a:ext>
                </a:extLst>
              </p:cNvPr>
              <p:cNvSpPr/>
              <p:nvPr/>
            </p:nvSpPr>
            <p:spPr>
              <a:xfrm rot="5650381">
                <a:off x="8203626" y="811577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0" dirty="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A5CD852-1B6B-42FA-9F24-EBFEC47C52E6}"/>
                </a:ext>
              </a:extLst>
            </p:cNvPr>
            <p:cNvSpPr txBox="1"/>
            <p:nvPr/>
          </p:nvSpPr>
          <p:spPr>
            <a:xfrm>
              <a:off x="7106732" y="3358919"/>
              <a:ext cx="220490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300" dirty="0">
                  <a:latin typeface="Itim" panose="00000500000000000000" pitchFamily="2" charset="-34"/>
                  <a:cs typeface="Itim" panose="00000500000000000000" pitchFamily="2" charset="-34"/>
                </a:rPr>
                <a:t>200 </a:t>
              </a:r>
              <a:r>
                <a:rPr lang="en-US" sz="2300" dirty="0">
                  <a:latin typeface="Itim" panose="00000500000000000000" pitchFamily="2" charset="-34"/>
                  <a:cs typeface="Itim" panose="00000500000000000000" pitchFamily="2" charset="-34"/>
                </a:rPr>
                <a:t>÷</a:t>
              </a:r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5 </a:t>
              </a:r>
              <a:r>
                <a:rPr lang="th-TH" sz="2300" dirty="0">
                  <a:latin typeface="Itim" panose="00000500000000000000" pitchFamily="2" charset="-34"/>
                  <a:cs typeface="Itim" panose="00000500000000000000" pitchFamily="2" charset="-34"/>
                </a:rPr>
                <a:t>กล่อง</a:t>
              </a:r>
              <a:endParaRPr lang="en-US" sz="23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2787495-9FE6-49F3-986E-2CA11B3EEB76}"/>
              </a:ext>
            </a:extLst>
          </p:cNvPr>
          <p:cNvGrpSpPr/>
          <p:nvPr/>
        </p:nvGrpSpPr>
        <p:grpSpPr>
          <a:xfrm>
            <a:off x="2820190" y="4407748"/>
            <a:ext cx="3660568" cy="1354981"/>
            <a:chOff x="3307356" y="3124667"/>
            <a:chExt cx="3660568" cy="1354981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8A26CBB-EB9E-4E27-A191-7F94BAC4BAA5}"/>
                </a:ext>
              </a:extLst>
            </p:cNvPr>
            <p:cNvGrpSpPr/>
            <p:nvPr/>
          </p:nvGrpSpPr>
          <p:grpSpPr>
            <a:xfrm>
              <a:off x="3307356" y="3124667"/>
              <a:ext cx="3554636" cy="1354981"/>
              <a:chOff x="3307356" y="3124667"/>
              <a:chExt cx="3554636" cy="1354981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BCFA3CC-CC06-4E52-962C-2EC96AB7C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8" y="3124667"/>
                <a:ext cx="3122744" cy="1354981"/>
              </a:xfrm>
              <a:prstGeom prst="rect">
                <a:avLst/>
              </a:prstGeom>
            </p:spPr>
          </p:pic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9CB3CADA-E6F2-49B3-943E-72CD3F309641}"/>
                  </a:ext>
                </a:extLst>
              </p:cNvPr>
              <p:cNvSpPr/>
              <p:nvPr/>
            </p:nvSpPr>
            <p:spPr>
              <a:xfrm rot="14735919">
                <a:off x="3508804" y="3256527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434E89-FEC9-4952-9005-313A1A80FD5C}"/>
                </a:ext>
              </a:extLst>
            </p:cNvPr>
            <p:cNvSpPr txBox="1"/>
            <p:nvPr/>
          </p:nvSpPr>
          <p:spPr>
            <a:xfrm>
              <a:off x="3923451" y="3218422"/>
              <a:ext cx="3044473" cy="1192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ขายกล่องละ 50 บาท</a:t>
              </a:r>
              <a:b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</a:br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แม่ค้าขายไข่ไก่ทั้งหมด</a:t>
              </a:r>
            </a:p>
            <a:p>
              <a:pPr>
                <a:spcBef>
                  <a:spcPts val="300"/>
                </a:spcBef>
              </a:pPr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จะได้เงินกี่บาท</a:t>
              </a:r>
              <a:endParaRPr lang="th-TH" sz="23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7CCAEC5-3302-4CF8-B91F-C34BBE909099}"/>
              </a:ext>
            </a:extLst>
          </p:cNvPr>
          <p:cNvGrpSpPr/>
          <p:nvPr/>
        </p:nvGrpSpPr>
        <p:grpSpPr>
          <a:xfrm>
            <a:off x="6751239" y="4008973"/>
            <a:ext cx="4547634" cy="1557600"/>
            <a:chOff x="5025160" y="402746"/>
            <a:chExt cx="4547634" cy="155760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0E25D48-76B3-4BEA-AA8A-067CE314045A}"/>
                </a:ext>
              </a:extLst>
            </p:cNvPr>
            <p:cNvGrpSpPr/>
            <p:nvPr/>
          </p:nvGrpSpPr>
          <p:grpSpPr>
            <a:xfrm>
              <a:off x="5025160" y="402746"/>
              <a:ext cx="4112111" cy="1557600"/>
              <a:chOff x="5025160" y="402746"/>
              <a:chExt cx="4112111" cy="1557600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B57C925E-8894-4BAF-B2FD-EEFDE171F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25160" y="723577"/>
                <a:ext cx="4112111" cy="1236769"/>
              </a:xfrm>
              <a:prstGeom prst="rect">
                <a:avLst/>
              </a:prstGeom>
            </p:spPr>
          </p:pic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6012977D-B676-46FB-96B3-DB8391B6B35E}"/>
                  </a:ext>
                </a:extLst>
              </p:cNvPr>
              <p:cNvSpPr/>
              <p:nvPr/>
            </p:nvSpPr>
            <p:spPr>
              <a:xfrm rot="2632933">
                <a:off x="7782275" y="402746"/>
                <a:ext cx="373380" cy="641662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0" dirty="0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8D588C0-7B10-4347-9CF2-CE6459B1E2B3}"/>
                </a:ext>
              </a:extLst>
            </p:cNvPr>
            <p:cNvSpPr txBox="1"/>
            <p:nvPr/>
          </p:nvSpPr>
          <p:spPr>
            <a:xfrm>
              <a:off x="5224334" y="909493"/>
              <a:ext cx="434846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แม่ค้าขายไข่ไก่ทั้งหมดจะได้เงิน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2B8FC4CD-900D-48B0-9DD5-D9395D0D0C25}"/>
              </a:ext>
            </a:extLst>
          </p:cNvPr>
          <p:cNvSpPr txBox="1"/>
          <p:nvPr/>
        </p:nvSpPr>
        <p:spPr>
          <a:xfrm>
            <a:off x="7007486" y="4977671"/>
            <a:ext cx="3663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(200 ÷ 5) x 50 = 2,000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867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7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4646145-B71A-483A-BAC4-39816B7C8622}"/>
              </a:ext>
            </a:extLst>
          </p:cNvPr>
          <p:cNvGrpSpPr/>
          <p:nvPr/>
        </p:nvGrpSpPr>
        <p:grpSpPr>
          <a:xfrm>
            <a:off x="250378" y="214915"/>
            <a:ext cx="1364504" cy="1364504"/>
            <a:chOff x="1" y="31174"/>
            <a:chExt cx="1364504" cy="1364504"/>
          </a:xfrm>
        </p:grpSpPr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F518F5E8-2E66-42BB-A8CA-3F5FEF80C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1174"/>
              <a:ext cx="1364504" cy="136450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98451D-FAB2-4EAE-BC58-1D96070DC6A5}"/>
                </a:ext>
              </a:extLst>
            </p:cNvPr>
            <p:cNvSpPr txBox="1"/>
            <p:nvPr/>
          </p:nvSpPr>
          <p:spPr>
            <a:xfrm>
              <a:off x="430163" y="334180"/>
              <a:ext cx="4969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</a:p>
          </p:txBody>
        </p:sp>
      </p:grp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63368E82-06F9-42F2-9E84-DBDD9BC5F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50" y="682254"/>
            <a:ext cx="9271568" cy="1888226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80AA29A-C032-4B67-AAD5-37CF60A3D647}"/>
              </a:ext>
            </a:extLst>
          </p:cNvPr>
          <p:cNvSpPr txBox="1"/>
          <p:nvPr/>
        </p:nvSpPr>
        <p:spPr>
          <a:xfrm>
            <a:off x="2205415" y="883463"/>
            <a:ext cx="848105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ป่านมีน้ำตาล 650 ถุง นำไปขาย 620 ถุง ที่เหลือแบ่งให้โรงอาหาร 6 แห่ง</a:t>
            </a:r>
          </a:p>
          <a:p>
            <a:pPr>
              <a:spcBef>
                <a:spcPts val="600"/>
              </a:spcBef>
            </a:pPr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แห่งละเท่า ๆ กัน โรงอาหารจะได้น้ำตาลแห่งละ 5 ถุง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67B8499-1F7A-43A1-BF01-C76DE5E50B84}"/>
              </a:ext>
            </a:extLst>
          </p:cNvPr>
          <p:cNvSpPr txBox="1"/>
          <p:nvPr/>
        </p:nvSpPr>
        <p:spPr>
          <a:xfrm>
            <a:off x="3692862" y="1809724"/>
            <a:ext cx="2864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ประโยคสัญลักษณ์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1FB11DC-C390-4AF4-BDBF-15C3AAE13749}"/>
              </a:ext>
            </a:extLst>
          </p:cNvPr>
          <p:cNvSpPr txBox="1"/>
          <p:nvPr/>
        </p:nvSpPr>
        <p:spPr>
          <a:xfrm>
            <a:off x="5905600" y="1809724"/>
            <a:ext cx="36045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(650 - 620) ÷ 6 </a:t>
            </a:r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= </a:t>
            </a: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1C4ABAC9-9B61-4139-B84D-6D972764F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826" y="4530951"/>
            <a:ext cx="1705263" cy="14902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B0FADD1-2711-49CE-A59D-DC970203A8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023" y="3135388"/>
            <a:ext cx="1183070" cy="1098788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E047ED5D-8E5F-4433-943B-FFC2A7CEE664}"/>
              </a:ext>
            </a:extLst>
          </p:cNvPr>
          <p:cNvGrpSpPr/>
          <p:nvPr/>
        </p:nvGrpSpPr>
        <p:grpSpPr>
          <a:xfrm>
            <a:off x="771340" y="2936080"/>
            <a:ext cx="4862842" cy="1585159"/>
            <a:chOff x="3739249" y="2987475"/>
            <a:chExt cx="4862842" cy="158515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5AA2CD3-5A74-4772-91AC-9179C3D5D181}"/>
                </a:ext>
              </a:extLst>
            </p:cNvPr>
            <p:cNvGrpSpPr/>
            <p:nvPr/>
          </p:nvGrpSpPr>
          <p:grpSpPr>
            <a:xfrm>
              <a:off x="3739249" y="2987475"/>
              <a:ext cx="4862842" cy="1585159"/>
              <a:chOff x="3739249" y="2987475"/>
              <a:chExt cx="4862842" cy="1585159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15DC004D-C2E7-4A83-A19F-A51E5853E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9" y="2987475"/>
                <a:ext cx="4862842" cy="1136167"/>
              </a:xfrm>
              <a:prstGeom prst="rect">
                <a:avLst/>
              </a:prstGeom>
            </p:spPr>
          </p:pic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693D8247-EC24-4791-84CA-59403846FF22}"/>
                  </a:ext>
                </a:extLst>
              </p:cNvPr>
              <p:cNvSpPr/>
              <p:nvPr/>
            </p:nvSpPr>
            <p:spPr>
              <a:xfrm rot="13097321">
                <a:off x="5198938" y="3804050"/>
                <a:ext cx="373380" cy="768584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0" dirty="0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FD249FD-908D-4E90-96A7-8E27795803A4}"/>
                </a:ext>
              </a:extLst>
            </p:cNvPr>
            <p:cNvSpPr txBox="1"/>
            <p:nvPr/>
          </p:nvSpPr>
          <p:spPr>
            <a:xfrm>
              <a:off x="3852302" y="3147010"/>
              <a:ext cx="4675261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ป่านมีน้ำตาล 650 ถุง นำไปขาย 620 ถุง</a:t>
              </a:r>
            </a:p>
            <a:p>
              <a:pPr>
                <a:spcBef>
                  <a:spcPts val="300"/>
                </a:spcBef>
              </a:pPr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ป่านเหลือน้ำตาลกี่ถุง</a:t>
              </a:r>
              <a:endParaRPr lang="th-TH" sz="23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874AE8-EEA3-4B9B-A10E-59B0668757CA}"/>
              </a:ext>
            </a:extLst>
          </p:cNvPr>
          <p:cNvGrpSpPr/>
          <p:nvPr/>
        </p:nvGrpSpPr>
        <p:grpSpPr>
          <a:xfrm>
            <a:off x="7093066" y="3211875"/>
            <a:ext cx="2704868" cy="820742"/>
            <a:chOff x="6842629" y="3157231"/>
            <a:chExt cx="2704868" cy="82074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979F158-A2F7-42B8-A73B-ED0315992952}"/>
                </a:ext>
              </a:extLst>
            </p:cNvPr>
            <p:cNvGrpSpPr/>
            <p:nvPr/>
          </p:nvGrpSpPr>
          <p:grpSpPr>
            <a:xfrm>
              <a:off x="6842629" y="3157231"/>
              <a:ext cx="2704868" cy="820742"/>
              <a:chOff x="6073585" y="723578"/>
              <a:chExt cx="2704868" cy="820742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3ED947A6-B12F-4358-8534-314F8EB81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73585" y="723578"/>
                <a:ext cx="2316732" cy="820742"/>
              </a:xfrm>
              <a:prstGeom prst="rect">
                <a:avLst/>
              </a:prstGeom>
            </p:spPr>
          </p:pic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408A6E7A-20F9-45C1-BC70-DC09A77F3237}"/>
                  </a:ext>
                </a:extLst>
              </p:cNvPr>
              <p:cNvSpPr/>
              <p:nvPr/>
            </p:nvSpPr>
            <p:spPr>
              <a:xfrm rot="5650381">
                <a:off x="8203626" y="811577"/>
                <a:ext cx="373380" cy="776275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0" dirty="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A5CD852-1B6B-42FA-9F24-EBFEC47C52E6}"/>
                </a:ext>
              </a:extLst>
            </p:cNvPr>
            <p:cNvSpPr txBox="1"/>
            <p:nvPr/>
          </p:nvSpPr>
          <p:spPr>
            <a:xfrm>
              <a:off x="7143676" y="3358919"/>
              <a:ext cx="220490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300" dirty="0">
                  <a:latin typeface="Itim" panose="00000500000000000000" pitchFamily="2" charset="-34"/>
                  <a:cs typeface="Itim" panose="00000500000000000000" pitchFamily="2" charset="-34"/>
                </a:rPr>
                <a:t>650 -</a:t>
              </a:r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300" dirty="0">
                  <a:latin typeface="Itim" panose="00000500000000000000" pitchFamily="2" charset="-34"/>
                  <a:cs typeface="Itim" panose="00000500000000000000" pitchFamily="2" charset="-34"/>
                </a:rPr>
                <a:t>620</a:t>
              </a:r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ถุง</a:t>
              </a:r>
              <a:endParaRPr lang="en-US" sz="23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2787495-9FE6-49F3-986E-2CA11B3EEB76}"/>
              </a:ext>
            </a:extLst>
          </p:cNvPr>
          <p:cNvGrpSpPr/>
          <p:nvPr/>
        </p:nvGrpSpPr>
        <p:grpSpPr>
          <a:xfrm>
            <a:off x="2357753" y="4287521"/>
            <a:ext cx="4737429" cy="1490269"/>
            <a:chOff x="3307356" y="3124667"/>
            <a:chExt cx="4737429" cy="149026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8A26CBB-EB9E-4E27-A191-7F94BAC4BAA5}"/>
                </a:ext>
              </a:extLst>
            </p:cNvPr>
            <p:cNvGrpSpPr/>
            <p:nvPr/>
          </p:nvGrpSpPr>
          <p:grpSpPr>
            <a:xfrm>
              <a:off x="3307356" y="3124667"/>
              <a:ext cx="4471958" cy="1490269"/>
              <a:chOff x="3307356" y="3124667"/>
              <a:chExt cx="4471958" cy="1490269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BCFA3CC-CC06-4E52-962C-2EC96AB7C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39247" y="3124667"/>
                <a:ext cx="4040067" cy="1490269"/>
              </a:xfrm>
              <a:prstGeom prst="rect">
                <a:avLst/>
              </a:prstGeom>
            </p:spPr>
          </p:pic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9CB3CADA-E6F2-49B3-943E-72CD3F309641}"/>
                  </a:ext>
                </a:extLst>
              </p:cNvPr>
              <p:cNvSpPr/>
              <p:nvPr/>
            </p:nvSpPr>
            <p:spPr>
              <a:xfrm rot="14735919">
                <a:off x="3508804" y="3256527"/>
                <a:ext cx="373380" cy="776275"/>
              </a:xfrm>
              <a:prstGeom prst="triangle">
                <a:avLst/>
              </a:prstGeom>
              <a:solidFill>
                <a:srgbClr val="97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434E89-FEC9-4952-9005-313A1A80FD5C}"/>
                </a:ext>
              </a:extLst>
            </p:cNvPr>
            <p:cNvSpPr txBox="1"/>
            <p:nvPr/>
          </p:nvSpPr>
          <p:spPr>
            <a:xfrm>
              <a:off x="3932674" y="3305065"/>
              <a:ext cx="4112111" cy="1192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ที่เหลือแบ่งให้โรงอาหาร 6 แห่ง</a:t>
              </a:r>
            </a:p>
            <a:p>
              <a:pPr>
                <a:spcBef>
                  <a:spcPts val="300"/>
                </a:spcBef>
              </a:pPr>
              <a:r>
                <a:rPr lang="th-TH" sz="23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แห่งละเท่า ๆ กัน โรงอาหารจะได้น้ำตาลแห่งละกี่ถุง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7CCAEC5-3302-4CF8-B91F-C34BBE909099}"/>
              </a:ext>
            </a:extLst>
          </p:cNvPr>
          <p:cNvGrpSpPr/>
          <p:nvPr/>
        </p:nvGrpSpPr>
        <p:grpSpPr>
          <a:xfrm>
            <a:off x="6959981" y="4146024"/>
            <a:ext cx="4639997" cy="1557600"/>
            <a:chOff x="5025160" y="402746"/>
            <a:chExt cx="4639997" cy="155760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0E25D48-76B3-4BEA-AA8A-067CE314045A}"/>
                </a:ext>
              </a:extLst>
            </p:cNvPr>
            <p:cNvGrpSpPr/>
            <p:nvPr/>
          </p:nvGrpSpPr>
          <p:grpSpPr>
            <a:xfrm>
              <a:off x="5025160" y="402746"/>
              <a:ext cx="4112111" cy="1557600"/>
              <a:chOff x="5025160" y="402746"/>
              <a:chExt cx="4112111" cy="1557600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B57C925E-8894-4BAF-B2FD-EEFDE171F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25160" y="723577"/>
                <a:ext cx="4112111" cy="1236769"/>
              </a:xfrm>
              <a:prstGeom prst="rect">
                <a:avLst/>
              </a:prstGeom>
            </p:spPr>
          </p:pic>
          <p:sp>
            <p:nvSpPr>
              <p:cNvPr id="76" name="Isosceles Triangle 75">
                <a:extLst>
                  <a:ext uri="{FF2B5EF4-FFF2-40B4-BE49-F238E27FC236}">
                    <a16:creationId xmlns:a16="http://schemas.microsoft.com/office/drawing/2014/main" id="{6012977D-B676-46FB-96B3-DB8391B6B35E}"/>
                  </a:ext>
                </a:extLst>
              </p:cNvPr>
              <p:cNvSpPr/>
              <p:nvPr/>
            </p:nvSpPr>
            <p:spPr>
              <a:xfrm rot="2632933">
                <a:off x="7782275" y="402746"/>
                <a:ext cx="373380" cy="641662"/>
              </a:xfrm>
              <a:prstGeom prst="triangle">
                <a:avLst/>
              </a:prstGeom>
              <a:solidFill>
                <a:srgbClr val="FFF2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0" dirty="0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8D588C0-7B10-4347-9CF2-CE6459B1E2B3}"/>
                </a:ext>
              </a:extLst>
            </p:cNvPr>
            <p:cNvSpPr txBox="1"/>
            <p:nvPr/>
          </p:nvSpPr>
          <p:spPr>
            <a:xfrm>
              <a:off x="5316697" y="909493"/>
              <a:ext cx="434846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3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โรงอาหารจะได้น้ำตาลแห่งละ 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2B8FC4CD-900D-48B0-9DD5-D9395D0D0C25}"/>
              </a:ext>
            </a:extLst>
          </p:cNvPr>
          <p:cNvSpPr txBox="1"/>
          <p:nvPr/>
        </p:nvSpPr>
        <p:spPr>
          <a:xfrm>
            <a:off x="7271644" y="5114722"/>
            <a:ext cx="3663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300" dirty="0">
                <a:latin typeface="Itim" panose="00000500000000000000" pitchFamily="2" charset="-34"/>
                <a:cs typeface="Itim" panose="00000500000000000000" pitchFamily="2" charset="-34"/>
              </a:rPr>
              <a:t>(650 - 620) ÷ 6 = 5 </a:t>
            </a:r>
            <a:r>
              <a:rPr lang="th-TH" sz="2300" dirty="0">
                <a:latin typeface="Itim" panose="00000500000000000000" pitchFamily="2" charset="-34"/>
                <a:cs typeface="Itim" panose="00000500000000000000" pitchFamily="2" charset="-34"/>
              </a:rPr>
              <a:t>ถุง</a:t>
            </a:r>
            <a:endParaRPr lang="en-US" sz="23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4106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7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1163D7B-364E-4937-8C72-9D878F53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05B6D53-03A0-4F2D-A324-A34F6CB2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3" y="230474"/>
            <a:ext cx="11694274" cy="639705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4646145-B71A-483A-BAC4-39816B7C8622}"/>
              </a:ext>
            </a:extLst>
          </p:cNvPr>
          <p:cNvGrpSpPr/>
          <p:nvPr/>
        </p:nvGrpSpPr>
        <p:grpSpPr>
          <a:xfrm>
            <a:off x="250378" y="214915"/>
            <a:ext cx="1364504" cy="1364504"/>
            <a:chOff x="1" y="31174"/>
            <a:chExt cx="1364504" cy="1364504"/>
          </a:xfrm>
        </p:grpSpPr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F518F5E8-2E66-42BB-A8CA-3F5FEF80C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1174"/>
              <a:ext cx="1364504" cy="136450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98451D-FAB2-4EAE-BC58-1D96070DC6A5}"/>
                </a:ext>
              </a:extLst>
            </p:cNvPr>
            <p:cNvSpPr txBox="1"/>
            <p:nvPr/>
          </p:nvSpPr>
          <p:spPr>
            <a:xfrm>
              <a:off x="430163" y="334180"/>
              <a:ext cx="4969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th-TH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333839-14E9-48C7-85B3-BF90AA4D648B}"/>
              </a:ext>
            </a:extLst>
          </p:cNvPr>
          <p:cNvGrpSpPr/>
          <p:nvPr/>
        </p:nvGrpSpPr>
        <p:grpSpPr>
          <a:xfrm>
            <a:off x="7860130" y="2445810"/>
            <a:ext cx="3305710" cy="1018001"/>
            <a:chOff x="4734599" y="3086867"/>
            <a:chExt cx="6661799" cy="592332"/>
          </a:xfrm>
        </p:grpSpPr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86A92814-CA13-46EC-8FC4-52EDC58D4DF9}"/>
                </a:ext>
              </a:extLst>
            </p:cNvPr>
            <p:cNvSpPr/>
            <p:nvPr/>
          </p:nvSpPr>
          <p:spPr>
            <a:xfrm rot="5400000">
              <a:off x="7631501" y="470856"/>
              <a:ext cx="366042" cy="6050643"/>
            </a:xfrm>
            <a:prstGeom prst="leftBrace">
              <a:avLst>
                <a:gd name="adj1" fmla="val 18023"/>
                <a:gd name="adj2" fmla="val 50156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2D0B5-4379-4F2E-B363-261EE85A26D1}"/>
                </a:ext>
              </a:extLst>
            </p:cNvPr>
            <p:cNvSpPr txBox="1"/>
            <p:nvPr/>
          </p:nvSpPr>
          <p:spPr>
            <a:xfrm>
              <a:off x="4734599" y="3086867"/>
              <a:ext cx="6661799" cy="25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มีถุงเท้ามากกว่ารองเท้า 15 คู่ 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63368E82-06F9-42F2-9E84-DBDD9BC5F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60" y="682254"/>
            <a:ext cx="10127140" cy="164267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D67B8499-1F7A-43A1-BF01-C76DE5E50B84}"/>
              </a:ext>
            </a:extLst>
          </p:cNvPr>
          <p:cNvSpPr txBox="1"/>
          <p:nvPr/>
        </p:nvSpPr>
        <p:spPr>
          <a:xfrm>
            <a:off x="3730902" y="1699082"/>
            <a:ext cx="28648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ประโยคสัญลักษณ์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1FB11DC-C390-4AF4-BDBF-15C3AAE13749}"/>
              </a:ext>
            </a:extLst>
          </p:cNvPr>
          <p:cNvSpPr txBox="1"/>
          <p:nvPr/>
        </p:nvSpPr>
        <p:spPr>
          <a:xfrm>
            <a:off x="5943640" y="1699082"/>
            <a:ext cx="36575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(20 + 15) </a:t>
            </a:r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25 </a:t>
            </a:r>
            <a:r>
              <a:rPr lang="en-US" sz="23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= 875</a:t>
            </a:r>
            <a:endParaRPr lang="th-TH" sz="23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DCA0E3-8B31-4C72-8259-E60F02870FF1}"/>
              </a:ext>
            </a:extLst>
          </p:cNvPr>
          <p:cNvCxnSpPr>
            <a:cxnSpLocks/>
          </p:cNvCxnSpPr>
          <p:nvPr/>
        </p:nvCxnSpPr>
        <p:spPr>
          <a:xfrm>
            <a:off x="2110651" y="1223638"/>
            <a:ext cx="23394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78D993D-1394-4331-87DB-435C27C9F765}"/>
              </a:ext>
            </a:extLst>
          </p:cNvPr>
          <p:cNvCxnSpPr>
            <a:cxnSpLocks/>
          </p:cNvCxnSpPr>
          <p:nvPr/>
        </p:nvCxnSpPr>
        <p:spPr>
          <a:xfrm>
            <a:off x="4450076" y="1221469"/>
            <a:ext cx="3267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FE4E8C-6ECC-481B-9638-660DDB74425C}"/>
              </a:ext>
            </a:extLst>
          </p:cNvPr>
          <p:cNvGrpSpPr/>
          <p:nvPr/>
        </p:nvGrpSpPr>
        <p:grpSpPr>
          <a:xfrm>
            <a:off x="2722880" y="4194315"/>
            <a:ext cx="7156348" cy="1776513"/>
            <a:chOff x="740756" y="4571182"/>
            <a:chExt cx="7156348" cy="177651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5D9878-ACBE-4B62-B33D-F0E5833975FD}"/>
                </a:ext>
              </a:extLst>
            </p:cNvPr>
            <p:cNvSpPr/>
            <p:nvPr/>
          </p:nvSpPr>
          <p:spPr>
            <a:xfrm>
              <a:off x="740756" y="4571182"/>
              <a:ext cx="7156348" cy="1776513"/>
            </a:xfrm>
            <a:custGeom>
              <a:avLst/>
              <a:gdLst>
                <a:gd name="connsiteX0" fmla="*/ 0 w 7156348"/>
                <a:gd name="connsiteY0" fmla="*/ 253544 h 1776513"/>
                <a:gd name="connsiteX1" fmla="*/ 253544 w 7156348"/>
                <a:gd name="connsiteY1" fmla="*/ 0 h 1776513"/>
                <a:gd name="connsiteX2" fmla="*/ 785485 w 7156348"/>
                <a:gd name="connsiteY2" fmla="*/ 0 h 1776513"/>
                <a:gd name="connsiteX3" fmla="*/ 1317426 w 7156348"/>
                <a:gd name="connsiteY3" fmla="*/ 0 h 1776513"/>
                <a:gd name="connsiteX4" fmla="*/ 1915859 w 7156348"/>
                <a:gd name="connsiteY4" fmla="*/ 0 h 1776513"/>
                <a:gd name="connsiteX5" fmla="*/ 2580785 w 7156348"/>
                <a:gd name="connsiteY5" fmla="*/ 0 h 1776513"/>
                <a:gd name="connsiteX6" fmla="*/ 3179218 w 7156348"/>
                <a:gd name="connsiteY6" fmla="*/ 0 h 1776513"/>
                <a:gd name="connsiteX7" fmla="*/ 3644667 w 7156348"/>
                <a:gd name="connsiteY7" fmla="*/ 0 h 1776513"/>
                <a:gd name="connsiteX8" fmla="*/ 4176607 w 7156348"/>
                <a:gd name="connsiteY8" fmla="*/ 0 h 1776513"/>
                <a:gd name="connsiteX9" fmla="*/ 4974519 w 7156348"/>
                <a:gd name="connsiteY9" fmla="*/ 0 h 1776513"/>
                <a:gd name="connsiteX10" fmla="*/ 5572952 w 7156348"/>
                <a:gd name="connsiteY10" fmla="*/ 0 h 1776513"/>
                <a:gd name="connsiteX11" fmla="*/ 6902804 w 7156348"/>
                <a:gd name="connsiteY11" fmla="*/ 0 h 1776513"/>
                <a:gd name="connsiteX12" fmla="*/ 7156348 w 7156348"/>
                <a:gd name="connsiteY12" fmla="*/ 253544 h 1776513"/>
                <a:gd name="connsiteX13" fmla="*/ 7156348 w 7156348"/>
                <a:gd name="connsiteY13" fmla="*/ 862868 h 1776513"/>
                <a:gd name="connsiteX14" fmla="*/ 7156348 w 7156348"/>
                <a:gd name="connsiteY14" fmla="*/ 1522969 h 1776513"/>
                <a:gd name="connsiteX15" fmla="*/ 6902804 w 7156348"/>
                <a:gd name="connsiteY15" fmla="*/ 1776513 h 1776513"/>
                <a:gd name="connsiteX16" fmla="*/ 6104893 w 7156348"/>
                <a:gd name="connsiteY16" fmla="*/ 1776513 h 1776513"/>
                <a:gd name="connsiteX17" fmla="*/ 5306982 w 7156348"/>
                <a:gd name="connsiteY17" fmla="*/ 1776513 h 1776513"/>
                <a:gd name="connsiteX18" fmla="*/ 4775041 w 7156348"/>
                <a:gd name="connsiteY18" fmla="*/ 1776513 h 1776513"/>
                <a:gd name="connsiteX19" fmla="*/ 4243100 w 7156348"/>
                <a:gd name="connsiteY19" fmla="*/ 1776513 h 1776513"/>
                <a:gd name="connsiteX20" fmla="*/ 3511681 w 7156348"/>
                <a:gd name="connsiteY20" fmla="*/ 1776513 h 1776513"/>
                <a:gd name="connsiteX21" fmla="*/ 2713770 w 7156348"/>
                <a:gd name="connsiteY21" fmla="*/ 1776513 h 1776513"/>
                <a:gd name="connsiteX22" fmla="*/ 2181829 w 7156348"/>
                <a:gd name="connsiteY22" fmla="*/ 1776513 h 1776513"/>
                <a:gd name="connsiteX23" fmla="*/ 1383918 w 7156348"/>
                <a:gd name="connsiteY23" fmla="*/ 1776513 h 1776513"/>
                <a:gd name="connsiteX24" fmla="*/ 253544 w 7156348"/>
                <a:gd name="connsiteY24" fmla="*/ 1776513 h 1776513"/>
                <a:gd name="connsiteX25" fmla="*/ 0 w 7156348"/>
                <a:gd name="connsiteY25" fmla="*/ 1522969 h 1776513"/>
                <a:gd name="connsiteX26" fmla="*/ 0 w 7156348"/>
                <a:gd name="connsiteY26" fmla="*/ 888257 h 1776513"/>
                <a:gd name="connsiteX27" fmla="*/ 0 w 7156348"/>
                <a:gd name="connsiteY27" fmla="*/ 253544 h 177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156348" h="1776513" fill="none" extrusionOk="0">
                  <a:moveTo>
                    <a:pt x="0" y="253544"/>
                  </a:moveTo>
                  <a:cubicBezTo>
                    <a:pt x="26981" y="122978"/>
                    <a:pt x="116811" y="1421"/>
                    <a:pt x="253544" y="0"/>
                  </a:cubicBezTo>
                  <a:cubicBezTo>
                    <a:pt x="497750" y="8760"/>
                    <a:pt x="613752" y="3572"/>
                    <a:pt x="785485" y="0"/>
                  </a:cubicBezTo>
                  <a:cubicBezTo>
                    <a:pt x="957218" y="-3572"/>
                    <a:pt x="1128344" y="13189"/>
                    <a:pt x="1317426" y="0"/>
                  </a:cubicBezTo>
                  <a:cubicBezTo>
                    <a:pt x="1506508" y="-13189"/>
                    <a:pt x="1679260" y="-23701"/>
                    <a:pt x="1915859" y="0"/>
                  </a:cubicBezTo>
                  <a:cubicBezTo>
                    <a:pt x="2152458" y="23701"/>
                    <a:pt x="2445069" y="-12806"/>
                    <a:pt x="2580785" y="0"/>
                  </a:cubicBezTo>
                  <a:cubicBezTo>
                    <a:pt x="2716501" y="12806"/>
                    <a:pt x="3055380" y="26933"/>
                    <a:pt x="3179218" y="0"/>
                  </a:cubicBezTo>
                  <a:cubicBezTo>
                    <a:pt x="3303056" y="-26933"/>
                    <a:pt x="3546053" y="-6483"/>
                    <a:pt x="3644667" y="0"/>
                  </a:cubicBezTo>
                  <a:cubicBezTo>
                    <a:pt x="3743281" y="6483"/>
                    <a:pt x="4011631" y="-15016"/>
                    <a:pt x="4176607" y="0"/>
                  </a:cubicBezTo>
                  <a:cubicBezTo>
                    <a:pt x="4341583" y="15016"/>
                    <a:pt x="4795161" y="-25022"/>
                    <a:pt x="4974519" y="0"/>
                  </a:cubicBezTo>
                  <a:cubicBezTo>
                    <a:pt x="5153877" y="25022"/>
                    <a:pt x="5375393" y="-538"/>
                    <a:pt x="5572952" y="0"/>
                  </a:cubicBezTo>
                  <a:cubicBezTo>
                    <a:pt x="5770511" y="538"/>
                    <a:pt x="6248893" y="20161"/>
                    <a:pt x="6902804" y="0"/>
                  </a:cubicBezTo>
                  <a:cubicBezTo>
                    <a:pt x="7040824" y="-3330"/>
                    <a:pt x="7159418" y="118447"/>
                    <a:pt x="7156348" y="253544"/>
                  </a:cubicBezTo>
                  <a:cubicBezTo>
                    <a:pt x="7135589" y="524389"/>
                    <a:pt x="7128401" y="671751"/>
                    <a:pt x="7156348" y="862868"/>
                  </a:cubicBezTo>
                  <a:cubicBezTo>
                    <a:pt x="7184295" y="1053985"/>
                    <a:pt x="7174630" y="1244267"/>
                    <a:pt x="7156348" y="1522969"/>
                  </a:cubicBezTo>
                  <a:cubicBezTo>
                    <a:pt x="7163234" y="1661613"/>
                    <a:pt x="7029926" y="1786700"/>
                    <a:pt x="6902804" y="1776513"/>
                  </a:cubicBezTo>
                  <a:cubicBezTo>
                    <a:pt x="6719090" y="1760205"/>
                    <a:pt x="6359413" y="1814371"/>
                    <a:pt x="6104893" y="1776513"/>
                  </a:cubicBezTo>
                  <a:cubicBezTo>
                    <a:pt x="5850373" y="1738655"/>
                    <a:pt x="5532644" y="1738568"/>
                    <a:pt x="5306982" y="1776513"/>
                  </a:cubicBezTo>
                  <a:cubicBezTo>
                    <a:pt x="5081320" y="1814458"/>
                    <a:pt x="4993138" y="1799741"/>
                    <a:pt x="4775041" y="1776513"/>
                  </a:cubicBezTo>
                  <a:cubicBezTo>
                    <a:pt x="4556944" y="1753285"/>
                    <a:pt x="4381011" y="1788414"/>
                    <a:pt x="4243100" y="1776513"/>
                  </a:cubicBezTo>
                  <a:cubicBezTo>
                    <a:pt x="4105189" y="1764612"/>
                    <a:pt x="3747773" y="1791020"/>
                    <a:pt x="3511681" y="1776513"/>
                  </a:cubicBezTo>
                  <a:cubicBezTo>
                    <a:pt x="3275589" y="1762006"/>
                    <a:pt x="3078770" y="1770552"/>
                    <a:pt x="2713770" y="1776513"/>
                  </a:cubicBezTo>
                  <a:cubicBezTo>
                    <a:pt x="2348770" y="1782474"/>
                    <a:pt x="2386862" y="1794461"/>
                    <a:pt x="2181829" y="1776513"/>
                  </a:cubicBezTo>
                  <a:cubicBezTo>
                    <a:pt x="1976796" y="1758565"/>
                    <a:pt x="1781365" y="1768021"/>
                    <a:pt x="1383918" y="1776513"/>
                  </a:cubicBezTo>
                  <a:cubicBezTo>
                    <a:pt x="986471" y="1785005"/>
                    <a:pt x="604451" y="1792143"/>
                    <a:pt x="253544" y="1776513"/>
                  </a:cubicBezTo>
                  <a:cubicBezTo>
                    <a:pt x="125372" y="1763629"/>
                    <a:pt x="5305" y="1662300"/>
                    <a:pt x="0" y="1522969"/>
                  </a:cubicBezTo>
                  <a:cubicBezTo>
                    <a:pt x="-9721" y="1364278"/>
                    <a:pt x="27399" y="1133249"/>
                    <a:pt x="0" y="888257"/>
                  </a:cubicBezTo>
                  <a:cubicBezTo>
                    <a:pt x="-27399" y="643265"/>
                    <a:pt x="-29083" y="469155"/>
                    <a:pt x="0" y="253544"/>
                  </a:cubicBezTo>
                  <a:close/>
                </a:path>
                <a:path w="7156348" h="1776513" stroke="0" extrusionOk="0">
                  <a:moveTo>
                    <a:pt x="0" y="253544"/>
                  </a:moveTo>
                  <a:cubicBezTo>
                    <a:pt x="6613" y="88505"/>
                    <a:pt x="85745" y="4050"/>
                    <a:pt x="253544" y="0"/>
                  </a:cubicBezTo>
                  <a:cubicBezTo>
                    <a:pt x="387033" y="-4131"/>
                    <a:pt x="526741" y="15126"/>
                    <a:pt x="718992" y="0"/>
                  </a:cubicBezTo>
                  <a:cubicBezTo>
                    <a:pt x="911243" y="-15126"/>
                    <a:pt x="1207635" y="17634"/>
                    <a:pt x="1516903" y="0"/>
                  </a:cubicBezTo>
                  <a:cubicBezTo>
                    <a:pt x="1826171" y="-17634"/>
                    <a:pt x="1878793" y="9273"/>
                    <a:pt x="1982352" y="0"/>
                  </a:cubicBezTo>
                  <a:cubicBezTo>
                    <a:pt x="2085911" y="-9273"/>
                    <a:pt x="2404536" y="-2969"/>
                    <a:pt x="2514292" y="0"/>
                  </a:cubicBezTo>
                  <a:cubicBezTo>
                    <a:pt x="2624048" y="2969"/>
                    <a:pt x="2915996" y="-30500"/>
                    <a:pt x="3312204" y="0"/>
                  </a:cubicBezTo>
                  <a:cubicBezTo>
                    <a:pt x="3708412" y="30500"/>
                    <a:pt x="3623408" y="-8243"/>
                    <a:pt x="3777652" y="0"/>
                  </a:cubicBezTo>
                  <a:cubicBezTo>
                    <a:pt x="3931896" y="8243"/>
                    <a:pt x="4207727" y="-5202"/>
                    <a:pt x="4442578" y="0"/>
                  </a:cubicBezTo>
                  <a:cubicBezTo>
                    <a:pt x="4677429" y="5202"/>
                    <a:pt x="4710958" y="-8864"/>
                    <a:pt x="4908026" y="0"/>
                  </a:cubicBezTo>
                  <a:cubicBezTo>
                    <a:pt x="5105094" y="8864"/>
                    <a:pt x="5488412" y="-11386"/>
                    <a:pt x="5639445" y="0"/>
                  </a:cubicBezTo>
                  <a:cubicBezTo>
                    <a:pt x="5790478" y="11386"/>
                    <a:pt x="6155900" y="30352"/>
                    <a:pt x="6304371" y="0"/>
                  </a:cubicBezTo>
                  <a:cubicBezTo>
                    <a:pt x="6452842" y="-30352"/>
                    <a:pt x="6677354" y="-21189"/>
                    <a:pt x="6902804" y="0"/>
                  </a:cubicBezTo>
                  <a:cubicBezTo>
                    <a:pt x="7038145" y="17403"/>
                    <a:pt x="7164958" y="124130"/>
                    <a:pt x="7156348" y="253544"/>
                  </a:cubicBezTo>
                  <a:cubicBezTo>
                    <a:pt x="7181945" y="448114"/>
                    <a:pt x="7148502" y="599612"/>
                    <a:pt x="7156348" y="862868"/>
                  </a:cubicBezTo>
                  <a:cubicBezTo>
                    <a:pt x="7164194" y="1126124"/>
                    <a:pt x="7182837" y="1318464"/>
                    <a:pt x="7156348" y="1522969"/>
                  </a:cubicBezTo>
                  <a:cubicBezTo>
                    <a:pt x="7149007" y="1666293"/>
                    <a:pt x="7026363" y="1762013"/>
                    <a:pt x="6902804" y="1776513"/>
                  </a:cubicBezTo>
                  <a:cubicBezTo>
                    <a:pt x="6714376" y="1763804"/>
                    <a:pt x="6296296" y="1737968"/>
                    <a:pt x="6104893" y="1776513"/>
                  </a:cubicBezTo>
                  <a:cubicBezTo>
                    <a:pt x="5913490" y="1815058"/>
                    <a:pt x="5581167" y="1777503"/>
                    <a:pt x="5373474" y="1776513"/>
                  </a:cubicBezTo>
                  <a:cubicBezTo>
                    <a:pt x="5165781" y="1775523"/>
                    <a:pt x="4795678" y="1784009"/>
                    <a:pt x="4575563" y="1776513"/>
                  </a:cubicBezTo>
                  <a:cubicBezTo>
                    <a:pt x="4355448" y="1769017"/>
                    <a:pt x="4254034" y="1805557"/>
                    <a:pt x="3977130" y="1776513"/>
                  </a:cubicBezTo>
                  <a:cubicBezTo>
                    <a:pt x="3700226" y="1747469"/>
                    <a:pt x="3564336" y="1764925"/>
                    <a:pt x="3179218" y="1776513"/>
                  </a:cubicBezTo>
                  <a:cubicBezTo>
                    <a:pt x="2794100" y="1788101"/>
                    <a:pt x="2806615" y="1767033"/>
                    <a:pt x="2580785" y="1776513"/>
                  </a:cubicBezTo>
                  <a:cubicBezTo>
                    <a:pt x="2354955" y="1785993"/>
                    <a:pt x="2230895" y="1754753"/>
                    <a:pt x="2115337" y="1776513"/>
                  </a:cubicBezTo>
                  <a:cubicBezTo>
                    <a:pt x="1999779" y="1798273"/>
                    <a:pt x="1794539" y="1803167"/>
                    <a:pt x="1516903" y="1776513"/>
                  </a:cubicBezTo>
                  <a:cubicBezTo>
                    <a:pt x="1239267" y="1749859"/>
                    <a:pt x="1097661" y="1757621"/>
                    <a:pt x="918470" y="1776513"/>
                  </a:cubicBezTo>
                  <a:cubicBezTo>
                    <a:pt x="739279" y="1795405"/>
                    <a:pt x="389440" y="1750632"/>
                    <a:pt x="253544" y="1776513"/>
                  </a:cubicBezTo>
                  <a:cubicBezTo>
                    <a:pt x="99286" y="1777321"/>
                    <a:pt x="-5288" y="1639475"/>
                    <a:pt x="0" y="1522969"/>
                  </a:cubicBezTo>
                  <a:cubicBezTo>
                    <a:pt x="-9724" y="1379865"/>
                    <a:pt x="276" y="1103536"/>
                    <a:pt x="0" y="926339"/>
                  </a:cubicBezTo>
                  <a:cubicBezTo>
                    <a:pt x="-276" y="749142"/>
                    <a:pt x="-3066" y="491719"/>
                    <a:pt x="0" y="253544"/>
                  </a:cubicBez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66808338">
                    <a:prstGeom prst="roundRect">
                      <a:avLst>
                        <a:gd name="adj" fmla="val 142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A40F8F0-4793-40EE-BBB3-D606E2D2F14A}"/>
                </a:ext>
              </a:extLst>
            </p:cNvPr>
            <p:cNvSpPr txBox="1"/>
            <p:nvPr/>
          </p:nvSpPr>
          <p:spPr>
            <a:xfrm>
              <a:off x="1150459" y="4711785"/>
              <a:ext cx="19300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th-TH" sz="22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มีรองเท้า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E2BAEE5-3702-4D4A-8BF2-F85852C3D656}"/>
              </a:ext>
            </a:extLst>
          </p:cNvPr>
          <p:cNvSpPr txBox="1"/>
          <p:nvPr/>
        </p:nvSpPr>
        <p:spPr>
          <a:xfrm>
            <a:off x="4237158" y="4341813"/>
            <a:ext cx="1930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20 คู่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265BD5-7960-44D8-B3F9-A80B7E156C80}"/>
              </a:ext>
            </a:extLst>
          </p:cNvPr>
          <p:cNvSpPr txBox="1"/>
          <p:nvPr/>
        </p:nvSpPr>
        <p:spPr>
          <a:xfrm>
            <a:off x="3107116" y="4872570"/>
            <a:ext cx="3939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มีถุงเท้ามากกว่ารองเท้า 15 คู่ 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AC7763-A8CA-4BE5-AD0F-232794F4ED42}"/>
              </a:ext>
            </a:extLst>
          </p:cNvPr>
          <p:cNvSpPr txBox="1"/>
          <p:nvPr/>
        </p:nvSpPr>
        <p:spPr>
          <a:xfrm>
            <a:off x="6411193" y="4872570"/>
            <a:ext cx="2661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ดังนั้น มีถุงเท้า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050117-AFDC-4D85-9C32-5082228D68D8}"/>
              </a:ext>
            </a:extLst>
          </p:cNvPr>
          <p:cNvSpPr txBox="1"/>
          <p:nvPr/>
        </p:nvSpPr>
        <p:spPr>
          <a:xfrm>
            <a:off x="8113366" y="4872570"/>
            <a:ext cx="2661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20 + 15 คู่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A03B9A-FB4F-46B5-B8C8-F4A47E15DE7D}"/>
              </a:ext>
            </a:extLst>
          </p:cNvPr>
          <p:cNvSpPr txBox="1"/>
          <p:nvPr/>
        </p:nvSpPr>
        <p:spPr>
          <a:xfrm>
            <a:off x="3107116" y="5403327"/>
            <a:ext cx="3666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th-TH" sz="2200" dirty="0">
                <a:latin typeface="Itim" panose="00000500000000000000" pitchFamily="2" charset="-34"/>
                <a:cs typeface="Itim" panose="00000500000000000000" pitchFamily="2" charset="-34"/>
              </a:rPr>
              <a:t>ขายถุงเท้าคู่ละ 25 บาท ได้เงิน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B631E3-1222-4319-A092-FE42918E9725}"/>
              </a:ext>
            </a:extLst>
          </p:cNvPr>
          <p:cNvSpPr txBox="1"/>
          <p:nvPr/>
        </p:nvSpPr>
        <p:spPr>
          <a:xfrm>
            <a:off x="6411193" y="5403327"/>
            <a:ext cx="2403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200" dirty="0">
                <a:latin typeface="Itim" panose="00000500000000000000" pitchFamily="2" charset="-34"/>
                <a:cs typeface="Itim" panose="00000500000000000000" pitchFamily="2" charset="-34"/>
              </a:rPr>
              <a:t>(20 + 15) x 25 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32ED8F-DB81-44B6-A95D-EBBC6B4080EF}"/>
              </a:ext>
            </a:extLst>
          </p:cNvPr>
          <p:cNvSpPr txBox="1"/>
          <p:nvPr/>
        </p:nvSpPr>
        <p:spPr>
          <a:xfrm>
            <a:off x="8119103" y="5403327"/>
            <a:ext cx="1729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 875</a:t>
            </a:r>
            <a:r>
              <a:rPr lang="th-TH" sz="2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บาท</a:t>
            </a:r>
            <a:endParaRPr lang="en-US" sz="2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97A217-4F8B-424F-8272-1C8EE46E62C8}"/>
              </a:ext>
            </a:extLst>
          </p:cNvPr>
          <p:cNvGrpSpPr/>
          <p:nvPr/>
        </p:nvGrpSpPr>
        <p:grpSpPr>
          <a:xfrm>
            <a:off x="838378" y="2590356"/>
            <a:ext cx="7021751" cy="480632"/>
            <a:chOff x="847614" y="2691955"/>
            <a:chExt cx="7021751" cy="48063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88F183-BE22-4A2A-8B25-86E7FF94F96B}"/>
                </a:ext>
              </a:extLst>
            </p:cNvPr>
            <p:cNvSpPr txBox="1"/>
            <p:nvPr/>
          </p:nvSpPr>
          <p:spPr>
            <a:xfrm>
              <a:off x="847614" y="2691955"/>
              <a:ext cx="115635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00"/>
                </a:spcBef>
              </a:pPr>
              <a:r>
                <a:rPr lang="th-TH" sz="2200" dirty="0">
                  <a:latin typeface="Itim" panose="00000500000000000000" pitchFamily="2" charset="-34"/>
                  <a:cs typeface="Itim" panose="00000500000000000000" pitchFamily="2" charset="-34"/>
                </a:rPr>
                <a:t>รองเท้า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53D6C25-8D4F-4EB2-82D5-AF17820A23D9}"/>
                </a:ext>
              </a:extLst>
            </p:cNvPr>
            <p:cNvSpPr/>
            <p:nvPr/>
          </p:nvSpPr>
          <p:spPr>
            <a:xfrm>
              <a:off x="2003968" y="2740587"/>
              <a:ext cx="5865397" cy="43200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20 คู่</a:t>
              </a:r>
              <a:endParaRPr lang="en-US" sz="2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E173E3-E163-415C-8864-D9D473EBAEAB}"/>
              </a:ext>
            </a:extLst>
          </p:cNvPr>
          <p:cNvGrpSpPr/>
          <p:nvPr/>
        </p:nvGrpSpPr>
        <p:grpSpPr>
          <a:xfrm>
            <a:off x="810717" y="3429431"/>
            <a:ext cx="10078952" cy="461836"/>
            <a:chOff x="819953" y="3297350"/>
            <a:chExt cx="10078952" cy="46183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F4AE03-520E-4F60-ACD5-5B2B1E3711EA}"/>
                </a:ext>
              </a:extLst>
            </p:cNvPr>
            <p:cNvSpPr txBox="1"/>
            <p:nvPr/>
          </p:nvSpPr>
          <p:spPr>
            <a:xfrm>
              <a:off x="819953" y="3297350"/>
              <a:ext cx="115635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300"/>
                </a:spcBef>
              </a:pPr>
              <a:r>
                <a:rPr lang="th-TH" sz="2200" dirty="0">
                  <a:latin typeface="Itim" panose="00000500000000000000" pitchFamily="2" charset="-34"/>
                  <a:cs typeface="Itim" panose="00000500000000000000" pitchFamily="2" charset="-34"/>
                </a:rPr>
                <a:t>ถุงเท้า</a:t>
              </a:r>
              <a:endParaRPr lang="en-US" sz="22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5C811A-8643-49F4-A22C-3309DD269218}"/>
                </a:ext>
              </a:extLst>
            </p:cNvPr>
            <p:cNvSpPr/>
            <p:nvPr/>
          </p:nvSpPr>
          <p:spPr>
            <a:xfrm>
              <a:off x="2003968" y="3363186"/>
              <a:ext cx="8894937" cy="396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80AA29A-C032-4B67-AAD5-37CF60A3D647}"/>
              </a:ext>
            </a:extLst>
          </p:cNvPr>
          <p:cNvSpPr txBox="1"/>
          <p:nvPr/>
        </p:nvSpPr>
        <p:spPr>
          <a:xfrm>
            <a:off x="1999792" y="834743"/>
            <a:ext cx="8556793" cy="86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แม่ค้ามีรองเท้า 20 คู่  มีถุงเท้ามากกว่ารองเท้า 15 คู่  ขายถุงเท้าคู่ละ 25 บาท</a:t>
            </a:r>
          </a:p>
          <a:p>
            <a:pPr>
              <a:spcBef>
                <a:spcPts val="500"/>
              </a:spcBef>
            </a:pPr>
            <a:r>
              <a:rPr lang="th-TH" sz="23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ขายถุงเท้าทั้งหมดได้เงิน 875 บาท</a:t>
            </a:r>
          </a:p>
        </p:txBody>
      </p:sp>
    </p:spTree>
    <p:extLst>
      <p:ext uri="{BB962C8B-B14F-4D97-AF65-F5344CB8AC3E}">
        <p14:creationId xmlns:p14="http://schemas.microsoft.com/office/powerpoint/2010/main" val="1124384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44" grpId="0"/>
      <p:bldP spid="46" grpId="0"/>
      <p:bldP spid="47" grpId="0"/>
      <p:bldP spid="50" grpId="0"/>
      <p:bldP spid="54" grpId="0"/>
      <p:bldP spid="55" grpId="0"/>
      <p:bldP spid="5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" y="4078"/>
            <a:ext cx="12191999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35E9D-6925-4C77-9AD7-CF679C9D8A15}"/>
              </a:ext>
            </a:extLst>
          </p:cNvPr>
          <p:cNvSpPr/>
          <p:nvPr/>
        </p:nvSpPr>
        <p:spPr>
          <a:xfrm>
            <a:off x="558800" y="1665818"/>
            <a:ext cx="11074400" cy="1747714"/>
          </a:xfrm>
          <a:prstGeom prst="roundRect">
            <a:avLst>
              <a:gd name="adj" fmla="val 25398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3208116" y="388764"/>
            <a:ext cx="5775769" cy="705112"/>
            <a:chOff x="7306318" y="244452"/>
            <a:chExt cx="3052425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7306319" y="244452"/>
              <a:ext cx="3052424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7306318" y="317494"/>
              <a:ext cx="3052424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ข้อใดถูกต้อง</a:t>
              </a:r>
              <a:endPara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763A61C5-A16B-4F98-9602-567D4B1DDCE6}"/>
              </a:ext>
            </a:extLst>
          </p:cNvPr>
          <p:cNvGrpSpPr/>
          <p:nvPr/>
        </p:nvGrpSpPr>
        <p:grpSpPr>
          <a:xfrm>
            <a:off x="804536" y="3925563"/>
            <a:ext cx="4987131" cy="1260000"/>
            <a:chOff x="786430" y="4204359"/>
            <a:chExt cx="4987131" cy="12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8BCFC-CD0C-45CB-A74B-43D717E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34E2DB-9FB1-49D8-B355-2411CAAC7EB0}"/>
                </a:ext>
              </a:extLst>
            </p:cNvPr>
            <p:cNvSpPr txBox="1"/>
            <p:nvPr/>
          </p:nvSpPr>
          <p:spPr>
            <a:xfrm>
              <a:off x="1957324" y="4543568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(30 + 17)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35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= 4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BC9987-A8A8-4900-A1DC-AED56A6652D4}"/>
                </a:ext>
              </a:extLst>
            </p:cNvPr>
            <p:cNvSpPr txBox="1"/>
            <p:nvPr/>
          </p:nvSpPr>
          <p:spPr>
            <a:xfrm>
              <a:off x="1102513" y="437486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5" name="B">
            <a:extLst>
              <a:ext uri="{FF2B5EF4-FFF2-40B4-BE49-F238E27FC236}">
                <a16:creationId xmlns:a16="http://schemas.microsoft.com/office/drawing/2014/main" id="{3747A326-B435-4CD1-A61A-A9AB3D880ED4}"/>
              </a:ext>
            </a:extLst>
          </p:cNvPr>
          <p:cNvGrpSpPr/>
          <p:nvPr/>
        </p:nvGrpSpPr>
        <p:grpSpPr>
          <a:xfrm>
            <a:off x="6168557" y="3925563"/>
            <a:ext cx="4987131" cy="1260000"/>
            <a:chOff x="786430" y="4204359"/>
            <a:chExt cx="4987131" cy="1260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70A6C8-EAFE-4CA6-B911-530C3D8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89EF9F-8D2B-4639-AE19-1802E710FF5B}"/>
                </a:ext>
              </a:extLst>
            </p:cNvPr>
            <p:cNvSpPr txBox="1"/>
            <p:nvPr/>
          </p:nvSpPr>
          <p:spPr>
            <a:xfrm>
              <a:off x="1980476" y="452259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(30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17)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35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= 4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182A10-FDBB-4885-ACFD-ABD5D45D0AB4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C">
            <a:extLst>
              <a:ext uri="{FF2B5EF4-FFF2-40B4-BE49-F238E27FC236}">
                <a16:creationId xmlns:a16="http://schemas.microsoft.com/office/drawing/2014/main" id="{D80B8242-0E7D-4028-8D12-4D0269D8C066}"/>
              </a:ext>
            </a:extLst>
          </p:cNvPr>
          <p:cNvGrpSpPr/>
          <p:nvPr/>
        </p:nvGrpSpPr>
        <p:grpSpPr>
          <a:xfrm>
            <a:off x="3486546" y="5121729"/>
            <a:ext cx="4987131" cy="1260000"/>
            <a:chOff x="786430" y="4204359"/>
            <a:chExt cx="4987131" cy="126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57A3AC9-5AC0-4B62-8F0D-EC2E845A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F3FBF6-2C53-484D-B63A-5B3BC2D0A8CA}"/>
                </a:ext>
              </a:extLst>
            </p:cNvPr>
            <p:cNvSpPr txBox="1"/>
            <p:nvPr/>
          </p:nvSpPr>
          <p:spPr>
            <a:xfrm>
              <a:off x="1980476" y="4514072"/>
              <a:ext cx="3502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(30 + 35) </a:t>
              </a:r>
              <a:r>
                <a:rPr lang="en-US" sz="32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17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= 4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64040E-2C65-43BF-A79E-B65A2A365D49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9A191E-4FE0-4571-BD78-C75BEC3D4233}"/>
              </a:ext>
            </a:extLst>
          </p:cNvPr>
          <p:cNvGrpSpPr/>
          <p:nvPr/>
        </p:nvGrpSpPr>
        <p:grpSpPr>
          <a:xfrm>
            <a:off x="2148150" y="289915"/>
            <a:ext cx="877849" cy="866242"/>
            <a:chOff x="760404" y="563661"/>
            <a:chExt cx="825544" cy="816365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EA1BA221-FD34-4DC0-8332-37C1C6B7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BB0D8BE-D519-44FD-B9FD-21538B5A1A6C}"/>
                </a:ext>
              </a:extLst>
            </p:cNvPr>
            <p:cNvSpPr txBox="1"/>
            <p:nvPr/>
          </p:nvSpPr>
          <p:spPr>
            <a:xfrm>
              <a:off x="789007" y="563661"/>
              <a:ext cx="796941" cy="7831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9" name="ถูก1">
            <a:extLst>
              <a:ext uri="{FF2B5EF4-FFF2-40B4-BE49-F238E27FC236}">
                <a16:creationId xmlns:a16="http://schemas.microsoft.com/office/drawing/2014/main" id="{D084E60E-E3CA-418B-9A13-620F4F7D6D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59" y="4079353"/>
            <a:ext cx="936000" cy="936000"/>
          </a:xfrm>
          <a:prstGeom prst="rect">
            <a:avLst/>
          </a:prstGeom>
        </p:spPr>
      </p:pic>
      <p:pic>
        <p:nvPicPr>
          <p:cNvPr id="80" name="ผิด2">
            <a:extLst>
              <a:ext uri="{FF2B5EF4-FFF2-40B4-BE49-F238E27FC236}">
                <a16:creationId xmlns:a16="http://schemas.microsoft.com/office/drawing/2014/main" id="{93C76499-D64A-4D3C-A033-14922C3DF3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1" y="4064759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2AEE7251-40AA-43C5-85EF-6A41EC2CB6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72" y="5283729"/>
            <a:ext cx="936000" cy="9360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87531A3-6C3C-4DA7-A53A-AED856BC79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36" y="5624392"/>
            <a:ext cx="820416" cy="8204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3D6D5A-5237-4F23-9CA2-9368D245F0BC}"/>
              </a:ext>
            </a:extLst>
          </p:cNvPr>
          <p:cNvSpPr txBox="1"/>
          <p:nvPr/>
        </p:nvSpPr>
        <p:spPr>
          <a:xfrm>
            <a:off x="1072752" y="1948054"/>
            <a:ext cx="10418207" cy="1264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มีแตงโม 30 กิโลกรัม</a:t>
            </a:r>
            <a:r>
              <a:rPr lang="en-US" sz="36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เน่าเสียไป 17 กิโลกรัม </a:t>
            </a:r>
          </a:p>
          <a:p>
            <a:pPr>
              <a:spcAft>
                <a:spcPts val="500"/>
              </a:spcAft>
            </a:pP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ที่เหลือขายกิโลกรัมละ 35 บาท จะได้เงินทั้งหมด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 4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55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บาท</a:t>
            </a:r>
            <a:endParaRPr lang="th-TH" sz="36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66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" y="4078"/>
            <a:ext cx="12191999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35E9D-6925-4C77-9AD7-CF679C9D8A15}"/>
              </a:ext>
            </a:extLst>
          </p:cNvPr>
          <p:cNvSpPr/>
          <p:nvPr/>
        </p:nvSpPr>
        <p:spPr>
          <a:xfrm>
            <a:off x="624840" y="1589753"/>
            <a:ext cx="10942320" cy="2057736"/>
          </a:xfrm>
          <a:prstGeom prst="roundRect">
            <a:avLst>
              <a:gd name="adj" fmla="val 1777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3208116" y="388764"/>
            <a:ext cx="5775769" cy="705112"/>
            <a:chOff x="7306318" y="244452"/>
            <a:chExt cx="3052425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7306319" y="244452"/>
              <a:ext cx="3052424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7306318" y="317494"/>
              <a:ext cx="3052424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ข้อใดถูกต้อง</a:t>
              </a:r>
              <a:endPara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763A61C5-A16B-4F98-9602-567D4B1DDCE6}"/>
              </a:ext>
            </a:extLst>
          </p:cNvPr>
          <p:cNvGrpSpPr/>
          <p:nvPr/>
        </p:nvGrpSpPr>
        <p:grpSpPr>
          <a:xfrm>
            <a:off x="804536" y="3925563"/>
            <a:ext cx="4987131" cy="1260000"/>
            <a:chOff x="786430" y="4204359"/>
            <a:chExt cx="4987131" cy="12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8BCFC-CD0C-45CB-A74B-43D717E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34E2DB-9FB1-49D8-B355-2411CAAC7EB0}"/>
                </a:ext>
              </a:extLst>
            </p:cNvPr>
            <p:cNvSpPr txBox="1"/>
            <p:nvPr/>
          </p:nvSpPr>
          <p:spPr>
            <a:xfrm>
              <a:off x="1795691" y="4580512"/>
              <a:ext cx="39389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5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1,000 - (340 + 560) </a:t>
              </a:r>
              <a:r>
                <a:rPr lang="en-US" sz="25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= 100</a:t>
              </a:r>
              <a:endParaRPr lang="th-TH" sz="2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BC9987-A8A8-4900-A1DC-AED56A6652D4}"/>
                </a:ext>
              </a:extLst>
            </p:cNvPr>
            <p:cNvSpPr txBox="1"/>
            <p:nvPr/>
          </p:nvSpPr>
          <p:spPr>
            <a:xfrm>
              <a:off x="1102513" y="437486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5" name="B">
            <a:extLst>
              <a:ext uri="{FF2B5EF4-FFF2-40B4-BE49-F238E27FC236}">
                <a16:creationId xmlns:a16="http://schemas.microsoft.com/office/drawing/2014/main" id="{3747A326-B435-4CD1-A61A-A9AB3D880ED4}"/>
              </a:ext>
            </a:extLst>
          </p:cNvPr>
          <p:cNvGrpSpPr/>
          <p:nvPr/>
        </p:nvGrpSpPr>
        <p:grpSpPr>
          <a:xfrm>
            <a:off x="6168557" y="3925563"/>
            <a:ext cx="4987131" cy="1260000"/>
            <a:chOff x="786430" y="4204359"/>
            <a:chExt cx="4987131" cy="1260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70A6C8-EAFE-4CA6-B911-530C3D8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89EF9F-8D2B-4639-AE19-1802E710FF5B}"/>
                </a:ext>
              </a:extLst>
            </p:cNvPr>
            <p:cNvSpPr txBox="1"/>
            <p:nvPr/>
          </p:nvSpPr>
          <p:spPr>
            <a:xfrm>
              <a:off x="1888115" y="4587246"/>
              <a:ext cx="379308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5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1,000 - (560 - 340)</a:t>
              </a:r>
              <a:r>
                <a:rPr lang="en-US" sz="25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= 100</a:t>
              </a:r>
              <a:endParaRPr lang="th-TH" sz="2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182A10-FDBB-4885-ACFD-ABD5D45D0AB4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C">
            <a:extLst>
              <a:ext uri="{FF2B5EF4-FFF2-40B4-BE49-F238E27FC236}">
                <a16:creationId xmlns:a16="http://schemas.microsoft.com/office/drawing/2014/main" id="{D80B8242-0E7D-4028-8D12-4D0269D8C066}"/>
              </a:ext>
            </a:extLst>
          </p:cNvPr>
          <p:cNvGrpSpPr/>
          <p:nvPr/>
        </p:nvGrpSpPr>
        <p:grpSpPr>
          <a:xfrm>
            <a:off x="3486546" y="5121729"/>
            <a:ext cx="4987131" cy="1260000"/>
            <a:chOff x="786430" y="4204359"/>
            <a:chExt cx="4987131" cy="126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57A3AC9-5AC0-4B62-8F0D-EC2E845A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F3FBF6-2C53-484D-B63A-5B3BC2D0A8CA}"/>
                </a:ext>
              </a:extLst>
            </p:cNvPr>
            <p:cNvSpPr txBox="1"/>
            <p:nvPr/>
          </p:nvSpPr>
          <p:spPr>
            <a:xfrm>
              <a:off x="1888114" y="4597198"/>
              <a:ext cx="380232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25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1,000 + (340 + 560)</a:t>
              </a:r>
              <a:r>
                <a:rPr lang="en-US" sz="25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= 100</a:t>
              </a:r>
              <a:endParaRPr lang="th-TH" sz="25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64040E-2C65-43BF-A79E-B65A2A365D49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9A191E-4FE0-4571-BD78-C75BEC3D4233}"/>
              </a:ext>
            </a:extLst>
          </p:cNvPr>
          <p:cNvGrpSpPr/>
          <p:nvPr/>
        </p:nvGrpSpPr>
        <p:grpSpPr>
          <a:xfrm>
            <a:off x="2148150" y="289915"/>
            <a:ext cx="877849" cy="866242"/>
            <a:chOff x="760404" y="563661"/>
            <a:chExt cx="825544" cy="816365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EA1BA221-FD34-4DC0-8332-37C1C6B7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BB0D8BE-D519-44FD-B9FD-21538B5A1A6C}"/>
                </a:ext>
              </a:extLst>
            </p:cNvPr>
            <p:cNvSpPr txBox="1"/>
            <p:nvPr/>
          </p:nvSpPr>
          <p:spPr>
            <a:xfrm>
              <a:off x="789007" y="563661"/>
              <a:ext cx="796941" cy="7831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9" name="ถูก1">
            <a:extLst>
              <a:ext uri="{FF2B5EF4-FFF2-40B4-BE49-F238E27FC236}">
                <a16:creationId xmlns:a16="http://schemas.microsoft.com/office/drawing/2014/main" id="{D084E60E-E3CA-418B-9A13-620F4F7D6D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7" y="4087563"/>
            <a:ext cx="936000" cy="936000"/>
          </a:xfrm>
          <a:prstGeom prst="rect">
            <a:avLst/>
          </a:prstGeom>
        </p:spPr>
      </p:pic>
      <p:pic>
        <p:nvPicPr>
          <p:cNvPr id="80" name="ผิด2">
            <a:extLst>
              <a:ext uri="{FF2B5EF4-FFF2-40B4-BE49-F238E27FC236}">
                <a16:creationId xmlns:a16="http://schemas.microsoft.com/office/drawing/2014/main" id="{93C76499-D64A-4D3C-A033-14922C3DF3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10" y="4046692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2AEE7251-40AA-43C5-85EF-6A41EC2CB6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72" y="5283729"/>
            <a:ext cx="936000" cy="9360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87531A3-6C3C-4DA7-A53A-AED856BC79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36" y="5624392"/>
            <a:ext cx="820416" cy="8204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3D6D5A-5237-4F23-9CA2-9368D245F0BC}"/>
              </a:ext>
            </a:extLst>
          </p:cNvPr>
          <p:cNvSpPr txBox="1"/>
          <p:nvPr/>
        </p:nvSpPr>
        <p:spPr>
          <a:xfrm>
            <a:off x="1128000" y="1740196"/>
            <a:ext cx="9936000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คุณป้าซื้อน้ำปลา 340 บาท และซื้อน้ำมันพืช 560 บาท</a:t>
            </a:r>
          </a:p>
          <a:p>
            <a:pPr>
              <a:spcAft>
                <a:spcPts val="800"/>
              </a:spcAft>
            </a:pP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คุณป้าจ่ายค่าสินค้าด้วยธ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นบัตรฉบับหนึ่งพันบาท จำนวน 1 ฉบับ </a:t>
            </a:r>
          </a:p>
          <a:p>
            <a:pPr>
              <a:spcAft>
                <a:spcPts val="800"/>
              </a:spcAft>
            </a:pP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คุณป้าจะได้รับเงินทอน 100 บาท</a:t>
            </a:r>
            <a:endParaRPr lang="th-TH" sz="3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22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(88,350 – 30,985) + 21,570 =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8804289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774939"/>
            <a:ext cx="43042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(88,350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 30,985) + 21,570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5751482" y="1774939"/>
            <a:ext cx="160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57,365 </a:t>
            </a:r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+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5751483" y="2289271"/>
            <a:ext cx="238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78,935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5460320" y="2289271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121435"/>
            <a:ext cx="5447080" cy="3042085"/>
            <a:chOff x="449910" y="2901515"/>
            <a:chExt cx="5447080" cy="304208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5220000" cy="3007360"/>
            </a:xfrm>
            <a:custGeom>
              <a:avLst/>
              <a:gdLst>
                <a:gd name="connsiteX0" fmla="*/ 0 w 5220000"/>
                <a:gd name="connsiteY0" fmla="*/ 278151 h 3007360"/>
                <a:gd name="connsiteX1" fmla="*/ 278151 w 5220000"/>
                <a:gd name="connsiteY1" fmla="*/ 0 h 3007360"/>
                <a:gd name="connsiteX2" fmla="*/ 804483 w 5220000"/>
                <a:gd name="connsiteY2" fmla="*/ 0 h 3007360"/>
                <a:gd name="connsiteX3" fmla="*/ 1517362 w 5220000"/>
                <a:gd name="connsiteY3" fmla="*/ 0 h 3007360"/>
                <a:gd name="connsiteX4" fmla="*/ 2136968 w 5220000"/>
                <a:gd name="connsiteY4" fmla="*/ 0 h 3007360"/>
                <a:gd name="connsiteX5" fmla="*/ 2896484 w 5220000"/>
                <a:gd name="connsiteY5" fmla="*/ 0 h 3007360"/>
                <a:gd name="connsiteX6" fmla="*/ 3562727 w 5220000"/>
                <a:gd name="connsiteY6" fmla="*/ 0 h 3007360"/>
                <a:gd name="connsiteX7" fmla="*/ 4322243 w 5220000"/>
                <a:gd name="connsiteY7" fmla="*/ 0 h 3007360"/>
                <a:gd name="connsiteX8" fmla="*/ 4941849 w 5220000"/>
                <a:gd name="connsiteY8" fmla="*/ 0 h 3007360"/>
                <a:gd name="connsiteX9" fmla="*/ 5220000 w 5220000"/>
                <a:gd name="connsiteY9" fmla="*/ 278151 h 3007360"/>
                <a:gd name="connsiteX10" fmla="*/ 5220000 w 5220000"/>
                <a:gd name="connsiteY10" fmla="*/ 915426 h 3007360"/>
                <a:gd name="connsiteX11" fmla="*/ 5220000 w 5220000"/>
                <a:gd name="connsiteY11" fmla="*/ 1454659 h 3007360"/>
                <a:gd name="connsiteX12" fmla="*/ 5220000 w 5220000"/>
                <a:gd name="connsiteY12" fmla="*/ 2067423 h 3007360"/>
                <a:gd name="connsiteX13" fmla="*/ 5220000 w 5220000"/>
                <a:gd name="connsiteY13" fmla="*/ 2729209 h 3007360"/>
                <a:gd name="connsiteX14" fmla="*/ 4941849 w 5220000"/>
                <a:gd name="connsiteY14" fmla="*/ 3007360 h 3007360"/>
                <a:gd name="connsiteX15" fmla="*/ 4322243 w 5220000"/>
                <a:gd name="connsiteY15" fmla="*/ 3007360 h 3007360"/>
                <a:gd name="connsiteX16" fmla="*/ 3656001 w 5220000"/>
                <a:gd name="connsiteY16" fmla="*/ 3007360 h 3007360"/>
                <a:gd name="connsiteX17" fmla="*/ 3083032 w 5220000"/>
                <a:gd name="connsiteY17" fmla="*/ 3007360 h 3007360"/>
                <a:gd name="connsiteX18" fmla="*/ 2510064 w 5220000"/>
                <a:gd name="connsiteY18" fmla="*/ 3007360 h 3007360"/>
                <a:gd name="connsiteX19" fmla="*/ 1890458 w 5220000"/>
                <a:gd name="connsiteY19" fmla="*/ 3007360 h 3007360"/>
                <a:gd name="connsiteX20" fmla="*/ 1224215 w 5220000"/>
                <a:gd name="connsiteY20" fmla="*/ 3007360 h 3007360"/>
                <a:gd name="connsiteX21" fmla="*/ 278151 w 5220000"/>
                <a:gd name="connsiteY21" fmla="*/ 3007360 h 3007360"/>
                <a:gd name="connsiteX22" fmla="*/ 0 w 5220000"/>
                <a:gd name="connsiteY22" fmla="*/ 2729209 h 3007360"/>
                <a:gd name="connsiteX23" fmla="*/ 0 w 5220000"/>
                <a:gd name="connsiteY23" fmla="*/ 2116445 h 3007360"/>
                <a:gd name="connsiteX24" fmla="*/ 0 w 5220000"/>
                <a:gd name="connsiteY24" fmla="*/ 1577212 h 3007360"/>
                <a:gd name="connsiteX25" fmla="*/ 0 w 5220000"/>
                <a:gd name="connsiteY25" fmla="*/ 1037979 h 3007360"/>
                <a:gd name="connsiteX26" fmla="*/ 0 w 5220000"/>
                <a:gd name="connsiteY26" fmla="*/ 278151 h 30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007360" fill="none" extrusionOk="0">
                  <a:moveTo>
                    <a:pt x="0" y="278151"/>
                  </a:moveTo>
                  <a:cubicBezTo>
                    <a:pt x="-11629" y="97652"/>
                    <a:pt x="130751" y="15305"/>
                    <a:pt x="278151" y="0"/>
                  </a:cubicBezTo>
                  <a:cubicBezTo>
                    <a:pt x="515432" y="5259"/>
                    <a:pt x="685208" y="-11166"/>
                    <a:pt x="804483" y="0"/>
                  </a:cubicBezTo>
                  <a:cubicBezTo>
                    <a:pt x="923758" y="11166"/>
                    <a:pt x="1300684" y="-25305"/>
                    <a:pt x="1517362" y="0"/>
                  </a:cubicBezTo>
                  <a:cubicBezTo>
                    <a:pt x="1734040" y="25305"/>
                    <a:pt x="1995348" y="30973"/>
                    <a:pt x="2136968" y="0"/>
                  </a:cubicBezTo>
                  <a:cubicBezTo>
                    <a:pt x="2278588" y="-30973"/>
                    <a:pt x="2617695" y="-1808"/>
                    <a:pt x="2896484" y="0"/>
                  </a:cubicBezTo>
                  <a:cubicBezTo>
                    <a:pt x="3175273" y="1808"/>
                    <a:pt x="3365278" y="8"/>
                    <a:pt x="3562727" y="0"/>
                  </a:cubicBezTo>
                  <a:cubicBezTo>
                    <a:pt x="3760176" y="-8"/>
                    <a:pt x="4146335" y="-23438"/>
                    <a:pt x="4322243" y="0"/>
                  </a:cubicBezTo>
                  <a:cubicBezTo>
                    <a:pt x="4498151" y="23438"/>
                    <a:pt x="4660703" y="11540"/>
                    <a:pt x="4941849" y="0"/>
                  </a:cubicBezTo>
                  <a:cubicBezTo>
                    <a:pt x="5077952" y="22770"/>
                    <a:pt x="5240747" y="104151"/>
                    <a:pt x="5220000" y="278151"/>
                  </a:cubicBezTo>
                  <a:cubicBezTo>
                    <a:pt x="5219195" y="476022"/>
                    <a:pt x="5232359" y="711549"/>
                    <a:pt x="5220000" y="915426"/>
                  </a:cubicBezTo>
                  <a:cubicBezTo>
                    <a:pt x="5207641" y="1119304"/>
                    <a:pt x="5208757" y="1197955"/>
                    <a:pt x="5220000" y="1454659"/>
                  </a:cubicBezTo>
                  <a:cubicBezTo>
                    <a:pt x="5231243" y="1711363"/>
                    <a:pt x="5236025" y="1887697"/>
                    <a:pt x="5220000" y="2067423"/>
                  </a:cubicBezTo>
                  <a:cubicBezTo>
                    <a:pt x="5203975" y="2247149"/>
                    <a:pt x="5192899" y="2491732"/>
                    <a:pt x="5220000" y="2729209"/>
                  </a:cubicBezTo>
                  <a:cubicBezTo>
                    <a:pt x="5246645" y="2856237"/>
                    <a:pt x="5104687" y="2999778"/>
                    <a:pt x="4941849" y="3007360"/>
                  </a:cubicBezTo>
                  <a:cubicBezTo>
                    <a:pt x="4722236" y="3010139"/>
                    <a:pt x="4532681" y="2995927"/>
                    <a:pt x="4322243" y="3007360"/>
                  </a:cubicBezTo>
                  <a:cubicBezTo>
                    <a:pt x="4111805" y="3018793"/>
                    <a:pt x="3792202" y="3037475"/>
                    <a:pt x="3656001" y="3007360"/>
                  </a:cubicBezTo>
                  <a:cubicBezTo>
                    <a:pt x="3519800" y="2977245"/>
                    <a:pt x="3337115" y="3024930"/>
                    <a:pt x="3083032" y="3007360"/>
                  </a:cubicBezTo>
                  <a:cubicBezTo>
                    <a:pt x="2828949" y="2989790"/>
                    <a:pt x="2627379" y="3007765"/>
                    <a:pt x="2510064" y="3007360"/>
                  </a:cubicBezTo>
                  <a:cubicBezTo>
                    <a:pt x="2392749" y="3006955"/>
                    <a:pt x="2020243" y="2999503"/>
                    <a:pt x="1890458" y="3007360"/>
                  </a:cubicBezTo>
                  <a:cubicBezTo>
                    <a:pt x="1760673" y="3015217"/>
                    <a:pt x="1361925" y="3010470"/>
                    <a:pt x="1224215" y="3007360"/>
                  </a:cubicBezTo>
                  <a:cubicBezTo>
                    <a:pt x="1086505" y="3004250"/>
                    <a:pt x="550076" y="2996836"/>
                    <a:pt x="278151" y="3007360"/>
                  </a:cubicBezTo>
                  <a:cubicBezTo>
                    <a:pt x="143845" y="3012324"/>
                    <a:pt x="2469" y="2887412"/>
                    <a:pt x="0" y="2729209"/>
                  </a:cubicBezTo>
                  <a:cubicBezTo>
                    <a:pt x="22068" y="2438655"/>
                    <a:pt x="10606" y="2352865"/>
                    <a:pt x="0" y="2116445"/>
                  </a:cubicBezTo>
                  <a:cubicBezTo>
                    <a:pt x="-10606" y="1880025"/>
                    <a:pt x="7384" y="1740279"/>
                    <a:pt x="0" y="1577212"/>
                  </a:cubicBezTo>
                  <a:cubicBezTo>
                    <a:pt x="-7384" y="1414145"/>
                    <a:pt x="4975" y="1284159"/>
                    <a:pt x="0" y="1037979"/>
                  </a:cubicBezTo>
                  <a:cubicBezTo>
                    <a:pt x="-4975" y="791799"/>
                    <a:pt x="-11952" y="553241"/>
                    <a:pt x="0" y="278151"/>
                  </a:cubicBezTo>
                  <a:close/>
                </a:path>
                <a:path w="5220000" h="3007360" stroke="0" extrusionOk="0">
                  <a:moveTo>
                    <a:pt x="0" y="278151"/>
                  </a:moveTo>
                  <a:cubicBezTo>
                    <a:pt x="-25362" y="105696"/>
                    <a:pt x="121394" y="-2097"/>
                    <a:pt x="278151" y="0"/>
                  </a:cubicBezTo>
                  <a:cubicBezTo>
                    <a:pt x="418638" y="589"/>
                    <a:pt x="766349" y="-3567"/>
                    <a:pt x="897757" y="0"/>
                  </a:cubicBezTo>
                  <a:cubicBezTo>
                    <a:pt x="1029165" y="3567"/>
                    <a:pt x="1364707" y="3521"/>
                    <a:pt x="1517362" y="0"/>
                  </a:cubicBezTo>
                  <a:cubicBezTo>
                    <a:pt x="1670017" y="-3521"/>
                    <a:pt x="1895325" y="-16358"/>
                    <a:pt x="2183605" y="0"/>
                  </a:cubicBezTo>
                  <a:cubicBezTo>
                    <a:pt x="2471885" y="16358"/>
                    <a:pt x="2576426" y="21090"/>
                    <a:pt x="2803210" y="0"/>
                  </a:cubicBezTo>
                  <a:cubicBezTo>
                    <a:pt x="3029994" y="-21090"/>
                    <a:pt x="3234394" y="11814"/>
                    <a:pt x="3562727" y="0"/>
                  </a:cubicBezTo>
                  <a:cubicBezTo>
                    <a:pt x="3891060" y="-11814"/>
                    <a:pt x="4014020" y="1388"/>
                    <a:pt x="4275606" y="0"/>
                  </a:cubicBezTo>
                  <a:cubicBezTo>
                    <a:pt x="4537192" y="-1388"/>
                    <a:pt x="4702472" y="-13014"/>
                    <a:pt x="4941849" y="0"/>
                  </a:cubicBezTo>
                  <a:cubicBezTo>
                    <a:pt x="5122201" y="13240"/>
                    <a:pt x="5196376" y="109911"/>
                    <a:pt x="5220000" y="278151"/>
                  </a:cubicBezTo>
                  <a:cubicBezTo>
                    <a:pt x="5211899" y="538098"/>
                    <a:pt x="5200107" y="669564"/>
                    <a:pt x="5220000" y="841894"/>
                  </a:cubicBezTo>
                  <a:cubicBezTo>
                    <a:pt x="5239893" y="1014224"/>
                    <a:pt x="5198414" y="1352159"/>
                    <a:pt x="5220000" y="1503680"/>
                  </a:cubicBezTo>
                  <a:cubicBezTo>
                    <a:pt x="5241586" y="1655201"/>
                    <a:pt x="5200778" y="1834980"/>
                    <a:pt x="5220000" y="2116445"/>
                  </a:cubicBezTo>
                  <a:cubicBezTo>
                    <a:pt x="5239222" y="2397911"/>
                    <a:pt x="5211738" y="2497112"/>
                    <a:pt x="5220000" y="2729209"/>
                  </a:cubicBezTo>
                  <a:cubicBezTo>
                    <a:pt x="5221676" y="2886312"/>
                    <a:pt x="5095385" y="2978918"/>
                    <a:pt x="4941849" y="3007360"/>
                  </a:cubicBezTo>
                  <a:cubicBezTo>
                    <a:pt x="4779290" y="2995990"/>
                    <a:pt x="4542105" y="2999239"/>
                    <a:pt x="4228969" y="3007360"/>
                  </a:cubicBezTo>
                  <a:cubicBezTo>
                    <a:pt x="3915833" y="3015481"/>
                    <a:pt x="3786470" y="3017628"/>
                    <a:pt x="3656001" y="3007360"/>
                  </a:cubicBezTo>
                  <a:cubicBezTo>
                    <a:pt x="3525532" y="2997092"/>
                    <a:pt x="3157719" y="2999565"/>
                    <a:pt x="2989758" y="3007360"/>
                  </a:cubicBezTo>
                  <a:cubicBezTo>
                    <a:pt x="2821797" y="3015155"/>
                    <a:pt x="2521316" y="3040441"/>
                    <a:pt x="2323516" y="3007360"/>
                  </a:cubicBezTo>
                  <a:cubicBezTo>
                    <a:pt x="2125716" y="2974279"/>
                    <a:pt x="1905725" y="3032660"/>
                    <a:pt x="1797184" y="3007360"/>
                  </a:cubicBezTo>
                  <a:cubicBezTo>
                    <a:pt x="1688643" y="2982060"/>
                    <a:pt x="1532936" y="3025636"/>
                    <a:pt x="1270852" y="3007360"/>
                  </a:cubicBezTo>
                  <a:cubicBezTo>
                    <a:pt x="1008768" y="2989084"/>
                    <a:pt x="580223" y="3006773"/>
                    <a:pt x="278151" y="3007360"/>
                  </a:cubicBezTo>
                  <a:cubicBezTo>
                    <a:pt x="114202" y="2993337"/>
                    <a:pt x="36400" y="2875827"/>
                    <a:pt x="0" y="2729209"/>
                  </a:cubicBezTo>
                  <a:cubicBezTo>
                    <a:pt x="28857" y="2442507"/>
                    <a:pt x="-3483" y="2360249"/>
                    <a:pt x="0" y="2067423"/>
                  </a:cubicBezTo>
                  <a:cubicBezTo>
                    <a:pt x="3483" y="1774597"/>
                    <a:pt x="5311" y="1599329"/>
                    <a:pt x="0" y="1454659"/>
                  </a:cubicBezTo>
                  <a:cubicBezTo>
                    <a:pt x="-5311" y="1309989"/>
                    <a:pt x="-20751" y="1121735"/>
                    <a:pt x="0" y="890916"/>
                  </a:cubicBezTo>
                  <a:cubicBezTo>
                    <a:pt x="20751" y="660097"/>
                    <a:pt x="4784" y="568146"/>
                    <a:pt x="0" y="2781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6087244" y="3121435"/>
            <a:ext cx="5447358" cy="3042085"/>
            <a:chOff x="6052519" y="2901515"/>
            <a:chExt cx="5447358" cy="304208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2936240"/>
              <a:ext cx="5220000" cy="3007360"/>
            </a:xfrm>
            <a:custGeom>
              <a:avLst/>
              <a:gdLst>
                <a:gd name="connsiteX0" fmla="*/ 0 w 5220000"/>
                <a:gd name="connsiteY0" fmla="*/ 278151 h 3007360"/>
                <a:gd name="connsiteX1" fmla="*/ 278151 w 5220000"/>
                <a:gd name="connsiteY1" fmla="*/ 0 h 3007360"/>
                <a:gd name="connsiteX2" fmla="*/ 897757 w 5220000"/>
                <a:gd name="connsiteY2" fmla="*/ 0 h 3007360"/>
                <a:gd name="connsiteX3" fmla="*/ 1563999 w 5220000"/>
                <a:gd name="connsiteY3" fmla="*/ 0 h 3007360"/>
                <a:gd name="connsiteX4" fmla="*/ 2276879 w 5220000"/>
                <a:gd name="connsiteY4" fmla="*/ 0 h 3007360"/>
                <a:gd name="connsiteX5" fmla="*/ 2803210 w 5220000"/>
                <a:gd name="connsiteY5" fmla="*/ 0 h 3007360"/>
                <a:gd name="connsiteX6" fmla="*/ 3516090 w 5220000"/>
                <a:gd name="connsiteY6" fmla="*/ 0 h 3007360"/>
                <a:gd name="connsiteX7" fmla="*/ 4042422 w 5220000"/>
                <a:gd name="connsiteY7" fmla="*/ 0 h 3007360"/>
                <a:gd name="connsiteX8" fmla="*/ 4941849 w 5220000"/>
                <a:gd name="connsiteY8" fmla="*/ 0 h 3007360"/>
                <a:gd name="connsiteX9" fmla="*/ 5220000 w 5220000"/>
                <a:gd name="connsiteY9" fmla="*/ 278151 h 3007360"/>
                <a:gd name="connsiteX10" fmla="*/ 5220000 w 5220000"/>
                <a:gd name="connsiteY10" fmla="*/ 817384 h 3007360"/>
                <a:gd name="connsiteX11" fmla="*/ 5220000 w 5220000"/>
                <a:gd name="connsiteY11" fmla="*/ 1479169 h 3007360"/>
                <a:gd name="connsiteX12" fmla="*/ 5220000 w 5220000"/>
                <a:gd name="connsiteY12" fmla="*/ 2091934 h 3007360"/>
                <a:gd name="connsiteX13" fmla="*/ 5220000 w 5220000"/>
                <a:gd name="connsiteY13" fmla="*/ 2729209 h 3007360"/>
                <a:gd name="connsiteX14" fmla="*/ 4941849 w 5220000"/>
                <a:gd name="connsiteY14" fmla="*/ 3007360 h 3007360"/>
                <a:gd name="connsiteX15" fmla="*/ 4368880 w 5220000"/>
                <a:gd name="connsiteY15" fmla="*/ 3007360 h 3007360"/>
                <a:gd name="connsiteX16" fmla="*/ 3749275 w 5220000"/>
                <a:gd name="connsiteY16" fmla="*/ 3007360 h 3007360"/>
                <a:gd name="connsiteX17" fmla="*/ 3176306 w 5220000"/>
                <a:gd name="connsiteY17" fmla="*/ 3007360 h 3007360"/>
                <a:gd name="connsiteX18" fmla="*/ 2510064 w 5220000"/>
                <a:gd name="connsiteY18" fmla="*/ 3007360 h 3007360"/>
                <a:gd name="connsiteX19" fmla="*/ 1797184 w 5220000"/>
                <a:gd name="connsiteY19" fmla="*/ 3007360 h 3007360"/>
                <a:gd name="connsiteX20" fmla="*/ 1177578 w 5220000"/>
                <a:gd name="connsiteY20" fmla="*/ 3007360 h 3007360"/>
                <a:gd name="connsiteX21" fmla="*/ 278151 w 5220000"/>
                <a:gd name="connsiteY21" fmla="*/ 3007360 h 3007360"/>
                <a:gd name="connsiteX22" fmla="*/ 0 w 5220000"/>
                <a:gd name="connsiteY22" fmla="*/ 2729209 h 3007360"/>
                <a:gd name="connsiteX23" fmla="*/ 0 w 5220000"/>
                <a:gd name="connsiteY23" fmla="*/ 2165466 h 3007360"/>
                <a:gd name="connsiteX24" fmla="*/ 0 w 5220000"/>
                <a:gd name="connsiteY24" fmla="*/ 1577212 h 3007360"/>
                <a:gd name="connsiteX25" fmla="*/ 0 w 5220000"/>
                <a:gd name="connsiteY25" fmla="*/ 915426 h 3007360"/>
                <a:gd name="connsiteX26" fmla="*/ 0 w 5220000"/>
                <a:gd name="connsiteY26" fmla="*/ 278151 h 30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007360" fill="none" extrusionOk="0">
                  <a:moveTo>
                    <a:pt x="0" y="278151"/>
                  </a:moveTo>
                  <a:cubicBezTo>
                    <a:pt x="-12224" y="137522"/>
                    <a:pt x="144281" y="1847"/>
                    <a:pt x="278151" y="0"/>
                  </a:cubicBezTo>
                  <a:cubicBezTo>
                    <a:pt x="517206" y="-12780"/>
                    <a:pt x="764843" y="11495"/>
                    <a:pt x="897757" y="0"/>
                  </a:cubicBezTo>
                  <a:cubicBezTo>
                    <a:pt x="1030671" y="-11495"/>
                    <a:pt x="1290505" y="-16919"/>
                    <a:pt x="1563999" y="0"/>
                  </a:cubicBezTo>
                  <a:cubicBezTo>
                    <a:pt x="1837493" y="16919"/>
                    <a:pt x="2070311" y="3463"/>
                    <a:pt x="2276879" y="0"/>
                  </a:cubicBezTo>
                  <a:cubicBezTo>
                    <a:pt x="2483447" y="-3463"/>
                    <a:pt x="2564849" y="19320"/>
                    <a:pt x="2803210" y="0"/>
                  </a:cubicBezTo>
                  <a:cubicBezTo>
                    <a:pt x="3041571" y="-19320"/>
                    <a:pt x="3295505" y="-28327"/>
                    <a:pt x="3516090" y="0"/>
                  </a:cubicBezTo>
                  <a:cubicBezTo>
                    <a:pt x="3736675" y="28327"/>
                    <a:pt x="3906447" y="10634"/>
                    <a:pt x="4042422" y="0"/>
                  </a:cubicBezTo>
                  <a:cubicBezTo>
                    <a:pt x="4178397" y="-10634"/>
                    <a:pt x="4605003" y="-27495"/>
                    <a:pt x="4941849" y="0"/>
                  </a:cubicBezTo>
                  <a:cubicBezTo>
                    <a:pt x="5081564" y="-16443"/>
                    <a:pt x="5225099" y="120992"/>
                    <a:pt x="5220000" y="278151"/>
                  </a:cubicBezTo>
                  <a:cubicBezTo>
                    <a:pt x="5236498" y="489617"/>
                    <a:pt x="5200572" y="617483"/>
                    <a:pt x="5220000" y="817384"/>
                  </a:cubicBezTo>
                  <a:cubicBezTo>
                    <a:pt x="5239428" y="1017285"/>
                    <a:pt x="5210984" y="1334767"/>
                    <a:pt x="5220000" y="1479169"/>
                  </a:cubicBezTo>
                  <a:cubicBezTo>
                    <a:pt x="5229016" y="1623571"/>
                    <a:pt x="5238393" y="1804810"/>
                    <a:pt x="5220000" y="2091934"/>
                  </a:cubicBezTo>
                  <a:cubicBezTo>
                    <a:pt x="5201607" y="2379059"/>
                    <a:pt x="5240673" y="2447858"/>
                    <a:pt x="5220000" y="2729209"/>
                  </a:cubicBezTo>
                  <a:cubicBezTo>
                    <a:pt x="5197710" y="2893444"/>
                    <a:pt x="5084122" y="3025151"/>
                    <a:pt x="4941849" y="3007360"/>
                  </a:cubicBezTo>
                  <a:cubicBezTo>
                    <a:pt x="4759165" y="2991430"/>
                    <a:pt x="4527968" y="2992493"/>
                    <a:pt x="4368880" y="3007360"/>
                  </a:cubicBezTo>
                  <a:cubicBezTo>
                    <a:pt x="4209792" y="3022227"/>
                    <a:pt x="4053508" y="3003371"/>
                    <a:pt x="3749275" y="3007360"/>
                  </a:cubicBezTo>
                  <a:cubicBezTo>
                    <a:pt x="3445043" y="3011349"/>
                    <a:pt x="3433295" y="3001075"/>
                    <a:pt x="3176306" y="3007360"/>
                  </a:cubicBezTo>
                  <a:cubicBezTo>
                    <a:pt x="2919317" y="3013645"/>
                    <a:pt x="2757213" y="3000155"/>
                    <a:pt x="2510064" y="3007360"/>
                  </a:cubicBezTo>
                  <a:cubicBezTo>
                    <a:pt x="2262915" y="3014565"/>
                    <a:pt x="2054244" y="3026639"/>
                    <a:pt x="1797184" y="3007360"/>
                  </a:cubicBezTo>
                  <a:cubicBezTo>
                    <a:pt x="1540124" y="2988081"/>
                    <a:pt x="1462232" y="3001232"/>
                    <a:pt x="1177578" y="3007360"/>
                  </a:cubicBezTo>
                  <a:cubicBezTo>
                    <a:pt x="892924" y="3013488"/>
                    <a:pt x="628586" y="2982639"/>
                    <a:pt x="278151" y="3007360"/>
                  </a:cubicBezTo>
                  <a:cubicBezTo>
                    <a:pt x="115711" y="3038475"/>
                    <a:pt x="-1732" y="2891185"/>
                    <a:pt x="0" y="2729209"/>
                  </a:cubicBezTo>
                  <a:cubicBezTo>
                    <a:pt x="-4218" y="2464115"/>
                    <a:pt x="-2883" y="2414461"/>
                    <a:pt x="0" y="2165466"/>
                  </a:cubicBezTo>
                  <a:cubicBezTo>
                    <a:pt x="2883" y="1916471"/>
                    <a:pt x="9632" y="1779314"/>
                    <a:pt x="0" y="1577212"/>
                  </a:cubicBezTo>
                  <a:cubicBezTo>
                    <a:pt x="-9632" y="1375110"/>
                    <a:pt x="24401" y="1214817"/>
                    <a:pt x="0" y="915426"/>
                  </a:cubicBezTo>
                  <a:cubicBezTo>
                    <a:pt x="-24401" y="616035"/>
                    <a:pt x="-6154" y="492816"/>
                    <a:pt x="0" y="278151"/>
                  </a:cubicBezTo>
                  <a:close/>
                </a:path>
                <a:path w="5220000" h="3007360" stroke="0" extrusionOk="0">
                  <a:moveTo>
                    <a:pt x="0" y="278151"/>
                  </a:moveTo>
                  <a:cubicBezTo>
                    <a:pt x="3710" y="122143"/>
                    <a:pt x="155411" y="-5975"/>
                    <a:pt x="278151" y="0"/>
                  </a:cubicBezTo>
                  <a:cubicBezTo>
                    <a:pt x="474401" y="-20237"/>
                    <a:pt x="661218" y="-4331"/>
                    <a:pt x="991031" y="0"/>
                  </a:cubicBezTo>
                  <a:cubicBezTo>
                    <a:pt x="1320844" y="4331"/>
                    <a:pt x="1444143" y="17636"/>
                    <a:pt x="1750547" y="0"/>
                  </a:cubicBezTo>
                  <a:cubicBezTo>
                    <a:pt x="2056951" y="-17636"/>
                    <a:pt x="2279784" y="4744"/>
                    <a:pt x="2416790" y="0"/>
                  </a:cubicBezTo>
                  <a:cubicBezTo>
                    <a:pt x="2553796" y="-4744"/>
                    <a:pt x="2885972" y="-31839"/>
                    <a:pt x="3176306" y="0"/>
                  </a:cubicBezTo>
                  <a:cubicBezTo>
                    <a:pt x="3466640" y="31839"/>
                    <a:pt x="3503326" y="-3301"/>
                    <a:pt x="3749275" y="0"/>
                  </a:cubicBezTo>
                  <a:cubicBezTo>
                    <a:pt x="3995224" y="3301"/>
                    <a:pt x="4089972" y="28464"/>
                    <a:pt x="4368880" y="0"/>
                  </a:cubicBezTo>
                  <a:cubicBezTo>
                    <a:pt x="4647789" y="-28464"/>
                    <a:pt x="4762841" y="-17921"/>
                    <a:pt x="4941849" y="0"/>
                  </a:cubicBezTo>
                  <a:cubicBezTo>
                    <a:pt x="5074507" y="15217"/>
                    <a:pt x="5203113" y="128447"/>
                    <a:pt x="5220000" y="278151"/>
                  </a:cubicBezTo>
                  <a:cubicBezTo>
                    <a:pt x="5239837" y="602820"/>
                    <a:pt x="5187956" y="680925"/>
                    <a:pt x="5220000" y="939937"/>
                  </a:cubicBezTo>
                  <a:cubicBezTo>
                    <a:pt x="5252044" y="1198949"/>
                    <a:pt x="5219731" y="1244030"/>
                    <a:pt x="5220000" y="1528191"/>
                  </a:cubicBezTo>
                  <a:cubicBezTo>
                    <a:pt x="5220269" y="1812352"/>
                    <a:pt x="5237889" y="1908250"/>
                    <a:pt x="5220000" y="2165466"/>
                  </a:cubicBezTo>
                  <a:cubicBezTo>
                    <a:pt x="5202111" y="2422683"/>
                    <a:pt x="5225204" y="2543683"/>
                    <a:pt x="5220000" y="2729209"/>
                  </a:cubicBezTo>
                  <a:cubicBezTo>
                    <a:pt x="5221616" y="2846477"/>
                    <a:pt x="5099655" y="3020368"/>
                    <a:pt x="4941849" y="3007360"/>
                  </a:cubicBezTo>
                  <a:cubicBezTo>
                    <a:pt x="4666953" y="3016624"/>
                    <a:pt x="4474172" y="3000242"/>
                    <a:pt x="4182332" y="3007360"/>
                  </a:cubicBezTo>
                  <a:cubicBezTo>
                    <a:pt x="3890492" y="3014478"/>
                    <a:pt x="3774943" y="3021197"/>
                    <a:pt x="3422816" y="3007360"/>
                  </a:cubicBezTo>
                  <a:cubicBezTo>
                    <a:pt x="3070689" y="2993523"/>
                    <a:pt x="2985421" y="3005498"/>
                    <a:pt x="2709936" y="3007360"/>
                  </a:cubicBezTo>
                  <a:cubicBezTo>
                    <a:pt x="2434451" y="3009222"/>
                    <a:pt x="2299835" y="2987527"/>
                    <a:pt x="2090331" y="3007360"/>
                  </a:cubicBezTo>
                  <a:cubicBezTo>
                    <a:pt x="1880828" y="3027193"/>
                    <a:pt x="1661015" y="2992698"/>
                    <a:pt x="1424088" y="3007360"/>
                  </a:cubicBezTo>
                  <a:cubicBezTo>
                    <a:pt x="1187161" y="3022022"/>
                    <a:pt x="1159417" y="3011524"/>
                    <a:pt x="897757" y="3007360"/>
                  </a:cubicBezTo>
                  <a:cubicBezTo>
                    <a:pt x="636097" y="3003196"/>
                    <a:pt x="419146" y="3014403"/>
                    <a:pt x="278151" y="3007360"/>
                  </a:cubicBezTo>
                  <a:cubicBezTo>
                    <a:pt x="156525" y="3010112"/>
                    <a:pt x="-16000" y="2879080"/>
                    <a:pt x="0" y="2729209"/>
                  </a:cubicBezTo>
                  <a:cubicBezTo>
                    <a:pt x="-14710" y="2497216"/>
                    <a:pt x="-22095" y="2377177"/>
                    <a:pt x="0" y="2189976"/>
                  </a:cubicBezTo>
                  <a:cubicBezTo>
                    <a:pt x="22095" y="2002775"/>
                    <a:pt x="-7044" y="1759754"/>
                    <a:pt x="0" y="1577212"/>
                  </a:cubicBezTo>
                  <a:cubicBezTo>
                    <a:pt x="7044" y="1394670"/>
                    <a:pt x="-12677" y="1221143"/>
                    <a:pt x="0" y="964447"/>
                  </a:cubicBezTo>
                  <a:cubicBezTo>
                    <a:pt x="12677" y="707752"/>
                    <a:pt x="24093" y="587728"/>
                    <a:pt x="0" y="2781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519" y="2901515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6918791" y="1774939"/>
            <a:ext cx="238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1,570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1656021" y="3224216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หาผลลบ 88,350 - 30,985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A7B728-503F-4D57-B51F-62A86B4BAC36}"/>
              </a:ext>
            </a:extLst>
          </p:cNvPr>
          <p:cNvSpPr txBox="1"/>
          <p:nvPr/>
        </p:nvSpPr>
        <p:spPr>
          <a:xfrm>
            <a:off x="3980850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50467A-D237-4DB3-9EEF-7E877272BBB2}"/>
              </a:ext>
            </a:extLst>
          </p:cNvPr>
          <p:cNvSpPr txBox="1"/>
          <p:nvPr/>
        </p:nvSpPr>
        <p:spPr>
          <a:xfrm>
            <a:off x="3555866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86600E-D0ED-4993-963E-BC16CE1EFB98}"/>
              </a:ext>
            </a:extLst>
          </p:cNvPr>
          <p:cNvSpPr txBox="1"/>
          <p:nvPr/>
        </p:nvSpPr>
        <p:spPr>
          <a:xfrm>
            <a:off x="3151203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A5241-62E0-488C-B7CF-6F8F672EFF8E}"/>
              </a:ext>
            </a:extLst>
          </p:cNvPr>
          <p:cNvSpPr txBox="1"/>
          <p:nvPr/>
        </p:nvSpPr>
        <p:spPr>
          <a:xfrm>
            <a:off x="2718600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968C43C-0DE2-4DCA-ACFC-560E1BDA56AD}"/>
              </a:ext>
            </a:extLst>
          </p:cNvPr>
          <p:cNvGrpSpPr/>
          <p:nvPr/>
        </p:nvGrpSpPr>
        <p:grpSpPr>
          <a:xfrm>
            <a:off x="2139280" y="4330809"/>
            <a:ext cx="2447637" cy="950005"/>
            <a:chOff x="2035105" y="4330809"/>
            <a:chExt cx="2447637" cy="950005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ED9D19C-136A-4C1D-9AA7-FF4E76CC2C6E}"/>
                </a:ext>
              </a:extLst>
            </p:cNvPr>
            <p:cNvSpPr txBox="1"/>
            <p:nvPr/>
          </p:nvSpPr>
          <p:spPr>
            <a:xfrm>
              <a:off x="203510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0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0BEA91-A4D1-45AA-BB0A-C4D475DB007E}"/>
                </a:ext>
              </a:extLst>
            </p:cNvPr>
            <p:cNvGrpSpPr/>
            <p:nvPr/>
          </p:nvGrpSpPr>
          <p:grpSpPr>
            <a:xfrm>
              <a:off x="2035105" y="4834538"/>
              <a:ext cx="2273830" cy="446276"/>
              <a:chOff x="2163858" y="4300288"/>
              <a:chExt cx="2273830" cy="44627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7E70E9-7976-40B8-B524-91297252D247}"/>
                  </a:ext>
                </a:extLst>
              </p:cNvPr>
              <p:cNvSpPr txBox="1"/>
              <p:nvPr/>
            </p:nvSpPr>
            <p:spPr>
              <a:xfrm>
                <a:off x="2163858" y="430028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 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9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EE034088-F1DC-47E1-9E41-8793A5A5C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B0369BF-E989-4550-8E53-1A616E575A0D}"/>
                </a:ext>
              </a:extLst>
            </p:cNvPr>
            <p:cNvSpPr txBox="1"/>
            <p:nvPr/>
          </p:nvSpPr>
          <p:spPr>
            <a:xfrm>
              <a:off x="418847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66603C-F099-44F3-A6D5-8BC799E37A77}"/>
              </a:ext>
            </a:extLst>
          </p:cNvPr>
          <p:cNvCxnSpPr>
            <a:cxnSpLocks/>
          </p:cNvCxnSpPr>
          <p:nvPr/>
        </p:nvCxnSpPr>
        <p:spPr>
          <a:xfrm flipV="1">
            <a:off x="4119915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15B03EC-78EA-440C-9227-9B97951178E8}"/>
              </a:ext>
            </a:extLst>
          </p:cNvPr>
          <p:cNvCxnSpPr>
            <a:cxnSpLocks/>
          </p:cNvCxnSpPr>
          <p:nvPr/>
        </p:nvCxnSpPr>
        <p:spPr>
          <a:xfrm flipV="1">
            <a:off x="3676836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FD44F0-3BE7-42C8-899B-FB60F0F04C8E}"/>
              </a:ext>
            </a:extLst>
          </p:cNvPr>
          <p:cNvCxnSpPr>
            <a:cxnSpLocks/>
          </p:cNvCxnSpPr>
          <p:nvPr/>
        </p:nvCxnSpPr>
        <p:spPr>
          <a:xfrm flipV="1">
            <a:off x="3277906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6B12436-3771-4906-8A46-289021DE6206}"/>
              </a:ext>
            </a:extLst>
          </p:cNvPr>
          <p:cNvCxnSpPr>
            <a:cxnSpLocks/>
          </p:cNvCxnSpPr>
          <p:nvPr/>
        </p:nvCxnSpPr>
        <p:spPr>
          <a:xfrm flipV="1">
            <a:off x="2844987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C86F54A-93D5-4AB1-977C-93F4821D5A7A}"/>
              </a:ext>
            </a:extLst>
          </p:cNvPr>
          <p:cNvSpPr txBox="1"/>
          <p:nvPr/>
        </p:nvSpPr>
        <p:spPr>
          <a:xfrm>
            <a:off x="3561849" y="3787839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11B9CA3-9426-4AF9-952E-4DEFC569A79B}"/>
              </a:ext>
            </a:extLst>
          </p:cNvPr>
          <p:cNvCxnSpPr>
            <a:cxnSpLocks/>
          </p:cNvCxnSpPr>
          <p:nvPr/>
        </p:nvCxnSpPr>
        <p:spPr>
          <a:xfrm flipV="1">
            <a:off x="3656782" y="4175697"/>
            <a:ext cx="288927" cy="202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F194ADE-E5D4-497E-9EE7-FC4E9D5AFE66}"/>
              </a:ext>
            </a:extLst>
          </p:cNvPr>
          <p:cNvSpPr txBox="1"/>
          <p:nvPr/>
        </p:nvSpPr>
        <p:spPr>
          <a:xfrm>
            <a:off x="3155864" y="3787839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8E209AD-024E-4EFD-A35C-3BB4A5FD8412}"/>
              </a:ext>
            </a:extLst>
          </p:cNvPr>
          <p:cNvCxnSpPr>
            <a:cxnSpLocks/>
          </p:cNvCxnSpPr>
          <p:nvPr/>
        </p:nvCxnSpPr>
        <p:spPr>
          <a:xfrm flipV="1">
            <a:off x="3281277" y="4175697"/>
            <a:ext cx="288927" cy="202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759765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91" y="1696021"/>
            <a:ext cx="2703563" cy="11864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2034540" y="2218091"/>
            <a:ext cx="22586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B718E8-E5F5-4CD0-B4F0-3BC6AC090673}"/>
              </a:ext>
            </a:extLst>
          </p:cNvPr>
          <p:cNvSpPr txBox="1"/>
          <p:nvPr/>
        </p:nvSpPr>
        <p:spPr>
          <a:xfrm>
            <a:off x="7200391" y="3224216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หาผลบวก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 57,365 + 21,570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72B96A1-B3F9-43F2-BAE3-A5293CBA9800}"/>
              </a:ext>
            </a:extLst>
          </p:cNvPr>
          <p:cNvSpPr txBox="1"/>
          <p:nvPr/>
        </p:nvSpPr>
        <p:spPr>
          <a:xfrm>
            <a:off x="8677285" y="3786562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DF4202-8936-4F86-8745-FF6E1747053E}"/>
              </a:ext>
            </a:extLst>
          </p:cNvPr>
          <p:cNvGrpSpPr/>
          <p:nvPr/>
        </p:nvGrpSpPr>
        <p:grpSpPr>
          <a:xfrm>
            <a:off x="7683650" y="4041441"/>
            <a:ext cx="2447637" cy="950005"/>
            <a:chOff x="7648925" y="4330809"/>
            <a:chExt cx="2447637" cy="95000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8A3D867-CFBC-42DA-9A18-30065FC60FAB}"/>
                </a:ext>
              </a:extLst>
            </p:cNvPr>
            <p:cNvSpPr txBox="1"/>
            <p:nvPr/>
          </p:nvSpPr>
          <p:spPr>
            <a:xfrm>
              <a:off x="764892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C30E7D6-8154-495B-BEB5-D347D4CB4D17}"/>
                </a:ext>
              </a:extLst>
            </p:cNvPr>
            <p:cNvGrpSpPr/>
            <p:nvPr/>
          </p:nvGrpSpPr>
          <p:grpSpPr>
            <a:xfrm>
              <a:off x="7648925" y="4834538"/>
              <a:ext cx="2273830" cy="446276"/>
              <a:chOff x="2163858" y="4300288"/>
              <a:chExt cx="2273830" cy="446276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D966465-103D-4A68-841A-32BAEF3EDDDC}"/>
                  </a:ext>
                </a:extLst>
              </p:cNvPr>
              <p:cNvSpPr txBox="1"/>
              <p:nvPr/>
            </p:nvSpPr>
            <p:spPr>
              <a:xfrm>
                <a:off x="2163858" y="430028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1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96191B-6098-4FB3-8B52-2BA6EFFAE0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CB90E6C-8DC4-4A9D-944E-09A0282A9D14}"/>
                </a:ext>
              </a:extLst>
            </p:cNvPr>
            <p:cNvSpPr txBox="1"/>
            <p:nvPr/>
          </p:nvSpPr>
          <p:spPr>
            <a:xfrm>
              <a:off x="980229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+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4692DE-5844-4C25-A284-EA06F3D47DEA}"/>
              </a:ext>
            </a:extLst>
          </p:cNvPr>
          <p:cNvGrpSpPr/>
          <p:nvPr/>
        </p:nvGrpSpPr>
        <p:grpSpPr>
          <a:xfrm>
            <a:off x="2397110" y="5361267"/>
            <a:ext cx="2016000" cy="446276"/>
            <a:chOff x="2292935" y="5361267"/>
            <a:chExt cx="2016000" cy="4462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4CC064-1428-4203-9AD4-26A4631DE307}"/>
                </a:ext>
              </a:extLst>
            </p:cNvPr>
            <p:cNvGrpSpPr/>
            <p:nvPr/>
          </p:nvGrpSpPr>
          <p:grpSpPr>
            <a:xfrm>
              <a:off x="229293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1E2AAF7-2C75-4E1B-B9AC-8C150F1EF4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3C26E97-202E-4FA6-969D-86F1D6A3E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D757870-2F63-4C81-ADC6-42B9E9D5E154}"/>
                </a:ext>
              </a:extLst>
            </p:cNvPr>
            <p:cNvSpPr txBox="1"/>
            <p:nvPr/>
          </p:nvSpPr>
          <p:spPr>
            <a:xfrm>
              <a:off x="3956351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552B1F7-B34C-4837-B689-93B1297AC37F}"/>
              </a:ext>
            </a:extLst>
          </p:cNvPr>
          <p:cNvSpPr txBox="1"/>
          <p:nvPr/>
        </p:nvSpPr>
        <p:spPr>
          <a:xfrm>
            <a:off x="3635917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8557844-7F4C-4369-A7C1-91D500E761AC}"/>
              </a:ext>
            </a:extLst>
          </p:cNvPr>
          <p:cNvSpPr txBox="1"/>
          <p:nvPr/>
        </p:nvSpPr>
        <p:spPr>
          <a:xfrm>
            <a:off x="3218928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EDBF657-C745-4C7B-AABF-99BD93B8D0A1}"/>
              </a:ext>
            </a:extLst>
          </p:cNvPr>
          <p:cNvSpPr txBox="1"/>
          <p:nvPr/>
        </p:nvSpPr>
        <p:spPr>
          <a:xfrm>
            <a:off x="2794319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2562BD1-FDD4-4438-8088-88F2227312EC}"/>
              </a:ext>
            </a:extLst>
          </p:cNvPr>
          <p:cNvSpPr txBox="1"/>
          <p:nvPr/>
        </p:nvSpPr>
        <p:spPr>
          <a:xfrm>
            <a:off x="2369710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C416FC-E952-458B-A89C-9A0DCEB96F2C}"/>
              </a:ext>
            </a:extLst>
          </p:cNvPr>
          <p:cNvGrpSpPr/>
          <p:nvPr/>
        </p:nvGrpSpPr>
        <p:grpSpPr>
          <a:xfrm>
            <a:off x="7941480" y="5071899"/>
            <a:ext cx="2022193" cy="446276"/>
            <a:chOff x="7906755" y="5361267"/>
            <a:chExt cx="2022193" cy="44627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FB3E30B-2815-4629-9ACB-9271D32F5C33}"/>
                </a:ext>
              </a:extLst>
            </p:cNvPr>
            <p:cNvGrpSpPr/>
            <p:nvPr/>
          </p:nvGrpSpPr>
          <p:grpSpPr>
            <a:xfrm>
              <a:off x="790675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303BD43-5723-4E4D-B1F4-0110549C1F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B6EB745-42FB-4C0D-8EAA-DAE5D5B72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257A0E4-EAD4-4608-8DF9-7E3B40B94D8E}"/>
                </a:ext>
              </a:extLst>
            </p:cNvPr>
            <p:cNvSpPr txBox="1"/>
            <p:nvPr/>
          </p:nvSpPr>
          <p:spPr>
            <a:xfrm>
              <a:off x="9582562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357F1121-13CA-4FB1-9E3F-97DFE844B8A7}"/>
              </a:ext>
            </a:extLst>
          </p:cNvPr>
          <p:cNvSpPr txBox="1"/>
          <p:nvPr/>
        </p:nvSpPr>
        <p:spPr>
          <a:xfrm>
            <a:off x="9192678" y="5071899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FBD5E36-5323-43E3-8820-5E84CD75ED52}"/>
              </a:ext>
            </a:extLst>
          </p:cNvPr>
          <p:cNvSpPr txBox="1"/>
          <p:nvPr/>
        </p:nvSpPr>
        <p:spPr>
          <a:xfrm>
            <a:off x="8781404" y="5071899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C59A9F2-7B59-423F-8B95-6CE76E7DE531}"/>
              </a:ext>
            </a:extLst>
          </p:cNvPr>
          <p:cNvSpPr txBox="1"/>
          <p:nvPr/>
        </p:nvSpPr>
        <p:spPr>
          <a:xfrm>
            <a:off x="8358700" y="5071899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2B88FAB-C11D-4ADF-A064-393394E66992}"/>
              </a:ext>
            </a:extLst>
          </p:cNvPr>
          <p:cNvSpPr txBox="1"/>
          <p:nvPr/>
        </p:nvSpPr>
        <p:spPr>
          <a:xfrm>
            <a:off x="7939806" y="5071899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287133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27" grpId="0"/>
      <p:bldP spid="34" grpId="0"/>
      <p:bldP spid="36" grpId="0"/>
      <p:bldP spid="37" grpId="0"/>
      <p:bldP spid="49" grpId="0"/>
      <p:bldP spid="53" grpId="0"/>
      <p:bldP spid="64" grpId="0"/>
      <p:bldP spid="75" grpId="0"/>
      <p:bldP spid="95" grpId="0"/>
      <p:bldP spid="103" grpId="0"/>
      <p:bldP spid="104" grpId="0"/>
      <p:bldP spid="105" grpId="0"/>
      <p:bldP spid="108" grpId="0"/>
      <p:bldP spid="109" grpId="0"/>
      <p:bldP spid="110" grpId="0"/>
      <p:bldP spid="1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" y="4078"/>
            <a:ext cx="12191999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35E9D-6925-4C77-9AD7-CF679C9D8A15}"/>
              </a:ext>
            </a:extLst>
          </p:cNvPr>
          <p:cNvSpPr/>
          <p:nvPr/>
        </p:nvSpPr>
        <p:spPr>
          <a:xfrm>
            <a:off x="624840" y="1589753"/>
            <a:ext cx="10942320" cy="1696610"/>
          </a:xfrm>
          <a:prstGeom prst="roundRect">
            <a:avLst>
              <a:gd name="adj" fmla="val 1777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3208116" y="388764"/>
            <a:ext cx="5775769" cy="705112"/>
            <a:chOff x="7306318" y="244452"/>
            <a:chExt cx="3052425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7306319" y="244452"/>
              <a:ext cx="3052424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7306318" y="317494"/>
              <a:ext cx="3052424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ข้อใดถูกต้อง</a:t>
              </a:r>
              <a:endPara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763A61C5-A16B-4F98-9602-567D4B1DDCE6}"/>
              </a:ext>
            </a:extLst>
          </p:cNvPr>
          <p:cNvGrpSpPr/>
          <p:nvPr/>
        </p:nvGrpSpPr>
        <p:grpSpPr>
          <a:xfrm>
            <a:off x="804536" y="3925563"/>
            <a:ext cx="4987131" cy="1260000"/>
            <a:chOff x="786430" y="4204359"/>
            <a:chExt cx="4987131" cy="12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8BCFC-CD0C-45CB-A74B-43D717E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34E2DB-9FB1-49D8-B355-2411CAAC7EB0}"/>
                </a:ext>
              </a:extLst>
            </p:cNvPr>
            <p:cNvSpPr txBox="1"/>
            <p:nvPr/>
          </p:nvSpPr>
          <p:spPr>
            <a:xfrm>
              <a:off x="2008124" y="4543568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(90 + 30)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6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= 20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BC9987-A8A8-4900-A1DC-AED56A6652D4}"/>
                </a:ext>
              </a:extLst>
            </p:cNvPr>
            <p:cNvSpPr txBox="1"/>
            <p:nvPr/>
          </p:nvSpPr>
          <p:spPr>
            <a:xfrm>
              <a:off x="1102513" y="437486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5" name="B">
            <a:extLst>
              <a:ext uri="{FF2B5EF4-FFF2-40B4-BE49-F238E27FC236}">
                <a16:creationId xmlns:a16="http://schemas.microsoft.com/office/drawing/2014/main" id="{3747A326-B435-4CD1-A61A-A9AB3D880ED4}"/>
              </a:ext>
            </a:extLst>
          </p:cNvPr>
          <p:cNvGrpSpPr/>
          <p:nvPr/>
        </p:nvGrpSpPr>
        <p:grpSpPr>
          <a:xfrm>
            <a:off x="6168557" y="3925563"/>
            <a:ext cx="4987131" cy="1260000"/>
            <a:chOff x="786430" y="4204359"/>
            <a:chExt cx="4987131" cy="1260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70A6C8-EAFE-4CA6-B911-530C3D8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89EF9F-8D2B-4639-AE19-1802E710FF5B}"/>
                </a:ext>
              </a:extLst>
            </p:cNvPr>
            <p:cNvSpPr txBox="1"/>
            <p:nvPr/>
          </p:nvSpPr>
          <p:spPr>
            <a:xfrm>
              <a:off x="1980476" y="452259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(90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30) ÷ 6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= 20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182A10-FDBB-4885-ACFD-ABD5D45D0AB4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C">
            <a:extLst>
              <a:ext uri="{FF2B5EF4-FFF2-40B4-BE49-F238E27FC236}">
                <a16:creationId xmlns:a16="http://schemas.microsoft.com/office/drawing/2014/main" id="{D80B8242-0E7D-4028-8D12-4D0269D8C066}"/>
              </a:ext>
            </a:extLst>
          </p:cNvPr>
          <p:cNvGrpSpPr/>
          <p:nvPr/>
        </p:nvGrpSpPr>
        <p:grpSpPr>
          <a:xfrm>
            <a:off x="3486546" y="5121729"/>
            <a:ext cx="4987131" cy="1260000"/>
            <a:chOff x="786430" y="4204359"/>
            <a:chExt cx="4987131" cy="126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57A3AC9-5AC0-4B62-8F0D-EC2E845A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F3FBF6-2C53-484D-B63A-5B3BC2D0A8CA}"/>
                </a:ext>
              </a:extLst>
            </p:cNvPr>
            <p:cNvSpPr txBox="1"/>
            <p:nvPr/>
          </p:nvSpPr>
          <p:spPr>
            <a:xfrm>
              <a:off x="1980476" y="451407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(90 + 30) ÷ 6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= 20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64040E-2C65-43BF-A79E-B65A2A365D49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9A191E-4FE0-4571-BD78-C75BEC3D4233}"/>
              </a:ext>
            </a:extLst>
          </p:cNvPr>
          <p:cNvGrpSpPr/>
          <p:nvPr/>
        </p:nvGrpSpPr>
        <p:grpSpPr>
          <a:xfrm>
            <a:off x="2148150" y="289915"/>
            <a:ext cx="877849" cy="866242"/>
            <a:chOff x="760404" y="563661"/>
            <a:chExt cx="825544" cy="816365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EA1BA221-FD34-4DC0-8332-37C1C6B7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BB0D8BE-D519-44FD-B9FD-21538B5A1A6C}"/>
                </a:ext>
              </a:extLst>
            </p:cNvPr>
            <p:cNvSpPr txBox="1"/>
            <p:nvPr/>
          </p:nvSpPr>
          <p:spPr>
            <a:xfrm>
              <a:off x="789007" y="563661"/>
              <a:ext cx="796941" cy="7831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4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</a:p>
          </p:txBody>
        </p:sp>
      </p:grpSp>
      <p:pic>
        <p:nvPicPr>
          <p:cNvPr id="79" name="ถูก1">
            <a:extLst>
              <a:ext uri="{FF2B5EF4-FFF2-40B4-BE49-F238E27FC236}">
                <a16:creationId xmlns:a16="http://schemas.microsoft.com/office/drawing/2014/main" id="{D084E60E-E3CA-418B-9A13-620F4F7D6D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89" y="5283729"/>
            <a:ext cx="936000" cy="936000"/>
          </a:xfrm>
          <a:prstGeom prst="rect">
            <a:avLst/>
          </a:prstGeom>
        </p:spPr>
      </p:pic>
      <p:pic>
        <p:nvPicPr>
          <p:cNvPr id="80" name="ผิด2">
            <a:extLst>
              <a:ext uri="{FF2B5EF4-FFF2-40B4-BE49-F238E27FC236}">
                <a16:creationId xmlns:a16="http://schemas.microsoft.com/office/drawing/2014/main" id="{93C76499-D64A-4D3C-A033-14922C3DF3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10" y="4046692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2AEE7251-40AA-43C5-85EF-6A41EC2CB6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3" y="4056255"/>
            <a:ext cx="936000" cy="9360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87531A3-6C3C-4DA7-A53A-AED856BC79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36" y="5624392"/>
            <a:ext cx="820416" cy="8204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3D6D5A-5237-4F23-9CA2-9368D245F0BC}"/>
              </a:ext>
            </a:extLst>
          </p:cNvPr>
          <p:cNvSpPr txBox="1"/>
          <p:nvPr/>
        </p:nvSpPr>
        <p:spPr>
          <a:xfrm>
            <a:off x="1454231" y="1800232"/>
            <a:ext cx="9283538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ดวงมีลูกอม 90 เม็ด ซื้อมาเพิ่มอีก 30 เม็ด นำลูกอมทั้งหมด</a:t>
            </a:r>
          </a:p>
          <a:p>
            <a:pPr>
              <a:spcAft>
                <a:spcPts val="800"/>
              </a:spcAft>
            </a:pP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มาแบ่งใส่ถุง ๆ ละ 6 เม็ด ต้องใช้ถุง</a:t>
            </a:r>
            <a:r>
              <a:rPr lang="en-US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20 </a:t>
            </a: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ใบ</a:t>
            </a:r>
          </a:p>
        </p:txBody>
      </p:sp>
    </p:spTree>
    <p:extLst>
      <p:ext uri="{BB962C8B-B14F-4D97-AF65-F5344CB8AC3E}">
        <p14:creationId xmlns:p14="http://schemas.microsoft.com/office/powerpoint/2010/main" val="21835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" y="4078"/>
            <a:ext cx="12191999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35E9D-6925-4C77-9AD7-CF679C9D8A15}"/>
              </a:ext>
            </a:extLst>
          </p:cNvPr>
          <p:cNvSpPr/>
          <p:nvPr/>
        </p:nvSpPr>
        <p:spPr>
          <a:xfrm>
            <a:off x="624840" y="1589753"/>
            <a:ext cx="10942320" cy="1696610"/>
          </a:xfrm>
          <a:prstGeom prst="roundRect">
            <a:avLst>
              <a:gd name="adj" fmla="val 1777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3208116" y="388764"/>
            <a:ext cx="5775769" cy="705112"/>
            <a:chOff x="7306318" y="244452"/>
            <a:chExt cx="3052425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7306319" y="244452"/>
              <a:ext cx="3052424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7306318" y="317494"/>
              <a:ext cx="3052424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ข้อใดถูกต้อง</a:t>
              </a:r>
              <a:endPara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763A61C5-A16B-4F98-9602-567D4B1DDCE6}"/>
              </a:ext>
            </a:extLst>
          </p:cNvPr>
          <p:cNvGrpSpPr/>
          <p:nvPr/>
        </p:nvGrpSpPr>
        <p:grpSpPr>
          <a:xfrm>
            <a:off x="804536" y="3925563"/>
            <a:ext cx="4987131" cy="1260000"/>
            <a:chOff x="786430" y="4204359"/>
            <a:chExt cx="4987131" cy="12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8BCFC-CD0C-45CB-A74B-43D717E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34E2DB-9FB1-49D8-B355-2411CAAC7EB0}"/>
                </a:ext>
              </a:extLst>
            </p:cNvPr>
            <p:cNvSpPr txBox="1"/>
            <p:nvPr/>
          </p:nvSpPr>
          <p:spPr>
            <a:xfrm>
              <a:off x="2008124" y="4543568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(336 ÷ 6)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- 7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= 392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BC9987-A8A8-4900-A1DC-AED56A6652D4}"/>
                </a:ext>
              </a:extLst>
            </p:cNvPr>
            <p:cNvSpPr txBox="1"/>
            <p:nvPr/>
          </p:nvSpPr>
          <p:spPr>
            <a:xfrm>
              <a:off x="1102513" y="437486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5" name="B">
            <a:extLst>
              <a:ext uri="{FF2B5EF4-FFF2-40B4-BE49-F238E27FC236}">
                <a16:creationId xmlns:a16="http://schemas.microsoft.com/office/drawing/2014/main" id="{3747A326-B435-4CD1-A61A-A9AB3D880ED4}"/>
              </a:ext>
            </a:extLst>
          </p:cNvPr>
          <p:cNvGrpSpPr/>
          <p:nvPr/>
        </p:nvGrpSpPr>
        <p:grpSpPr>
          <a:xfrm>
            <a:off x="6168557" y="3925563"/>
            <a:ext cx="4987131" cy="1260000"/>
            <a:chOff x="786430" y="4204359"/>
            <a:chExt cx="4987131" cy="1260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70A6C8-EAFE-4CA6-B911-530C3D8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89EF9F-8D2B-4639-AE19-1802E710FF5B}"/>
                </a:ext>
              </a:extLst>
            </p:cNvPr>
            <p:cNvSpPr txBox="1"/>
            <p:nvPr/>
          </p:nvSpPr>
          <p:spPr>
            <a:xfrm>
              <a:off x="1980476" y="452259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(336 ÷ 6)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7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= 392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182A10-FDBB-4885-ACFD-ABD5D45D0AB4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C">
            <a:extLst>
              <a:ext uri="{FF2B5EF4-FFF2-40B4-BE49-F238E27FC236}">
                <a16:creationId xmlns:a16="http://schemas.microsoft.com/office/drawing/2014/main" id="{D80B8242-0E7D-4028-8D12-4D0269D8C066}"/>
              </a:ext>
            </a:extLst>
          </p:cNvPr>
          <p:cNvGrpSpPr/>
          <p:nvPr/>
        </p:nvGrpSpPr>
        <p:grpSpPr>
          <a:xfrm>
            <a:off x="3486546" y="5121729"/>
            <a:ext cx="4987131" cy="1260000"/>
            <a:chOff x="786430" y="4204359"/>
            <a:chExt cx="4987131" cy="126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57A3AC9-5AC0-4B62-8F0D-EC2E845A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F3FBF6-2C53-484D-B63A-5B3BC2D0A8CA}"/>
                </a:ext>
              </a:extLst>
            </p:cNvPr>
            <p:cNvSpPr txBox="1"/>
            <p:nvPr/>
          </p:nvSpPr>
          <p:spPr>
            <a:xfrm>
              <a:off x="1980476" y="4514072"/>
              <a:ext cx="3502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(336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6)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x 7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en-US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= 392</a:t>
              </a:r>
              <a:r>
                <a:rPr lang="th-TH" sz="30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64040E-2C65-43BF-A79E-B65A2A365D49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9A191E-4FE0-4571-BD78-C75BEC3D4233}"/>
              </a:ext>
            </a:extLst>
          </p:cNvPr>
          <p:cNvGrpSpPr/>
          <p:nvPr/>
        </p:nvGrpSpPr>
        <p:grpSpPr>
          <a:xfrm>
            <a:off x="2148150" y="300075"/>
            <a:ext cx="877849" cy="856082"/>
            <a:chOff x="760404" y="573236"/>
            <a:chExt cx="825544" cy="806790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EA1BA221-FD34-4DC0-8332-37C1C6B7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BB0D8BE-D519-44FD-B9FD-21538B5A1A6C}"/>
                </a:ext>
              </a:extLst>
            </p:cNvPr>
            <p:cNvSpPr txBox="1"/>
            <p:nvPr/>
          </p:nvSpPr>
          <p:spPr>
            <a:xfrm>
              <a:off x="789007" y="573236"/>
              <a:ext cx="796941" cy="7831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9" name="ถูก1">
            <a:extLst>
              <a:ext uri="{FF2B5EF4-FFF2-40B4-BE49-F238E27FC236}">
                <a16:creationId xmlns:a16="http://schemas.microsoft.com/office/drawing/2014/main" id="{D084E60E-E3CA-418B-9A13-620F4F7D6D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966" y="4087563"/>
            <a:ext cx="936000" cy="936000"/>
          </a:xfrm>
          <a:prstGeom prst="rect">
            <a:avLst/>
          </a:prstGeom>
        </p:spPr>
      </p:pic>
      <p:pic>
        <p:nvPicPr>
          <p:cNvPr id="80" name="ผิด2">
            <a:extLst>
              <a:ext uri="{FF2B5EF4-FFF2-40B4-BE49-F238E27FC236}">
                <a16:creationId xmlns:a16="http://schemas.microsoft.com/office/drawing/2014/main" id="{93C76499-D64A-4D3C-A033-14922C3DF3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89" y="5312205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2AEE7251-40AA-43C5-85EF-6A41EC2CB6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3" y="4056255"/>
            <a:ext cx="936000" cy="9360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87531A3-6C3C-4DA7-A53A-AED856BC79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36" y="5624392"/>
            <a:ext cx="820416" cy="8204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3D6D5A-5237-4F23-9CA2-9368D245F0BC}"/>
              </a:ext>
            </a:extLst>
          </p:cNvPr>
          <p:cNvSpPr txBox="1"/>
          <p:nvPr/>
        </p:nvSpPr>
        <p:spPr>
          <a:xfrm>
            <a:off x="2271602" y="1810392"/>
            <a:ext cx="7648796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พ่อค้ามีดอกบัว 336 ดอก จัดเป็นกำ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กำ</a:t>
            </a: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ละ 6 ดอก </a:t>
            </a:r>
          </a:p>
          <a:p>
            <a:pPr>
              <a:spcAft>
                <a:spcPts val="800"/>
              </a:spcAft>
            </a:pP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ขายกำละ 7 บาท พ่อค้าขายได้เงิน 392 บาท</a:t>
            </a:r>
          </a:p>
        </p:txBody>
      </p:sp>
    </p:spTree>
    <p:extLst>
      <p:ext uri="{BB962C8B-B14F-4D97-AF65-F5344CB8AC3E}">
        <p14:creationId xmlns:p14="http://schemas.microsoft.com/office/powerpoint/2010/main" val="14102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66B4B55-06DE-4F8D-A090-F29D2462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" y="4078"/>
            <a:ext cx="12191999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35E9D-6925-4C77-9AD7-CF679C9D8A15}"/>
              </a:ext>
            </a:extLst>
          </p:cNvPr>
          <p:cNvSpPr/>
          <p:nvPr/>
        </p:nvSpPr>
        <p:spPr>
          <a:xfrm>
            <a:off x="624840" y="1589753"/>
            <a:ext cx="10942320" cy="1696610"/>
          </a:xfrm>
          <a:prstGeom prst="roundRect">
            <a:avLst>
              <a:gd name="adj" fmla="val 17775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9EC74-9C22-4994-AE0E-19509D277DC4}"/>
              </a:ext>
            </a:extLst>
          </p:cNvPr>
          <p:cNvGrpSpPr/>
          <p:nvPr/>
        </p:nvGrpSpPr>
        <p:grpSpPr>
          <a:xfrm>
            <a:off x="3208116" y="388764"/>
            <a:ext cx="5775769" cy="705112"/>
            <a:chOff x="7306318" y="244452"/>
            <a:chExt cx="3052425" cy="612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322269-07A4-4E6B-9E90-D41E2CFB10C8}"/>
                </a:ext>
              </a:extLst>
            </p:cNvPr>
            <p:cNvSpPr/>
            <p:nvPr/>
          </p:nvSpPr>
          <p:spPr>
            <a:xfrm>
              <a:off x="7306319" y="244452"/>
              <a:ext cx="3052424" cy="612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A2747-61CE-47EF-B09D-96E488360232}"/>
                </a:ext>
              </a:extLst>
            </p:cNvPr>
            <p:cNvSpPr txBox="1"/>
            <p:nvPr/>
          </p:nvSpPr>
          <p:spPr>
            <a:xfrm>
              <a:off x="7306318" y="317494"/>
              <a:ext cx="3052424" cy="48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ข้อใดถูกต้อง</a:t>
              </a:r>
              <a:endParaRPr lang="th-TH" sz="3000" dirty="0">
                <a:solidFill>
                  <a:schemeClr val="bg1"/>
                </a:solidFill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9" name="A">
            <a:extLst>
              <a:ext uri="{FF2B5EF4-FFF2-40B4-BE49-F238E27FC236}">
                <a16:creationId xmlns:a16="http://schemas.microsoft.com/office/drawing/2014/main" id="{763A61C5-A16B-4F98-9602-567D4B1DDCE6}"/>
              </a:ext>
            </a:extLst>
          </p:cNvPr>
          <p:cNvGrpSpPr/>
          <p:nvPr/>
        </p:nvGrpSpPr>
        <p:grpSpPr>
          <a:xfrm>
            <a:off x="804536" y="3925563"/>
            <a:ext cx="4987131" cy="1260000"/>
            <a:chOff x="786430" y="4204359"/>
            <a:chExt cx="4987131" cy="12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8BCFC-CD0C-45CB-A74B-43D717E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34E2DB-9FB1-49D8-B355-2411CAAC7EB0}"/>
                </a:ext>
              </a:extLst>
            </p:cNvPr>
            <p:cNvSpPr txBox="1"/>
            <p:nvPr/>
          </p:nvSpPr>
          <p:spPr>
            <a:xfrm>
              <a:off x="1906524" y="4563888"/>
              <a:ext cx="37654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130 + (130 + 80) = 340</a:t>
              </a:r>
              <a:endParaRPr lang="th-TH" sz="2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BC9987-A8A8-4900-A1DC-AED56A6652D4}"/>
                </a:ext>
              </a:extLst>
            </p:cNvPr>
            <p:cNvSpPr txBox="1"/>
            <p:nvPr/>
          </p:nvSpPr>
          <p:spPr>
            <a:xfrm>
              <a:off x="1102513" y="437486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5" name="B">
            <a:extLst>
              <a:ext uri="{FF2B5EF4-FFF2-40B4-BE49-F238E27FC236}">
                <a16:creationId xmlns:a16="http://schemas.microsoft.com/office/drawing/2014/main" id="{3747A326-B435-4CD1-A61A-A9AB3D880ED4}"/>
              </a:ext>
            </a:extLst>
          </p:cNvPr>
          <p:cNvGrpSpPr/>
          <p:nvPr/>
        </p:nvGrpSpPr>
        <p:grpSpPr>
          <a:xfrm>
            <a:off x="6168557" y="3925563"/>
            <a:ext cx="4987131" cy="1260000"/>
            <a:chOff x="786430" y="4204359"/>
            <a:chExt cx="4987131" cy="12600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E70A6C8-EAFE-4CA6-B911-530C3D8A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A89EF9F-8D2B-4639-AE19-1802E710FF5B}"/>
                </a:ext>
              </a:extLst>
            </p:cNvPr>
            <p:cNvSpPr txBox="1"/>
            <p:nvPr/>
          </p:nvSpPr>
          <p:spPr>
            <a:xfrm>
              <a:off x="1960156" y="4542912"/>
              <a:ext cx="37087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130 + (130 - 80) = 340</a:t>
              </a:r>
              <a:endParaRPr lang="th-TH" sz="2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3182A10-FDBB-4885-ACFD-ABD5D45D0AB4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C">
            <a:extLst>
              <a:ext uri="{FF2B5EF4-FFF2-40B4-BE49-F238E27FC236}">
                <a16:creationId xmlns:a16="http://schemas.microsoft.com/office/drawing/2014/main" id="{D80B8242-0E7D-4028-8D12-4D0269D8C066}"/>
              </a:ext>
            </a:extLst>
          </p:cNvPr>
          <p:cNvGrpSpPr/>
          <p:nvPr/>
        </p:nvGrpSpPr>
        <p:grpSpPr>
          <a:xfrm>
            <a:off x="3486546" y="5121729"/>
            <a:ext cx="4987131" cy="1260000"/>
            <a:chOff x="786430" y="4204359"/>
            <a:chExt cx="4987131" cy="1260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57A3AC9-5AC0-4B62-8F0D-EC2E845A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430" y="4204359"/>
              <a:ext cx="4987131" cy="126000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F3FBF6-2C53-484D-B63A-5B3BC2D0A8CA}"/>
                </a:ext>
              </a:extLst>
            </p:cNvPr>
            <p:cNvSpPr txBox="1"/>
            <p:nvPr/>
          </p:nvSpPr>
          <p:spPr>
            <a:xfrm>
              <a:off x="1960156" y="4564872"/>
              <a:ext cx="3701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2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130 - (130 + 80) = 340</a:t>
              </a:r>
              <a:endParaRPr lang="th-TH" sz="2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64040E-2C65-43BF-A79E-B65A2A365D49}"/>
                </a:ext>
              </a:extLst>
            </p:cNvPr>
            <p:cNvSpPr txBox="1"/>
            <p:nvPr/>
          </p:nvSpPr>
          <p:spPr>
            <a:xfrm>
              <a:off x="1097755" y="4418331"/>
              <a:ext cx="6508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4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4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A9A191E-4FE0-4571-BD78-C75BEC3D4233}"/>
              </a:ext>
            </a:extLst>
          </p:cNvPr>
          <p:cNvGrpSpPr/>
          <p:nvPr/>
        </p:nvGrpSpPr>
        <p:grpSpPr>
          <a:xfrm>
            <a:off x="2148150" y="300075"/>
            <a:ext cx="877849" cy="856082"/>
            <a:chOff x="760404" y="573236"/>
            <a:chExt cx="825544" cy="806790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EA1BA221-FD34-4DC0-8332-37C1C6B7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04" y="588026"/>
              <a:ext cx="825544" cy="7920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BB0D8BE-D519-44FD-B9FD-21538B5A1A6C}"/>
                </a:ext>
              </a:extLst>
            </p:cNvPr>
            <p:cNvSpPr txBox="1"/>
            <p:nvPr/>
          </p:nvSpPr>
          <p:spPr>
            <a:xfrm>
              <a:off x="789007" y="573236"/>
              <a:ext cx="796941" cy="7831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/>
              <a:r>
                <a:rPr lang="en-US" sz="4800" dirty="0">
                  <a:effectLst>
                    <a:glow rad="254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th-TH" sz="4800" dirty="0">
                <a:effectLst>
                  <a:glow rad="254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9" name="ถูก1">
            <a:extLst>
              <a:ext uri="{FF2B5EF4-FFF2-40B4-BE49-F238E27FC236}">
                <a16:creationId xmlns:a16="http://schemas.microsoft.com/office/drawing/2014/main" id="{D084E60E-E3CA-418B-9A13-620F4F7D6D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27" y="4087563"/>
            <a:ext cx="936000" cy="936000"/>
          </a:xfrm>
          <a:prstGeom prst="rect">
            <a:avLst/>
          </a:prstGeom>
        </p:spPr>
      </p:pic>
      <p:pic>
        <p:nvPicPr>
          <p:cNvPr id="80" name="ผิด2">
            <a:extLst>
              <a:ext uri="{FF2B5EF4-FFF2-40B4-BE49-F238E27FC236}">
                <a16:creationId xmlns:a16="http://schemas.microsoft.com/office/drawing/2014/main" id="{93C76499-D64A-4D3C-A033-14922C3DF3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89" y="5281725"/>
            <a:ext cx="936000" cy="936000"/>
          </a:xfrm>
          <a:prstGeom prst="rect">
            <a:avLst/>
          </a:prstGeom>
        </p:spPr>
      </p:pic>
      <p:pic>
        <p:nvPicPr>
          <p:cNvPr id="81" name="ผิด2">
            <a:extLst>
              <a:ext uri="{FF2B5EF4-FFF2-40B4-BE49-F238E27FC236}">
                <a16:creationId xmlns:a16="http://schemas.microsoft.com/office/drawing/2014/main" id="{2AEE7251-40AA-43C5-85EF-6A41EC2CB6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4055646"/>
            <a:ext cx="936000" cy="9360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87531A3-6C3C-4DA7-A53A-AED856BC79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36" y="5624392"/>
            <a:ext cx="820416" cy="8204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3D6D5A-5237-4F23-9CA2-9368D245F0BC}"/>
              </a:ext>
            </a:extLst>
          </p:cNvPr>
          <p:cNvSpPr txBox="1"/>
          <p:nvPr/>
        </p:nvSpPr>
        <p:spPr>
          <a:xfrm>
            <a:off x="1065703" y="1820552"/>
            <a:ext cx="10060594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วันจันทร์เก็บไข่ไก่ได้ 13</a:t>
            </a:r>
            <a:r>
              <a:rPr lang="en-US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ฟอง วันอังคารเก็บได้มากกว่าวันจันทร์</a:t>
            </a:r>
            <a:endParaRPr lang="en-US" sz="32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>
              <a:spcAft>
                <a:spcPts val="800"/>
              </a:spcAft>
            </a:pP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r>
              <a:rPr lang="en-US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0</a:t>
            </a: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ฟอง ทั้งสองวันเก็บไข่ไก่ได้ทั้งหมด</a:t>
            </a:r>
            <a:r>
              <a:rPr lang="en-US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340 </a:t>
            </a:r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ฟอง</a:t>
            </a:r>
          </a:p>
        </p:txBody>
      </p:sp>
    </p:spTree>
    <p:extLst>
      <p:ext uri="{BB962C8B-B14F-4D97-AF65-F5344CB8AC3E}">
        <p14:creationId xmlns:p14="http://schemas.microsoft.com/office/powerpoint/2010/main" val="427749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601136"/>
            <a:ext cx="710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852" y="2864346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13" y="4485340"/>
            <a:ext cx="2701590" cy="2251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268639" y="2304239"/>
            <a:ext cx="8223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       เรื่องราวหรือสถานการณ์ที่แสดงให้เห็นถึงการบวก 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การลบ การคูณ และการหาร 2 ขั้นตอน สามารถเขียน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แสดงได้ด้วยประโยคสัญลักษณ์โดยใช้วงเล็บเพื่อระบุ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ว่าต้องหาผลบวก ผลลบ ผลคูณ หรือผลหารของ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สองจำนวนใดก่อน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08073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42309" y="2320472"/>
            <a:ext cx="7107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โจทย์ปัญหาการบวก การลบ</a:t>
            </a:r>
          </a:p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การคูณ และการหาร 2 ขั้นตอน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513276" y="4211445"/>
            <a:ext cx="7165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แสดงวิธีหาคำตอบของโจทย์ปัญหาการบวก </a:t>
            </a:r>
          </a:p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การลบ การคูณ และการหาร 2 ขั้นตอน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664378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1495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8D682A-3C94-4AA9-BA4E-4A870FE2C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C50F25-6900-47CD-9639-304AD4E3FEB0}"/>
              </a:ext>
            </a:extLst>
          </p:cNvPr>
          <p:cNvGrpSpPr/>
          <p:nvPr/>
        </p:nvGrpSpPr>
        <p:grpSpPr>
          <a:xfrm>
            <a:off x="223520" y="269239"/>
            <a:ext cx="11744960" cy="6319520"/>
            <a:chOff x="13495202" y="-4592125"/>
            <a:chExt cx="11381176" cy="5984591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D79B62B0-2078-40A6-9EC5-0231D4F26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3"/>
            <a:stretch/>
          </p:blipFill>
          <p:spPr>
            <a:xfrm>
              <a:off x="13495202" y="-4592125"/>
              <a:ext cx="11381176" cy="5421017"/>
            </a:xfrm>
            <a:prstGeom prst="rect">
              <a:avLst/>
            </a:prstGeom>
          </p:spPr>
        </p:pic>
        <p:pic>
          <p:nvPicPr>
            <p:cNvPr id="58" name="Picture 57" descr="Shape&#10;&#10;Description automatically generated">
              <a:extLst>
                <a:ext uri="{FF2B5EF4-FFF2-40B4-BE49-F238E27FC236}">
                  <a16:creationId xmlns:a16="http://schemas.microsoft.com/office/drawing/2014/main" id="{29E1D306-A86E-4FA6-9C13-00325DB6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48"/>
            <a:stretch/>
          </p:blipFill>
          <p:spPr>
            <a:xfrm rot="10800000">
              <a:off x="13495202" y="-2997978"/>
              <a:ext cx="11381176" cy="4390444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BB378FF-87E5-461A-92EC-ECC449CB9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522" cy="154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78F33-7349-4E13-A42F-95ADCFFD94E4}"/>
              </a:ext>
            </a:extLst>
          </p:cNvPr>
          <p:cNvSpPr txBox="1"/>
          <p:nvPr/>
        </p:nvSpPr>
        <p:spPr>
          <a:xfrm>
            <a:off x="127836" y="-43470"/>
            <a:ext cx="69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effectLst>
                  <a:glow rad="228600">
                    <a:schemeClr val="bg1">
                      <a:alpha val="98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en-US" sz="5400" dirty="0">
              <a:effectLst>
                <a:glow rad="228600">
                  <a:schemeClr val="bg1">
                    <a:alpha val="98000"/>
                  </a:schemeClr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D56CF-842C-49A6-AE28-2F46BD771B13}"/>
              </a:ext>
            </a:extLst>
          </p:cNvPr>
          <p:cNvSpPr txBox="1"/>
          <p:nvPr/>
        </p:nvSpPr>
        <p:spPr>
          <a:xfrm>
            <a:off x="1362726" y="516194"/>
            <a:ext cx="105041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มีข้าวสาร 1,000 ลิตร ใช้ไปครั้งละ 6 ลิตร จำนวน 30 ครั้ง จะเหลือข้าวสารกี่ลิตร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9D4D88-B0AF-4B8A-ABB8-3E9295777792}"/>
              </a:ext>
            </a:extLst>
          </p:cNvPr>
          <p:cNvGrpSpPr/>
          <p:nvPr/>
        </p:nvGrpSpPr>
        <p:grpSpPr>
          <a:xfrm>
            <a:off x="1447147" y="1175450"/>
            <a:ext cx="1614153" cy="548167"/>
            <a:chOff x="1366350" y="2522220"/>
            <a:chExt cx="1614153" cy="5481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B73C54-0EE0-4413-9CE8-BF0E6A8C34D6}"/>
                </a:ext>
              </a:extLst>
            </p:cNvPr>
            <p:cNvSpPr/>
            <p:nvPr/>
          </p:nvSpPr>
          <p:spPr>
            <a:xfrm>
              <a:off x="1366350" y="2522220"/>
              <a:ext cx="1614153" cy="548167"/>
            </a:xfrm>
            <a:prstGeom prst="roundRect">
              <a:avLst>
                <a:gd name="adj" fmla="val 278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44378-F773-4254-824A-4D322B918287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D2EB4B-6ED1-4725-B210-366DC1D2C802}"/>
              </a:ext>
            </a:extLst>
          </p:cNvPr>
          <p:cNvSpPr txBox="1"/>
          <p:nvPr/>
        </p:nvSpPr>
        <p:spPr>
          <a:xfrm>
            <a:off x="3228674" y="1242604"/>
            <a:ext cx="82284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จะเหลือข้าวสารกี่ลิตร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9154CD-B890-4788-8BBB-C35009203F48}"/>
              </a:ext>
            </a:extLst>
          </p:cNvPr>
          <p:cNvGrpSpPr/>
          <p:nvPr/>
        </p:nvGrpSpPr>
        <p:grpSpPr>
          <a:xfrm>
            <a:off x="1447147" y="1848539"/>
            <a:ext cx="1614153" cy="561952"/>
            <a:chOff x="1366350" y="2522221"/>
            <a:chExt cx="1614153" cy="5619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D9A4431-257B-4251-8E61-E212E9364242}"/>
                </a:ext>
              </a:extLst>
            </p:cNvPr>
            <p:cNvSpPr/>
            <p:nvPr/>
          </p:nvSpPr>
          <p:spPr>
            <a:xfrm>
              <a:off x="1366350" y="2522221"/>
              <a:ext cx="1614153" cy="561952"/>
            </a:xfrm>
            <a:prstGeom prst="roundRect">
              <a:avLst>
                <a:gd name="adj" fmla="val 241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43BBF9-9FB3-4289-A85A-9C0BC5F2B3BC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C97739-9950-4EAE-B423-D44472D7C2EE}"/>
              </a:ext>
            </a:extLst>
          </p:cNvPr>
          <p:cNvSpPr txBox="1"/>
          <p:nvPr/>
        </p:nvSpPr>
        <p:spPr>
          <a:xfrm>
            <a:off x="3228674" y="1918867"/>
            <a:ext cx="8799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มีข้าวสาร 1,000 ลิตร ใช้ไปครั้งละ 6 ลิตร จำนวน 30 ครั้ง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F08020-E36A-4243-8524-E63B1F1592C0}"/>
              </a:ext>
            </a:extLst>
          </p:cNvPr>
          <p:cNvGrpSpPr/>
          <p:nvPr/>
        </p:nvGrpSpPr>
        <p:grpSpPr>
          <a:xfrm>
            <a:off x="1447147" y="2665644"/>
            <a:ext cx="2544855" cy="619643"/>
            <a:chOff x="1366350" y="2522220"/>
            <a:chExt cx="2937685" cy="61964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5AADAC6-C257-40A5-8376-087D77862195}"/>
                </a:ext>
              </a:extLst>
            </p:cNvPr>
            <p:cNvSpPr/>
            <p:nvPr/>
          </p:nvSpPr>
          <p:spPr>
            <a:xfrm>
              <a:off x="1366350" y="2522220"/>
              <a:ext cx="2937685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D33414-AB5F-4EA2-ACCB-560183CB729E}"/>
                </a:ext>
              </a:extLst>
            </p:cNvPr>
            <p:cNvSpPr txBox="1"/>
            <p:nvPr/>
          </p:nvSpPr>
          <p:spPr>
            <a:xfrm>
              <a:off x="1366350" y="2593184"/>
              <a:ext cx="2937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CAD52C8-E77A-41EB-B7DF-58AEF97EBAB9}"/>
              </a:ext>
            </a:extLst>
          </p:cNvPr>
          <p:cNvGrpSpPr/>
          <p:nvPr/>
        </p:nvGrpSpPr>
        <p:grpSpPr>
          <a:xfrm>
            <a:off x="1447147" y="5721638"/>
            <a:ext cx="1069265" cy="526506"/>
            <a:chOff x="1366350" y="2522220"/>
            <a:chExt cx="1246669" cy="61964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46B46F-5A4B-45FB-BDA9-C175BD8FAD1F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085B16-A73C-4FE1-A550-70287595EBC1}"/>
                </a:ext>
              </a:extLst>
            </p:cNvPr>
            <p:cNvSpPr txBox="1"/>
            <p:nvPr/>
          </p:nvSpPr>
          <p:spPr>
            <a:xfrm>
              <a:off x="1366350" y="2542384"/>
              <a:ext cx="12466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3FFFC90-15C0-46BF-9A66-4F2286D4C6E2}"/>
              </a:ext>
            </a:extLst>
          </p:cNvPr>
          <p:cNvSpPr txBox="1"/>
          <p:nvPr/>
        </p:nvSpPr>
        <p:spPr>
          <a:xfrm>
            <a:off x="2516412" y="5788791"/>
            <a:ext cx="7226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จะเหลือข้าวสาร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820 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ลิตร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54E450-113B-4AAB-A5D4-CA4028BBE2C5}"/>
              </a:ext>
            </a:extLst>
          </p:cNvPr>
          <p:cNvGrpSpPr/>
          <p:nvPr/>
        </p:nvGrpSpPr>
        <p:grpSpPr>
          <a:xfrm>
            <a:off x="4082114" y="2732798"/>
            <a:ext cx="3036183" cy="492443"/>
            <a:chOff x="3911782" y="3300271"/>
            <a:chExt cx="3036183" cy="49244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6D95CA6-20BE-4F46-9A6B-04F4E8FD949C}"/>
                </a:ext>
              </a:extLst>
            </p:cNvPr>
            <p:cNvSpPr txBox="1"/>
            <p:nvPr/>
          </p:nvSpPr>
          <p:spPr>
            <a:xfrm>
              <a:off x="3911782" y="3300271"/>
              <a:ext cx="284551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1,000 - (6 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x 30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) 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= 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EA76F4-2C7E-4936-930B-FB25D31CFD04}"/>
                </a:ext>
              </a:extLst>
            </p:cNvPr>
            <p:cNvSpPr/>
            <p:nvPr/>
          </p:nvSpPr>
          <p:spPr>
            <a:xfrm>
              <a:off x="6515965" y="3303345"/>
              <a:ext cx="432000" cy="43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effectLst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8084BB-C386-453C-851A-AB073B9C168C}"/>
              </a:ext>
            </a:extLst>
          </p:cNvPr>
          <p:cNvGrpSpPr/>
          <p:nvPr/>
        </p:nvGrpSpPr>
        <p:grpSpPr>
          <a:xfrm>
            <a:off x="1447147" y="3389713"/>
            <a:ext cx="1069265" cy="526506"/>
            <a:chOff x="1366350" y="2522220"/>
            <a:chExt cx="1246669" cy="61964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3FBC3CA-119D-48E9-9205-9EDECCEB3004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18E26B-EFD0-4F01-84FB-E031D353ABF7}"/>
                </a:ext>
              </a:extLst>
            </p:cNvPr>
            <p:cNvSpPr txBox="1"/>
            <p:nvPr/>
          </p:nvSpPr>
          <p:spPr>
            <a:xfrm>
              <a:off x="1366350" y="2560320"/>
              <a:ext cx="1246669" cy="56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913DFFD-D5E9-45BF-BB33-3B244AD292D1}"/>
              </a:ext>
            </a:extLst>
          </p:cNvPr>
          <p:cNvSpPr txBox="1"/>
          <p:nvPr/>
        </p:nvSpPr>
        <p:spPr>
          <a:xfrm>
            <a:off x="2682665" y="3423114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ใช้ข้าวสารครั้งละ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6EFB0E-AF66-4E4B-A8A6-87B6238709A0}"/>
              </a:ext>
            </a:extLst>
          </p:cNvPr>
          <p:cNvGrpSpPr/>
          <p:nvPr/>
        </p:nvGrpSpPr>
        <p:grpSpPr>
          <a:xfrm>
            <a:off x="6701134" y="3423114"/>
            <a:ext cx="2094692" cy="492443"/>
            <a:chOff x="6701134" y="3423114"/>
            <a:chExt cx="2094692" cy="49244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4BA33C0-B581-4D55-8065-421140BDD47E}"/>
                </a:ext>
              </a:extLst>
            </p:cNvPr>
            <p:cNvSpPr txBox="1"/>
            <p:nvPr/>
          </p:nvSpPr>
          <p:spPr>
            <a:xfrm>
              <a:off x="6701134" y="3423114"/>
              <a:ext cx="5760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6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E73E5F-B33B-4550-812A-1C3CF4087C0D}"/>
                </a:ext>
              </a:extLst>
            </p:cNvPr>
            <p:cNvSpPr txBox="1"/>
            <p:nvPr/>
          </p:nvSpPr>
          <p:spPr>
            <a:xfrm>
              <a:off x="7299533" y="3423114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E9D11D0-C14C-48F2-BFCD-E4D22DF55B3E}"/>
              </a:ext>
            </a:extLst>
          </p:cNvPr>
          <p:cNvSpPr txBox="1"/>
          <p:nvPr/>
        </p:nvSpPr>
        <p:spPr>
          <a:xfrm>
            <a:off x="2682665" y="3886581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จำนวน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B825-A18C-49C9-B40D-BF3D7B3120D8}"/>
              </a:ext>
            </a:extLst>
          </p:cNvPr>
          <p:cNvGrpSpPr/>
          <p:nvPr/>
        </p:nvGrpSpPr>
        <p:grpSpPr>
          <a:xfrm>
            <a:off x="6701134" y="3886581"/>
            <a:ext cx="2094692" cy="492443"/>
            <a:chOff x="6701134" y="3886581"/>
            <a:chExt cx="2094692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EC0BDB-33F9-43CB-BFDA-729D0BC06647}"/>
                </a:ext>
              </a:extLst>
            </p:cNvPr>
            <p:cNvSpPr txBox="1"/>
            <p:nvPr/>
          </p:nvSpPr>
          <p:spPr>
            <a:xfrm>
              <a:off x="6701134" y="3886581"/>
              <a:ext cx="5760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30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2AFB87-1B36-4E09-8C16-03401017AB72}"/>
                </a:ext>
              </a:extLst>
            </p:cNvPr>
            <p:cNvSpPr txBox="1"/>
            <p:nvPr/>
          </p:nvSpPr>
          <p:spPr>
            <a:xfrm>
              <a:off x="7299533" y="38865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ครั้ง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3A3C96C-30BA-4275-903A-1F6F3CCEFCC2}"/>
              </a:ext>
            </a:extLst>
          </p:cNvPr>
          <p:cNvSpPr txBox="1"/>
          <p:nvPr/>
        </p:nvSpPr>
        <p:spPr>
          <a:xfrm>
            <a:off x="2682665" y="4350048"/>
            <a:ext cx="20117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ใช้ข้าวสารไป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1C695E-496E-430B-A121-6BD340AE0FB0}"/>
              </a:ext>
            </a:extLst>
          </p:cNvPr>
          <p:cNvSpPr txBox="1"/>
          <p:nvPr/>
        </p:nvSpPr>
        <p:spPr>
          <a:xfrm>
            <a:off x="5408248" y="4350048"/>
            <a:ext cx="14379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6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30 =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B24A21-A6D1-4802-8578-562DA226D255}"/>
              </a:ext>
            </a:extLst>
          </p:cNvPr>
          <p:cNvSpPr txBox="1"/>
          <p:nvPr/>
        </p:nvSpPr>
        <p:spPr>
          <a:xfrm>
            <a:off x="2682665" y="5276981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เหลือข้าวสาร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039506C-A398-40C8-AFAD-7ABC782AECA2}"/>
              </a:ext>
            </a:extLst>
          </p:cNvPr>
          <p:cNvSpPr txBox="1"/>
          <p:nvPr/>
        </p:nvSpPr>
        <p:spPr>
          <a:xfrm>
            <a:off x="2682665" y="4813515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มีข้าวสาร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4BDF3B-8FC3-41A1-BA85-A7A3051E97D6}"/>
              </a:ext>
            </a:extLst>
          </p:cNvPr>
          <p:cNvGrpSpPr/>
          <p:nvPr/>
        </p:nvGrpSpPr>
        <p:grpSpPr>
          <a:xfrm>
            <a:off x="5944178" y="4813515"/>
            <a:ext cx="2851648" cy="492443"/>
            <a:chOff x="5944178" y="4813515"/>
            <a:chExt cx="2851648" cy="49244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E95DC47-7689-4407-9942-95F5811A4C4E}"/>
                </a:ext>
              </a:extLst>
            </p:cNvPr>
            <p:cNvSpPr txBox="1"/>
            <p:nvPr/>
          </p:nvSpPr>
          <p:spPr>
            <a:xfrm>
              <a:off x="5944178" y="4813515"/>
              <a:ext cx="13329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1,000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829780E-10A5-4466-98E5-EB7D1C2E351B}"/>
                </a:ext>
              </a:extLst>
            </p:cNvPr>
            <p:cNvSpPr txBox="1"/>
            <p:nvPr/>
          </p:nvSpPr>
          <p:spPr>
            <a:xfrm>
              <a:off x="7299533" y="4813515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D80C63-F4DC-42B7-8EBC-2268B84FD8C6}"/>
              </a:ext>
            </a:extLst>
          </p:cNvPr>
          <p:cNvGrpSpPr/>
          <p:nvPr/>
        </p:nvGrpSpPr>
        <p:grpSpPr>
          <a:xfrm>
            <a:off x="6454472" y="4350048"/>
            <a:ext cx="2341354" cy="492443"/>
            <a:chOff x="6454472" y="4350048"/>
            <a:chExt cx="2341354" cy="492443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F3C65E-9FAF-4C0F-8AD2-0536A7CF0212}"/>
                </a:ext>
              </a:extLst>
            </p:cNvPr>
            <p:cNvSpPr txBox="1"/>
            <p:nvPr/>
          </p:nvSpPr>
          <p:spPr>
            <a:xfrm>
              <a:off x="7299533" y="4350048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0EADB7-9F5A-4488-9F25-83600AA05047}"/>
                </a:ext>
              </a:extLst>
            </p:cNvPr>
            <p:cNvSpPr txBox="1"/>
            <p:nvPr/>
          </p:nvSpPr>
          <p:spPr>
            <a:xfrm>
              <a:off x="6454472" y="4350048"/>
              <a:ext cx="8226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180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A469A8B-622B-4550-A5F0-7951910AA74A}"/>
              </a:ext>
            </a:extLst>
          </p:cNvPr>
          <p:cNvSpPr txBox="1"/>
          <p:nvPr/>
        </p:nvSpPr>
        <p:spPr>
          <a:xfrm>
            <a:off x="4628589" y="5292370"/>
            <a:ext cx="23145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1,000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-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180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A129CD-9D08-419C-B786-1F946F73E086}"/>
              </a:ext>
            </a:extLst>
          </p:cNvPr>
          <p:cNvGrpSpPr/>
          <p:nvPr/>
        </p:nvGrpSpPr>
        <p:grpSpPr>
          <a:xfrm>
            <a:off x="6454472" y="5276981"/>
            <a:ext cx="2341354" cy="492443"/>
            <a:chOff x="6454472" y="5276981"/>
            <a:chExt cx="2341354" cy="49244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225BD2-D544-435C-BE8D-212CA9F307A3}"/>
                </a:ext>
              </a:extLst>
            </p:cNvPr>
            <p:cNvSpPr txBox="1"/>
            <p:nvPr/>
          </p:nvSpPr>
          <p:spPr>
            <a:xfrm>
              <a:off x="7299533" y="52769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ลิตร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1A4DC-F78A-41DA-9F71-358D56E450B3}"/>
                </a:ext>
              </a:extLst>
            </p:cNvPr>
            <p:cNvSpPr txBox="1"/>
            <p:nvPr/>
          </p:nvSpPr>
          <p:spPr>
            <a:xfrm>
              <a:off x="6454472" y="5292370"/>
              <a:ext cx="8226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820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1" name="Picture 20" descr="A close-up of a hat&#10;&#10;Description automatically generated with medium confidence">
            <a:extLst>
              <a:ext uri="{FF2B5EF4-FFF2-40B4-BE49-F238E27FC236}">
                <a16:creationId xmlns:a16="http://schemas.microsoft.com/office/drawing/2014/main" id="{63692062-6ABE-497E-941C-3700C91DE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663">
            <a:off x="8805806" y="3359617"/>
            <a:ext cx="2665418" cy="296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8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66" grpId="0"/>
      <p:bldP spid="32" grpId="0"/>
      <p:bldP spid="45" grpId="0"/>
      <p:bldP spid="49" grpId="0"/>
      <p:bldP spid="50" grpId="0"/>
      <p:bldP spid="57" grpId="0"/>
      <p:bldP spid="77" grpId="0"/>
      <p:bldP spid="8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8D682A-3C94-4AA9-BA4E-4A870FE2C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C50F25-6900-47CD-9639-304AD4E3FEB0}"/>
              </a:ext>
            </a:extLst>
          </p:cNvPr>
          <p:cNvGrpSpPr/>
          <p:nvPr/>
        </p:nvGrpSpPr>
        <p:grpSpPr>
          <a:xfrm>
            <a:off x="223520" y="269239"/>
            <a:ext cx="11744960" cy="6319520"/>
            <a:chOff x="13495202" y="-4592125"/>
            <a:chExt cx="11381176" cy="5984591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D79B62B0-2078-40A6-9EC5-0231D4F26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3"/>
            <a:stretch/>
          </p:blipFill>
          <p:spPr>
            <a:xfrm>
              <a:off x="13495202" y="-4592125"/>
              <a:ext cx="11381176" cy="5421017"/>
            </a:xfrm>
            <a:prstGeom prst="rect">
              <a:avLst/>
            </a:prstGeom>
          </p:spPr>
        </p:pic>
        <p:pic>
          <p:nvPicPr>
            <p:cNvPr id="58" name="Picture 57" descr="Shape&#10;&#10;Description automatically generated">
              <a:extLst>
                <a:ext uri="{FF2B5EF4-FFF2-40B4-BE49-F238E27FC236}">
                  <a16:creationId xmlns:a16="http://schemas.microsoft.com/office/drawing/2014/main" id="{29E1D306-A86E-4FA6-9C13-00325DB6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48"/>
            <a:stretch/>
          </p:blipFill>
          <p:spPr>
            <a:xfrm rot="10800000">
              <a:off x="13495202" y="-2997978"/>
              <a:ext cx="11381176" cy="4390444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BB378FF-87E5-461A-92EC-ECC449CB9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522" cy="154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78F33-7349-4E13-A42F-95ADCFFD94E4}"/>
              </a:ext>
            </a:extLst>
          </p:cNvPr>
          <p:cNvSpPr txBox="1"/>
          <p:nvPr/>
        </p:nvSpPr>
        <p:spPr>
          <a:xfrm>
            <a:off x="127836" y="-43470"/>
            <a:ext cx="69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glow rad="228600">
                    <a:schemeClr val="bg1">
                      <a:alpha val="98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D56CF-842C-49A6-AE28-2F46BD771B13}"/>
              </a:ext>
            </a:extLst>
          </p:cNvPr>
          <p:cNvSpPr txBox="1"/>
          <p:nvPr/>
        </p:nvSpPr>
        <p:spPr>
          <a:xfrm>
            <a:off x="1286497" y="507148"/>
            <a:ext cx="108292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วิขายเสื้อ 5 ตัว ราคาตัวละ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99 บาท นำเงินไปฝากธนาคาร 700 บาท วิเหลือเงินกี่บาท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9D4D88-B0AF-4B8A-ABB8-3E9295777792}"/>
              </a:ext>
            </a:extLst>
          </p:cNvPr>
          <p:cNvGrpSpPr/>
          <p:nvPr/>
        </p:nvGrpSpPr>
        <p:grpSpPr>
          <a:xfrm>
            <a:off x="1101707" y="1175450"/>
            <a:ext cx="1614153" cy="548167"/>
            <a:chOff x="1366350" y="2522220"/>
            <a:chExt cx="1614153" cy="5481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B73C54-0EE0-4413-9CE8-BF0E6A8C34D6}"/>
                </a:ext>
              </a:extLst>
            </p:cNvPr>
            <p:cNvSpPr/>
            <p:nvPr/>
          </p:nvSpPr>
          <p:spPr>
            <a:xfrm>
              <a:off x="1366350" y="2522220"/>
              <a:ext cx="1614153" cy="548167"/>
            </a:xfrm>
            <a:prstGeom prst="roundRect">
              <a:avLst>
                <a:gd name="adj" fmla="val 278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44378-F773-4254-824A-4D322B918287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D2EB4B-6ED1-4725-B210-366DC1D2C802}"/>
              </a:ext>
            </a:extLst>
          </p:cNvPr>
          <p:cNvSpPr txBox="1"/>
          <p:nvPr/>
        </p:nvSpPr>
        <p:spPr>
          <a:xfrm>
            <a:off x="2883234" y="1242604"/>
            <a:ext cx="82284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วิเหลือเงินกี่บาท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9154CD-B890-4788-8BBB-C35009203F48}"/>
              </a:ext>
            </a:extLst>
          </p:cNvPr>
          <p:cNvGrpSpPr/>
          <p:nvPr/>
        </p:nvGrpSpPr>
        <p:grpSpPr>
          <a:xfrm>
            <a:off x="1101707" y="1848539"/>
            <a:ext cx="1614153" cy="561952"/>
            <a:chOff x="1366350" y="2522221"/>
            <a:chExt cx="1614153" cy="5619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D9A4431-257B-4251-8E61-E212E9364242}"/>
                </a:ext>
              </a:extLst>
            </p:cNvPr>
            <p:cNvSpPr/>
            <p:nvPr/>
          </p:nvSpPr>
          <p:spPr>
            <a:xfrm>
              <a:off x="1366350" y="2522221"/>
              <a:ext cx="1614153" cy="561952"/>
            </a:xfrm>
            <a:prstGeom prst="roundRect">
              <a:avLst>
                <a:gd name="adj" fmla="val 241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43BBF9-9FB3-4289-A85A-9C0BC5F2B3BC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C97739-9950-4EAE-B423-D44472D7C2EE}"/>
              </a:ext>
            </a:extLst>
          </p:cNvPr>
          <p:cNvSpPr txBox="1"/>
          <p:nvPr/>
        </p:nvSpPr>
        <p:spPr>
          <a:xfrm>
            <a:off x="2883234" y="1918867"/>
            <a:ext cx="8799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วิขายเสื้อ 5 ตัว ราคาตัวละ </a:t>
            </a:r>
            <a:r>
              <a:rPr lang="en-US" sz="2500" dirty="0"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99 บาท นำเงินไปฝากธนาคาร 700 บาท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F08020-E36A-4243-8524-E63B1F1592C0}"/>
              </a:ext>
            </a:extLst>
          </p:cNvPr>
          <p:cNvGrpSpPr/>
          <p:nvPr/>
        </p:nvGrpSpPr>
        <p:grpSpPr>
          <a:xfrm>
            <a:off x="1101707" y="2665644"/>
            <a:ext cx="2544855" cy="619643"/>
            <a:chOff x="1366350" y="2522220"/>
            <a:chExt cx="2937685" cy="61964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5AADAC6-C257-40A5-8376-087D77862195}"/>
                </a:ext>
              </a:extLst>
            </p:cNvPr>
            <p:cNvSpPr/>
            <p:nvPr/>
          </p:nvSpPr>
          <p:spPr>
            <a:xfrm>
              <a:off x="1366350" y="2522220"/>
              <a:ext cx="2937685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D33414-AB5F-4EA2-ACCB-560183CB729E}"/>
                </a:ext>
              </a:extLst>
            </p:cNvPr>
            <p:cNvSpPr txBox="1"/>
            <p:nvPr/>
          </p:nvSpPr>
          <p:spPr>
            <a:xfrm>
              <a:off x="1366350" y="2593184"/>
              <a:ext cx="2937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CAD52C8-E77A-41EB-B7DF-58AEF97EBAB9}"/>
              </a:ext>
            </a:extLst>
          </p:cNvPr>
          <p:cNvGrpSpPr/>
          <p:nvPr/>
        </p:nvGrpSpPr>
        <p:grpSpPr>
          <a:xfrm>
            <a:off x="1101707" y="5721638"/>
            <a:ext cx="1069265" cy="526506"/>
            <a:chOff x="1366350" y="2522220"/>
            <a:chExt cx="1246669" cy="61964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46B46F-5A4B-45FB-BDA9-C175BD8FAD1F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085B16-A73C-4FE1-A550-70287595EBC1}"/>
                </a:ext>
              </a:extLst>
            </p:cNvPr>
            <p:cNvSpPr txBox="1"/>
            <p:nvPr/>
          </p:nvSpPr>
          <p:spPr>
            <a:xfrm>
              <a:off x="1366350" y="2542384"/>
              <a:ext cx="12466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3FFFC90-15C0-46BF-9A66-4F2286D4C6E2}"/>
              </a:ext>
            </a:extLst>
          </p:cNvPr>
          <p:cNvSpPr txBox="1"/>
          <p:nvPr/>
        </p:nvSpPr>
        <p:spPr>
          <a:xfrm>
            <a:off x="2353852" y="5788791"/>
            <a:ext cx="7226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วิเหลือเงิน 795 บาท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54E450-113B-4AAB-A5D4-CA4028BBE2C5}"/>
              </a:ext>
            </a:extLst>
          </p:cNvPr>
          <p:cNvGrpSpPr/>
          <p:nvPr/>
        </p:nvGrpSpPr>
        <p:grpSpPr>
          <a:xfrm>
            <a:off x="3787474" y="2732798"/>
            <a:ext cx="2893943" cy="492443"/>
            <a:chOff x="3911782" y="3300271"/>
            <a:chExt cx="2893943" cy="49244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6D95CA6-20BE-4F46-9A6B-04F4E8FD949C}"/>
                </a:ext>
              </a:extLst>
            </p:cNvPr>
            <p:cNvSpPr txBox="1"/>
            <p:nvPr/>
          </p:nvSpPr>
          <p:spPr>
            <a:xfrm>
              <a:off x="3911782" y="3300271"/>
              <a:ext cx="284551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(5 x 299) - 700 =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EA76F4-2C7E-4936-930B-FB25D31CFD04}"/>
                </a:ext>
              </a:extLst>
            </p:cNvPr>
            <p:cNvSpPr/>
            <p:nvPr/>
          </p:nvSpPr>
          <p:spPr>
            <a:xfrm>
              <a:off x="6373725" y="3303345"/>
              <a:ext cx="432000" cy="43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effectLst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8084BB-C386-453C-851A-AB073B9C168C}"/>
              </a:ext>
            </a:extLst>
          </p:cNvPr>
          <p:cNvGrpSpPr/>
          <p:nvPr/>
        </p:nvGrpSpPr>
        <p:grpSpPr>
          <a:xfrm>
            <a:off x="1101707" y="3389713"/>
            <a:ext cx="1069265" cy="526506"/>
            <a:chOff x="1366350" y="2522220"/>
            <a:chExt cx="1246669" cy="61964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3FBC3CA-119D-48E9-9205-9EDECCEB3004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18E26B-EFD0-4F01-84FB-E031D353ABF7}"/>
                </a:ext>
              </a:extLst>
            </p:cNvPr>
            <p:cNvSpPr txBox="1"/>
            <p:nvPr/>
          </p:nvSpPr>
          <p:spPr>
            <a:xfrm>
              <a:off x="1366350" y="2560320"/>
              <a:ext cx="1246669" cy="56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913DFFD-D5E9-45BF-BB33-3B244AD292D1}"/>
              </a:ext>
            </a:extLst>
          </p:cNvPr>
          <p:cNvSpPr txBox="1"/>
          <p:nvPr/>
        </p:nvSpPr>
        <p:spPr>
          <a:xfrm>
            <a:off x="2337225" y="3423114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ขายเสื้อ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6EFB0E-AF66-4E4B-A8A6-87B6238709A0}"/>
              </a:ext>
            </a:extLst>
          </p:cNvPr>
          <p:cNvGrpSpPr/>
          <p:nvPr/>
        </p:nvGrpSpPr>
        <p:grpSpPr>
          <a:xfrm>
            <a:off x="7107534" y="3423114"/>
            <a:ext cx="2094692" cy="492443"/>
            <a:chOff x="6701134" y="3423114"/>
            <a:chExt cx="2094692" cy="49244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4BA33C0-B581-4D55-8065-421140BDD47E}"/>
                </a:ext>
              </a:extLst>
            </p:cNvPr>
            <p:cNvSpPr txBox="1"/>
            <p:nvPr/>
          </p:nvSpPr>
          <p:spPr>
            <a:xfrm>
              <a:off x="6701134" y="3423114"/>
              <a:ext cx="5760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E73E5F-B33B-4550-812A-1C3CF4087C0D}"/>
                </a:ext>
              </a:extLst>
            </p:cNvPr>
            <p:cNvSpPr txBox="1"/>
            <p:nvPr/>
          </p:nvSpPr>
          <p:spPr>
            <a:xfrm>
              <a:off x="7299533" y="3423114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ตัว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E9D11D0-C14C-48F2-BFCD-E4D22DF55B3E}"/>
              </a:ext>
            </a:extLst>
          </p:cNvPr>
          <p:cNvSpPr txBox="1"/>
          <p:nvPr/>
        </p:nvSpPr>
        <p:spPr>
          <a:xfrm>
            <a:off x="2337225" y="3886581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ราคาตัวละ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B825-A18C-49C9-B40D-BF3D7B3120D8}"/>
              </a:ext>
            </a:extLst>
          </p:cNvPr>
          <p:cNvGrpSpPr/>
          <p:nvPr/>
        </p:nvGrpSpPr>
        <p:grpSpPr>
          <a:xfrm>
            <a:off x="6847840" y="3886581"/>
            <a:ext cx="2354386" cy="492443"/>
            <a:chOff x="6441440" y="3886581"/>
            <a:chExt cx="2354386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EC0BDB-33F9-43CB-BFDA-729D0BC06647}"/>
                </a:ext>
              </a:extLst>
            </p:cNvPr>
            <p:cNvSpPr txBox="1"/>
            <p:nvPr/>
          </p:nvSpPr>
          <p:spPr>
            <a:xfrm>
              <a:off x="6441440" y="3886581"/>
              <a:ext cx="83569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299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2AFB87-1B36-4E09-8C16-03401017AB72}"/>
                </a:ext>
              </a:extLst>
            </p:cNvPr>
            <p:cNvSpPr txBox="1"/>
            <p:nvPr/>
          </p:nvSpPr>
          <p:spPr>
            <a:xfrm>
              <a:off x="7299533" y="38865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3A3C96C-30BA-4275-903A-1F6F3CCEFCC2}"/>
              </a:ext>
            </a:extLst>
          </p:cNvPr>
          <p:cNvSpPr txBox="1"/>
          <p:nvPr/>
        </p:nvSpPr>
        <p:spPr>
          <a:xfrm>
            <a:off x="2337225" y="4350048"/>
            <a:ext cx="20117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ได้เงิน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1C695E-496E-430B-A121-6BD340AE0FB0}"/>
              </a:ext>
            </a:extLst>
          </p:cNvPr>
          <p:cNvSpPr txBox="1"/>
          <p:nvPr/>
        </p:nvSpPr>
        <p:spPr>
          <a:xfrm>
            <a:off x="5473124" y="4350048"/>
            <a:ext cx="16039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x 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299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B24A21-A6D1-4802-8578-562DA226D255}"/>
              </a:ext>
            </a:extLst>
          </p:cNvPr>
          <p:cNvSpPr txBox="1"/>
          <p:nvPr/>
        </p:nvSpPr>
        <p:spPr>
          <a:xfrm>
            <a:off x="2337225" y="5276981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เหลือเงิน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039506C-A398-40C8-AFAD-7ABC782AECA2}"/>
              </a:ext>
            </a:extLst>
          </p:cNvPr>
          <p:cNvSpPr txBox="1"/>
          <p:nvPr/>
        </p:nvSpPr>
        <p:spPr>
          <a:xfrm>
            <a:off x="2337224" y="4813515"/>
            <a:ext cx="32615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นำเงินไปฝากธนาคาร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4BDF3B-8FC3-41A1-BA85-A7A3051E97D6}"/>
              </a:ext>
            </a:extLst>
          </p:cNvPr>
          <p:cNvGrpSpPr/>
          <p:nvPr/>
        </p:nvGrpSpPr>
        <p:grpSpPr>
          <a:xfrm>
            <a:off x="6350578" y="4813515"/>
            <a:ext cx="2851648" cy="492443"/>
            <a:chOff x="5944178" y="4813515"/>
            <a:chExt cx="2851648" cy="49244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E95DC47-7689-4407-9942-95F5811A4C4E}"/>
                </a:ext>
              </a:extLst>
            </p:cNvPr>
            <p:cNvSpPr txBox="1"/>
            <p:nvPr/>
          </p:nvSpPr>
          <p:spPr>
            <a:xfrm>
              <a:off x="5944178" y="4813515"/>
              <a:ext cx="13329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700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829780E-10A5-4466-98E5-EB7D1C2E351B}"/>
                </a:ext>
              </a:extLst>
            </p:cNvPr>
            <p:cNvSpPr txBox="1"/>
            <p:nvPr/>
          </p:nvSpPr>
          <p:spPr>
            <a:xfrm>
              <a:off x="7299533" y="4813515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D80C63-F4DC-42B7-8EBC-2268B84FD8C6}"/>
              </a:ext>
            </a:extLst>
          </p:cNvPr>
          <p:cNvGrpSpPr/>
          <p:nvPr/>
        </p:nvGrpSpPr>
        <p:grpSpPr>
          <a:xfrm>
            <a:off x="6672349" y="4350048"/>
            <a:ext cx="2529877" cy="492443"/>
            <a:chOff x="6265949" y="4350048"/>
            <a:chExt cx="2529877" cy="492443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F3C65E-9FAF-4C0F-8AD2-0536A7CF0212}"/>
                </a:ext>
              </a:extLst>
            </p:cNvPr>
            <p:cNvSpPr txBox="1"/>
            <p:nvPr/>
          </p:nvSpPr>
          <p:spPr>
            <a:xfrm>
              <a:off x="7299533" y="4350048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0EADB7-9F5A-4488-9F25-83600AA05047}"/>
                </a:ext>
              </a:extLst>
            </p:cNvPr>
            <p:cNvSpPr txBox="1"/>
            <p:nvPr/>
          </p:nvSpPr>
          <p:spPr>
            <a:xfrm>
              <a:off x="6265949" y="4350048"/>
              <a:ext cx="101118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1,495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A469A8B-622B-4550-A5F0-7951910AA74A}"/>
              </a:ext>
            </a:extLst>
          </p:cNvPr>
          <p:cNvSpPr txBox="1"/>
          <p:nvPr/>
        </p:nvSpPr>
        <p:spPr>
          <a:xfrm>
            <a:off x="5034989" y="5292370"/>
            <a:ext cx="23145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1,495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-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700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A129CD-9D08-419C-B786-1F946F73E086}"/>
              </a:ext>
            </a:extLst>
          </p:cNvPr>
          <p:cNvGrpSpPr/>
          <p:nvPr/>
        </p:nvGrpSpPr>
        <p:grpSpPr>
          <a:xfrm>
            <a:off x="6860872" y="5276981"/>
            <a:ext cx="2341354" cy="492443"/>
            <a:chOff x="6454472" y="5276981"/>
            <a:chExt cx="2341354" cy="49244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225BD2-D544-435C-BE8D-212CA9F307A3}"/>
                </a:ext>
              </a:extLst>
            </p:cNvPr>
            <p:cNvSpPr txBox="1"/>
            <p:nvPr/>
          </p:nvSpPr>
          <p:spPr>
            <a:xfrm>
              <a:off x="7299533" y="52769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1A4DC-F78A-41DA-9F71-358D56E450B3}"/>
                </a:ext>
              </a:extLst>
            </p:cNvPr>
            <p:cNvSpPr txBox="1"/>
            <p:nvPr/>
          </p:nvSpPr>
          <p:spPr>
            <a:xfrm>
              <a:off x="6454472" y="5292370"/>
              <a:ext cx="8226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795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A4C1F0-66C5-486C-957E-F1F185377B9F}"/>
              </a:ext>
            </a:extLst>
          </p:cNvPr>
          <p:cNvGrpSpPr/>
          <p:nvPr/>
        </p:nvGrpSpPr>
        <p:grpSpPr>
          <a:xfrm>
            <a:off x="8707095" y="2579741"/>
            <a:ext cx="2868461" cy="3885169"/>
            <a:chOff x="8520653" y="2523060"/>
            <a:chExt cx="3076240" cy="416659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7948689-981A-45B7-80A0-F27FF30EF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158" y="2523060"/>
              <a:ext cx="1805561" cy="220327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DE1C6E4-3196-4A40-8AF7-AEED263E0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332" y="2664732"/>
              <a:ext cx="1805561" cy="2203276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8338132-856B-4E0D-B5C5-1490DE3F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653" y="3711877"/>
              <a:ext cx="1805561" cy="2203276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EA8CD8B-3727-49AA-973E-D098E987B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199" y="3751948"/>
              <a:ext cx="1805561" cy="2203276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C6EDBFB-D43C-4EBA-BBA1-EDB2ADF6F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015" y="4486378"/>
              <a:ext cx="1805561" cy="2203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9890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66" grpId="0"/>
      <p:bldP spid="32" grpId="0"/>
      <p:bldP spid="45" grpId="0"/>
      <p:bldP spid="49" grpId="0"/>
      <p:bldP spid="50" grpId="0"/>
      <p:bldP spid="57" grpId="0"/>
      <p:bldP spid="77" grpId="0"/>
      <p:bldP spid="8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8D682A-3C94-4AA9-BA4E-4A870FE2C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C50F25-6900-47CD-9639-304AD4E3FEB0}"/>
              </a:ext>
            </a:extLst>
          </p:cNvPr>
          <p:cNvGrpSpPr/>
          <p:nvPr/>
        </p:nvGrpSpPr>
        <p:grpSpPr>
          <a:xfrm>
            <a:off x="223520" y="269239"/>
            <a:ext cx="11744960" cy="6319520"/>
            <a:chOff x="13495202" y="-4592125"/>
            <a:chExt cx="11381176" cy="5984591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D79B62B0-2078-40A6-9EC5-0231D4F26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3"/>
            <a:stretch/>
          </p:blipFill>
          <p:spPr>
            <a:xfrm>
              <a:off x="13495202" y="-4592125"/>
              <a:ext cx="11381176" cy="5421017"/>
            </a:xfrm>
            <a:prstGeom prst="rect">
              <a:avLst/>
            </a:prstGeom>
          </p:spPr>
        </p:pic>
        <p:pic>
          <p:nvPicPr>
            <p:cNvPr id="58" name="Picture 57" descr="Shape&#10;&#10;Description automatically generated">
              <a:extLst>
                <a:ext uri="{FF2B5EF4-FFF2-40B4-BE49-F238E27FC236}">
                  <a16:creationId xmlns:a16="http://schemas.microsoft.com/office/drawing/2014/main" id="{29E1D306-A86E-4FA6-9C13-00325DB6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48"/>
            <a:stretch/>
          </p:blipFill>
          <p:spPr>
            <a:xfrm rot="10800000">
              <a:off x="13495202" y="-2997978"/>
              <a:ext cx="11381176" cy="4390444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BB378FF-87E5-461A-92EC-ECC449CB9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522" cy="154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78F33-7349-4E13-A42F-95ADCFFD94E4}"/>
              </a:ext>
            </a:extLst>
          </p:cNvPr>
          <p:cNvSpPr txBox="1"/>
          <p:nvPr/>
        </p:nvSpPr>
        <p:spPr>
          <a:xfrm>
            <a:off x="127836" y="-43470"/>
            <a:ext cx="69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effectLst>
                  <a:glow rad="228600">
                    <a:schemeClr val="bg1">
                      <a:alpha val="98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en-US" sz="5400" dirty="0">
              <a:effectLst>
                <a:glow rad="228600">
                  <a:schemeClr val="bg1">
                    <a:alpha val="98000"/>
                  </a:schemeClr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D56CF-842C-49A6-AE28-2F46BD771B13}"/>
              </a:ext>
            </a:extLst>
          </p:cNvPr>
          <p:cNvSpPr txBox="1"/>
          <p:nvPr/>
        </p:nvSpPr>
        <p:spPr>
          <a:xfrm>
            <a:off x="1358890" y="405177"/>
            <a:ext cx="8526789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ป้ามีไข่ไก่ 5,000 ฟอง ไข่แตก 500 ฟอง ที่เหลือจัดใส่ถุง ถุงละ 5 ฟอง</a:t>
            </a:r>
          </a:p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ป้าจัดไข่ไก่ได้กี่ถุง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9D4D88-B0AF-4B8A-ABB8-3E9295777792}"/>
              </a:ext>
            </a:extLst>
          </p:cNvPr>
          <p:cNvGrpSpPr/>
          <p:nvPr/>
        </p:nvGrpSpPr>
        <p:grpSpPr>
          <a:xfrm>
            <a:off x="1101707" y="1419290"/>
            <a:ext cx="1614153" cy="548167"/>
            <a:chOff x="1366350" y="2522220"/>
            <a:chExt cx="1614153" cy="5481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B73C54-0EE0-4413-9CE8-BF0E6A8C34D6}"/>
                </a:ext>
              </a:extLst>
            </p:cNvPr>
            <p:cNvSpPr/>
            <p:nvPr/>
          </p:nvSpPr>
          <p:spPr>
            <a:xfrm>
              <a:off x="1366350" y="2522220"/>
              <a:ext cx="1614153" cy="548167"/>
            </a:xfrm>
            <a:prstGeom prst="roundRect">
              <a:avLst>
                <a:gd name="adj" fmla="val 278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44378-F773-4254-824A-4D322B918287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D2EB4B-6ED1-4725-B210-366DC1D2C802}"/>
              </a:ext>
            </a:extLst>
          </p:cNvPr>
          <p:cNvSpPr txBox="1"/>
          <p:nvPr/>
        </p:nvSpPr>
        <p:spPr>
          <a:xfrm>
            <a:off x="2883234" y="1486444"/>
            <a:ext cx="82284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ป้าจัดไข่ไก่ได้กี่ถุง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9154CD-B890-4788-8BBB-C35009203F48}"/>
              </a:ext>
            </a:extLst>
          </p:cNvPr>
          <p:cNvGrpSpPr/>
          <p:nvPr/>
        </p:nvGrpSpPr>
        <p:grpSpPr>
          <a:xfrm>
            <a:off x="1101707" y="2092379"/>
            <a:ext cx="1614153" cy="561952"/>
            <a:chOff x="1366350" y="2522221"/>
            <a:chExt cx="1614153" cy="5619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D9A4431-257B-4251-8E61-E212E9364242}"/>
                </a:ext>
              </a:extLst>
            </p:cNvPr>
            <p:cNvSpPr/>
            <p:nvPr/>
          </p:nvSpPr>
          <p:spPr>
            <a:xfrm>
              <a:off x="1366350" y="2522221"/>
              <a:ext cx="1614153" cy="561952"/>
            </a:xfrm>
            <a:prstGeom prst="roundRect">
              <a:avLst>
                <a:gd name="adj" fmla="val 241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43BBF9-9FB3-4289-A85A-9C0BC5F2B3BC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C97739-9950-4EAE-B423-D44472D7C2EE}"/>
              </a:ext>
            </a:extLst>
          </p:cNvPr>
          <p:cNvSpPr txBox="1"/>
          <p:nvPr/>
        </p:nvSpPr>
        <p:spPr>
          <a:xfrm>
            <a:off x="2883234" y="2162707"/>
            <a:ext cx="8799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ป้ามีไข่ไก่ 5,000 ฟอง ไข่แตก 500 ฟอง ที่เหลือจัดใส่ถุง ถุงละ 5 ฟอง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F08020-E36A-4243-8524-E63B1F1592C0}"/>
              </a:ext>
            </a:extLst>
          </p:cNvPr>
          <p:cNvGrpSpPr/>
          <p:nvPr/>
        </p:nvGrpSpPr>
        <p:grpSpPr>
          <a:xfrm>
            <a:off x="1101707" y="2797724"/>
            <a:ext cx="2544855" cy="619643"/>
            <a:chOff x="1366350" y="2522220"/>
            <a:chExt cx="2937685" cy="61964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5AADAC6-C257-40A5-8376-087D77862195}"/>
                </a:ext>
              </a:extLst>
            </p:cNvPr>
            <p:cNvSpPr/>
            <p:nvPr/>
          </p:nvSpPr>
          <p:spPr>
            <a:xfrm>
              <a:off x="1366350" y="2522220"/>
              <a:ext cx="2937685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D33414-AB5F-4EA2-ACCB-560183CB729E}"/>
                </a:ext>
              </a:extLst>
            </p:cNvPr>
            <p:cNvSpPr txBox="1"/>
            <p:nvPr/>
          </p:nvSpPr>
          <p:spPr>
            <a:xfrm>
              <a:off x="1366350" y="2593184"/>
              <a:ext cx="2937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CAD52C8-E77A-41EB-B7DF-58AEF97EBAB9}"/>
              </a:ext>
            </a:extLst>
          </p:cNvPr>
          <p:cNvGrpSpPr/>
          <p:nvPr/>
        </p:nvGrpSpPr>
        <p:grpSpPr>
          <a:xfrm>
            <a:off x="1101707" y="5853718"/>
            <a:ext cx="1069265" cy="526506"/>
            <a:chOff x="1366350" y="2522220"/>
            <a:chExt cx="1246669" cy="61964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46B46F-5A4B-45FB-BDA9-C175BD8FAD1F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085B16-A73C-4FE1-A550-70287595EBC1}"/>
                </a:ext>
              </a:extLst>
            </p:cNvPr>
            <p:cNvSpPr txBox="1"/>
            <p:nvPr/>
          </p:nvSpPr>
          <p:spPr>
            <a:xfrm>
              <a:off x="1366350" y="2542384"/>
              <a:ext cx="12466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3FFFC90-15C0-46BF-9A66-4F2286D4C6E2}"/>
              </a:ext>
            </a:extLst>
          </p:cNvPr>
          <p:cNvSpPr txBox="1"/>
          <p:nvPr/>
        </p:nvSpPr>
        <p:spPr>
          <a:xfrm>
            <a:off x="2333532" y="5920871"/>
            <a:ext cx="7226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ป้าจัดไข่ไก่ได้ 900 ถุง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54E450-113B-4AAB-A5D4-CA4028BBE2C5}"/>
              </a:ext>
            </a:extLst>
          </p:cNvPr>
          <p:cNvGrpSpPr/>
          <p:nvPr/>
        </p:nvGrpSpPr>
        <p:grpSpPr>
          <a:xfrm>
            <a:off x="3787474" y="2864878"/>
            <a:ext cx="3261512" cy="477054"/>
            <a:chOff x="3911782" y="3300271"/>
            <a:chExt cx="3261512" cy="47705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6D95CA6-20BE-4F46-9A6B-04F4E8FD949C}"/>
                </a:ext>
              </a:extLst>
            </p:cNvPr>
            <p:cNvSpPr txBox="1"/>
            <p:nvPr/>
          </p:nvSpPr>
          <p:spPr>
            <a:xfrm>
              <a:off x="3911782" y="3300271"/>
              <a:ext cx="326151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(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5,000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500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) ÷ 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=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EA76F4-2C7E-4936-930B-FB25D31CFD04}"/>
                </a:ext>
              </a:extLst>
            </p:cNvPr>
            <p:cNvSpPr/>
            <p:nvPr/>
          </p:nvSpPr>
          <p:spPr>
            <a:xfrm>
              <a:off x="6719165" y="3303345"/>
              <a:ext cx="432000" cy="43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effectLst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8084BB-C386-453C-851A-AB073B9C168C}"/>
              </a:ext>
            </a:extLst>
          </p:cNvPr>
          <p:cNvGrpSpPr/>
          <p:nvPr/>
        </p:nvGrpSpPr>
        <p:grpSpPr>
          <a:xfrm>
            <a:off x="1101707" y="3521793"/>
            <a:ext cx="1069265" cy="526506"/>
            <a:chOff x="1366350" y="2522220"/>
            <a:chExt cx="1246669" cy="61964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3FBC3CA-119D-48E9-9205-9EDECCEB3004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18E26B-EFD0-4F01-84FB-E031D353ABF7}"/>
                </a:ext>
              </a:extLst>
            </p:cNvPr>
            <p:cNvSpPr txBox="1"/>
            <p:nvPr/>
          </p:nvSpPr>
          <p:spPr>
            <a:xfrm>
              <a:off x="1366350" y="2560320"/>
              <a:ext cx="1246669" cy="56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913DFFD-D5E9-45BF-BB33-3B244AD292D1}"/>
              </a:ext>
            </a:extLst>
          </p:cNvPr>
          <p:cNvSpPr txBox="1"/>
          <p:nvPr/>
        </p:nvSpPr>
        <p:spPr>
          <a:xfrm>
            <a:off x="2337225" y="3555194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ป้ามีไข่ไก่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6EFB0E-AF66-4E4B-A8A6-87B6238709A0}"/>
              </a:ext>
            </a:extLst>
          </p:cNvPr>
          <p:cNvGrpSpPr/>
          <p:nvPr/>
        </p:nvGrpSpPr>
        <p:grpSpPr>
          <a:xfrm>
            <a:off x="5974658" y="3555194"/>
            <a:ext cx="2851648" cy="492443"/>
            <a:chOff x="5944178" y="3423114"/>
            <a:chExt cx="2851648" cy="49244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4BA33C0-B581-4D55-8065-421140BDD47E}"/>
                </a:ext>
              </a:extLst>
            </p:cNvPr>
            <p:cNvSpPr txBox="1"/>
            <p:nvPr/>
          </p:nvSpPr>
          <p:spPr>
            <a:xfrm>
              <a:off x="5944178" y="3423114"/>
              <a:ext cx="133295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5,000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E73E5F-B33B-4550-812A-1C3CF4087C0D}"/>
                </a:ext>
              </a:extLst>
            </p:cNvPr>
            <p:cNvSpPr txBox="1"/>
            <p:nvPr/>
          </p:nvSpPr>
          <p:spPr>
            <a:xfrm>
              <a:off x="7299533" y="3423114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ฟอง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E9D11D0-C14C-48F2-BFCD-E4D22DF55B3E}"/>
              </a:ext>
            </a:extLst>
          </p:cNvPr>
          <p:cNvSpPr txBox="1"/>
          <p:nvPr/>
        </p:nvSpPr>
        <p:spPr>
          <a:xfrm>
            <a:off x="2337225" y="4018661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ไข่แตก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B825-A18C-49C9-B40D-BF3D7B3120D8}"/>
              </a:ext>
            </a:extLst>
          </p:cNvPr>
          <p:cNvGrpSpPr/>
          <p:nvPr/>
        </p:nvGrpSpPr>
        <p:grpSpPr>
          <a:xfrm>
            <a:off x="6471920" y="4018661"/>
            <a:ext cx="2354386" cy="492443"/>
            <a:chOff x="6441440" y="3886581"/>
            <a:chExt cx="2354386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EC0BDB-33F9-43CB-BFDA-729D0BC06647}"/>
                </a:ext>
              </a:extLst>
            </p:cNvPr>
            <p:cNvSpPr txBox="1"/>
            <p:nvPr/>
          </p:nvSpPr>
          <p:spPr>
            <a:xfrm>
              <a:off x="6441440" y="3886581"/>
              <a:ext cx="83569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500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2AFB87-1B36-4E09-8C16-03401017AB72}"/>
                </a:ext>
              </a:extLst>
            </p:cNvPr>
            <p:cNvSpPr txBox="1"/>
            <p:nvPr/>
          </p:nvSpPr>
          <p:spPr>
            <a:xfrm>
              <a:off x="7299533" y="38865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ฟอง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3A3C96C-30BA-4275-903A-1F6F3CCEFCC2}"/>
              </a:ext>
            </a:extLst>
          </p:cNvPr>
          <p:cNvSpPr txBox="1"/>
          <p:nvPr/>
        </p:nvSpPr>
        <p:spPr>
          <a:xfrm>
            <a:off x="2337225" y="4482128"/>
            <a:ext cx="20117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เหลือไข่ไก่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1C695E-496E-430B-A121-6BD340AE0FB0}"/>
              </a:ext>
            </a:extLst>
          </p:cNvPr>
          <p:cNvSpPr txBox="1"/>
          <p:nvPr/>
        </p:nvSpPr>
        <p:spPr>
          <a:xfrm>
            <a:off x="4325319" y="4482128"/>
            <a:ext cx="2406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5,000 - 500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B24A21-A6D1-4802-8578-562DA226D255}"/>
              </a:ext>
            </a:extLst>
          </p:cNvPr>
          <p:cNvSpPr txBox="1"/>
          <p:nvPr/>
        </p:nvSpPr>
        <p:spPr>
          <a:xfrm>
            <a:off x="2337225" y="5409061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ป้าจัดไข่ไก่ได้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039506C-A398-40C8-AFAD-7ABC782AECA2}"/>
              </a:ext>
            </a:extLst>
          </p:cNvPr>
          <p:cNvSpPr txBox="1"/>
          <p:nvPr/>
        </p:nvSpPr>
        <p:spPr>
          <a:xfrm>
            <a:off x="2337224" y="4945595"/>
            <a:ext cx="32615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จัดใส่ถุง ถุงละ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4BDF3B-8FC3-41A1-BA85-A7A3051E97D6}"/>
              </a:ext>
            </a:extLst>
          </p:cNvPr>
          <p:cNvGrpSpPr/>
          <p:nvPr/>
        </p:nvGrpSpPr>
        <p:grpSpPr>
          <a:xfrm>
            <a:off x="5974658" y="4945595"/>
            <a:ext cx="2851648" cy="492443"/>
            <a:chOff x="5944178" y="4813515"/>
            <a:chExt cx="2851648" cy="49244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E95DC47-7689-4407-9942-95F5811A4C4E}"/>
                </a:ext>
              </a:extLst>
            </p:cNvPr>
            <p:cNvSpPr txBox="1"/>
            <p:nvPr/>
          </p:nvSpPr>
          <p:spPr>
            <a:xfrm>
              <a:off x="5944178" y="4813515"/>
              <a:ext cx="13329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829780E-10A5-4466-98E5-EB7D1C2E351B}"/>
                </a:ext>
              </a:extLst>
            </p:cNvPr>
            <p:cNvSpPr txBox="1"/>
            <p:nvPr/>
          </p:nvSpPr>
          <p:spPr>
            <a:xfrm>
              <a:off x="7299533" y="4813515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ฟอง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D80C63-F4DC-42B7-8EBC-2268B84FD8C6}"/>
              </a:ext>
            </a:extLst>
          </p:cNvPr>
          <p:cNvGrpSpPr/>
          <p:nvPr/>
        </p:nvGrpSpPr>
        <p:grpSpPr>
          <a:xfrm>
            <a:off x="6296429" y="4482128"/>
            <a:ext cx="2529877" cy="492443"/>
            <a:chOff x="6265949" y="4350048"/>
            <a:chExt cx="2529877" cy="492443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F3C65E-9FAF-4C0F-8AD2-0536A7CF0212}"/>
                </a:ext>
              </a:extLst>
            </p:cNvPr>
            <p:cNvSpPr txBox="1"/>
            <p:nvPr/>
          </p:nvSpPr>
          <p:spPr>
            <a:xfrm>
              <a:off x="7299533" y="4350048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ฟอง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0EADB7-9F5A-4488-9F25-83600AA05047}"/>
                </a:ext>
              </a:extLst>
            </p:cNvPr>
            <p:cNvSpPr txBox="1"/>
            <p:nvPr/>
          </p:nvSpPr>
          <p:spPr>
            <a:xfrm>
              <a:off x="6265949" y="4350048"/>
              <a:ext cx="101118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4,500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A469A8B-622B-4550-A5F0-7951910AA74A}"/>
              </a:ext>
            </a:extLst>
          </p:cNvPr>
          <p:cNvSpPr txBox="1"/>
          <p:nvPr/>
        </p:nvSpPr>
        <p:spPr>
          <a:xfrm>
            <a:off x="4933389" y="5424450"/>
            <a:ext cx="23145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4,500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÷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5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A129CD-9D08-419C-B786-1F946F73E086}"/>
              </a:ext>
            </a:extLst>
          </p:cNvPr>
          <p:cNvGrpSpPr/>
          <p:nvPr/>
        </p:nvGrpSpPr>
        <p:grpSpPr>
          <a:xfrm>
            <a:off x="6484952" y="5409061"/>
            <a:ext cx="2341354" cy="492443"/>
            <a:chOff x="6454472" y="5276981"/>
            <a:chExt cx="2341354" cy="49244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225BD2-D544-435C-BE8D-212CA9F307A3}"/>
                </a:ext>
              </a:extLst>
            </p:cNvPr>
            <p:cNvSpPr txBox="1"/>
            <p:nvPr/>
          </p:nvSpPr>
          <p:spPr>
            <a:xfrm>
              <a:off x="7299533" y="52769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ถุง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1A4DC-F78A-41DA-9F71-358D56E450B3}"/>
                </a:ext>
              </a:extLst>
            </p:cNvPr>
            <p:cNvSpPr txBox="1"/>
            <p:nvPr/>
          </p:nvSpPr>
          <p:spPr>
            <a:xfrm>
              <a:off x="6454472" y="5292370"/>
              <a:ext cx="8226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900</a:t>
              </a:r>
            </a:p>
          </p:txBody>
        </p:sp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650A182-F3AC-4C20-BE3F-20D1131B2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40" y="3157333"/>
            <a:ext cx="2878643" cy="28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66" grpId="0"/>
      <p:bldP spid="32" grpId="0"/>
      <p:bldP spid="45" grpId="0"/>
      <p:bldP spid="49" grpId="0"/>
      <p:bldP spid="50" grpId="0"/>
      <p:bldP spid="57" grpId="0"/>
      <p:bldP spid="77" grpId="0"/>
      <p:bldP spid="8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8D682A-3C94-4AA9-BA4E-4A870FE2C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C50F25-6900-47CD-9639-304AD4E3FEB0}"/>
              </a:ext>
            </a:extLst>
          </p:cNvPr>
          <p:cNvGrpSpPr/>
          <p:nvPr/>
        </p:nvGrpSpPr>
        <p:grpSpPr>
          <a:xfrm>
            <a:off x="223520" y="269239"/>
            <a:ext cx="11744960" cy="6319520"/>
            <a:chOff x="13495202" y="-4592125"/>
            <a:chExt cx="11381176" cy="5984591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D79B62B0-2078-40A6-9EC5-0231D4F26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3"/>
            <a:stretch/>
          </p:blipFill>
          <p:spPr>
            <a:xfrm>
              <a:off x="13495202" y="-4592125"/>
              <a:ext cx="11381176" cy="5421017"/>
            </a:xfrm>
            <a:prstGeom prst="rect">
              <a:avLst/>
            </a:prstGeom>
          </p:spPr>
        </p:pic>
        <p:pic>
          <p:nvPicPr>
            <p:cNvPr id="58" name="Picture 57" descr="Shape&#10;&#10;Description automatically generated">
              <a:extLst>
                <a:ext uri="{FF2B5EF4-FFF2-40B4-BE49-F238E27FC236}">
                  <a16:creationId xmlns:a16="http://schemas.microsoft.com/office/drawing/2014/main" id="{29E1D306-A86E-4FA6-9C13-00325DB6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48"/>
            <a:stretch/>
          </p:blipFill>
          <p:spPr>
            <a:xfrm rot="10800000">
              <a:off x="13495202" y="-2997978"/>
              <a:ext cx="11381176" cy="4390444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BB378FF-87E5-461A-92EC-ECC449CB9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522" cy="154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78F33-7349-4E13-A42F-95ADCFFD94E4}"/>
              </a:ext>
            </a:extLst>
          </p:cNvPr>
          <p:cNvSpPr txBox="1"/>
          <p:nvPr/>
        </p:nvSpPr>
        <p:spPr>
          <a:xfrm>
            <a:off x="118600" y="-24998"/>
            <a:ext cx="69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effectLst>
                  <a:glow rad="228600">
                    <a:schemeClr val="bg1">
                      <a:alpha val="98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en-US" sz="5400" dirty="0">
              <a:effectLst>
                <a:glow rad="228600">
                  <a:schemeClr val="bg1">
                    <a:alpha val="98000"/>
                  </a:schemeClr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D56CF-842C-49A6-AE28-2F46BD771B13}"/>
              </a:ext>
            </a:extLst>
          </p:cNvPr>
          <p:cNvSpPr txBox="1"/>
          <p:nvPr/>
        </p:nvSpPr>
        <p:spPr>
          <a:xfrm>
            <a:off x="1395098" y="384206"/>
            <a:ext cx="10586861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โรงเรียนแห่งหนึ่งมีนักเรียนหญิง 150 คน มีนักเรียนชายน้อยกว่านักเรียนหญิง 60 คน</a:t>
            </a:r>
          </a:p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โรงเรียนแห่งนี้มีนักเรียนทั้งหมดกี่คน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9D4D88-B0AF-4B8A-ABB8-3E9295777792}"/>
              </a:ext>
            </a:extLst>
          </p:cNvPr>
          <p:cNvGrpSpPr/>
          <p:nvPr/>
        </p:nvGrpSpPr>
        <p:grpSpPr>
          <a:xfrm>
            <a:off x="695310" y="1343779"/>
            <a:ext cx="1614153" cy="548167"/>
            <a:chOff x="1366350" y="2522220"/>
            <a:chExt cx="1614153" cy="5481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B73C54-0EE0-4413-9CE8-BF0E6A8C34D6}"/>
                </a:ext>
              </a:extLst>
            </p:cNvPr>
            <p:cNvSpPr/>
            <p:nvPr/>
          </p:nvSpPr>
          <p:spPr>
            <a:xfrm>
              <a:off x="1366350" y="2522220"/>
              <a:ext cx="1614153" cy="548167"/>
            </a:xfrm>
            <a:prstGeom prst="roundRect">
              <a:avLst>
                <a:gd name="adj" fmla="val 278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44378-F773-4254-824A-4D322B918287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D2EB4B-6ED1-4725-B210-366DC1D2C802}"/>
              </a:ext>
            </a:extLst>
          </p:cNvPr>
          <p:cNvSpPr txBox="1"/>
          <p:nvPr/>
        </p:nvSpPr>
        <p:spPr>
          <a:xfrm>
            <a:off x="2476837" y="1410933"/>
            <a:ext cx="82284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โรงเรียนแห่งนี้มีนักเรียนทั้งหมดกี่คน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9154CD-B890-4788-8BBB-C35009203F48}"/>
              </a:ext>
            </a:extLst>
          </p:cNvPr>
          <p:cNvGrpSpPr/>
          <p:nvPr/>
        </p:nvGrpSpPr>
        <p:grpSpPr>
          <a:xfrm>
            <a:off x="695310" y="2016868"/>
            <a:ext cx="1614153" cy="561952"/>
            <a:chOff x="1366350" y="2522221"/>
            <a:chExt cx="1614153" cy="5619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D9A4431-257B-4251-8E61-E212E9364242}"/>
                </a:ext>
              </a:extLst>
            </p:cNvPr>
            <p:cNvSpPr/>
            <p:nvPr/>
          </p:nvSpPr>
          <p:spPr>
            <a:xfrm>
              <a:off x="1366350" y="2522221"/>
              <a:ext cx="1614153" cy="561952"/>
            </a:xfrm>
            <a:prstGeom prst="roundRect">
              <a:avLst>
                <a:gd name="adj" fmla="val 241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43BBF9-9FB3-4289-A85A-9C0BC5F2B3BC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C97739-9950-4EAE-B423-D44472D7C2EE}"/>
              </a:ext>
            </a:extLst>
          </p:cNvPr>
          <p:cNvSpPr txBox="1"/>
          <p:nvPr/>
        </p:nvSpPr>
        <p:spPr>
          <a:xfrm>
            <a:off x="2476837" y="2087196"/>
            <a:ext cx="8799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มีนักเรียนหญิง 150 คน มีนักเรียนชายน้อยกว่านักเรียนหญิง 60 คน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F08020-E36A-4243-8524-E63B1F1592C0}"/>
              </a:ext>
            </a:extLst>
          </p:cNvPr>
          <p:cNvGrpSpPr/>
          <p:nvPr/>
        </p:nvGrpSpPr>
        <p:grpSpPr>
          <a:xfrm>
            <a:off x="695310" y="2722213"/>
            <a:ext cx="2544855" cy="619643"/>
            <a:chOff x="1366350" y="2522220"/>
            <a:chExt cx="2937685" cy="61964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5AADAC6-C257-40A5-8376-087D77862195}"/>
                </a:ext>
              </a:extLst>
            </p:cNvPr>
            <p:cNvSpPr/>
            <p:nvPr/>
          </p:nvSpPr>
          <p:spPr>
            <a:xfrm>
              <a:off x="1366350" y="2522220"/>
              <a:ext cx="2937685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D33414-AB5F-4EA2-ACCB-560183CB729E}"/>
                </a:ext>
              </a:extLst>
            </p:cNvPr>
            <p:cNvSpPr txBox="1"/>
            <p:nvPr/>
          </p:nvSpPr>
          <p:spPr>
            <a:xfrm>
              <a:off x="1366350" y="2593184"/>
              <a:ext cx="2937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CAD52C8-E77A-41EB-B7DF-58AEF97EBAB9}"/>
              </a:ext>
            </a:extLst>
          </p:cNvPr>
          <p:cNvGrpSpPr/>
          <p:nvPr/>
        </p:nvGrpSpPr>
        <p:grpSpPr>
          <a:xfrm>
            <a:off x="695310" y="5906366"/>
            <a:ext cx="1069265" cy="526506"/>
            <a:chOff x="1366350" y="2522220"/>
            <a:chExt cx="1246669" cy="61964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46B46F-5A4B-45FB-BDA9-C175BD8FAD1F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085B16-A73C-4FE1-A550-70287595EBC1}"/>
                </a:ext>
              </a:extLst>
            </p:cNvPr>
            <p:cNvSpPr txBox="1"/>
            <p:nvPr/>
          </p:nvSpPr>
          <p:spPr>
            <a:xfrm>
              <a:off x="1366350" y="2542384"/>
              <a:ext cx="12466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3FFFC90-15C0-46BF-9A66-4F2286D4C6E2}"/>
              </a:ext>
            </a:extLst>
          </p:cNvPr>
          <p:cNvSpPr txBox="1"/>
          <p:nvPr/>
        </p:nvSpPr>
        <p:spPr>
          <a:xfrm>
            <a:off x="1957612" y="5973519"/>
            <a:ext cx="7226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โรงเรียนแห่งนี้มีนักเรียนทั้งหมด 240 คน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54E450-113B-4AAB-A5D4-CA4028BBE2C5}"/>
              </a:ext>
            </a:extLst>
          </p:cNvPr>
          <p:cNvGrpSpPr/>
          <p:nvPr/>
        </p:nvGrpSpPr>
        <p:grpSpPr>
          <a:xfrm>
            <a:off x="3411554" y="2789367"/>
            <a:ext cx="4246146" cy="477054"/>
            <a:chOff x="3911782" y="3300271"/>
            <a:chExt cx="4246146" cy="47705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6D95CA6-20BE-4F46-9A6B-04F4E8FD949C}"/>
                </a:ext>
              </a:extLst>
            </p:cNvPr>
            <p:cNvSpPr txBox="1"/>
            <p:nvPr/>
          </p:nvSpPr>
          <p:spPr>
            <a:xfrm>
              <a:off x="3911782" y="3300271"/>
              <a:ext cx="424614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150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+ 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(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150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) =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EA76F4-2C7E-4936-930B-FB25D31CFD04}"/>
                </a:ext>
              </a:extLst>
            </p:cNvPr>
            <p:cNvSpPr/>
            <p:nvPr/>
          </p:nvSpPr>
          <p:spPr>
            <a:xfrm>
              <a:off x="6525204" y="3303345"/>
              <a:ext cx="432000" cy="43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effectLst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8084BB-C386-453C-851A-AB073B9C168C}"/>
              </a:ext>
            </a:extLst>
          </p:cNvPr>
          <p:cNvGrpSpPr/>
          <p:nvPr/>
        </p:nvGrpSpPr>
        <p:grpSpPr>
          <a:xfrm>
            <a:off x="695310" y="3509788"/>
            <a:ext cx="1069265" cy="526506"/>
            <a:chOff x="1366350" y="2522220"/>
            <a:chExt cx="1246669" cy="61964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3FBC3CA-119D-48E9-9205-9EDECCEB3004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18E26B-EFD0-4F01-84FB-E031D353ABF7}"/>
                </a:ext>
              </a:extLst>
            </p:cNvPr>
            <p:cNvSpPr txBox="1"/>
            <p:nvPr/>
          </p:nvSpPr>
          <p:spPr>
            <a:xfrm>
              <a:off x="1366350" y="2560320"/>
              <a:ext cx="1246669" cy="56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913DFFD-D5E9-45BF-BB33-3B244AD292D1}"/>
              </a:ext>
            </a:extLst>
          </p:cNvPr>
          <p:cNvSpPr txBox="1"/>
          <p:nvPr/>
        </p:nvSpPr>
        <p:spPr>
          <a:xfrm>
            <a:off x="1961305" y="3543189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มีนักเรียนหญิง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6EFB0E-AF66-4E4B-A8A6-87B6238709A0}"/>
              </a:ext>
            </a:extLst>
          </p:cNvPr>
          <p:cNvGrpSpPr/>
          <p:nvPr/>
        </p:nvGrpSpPr>
        <p:grpSpPr>
          <a:xfrm>
            <a:off x="7131047" y="3543189"/>
            <a:ext cx="2851648" cy="492443"/>
            <a:chOff x="5944178" y="3423114"/>
            <a:chExt cx="2851648" cy="49244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4BA33C0-B581-4D55-8065-421140BDD47E}"/>
                </a:ext>
              </a:extLst>
            </p:cNvPr>
            <p:cNvSpPr txBox="1"/>
            <p:nvPr/>
          </p:nvSpPr>
          <p:spPr>
            <a:xfrm>
              <a:off x="5944178" y="3423114"/>
              <a:ext cx="133295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150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E73E5F-B33B-4550-812A-1C3CF4087C0D}"/>
                </a:ext>
              </a:extLst>
            </p:cNvPr>
            <p:cNvSpPr txBox="1"/>
            <p:nvPr/>
          </p:nvSpPr>
          <p:spPr>
            <a:xfrm>
              <a:off x="7299533" y="3423114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คน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E9D11D0-C14C-48F2-BFCD-E4D22DF55B3E}"/>
              </a:ext>
            </a:extLst>
          </p:cNvPr>
          <p:cNvSpPr txBox="1"/>
          <p:nvPr/>
        </p:nvSpPr>
        <p:spPr>
          <a:xfrm>
            <a:off x="1961305" y="4153510"/>
            <a:ext cx="5545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มีนักเรียนชายน้อยกว่านักเรียนหญิง 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B825-A18C-49C9-B40D-BF3D7B3120D8}"/>
              </a:ext>
            </a:extLst>
          </p:cNvPr>
          <p:cNvGrpSpPr/>
          <p:nvPr/>
        </p:nvGrpSpPr>
        <p:grpSpPr>
          <a:xfrm>
            <a:off x="7628309" y="4153510"/>
            <a:ext cx="2354386" cy="492443"/>
            <a:chOff x="6441440" y="3886581"/>
            <a:chExt cx="2354386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EC0BDB-33F9-43CB-BFDA-729D0BC06647}"/>
                </a:ext>
              </a:extLst>
            </p:cNvPr>
            <p:cNvSpPr txBox="1"/>
            <p:nvPr/>
          </p:nvSpPr>
          <p:spPr>
            <a:xfrm>
              <a:off x="6441440" y="3886581"/>
              <a:ext cx="83569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60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2AFB87-1B36-4E09-8C16-03401017AB72}"/>
                </a:ext>
              </a:extLst>
            </p:cNvPr>
            <p:cNvSpPr txBox="1"/>
            <p:nvPr/>
          </p:nvSpPr>
          <p:spPr>
            <a:xfrm>
              <a:off x="7299533" y="38865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คน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3A3C96C-30BA-4275-903A-1F6F3CCEFCC2}"/>
              </a:ext>
            </a:extLst>
          </p:cNvPr>
          <p:cNvSpPr txBox="1"/>
          <p:nvPr/>
        </p:nvSpPr>
        <p:spPr>
          <a:xfrm>
            <a:off x="1961305" y="4763831"/>
            <a:ext cx="20117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มีนักเรียนชาย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1C695E-496E-430B-A121-6BD340AE0FB0}"/>
              </a:ext>
            </a:extLst>
          </p:cNvPr>
          <p:cNvSpPr txBox="1"/>
          <p:nvPr/>
        </p:nvSpPr>
        <p:spPr>
          <a:xfrm>
            <a:off x="6396100" y="4779220"/>
            <a:ext cx="16644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150 - </a:t>
            </a: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60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B24A21-A6D1-4802-8578-562DA226D255}"/>
              </a:ext>
            </a:extLst>
          </p:cNvPr>
          <p:cNvSpPr txBox="1"/>
          <p:nvPr/>
        </p:nvSpPr>
        <p:spPr>
          <a:xfrm>
            <a:off x="1961305" y="5374153"/>
            <a:ext cx="4285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โรงเรียนแห่งนี้มีนักเรียนทั้งหมด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D80C63-F4DC-42B7-8EBC-2268B84FD8C6}"/>
              </a:ext>
            </a:extLst>
          </p:cNvPr>
          <p:cNvGrpSpPr/>
          <p:nvPr/>
        </p:nvGrpSpPr>
        <p:grpSpPr>
          <a:xfrm>
            <a:off x="7452818" y="4779220"/>
            <a:ext cx="2529877" cy="477054"/>
            <a:chOff x="6265949" y="4350048"/>
            <a:chExt cx="2529877" cy="47705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F3C65E-9FAF-4C0F-8AD2-0536A7CF0212}"/>
                </a:ext>
              </a:extLst>
            </p:cNvPr>
            <p:cNvSpPr txBox="1"/>
            <p:nvPr/>
          </p:nvSpPr>
          <p:spPr>
            <a:xfrm>
              <a:off x="7299533" y="4350048"/>
              <a:ext cx="149629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คน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0EADB7-9F5A-4488-9F25-83600AA05047}"/>
                </a:ext>
              </a:extLst>
            </p:cNvPr>
            <p:cNvSpPr txBox="1"/>
            <p:nvPr/>
          </p:nvSpPr>
          <p:spPr>
            <a:xfrm>
              <a:off x="6265949" y="4350048"/>
              <a:ext cx="101118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90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A469A8B-622B-4550-A5F0-7951910AA74A}"/>
              </a:ext>
            </a:extLst>
          </p:cNvPr>
          <p:cNvSpPr txBox="1"/>
          <p:nvPr/>
        </p:nvSpPr>
        <p:spPr>
          <a:xfrm>
            <a:off x="6226477" y="5374153"/>
            <a:ext cx="17999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150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+ 90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A129CD-9D08-419C-B786-1F946F73E086}"/>
              </a:ext>
            </a:extLst>
          </p:cNvPr>
          <p:cNvGrpSpPr/>
          <p:nvPr/>
        </p:nvGrpSpPr>
        <p:grpSpPr>
          <a:xfrm>
            <a:off x="7394738" y="5358764"/>
            <a:ext cx="2587957" cy="492443"/>
            <a:chOff x="6207869" y="5276981"/>
            <a:chExt cx="2587957" cy="49244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225BD2-D544-435C-BE8D-212CA9F307A3}"/>
                </a:ext>
              </a:extLst>
            </p:cNvPr>
            <p:cNvSpPr txBox="1"/>
            <p:nvPr/>
          </p:nvSpPr>
          <p:spPr>
            <a:xfrm>
              <a:off x="7299533" y="52769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คน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1A4DC-F78A-41DA-9F71-358D56E450B3}"/>
                </a:ext>
              </a:extLst>
            </p:cNvPr>
            <p:cNvSpPr txBox="1"/>
            <p:nvPr/>
          </p:nvSpPr>
          <p:spPr>
            <a:xfrm>
              <a:off x="6207869" y="5292370"/>
              <a:ext cx="10692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240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BE3A79-07C9-480D-8073-00D69AA33A06}"/>
              </a:ext>
            </a:extLst>
          </p:cNvPr>
          <p:cNvGrpSpPr/>
          <p:nvPr/>
        </p:nvGrpSpPr>
        <p:grpSpPr>
          <a:xfrm>
            <a:off x="9078895" y="2562008"/>
            <a:ext cx="2724495" cy="1587669"/>
            <a:chOff x="8496575" y="1187684"/>
            <a:chExt cx="2724495" cy="158766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F31EB08-3E83-4F7B-B6F8-EB1DF6DF1645}"/>
                </a:ext>
              </a:extLst>
            </p:cNvPr>
            <p:cNvSpPr/>
            <p:nvPr/>
          </p:nvSpPr>
          <p:spPr>
            <a:xfrm>
              <a:off x="8565155" y="1187684"/>
              <a:ext cx="2655915" cy="1587669"/>
            </a:xfrm>
            <a:prstGeom prst="roundRect">
              <a:avLst>
                <a:gd name="adj" fmla="val 1083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AB6772C-ED43-49B6-8068-E77EAA898EEA}"/>
                </a:ext>
              </a:extLst>
            </p:cNvPr>
            <p:cNvGrpSpPr/>
            <p:nvPr/>
          </p:nvGrpSpPr>
          <p:grpSpPr>
            <a:xfrm rot="10800000">
              <a:off x="9981520" y="1901818"/>
              <a:ext cx="1023642" cy="724063"/>
              <a:chOff x="8819268" y="3276968"/>
              <a:chExt cx="4231564" cy="421302"/>
            </a:xfrm>
          </p:grpSpPr>
          <p:sp>
            <p:nvSpPr>
              <p:cNvPr id="54" name="Left Brace 53">
                <a:extLst>
                  <a:ext uri="{FF2B5EF4-FFF2-40B4-BE49-F238E27FC236}">
                    <a16:creationId xmlns:a16="http://schemas.microsoft.com/office/drawing/2014/main" id="{6F9BDF8C-F5A2-4497-B415-5954CAC033D1}"/>
                  </a:ext>
                </a:extLst>
              </p:cNvPr>
              <p:cNvSpPr/>
              <p:nvPr/>
            </p:nvSpPr>
            <p:spPr>
              <a:xfrm rot="5400000">
                <a:off x="10825670" y="1473109"/>
                <a:ext cx="218759" cy="4231564"/>
              </a:xfrm>
              <a:prstGeom prst="leftBrace">
                <a:avLst>
                  <a:gd name="adj1" fmla="val 13550"/>
                  <a:gd name="adj2" fmla="val 50156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24975C5-818B-4E96-A121-9B5EF7EF1656}"/>
                  </a:ext>
                </a:extLst>
              </p:cNvPr>
              <p:cNvSpPr txBox="1"/>
              <p:nvPr/>
            </p:nvSpPr>
            <p:spPr>
              <a:xfrm rot="10800000">
                <a:off x="8819276" y="3276968"/>
                <a:ext cx="4173971" cy="232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dirty="0">
                    <a:latin typeface="Itim" panose="00000500000000000000" pitchFamily="2" charset="-34"/>
                    <a:cs typeface="Itim" panose="00000500000000000000" pitchFamily="2" charset="-34"/>
                  </a:rPr>
                  <a:t>60 </a:t>
                </a:r>
                <a:endParaRPr lang="en-US" sz="2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F3146F-DCD3-47A4-9BDC-F215E65A3806}"/>
                </a:ext>
              </a:extLst>
            </p:cNvPr>
            <p:cNvGrpSpPr/>
            <p:nvPr/>
          </p:nvGrpSpPr>
          <p:grpSpPr>
            <a:xfrm>
              <a:off x="8496575" y="1477445"/>
              <a:ext cx="2508585" cy="432000"/>
              <a:chOff x="1121068" y="2740587"/>
              <a:chExt cx="2865031" cy="43200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1380650-7DDE-4AE5-B5C2-41B218C87CF9}"/>
                  </a:ext>
                </a:extLst>
              </p:cNvPr>
              <p:cNvSpPr txBox="1"/>
              <p:nvPr/>
            </p:nvSpPr>
            <p:spPr>
              <a:xfrm>
                <a:off x="1121068" y="2745295"/>
                <a:ext cx="8045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spcBef>
                    <a:spcPts val="300"/>
                  </a:spcBef>
                </a:pPr>
                <a:r>
                  <a:rPr lang="th-TH" sz="2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หญิง</a:t>
                </a:r>
                <a:endParaRPr lang="en-US" sz="2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EAF9844-D1B3-44B2-A098-995410094118}"/>
                  </a:ext>
                </a:extLst>
              </p:cNvPr>
              <p:cNvSpPr/>
              <p:nvPr/>
            </p:nvSpPr>
            <p:spPr>
              <a:xfrm>
                <a:off x="1925644" y="2740587"/>
                <a:ext cx="2060455" cy="432000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150</a:t>
                </a:r>
                <a:endParaRPr lang="en-US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A20CEDF-9113-4C59-8C00-7344450E6C23}"/>
                </a:ext>
              </a:extLst>
            </p:cNvPr>
            <p:cNvGrpSpPr/>
            <p:nvPr/>
          </p:nvGrpSpPr>
          <p:grpSpPr>
            <a:xfrm>
              <a:off x="8616293" y="2046446"/>
              <a:ext cx="1365224" cy="421904"/>
              <a:chOff x="-907609" y="3363186"/>
              <a:chExt cx="6109776" cy="421904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DD471DA-5AC7-45E9-A65A-A9AC79DB143C}"/>
                  </a:ext>
                </a:extLst>
              </p:cNvPr>
              <p:cNvSpPr txBox="1"/>
              <p:nvPr/>
            </p:nvSpPr>
            <p:spPr>
              <a:xfrm>
                <a:off x="-907609" y="3384980"/>
                <a:ext cx="26793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spcBef>
                    <a:spcPts val="300"/>
                  </a:spcBef>
                </a:pPr>
                <a:r>
                  <a:rPr lang="th-TH" sz="2000" dirty="0">
                    <a:latin typeface="Itim" panose="00000500000000000000" pitchFamily="2" charset="-34"/>
                    <a:cs typeface="Itim" panose="00000500000000000000" pitchFamily="2" charset="-34"/>
                  </a:rPr>
                  <a:t>ชาย</a:t>
                </a:r>
                <a:endParaRPr lang="en-US" sz="2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0641CC6-1F55-4D00-A2A9-5A3B60292523}"/>
                  </a:ext>
                </a:extLst>
              </p:cNvPr>
              <p:cNvSpPr/>
              <p:nvPr/>
            </p:nvSpPr>
            <p:spPr>
              <a:xfrm>
                <a:off x="1771704" y="3363186"/>
                <a:ext cx="3430463" cy="3960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952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66" grpId="0"/>
      <p:bldP spid="32" grpId="0"/>
      <p:bldP spid="45" grpId="0"/>
      <p:bldP spid="49" grpId="0"/>
      <p:bldP spid="50" grpId="0"/>
      <p:bldP spid="57" grpId="0"/>
      <p:bldP spid="8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8D682A-3C94-4AA9-BA4E-4A870FE2C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C50F25-6900-47CD-9639-304AD4E3FEB0}"/>
              </a:ext>
            </a:extLst>
          </p:cNvPr>
          <p:cNvGrpSpPr/>
          <p:nvPr/>
        </p:nvGrpSpPr>
        <p:grpSpPr>
          <a:xfrm>
            <a:off x="223520" y="269239"/>
            <a:ext cx="11744960" cy="6319520"/>
            <a:chOff x="13495202" y="-4592125"/>
            <a:chExt cx="11381176" cy="5984591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D79B62B0-2078-40A6-9EC5-0231D4F26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3"/>
            <a:stretch/>
          </p:blipFill>
          <p:spPr>
            <a:xfrm>
              <a:off x="13495202" y="-4592125"/>
              <a:ext cx="11381176" cy="5421017"/>
            </a:xfrm>
            <a:prstGeom prst="rect">
              <a:avLst/>
            </a:prstGeom>
          </p:spPr>
        </p:pic>
        <p:pic>
          <p:nvPicPr>
            <p:cNvPr id="58" name="Picture 57" descr="Shape&#10;&#10;Description automatically generated">
              <a:extLst>
                <a:ext uri="{FF2B5EF4-FFF2-40B4-BE49-F238E27FC236}">
                  <a16:creationId xmlns:a16="http://schemas.microsoft.com/office/drawing/2014/main" id="{29E1D306-A86E-4FA6-9C13-00325DB6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48"/>
            <a:stretch/>
          </p:blipFill>
          <p:spPr>
            <a:xfrm rot="10800000">
              <a:off x="13495202" y="-2997978"/>
              <a:ext cx="11381176" cy="4390444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BB378FF-87E5-461A-92EC-ECC449CB9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522" cy="154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78F33-7349-4E13-A42F-95ADCFFD94E4}"/>
              </a:ext>
            </a:extLst>
          </p:cNvPr>
          <p:cNvSpPr txBox="1"/>
          <p:nvPr/>
        </p:nvSpPr>
        <p:spPr>
          <a:xfrm>
            <a:off x="118600" y="-24998"/>
            <a:ext cx="69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effectLst>
                  <a:glow rad="228600">
                    <a:schemeClr val="bg1">
                      <a:alpha val="98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en-US" sz="5400" dirty="0">
              <a:effectLst>
                <a:glow rad="228600">
                  <a:schemeClr val="bg1">
                    <a:alpha val="98000"/>
                  </a:schemeClr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D56CF-842C-49A6-AE28-2F46BD771B13}"/>
              </a:ext>
            </a:extLst>
          </p:cNvPr>
          <p:cNvSpPr txBox="1"/>
          <p:nvPr/>
        </p:nvSpPr>
        <p:spPr>
          <a:xfrm>
            <a:off x="1486539" y="488005"/>
            <a:ext cx="103330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ฟ้ามีรูปถ่าย 4,550 รูป ฟ้ามีมากกว่าเมฆ 650 รูป ฟ้าและเมฆมีรูปถ่ายทั้งหมดกี่รูป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9D4D88-B0AF-4B8A-ABB8-3E9295777792}"/>
              </a:ext>
            </a:extLst>
          </p:cNvPr>
          <p:cNvGrpSpPr/>
          <p:nvPr/>
        </p:nvGrpSpPr>
        <p:grpSpPr>
          <a:xfrm>
            <a:off x="695310" y="1114497"/>
            <a:ext cx="1614153" cy="548167"/>
            <a:chOff x="1366350" y="2522220"/>
            <a:chExt cx="1614153" cy="5481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B73C54-0EE0-4413-9CE8-BF0E6A8C34D6}"/>
                </a:ext>
              </a:extLst>
            </p:cNvPr>
            <p:cNvSpPr/>
            <p:nvPr/>
          </p:nvSpPr>
          <p:spPr>
            <a:xfrm>
              <a:off x="1366350" y="2522220"/>
              <a:ext cx="1614153" cy="548167"/>
            </a:xfrm>
            <a:prstGeom prst="roundRect">
              <a:avLst>
                <a:gd name="adj" fmla="val 278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44378-F773-4254-824A-4D322B918287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D2EB4B-6ED1-4725-B210-366DC1D2C802}"/>
              </a:ext>
            </a:extLst>
          </p:cNvPr>
          <p:cNvSpPr txBox="1"/>
          <p:nvPr/>
        </p:nvSpPr>
        <p:spPr>
          <a:xfrm>
            <a:off x="2476837" y="1181651"/>
            <a:ext cx="82284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ฟ้าและเมฆมีรูปถ่ายทั้งหมดกี่รูป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9154CD-B890-4788-8BBB-C35009203F48}"/>
              </a:ext>
            </a:extLst>
          </p:cNvPr>
          <p:cNvGrpSpPr/>
          <p:nvPr/>
        </p:nvGrpSpPr>
        <p:grpSpPr>
          <a:xfrm>
            <a:off x="695310" y="1787586"/>
            <a:ext cx="1614153" cy="561952"/>
            <a:chOff x="1366350" y="2522221"/>
            <a:chExt cx="1614153" cy="5619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D9A4431-257B-4251-8E61-E212E9364242}"/>
                </a:ext>
              </a:extLst>
            </p:cNvPr>
            <p:cNvSpPr/>
            <p:nvPr/>
          </p:nvSpPr>
          <p:spPr>
            <a:xfrm>
              <a:off x="1366350" y="2522221"/>
              <a:ext cx="1614153" cy="561952"/>
            </a:xfrm>
            <a:prstGeom prst="roundRect">
              <a:avLst>
                <a:gd name="adj" fmla="val 241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43BBF9-9FB3-4289-A85A-9C0BC5F2B3BC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C97739-9950-4EAE-B423-D44472D7C2EE}"/>
              </a:ext>
            </a:extLst>
          </p:cNvPr>
          <p:cNvSpPr txBox="1"/>
          <p:nvPr/>
        </p:nvSpPr>
        <p:spPr>
          <a:xfrm>
            <a:off x="2476837" y="1857914"/>
            <a:ext cx="8799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ฟ้ามีรูปถ่าย 4,550 รูป ฟ้ามีมากกว่าเมฆ 650 รูป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F08020-E36A-4243-8524-E63B1F1592C0}"/>
              </a:ext>
            </a:extLst>
          </p:cNvPr>
          <p:cNvGrpSpPr/>
          <p:nvPr/>
        </p:nvGrpSpPr>
        <p:grpSpPr>
          <a:xfrm>
            <a:off x="1101707" y="2492931"/>
            <a:ext cx="2544855" cy="619643"/>
            <a:chOff x="1366350" y="2522220"/>
            <a:chExt cx="2937685" cy="61964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5AADAC6-C257-40A5-8376-087D77862195}"/>
                </a:ext>
              </a:extLst>
            </p:cNvPr>
            <p:cNvSpPr/>
            <p:nvPr/>
          </p:nvSpPr>
          <p:spPr>
            <a:xfrm>
              <a:off x="1366350" y="2522220"/>
              <a:ext cx="2937685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D33414-AB5F-4EA2-ACCB-560183CB729E}"/>
                </a:ext>
              </a:extLst>
            </p:cNvPr>
            <p:cNvSpPr txBox="1"/>
            <p:nvPr/>
          </p:nvSpPr>
          <p:spPr>
            <a:xfrm>
              <a:off x="1366350" y="2593184"/>
              <a:ext cx="2937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CAD52C8-E77A-41EB-B7DF-58AEF97EBAB9}"/>
              </a:ext>
            </a:extLst>
          </p:cNvPr>
          <p:cNvGrpSpPr/>
          <p:nvPr/>
        </p:nvGrpSpPr>
        <p:grpSpPr>
          <a:xfrm>
            <a:off x="1101707" y="5733646"/>
            <a:ext cx="1069265" cy="526506"/>
            <a:chOff x="1366350" y="2522220"/>
            <a:chExt cx="1246669" cy="61964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46B46F-5A4B-45FB-BDA9-C175BD8FAD1F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085B16-A73C-4FE1-A550-70287595EBC1}"/>
                </a:ext>
              </a:extLst>
            </p:cNvPr>
            <p:cNvSpPr txBox="1"/>
            <p:nvPr/>
          </p:nvSpPr>
          <p:spPr>
            <a:xfrm>
              <a:off x="1366350" y="2542384"/>
              <a:ext cx="12466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3FFFC90-15C0-46BF-9A66-4F2286D4C6E2}"/>
              </a:ext>
            </a:extLst>
          </p:cNvPr>
          <p:cNvSpPr txBox="1"/>
          <p:nvPr/>
        </p:nvSpPr>
        <p:spPr>
          <a:xfrm>
            <a:off x="2333532" y="5800799"/>
            <a:ext cx="7226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ฟ้าและเมฆมีรูปถ่ายทั้งหมด 8,450 รูป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54E450-113B-4AAB-A5D4-CA4028BBE2C5}"/>
              </a:ext>
            </a:extLst>
          </p:cNvPr>
          <p:cNvGrpSpPr/>
          <p:nvPr/>
        </p:nvGrpSpPr>
        <p:grpSpPr>
          <a:xfrm>
            <a:off x="3787474" y="2560085"/>
            <a:ext cx="4246146" cy="477054"/>
            <a:chOff x="3911782" y="3300271"/>
            <a:chExt cx="4246146" cy="47705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6D95CA6-20BE-4F46-9A6B-04F4E8FD949C}"/>
                </a:ext>
              </a:extLst>
            </p:cNvPr>
            <p:cNvSpPr txBox="1"/>
            <p:nvPr/>
          </p:nvSpPr>
          <p:spPr>
            <a:xfrm>
              <a:off x="3911782" y="3300271"/>
              <a:ext cx="424614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4,550 + 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(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4,550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65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) =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EA76F4-2C7E-4936-930B-FB25D31CFD04}"/>
                </a:ext>
              </a:extLst>
            </p:cNvPr>
            <p:cNvSpPr/>
            <p:nvPr/>
          </p:nvSpPr>
          <p:spPr>
            <a:xfrm>
              <a:off x="7245639" y="3303345"/>
              <a:ext cx="432000" cy="43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effectLst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8084BB-C386-453C-851A-AB073B9C168C}"/>
              </a:ext>
            </a:extLst>
          </p:cNvPr>
          <p:cNvGrpSpPr/>
          <p:nvPr/>
        </p:nvGrpSpPr>
        <p:grpSpPr>
          <a:xfrm>
            <a:off x="1101707" y="3337068"/>
            <a:ext cx="1069265" cy="526506"/>
            <a:chOff x="1366350" y="2522220"/>
            <a:chExt cx="1246669" cy="61964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3FBC3CA-119D-48E9-9205-9EDECCEB3004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18E26B-EFD0-4F01-84FB-E031D353ABF7}"/>
                </a:ext>
              </a:extLst>
            </p:cNvPr>
            <p:cNvSpPr txBox="1"/>
            <p:nvPr/>
          </p:nvSpPr>
          <p:spPr>
            <a:xfrm>
              <a:off x="1366350" y="2560320"/>
              <a:ext cx="1246669" cy="56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913DFFD-D5E9-45BF-BB33-3B244AD292D1}"/>
              </a:ext>
            </a:extLst>
          </p:cNvPr>
          <p:cNvSpPr txBox="1"/>
          <p:nvPr/>
        </p:nvSpPr>
        <p:spPr>
          <a:xfrm>
            <a:off x="2337225" y="3370469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ฟ้ามีรูปถ่าย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6EFB0E-AF66-4E4B-A8A6-87B6238709A0}"/>
              </a:ext>
            </a:extLst>
          </p:cNvPr>
          <p:cNvGrpSpPr/>
          <p:nvPr/>
        </p:nvGrpSpPr>
        <p:grpSpPr>
          <a:xfrm>
            <a:off x="7821927" y="3370469"/>
            <a:ext cx="2851648" cy="492443"/>
            <a:chOff x="5944178" y="3423114"/>
            <a:chExt cx="2851648" cy="49244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4BA33C0-B581-4D55-8065-421140BDD47E}"/>
                </a:ext>
              </a:extLst>
            </p:cNvPr>
            <p:cNvSpPr txBox="1"/>
            <p:nvPr/>
          </p:nvSpPr>
          <p:spPr>
            <a:xfrm>
              <a:off x="5944178" y="3423114"/>
              <a:ext cx="133295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4,550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E73E5F-B33B-4550-812A-1C3CF4087C0D}"/>
                </a:ext>
              </a:extLst>
            </p:cNvPr>
            <p:cNvSpPr txBox="1"/>
            <p:nvPr/>
          </p:nvSpPr>
          <p:spPr>
            <a:xfrm>
              <a:off x="7299533" y="3423114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รูป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E9D11D0-C14C-48F2-BFCD-E4D22DF55B3E}"/>
              </a:ext>
            </a:extLst>
          </p:cNvPr>
          <p:cNvSpPr txBox="1"/>
          <p:nvPr/>
        </p:nvSpPr>
        <p:spPr>
          <a:xfrm>
            <a:off x="2337225" y="3980790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ฟ้ามีมากกว่าเมฆ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B825-A18C-49C9-B40D-BF3D7B3120D8}"/>
              </a:ext>
            </a:extLst>
          </p:cNvPr>
          <p:cNvGrpSpPr/>
          <p:nvPr/>
        </p:nvGrpSpPr>
        <p:grpSpPr>
          <a:xfrm>
            <a:off x="8319189" y="3980790"/>
            <a:ext cx="2354386" cy="492443"/>
            <a:chOff x="6441440" y="3886581"/>
            <a:chExt cx="2354386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EC0BDB-33F9-43CB-BFDA-729D0BC06647}"/>
                </a:ext>
              </a:extLst>
            </p:cNvPr>
            <p:cNvSpPr txBox="1"/>
            <p:nvPr/>
          </p:nvSpPr>
          <p:spPr>
            <a:xfrm>
              <a:off x="6441440" y="3886581"/>
              <a:ext cx="83569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650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2AFB87-1B36-4E09-8C16-03401017AB72}"/>
                </a:ext>
              </a:extLst>
            </p:cNvPr>
            <p:cNvSpPr txBox="1"/>
            <p:nvPr/>
          </p:nvSpPr>
          <p:spPr>
            <a:xfrm>
              <a:off x="7299533" y="38865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รูป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3A3C96C-30BA-4275-903A-1F6F3CCEFCC2}"/>
              </a:ext>
            </a:extLst>
          </p:cNvPr>
          <p:cNvSpPr txBox="1"/>
          <p:nvPr/>
        </p:nvSpPr>
        <p:spPr>
          <a:xfrm>
            <a:off x="2337225" y="4591111"/>
            <a:ext cx="20117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เมฆมีรูปถ่าย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1C695E-496E-430B-A121-6BD340AE0FB0}"/>
              </a:ext>
            </a:extLst>
          </p:cNvPr>
          <p:cNvSpPr txBox="1"/>
          <p:nvPr/>
        </p:nvSpPr>
        <p:spPr>
          <a:xfrm>
            <a:off x="6255713" y="4606500"/>
            <a:ext cx="2406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4,550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- </a:t>
            </a: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650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B24A21-A6D1-4802-8578-562DA226D255}"/>
              </a:ext>
            </a:extLst>
          </p:cNvPr>
          <p:cNvSpPr txBox="1"/>
          <p:nvPr/>
        </p:nvSpPr>
        <p:spPr>
          <a:xfrm>
            <a:off x="2337225" y="5201433"/>
            <a:ext cx="4285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ฟ้าและเมฆมีรูปถ่ายทั้งหมด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D80C63-F4DC-42B7-8EBC-2268B84FD8C6}"/>
              </a:ext>
            </a:extLst>
          </p:cNvPr>
          <p:cNvGrpSpPr/>
          <p:nvPr/>
        </p:nvGrpSpPr>
        <p:grpSpPr>
          <a:xfrm>
            <a:off x="8143698" y="4606500"/>
            <a:ext cx="2529877" cy="477054"/>
            <a:chOff x="6265949" y="4350048"/>
            <a:chExt cx="2529877" cy="47705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F3C65E-9FAF-4C0F-8AD2-0536A7CF0212}"/>
                </a:ext>
              </a:extLst>
            </p:cNvPr>
            <p:cNvSpPr txBox="1"/>
            <p:nvPr/>
          </p:nvSpPr>
          <p:spPr>
            <a:xfrm>
              <a:off x="7299533" y="4350048"/>
              <a:ext cx="149629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รูป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0EADB7-9F5A-4488-9F25-83600AA05047}"/>
                </a:ext>
              </a:extLst>
            </p:cNvPr>
            <p:cNvSpPr txBox="1"/>
            <p:nvPr/>
          </p:nvSpPr>
          <p:spPr>
            <a:xfrm>
              <a:off x="6265949" y="4350048"/>
              <a:ext cx="101118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3,900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A469A8B-622B-4550-A5F0-7951910AA74A}"/>
              </a:ext>
            </a:extLst>
          </p:cNvPr>
          <p:cNvSpPr txBox="1"/>
          <p:nvPr/>
        </p:nvSpPr>
        <p:spPr>
          <a:xfrm>
            <a:off x="5921676" y="5201433"/>
            <a:ext cx="26034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4,550 + 3,900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A129CD-9D08-419C-B786-1F946F73E086}"/>
              </a:ext>
            </a:extLst>
          </p:cNvPr>
          <p:cNvGrpSpPr/>
          <p:nvPr/>
        </p:nvGrpSpPr>
        <p:grpSpPr>
          <a:xfrm>
            <a:off x="8085618" y="5186044"/>
            <a:ext cx="2587957" cy="492443"/>
            <a:chOff x="6207869" y="5276981"/>
            <a:chExt cx="2587957" cy="49244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225BD2-D544-435C-BE8D-212CA9F307A3}"/>
                </a:ext>
              </a:extLst>
            </p:cNvPr>
            <p:cNvSpPr txBox="1"/>
            <p:nvPr/>
          </p:nvSpPr>
          <p:spPr>
            <a:xfrm>
              <a:off x="7299533" y="52769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รูป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1A4DC-F78A-41DA-9F71-358D56E450B3}"/>
                </a:ext>
              </a:extLst>
            </p:cNvPr>
            <p:cNvSpPr txBox="1"/>
            <p:nvPr/>
          </p:nvSpPr>
          <p:spPr>
            <a:xfrm>
              <a:off x="6207869" y="5292370"/>
              <a:ext cx="10692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8,450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BE3A79-07C9-480D-8073-00D69AA33A06}"/>
              </a:ext>
            </a:extLst>
          </p:cNvPr>
          <p:cNvGrpSpPr/>
          <p:nvPr/>
        </p:nvGrpSpPr>
        <p:grpSpPr>
          <a:xfrm>
            <a:off x="8568179" y="1187684"/>
            <a:ext cx="3229218" cy="1587669"/>
            <a:chOff x="8568179" y="1187684"/>
            <a:chExt cx="3229218" cy="158766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F31EB08-3E83-4F7B-B6F8-EB1DF6DF1645}"/>
                </a:ext>
              </a:extLst>
            </p:cNvPr>
            <p:cNvSpPr/>
            <p:nvPr/>
          </p:nvSpPr>
          <p:spPr>
            <a:xfrm>
              <a:off x="8568179" y="1187684"/>
              <a:ext cx="3229218" cy="1587669"/>
            </a:xfrm>
            <a:prstGeom prst="roundRect">
              <a:avLst>
                <a:gd name="adj" fmla="val 1083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AB6772C-ED43-49B6-8068-E77EAA898EEA}"/>
                </a:ext>
              </a:extLst>
            </p:cNvPr>
            <p:cNvGrpSpPr/>
            <p:nvPr/>
          </p:nvGrpSpPr>
          <p:grpSpPr>
            <a:xfrm rot="10800000">
              <a:off x="10166909" y="1920031"/>
              <a:ext cx="1611530" cy="758323"/>
              <a:chOff x="5622671" y="3246440"/>
              <a:chExt cx="6661798" cy="441237"/>
            </a:xfrm>
          </p:grpSpPr>
          <p:sp>
            <p:nvSpPr>
              <p:cNvPr id="54" name="Left Brace 53">
                <a:extLst>
                  <a:ext uri="{FF2B5EF4-FFF2-40B4-BE49-F238E27FC236}">
                    <a16:creationId xmlns:a16="http://schemas.microsoft.com/office/drawing/2014/main" id="{6F9BDF8C-F5A2-4497-B415-5954CAC033D1}"/>
                  </a:ext>
                </a:extLst>
              </p:cNvPr>
              <p:cNvSpPr/>
              <p:nvPr/>
            </p:nvSpPr>
            <p:spPr>
              <a:xfrm rot="5400000">
                <a:off x="8715827" y="1563663"/>
                <a:ext cx="230416" cy="4017612"/>
              </a:xfrm>
              <a:prstGeom prst="leftBrace">
                <a:avLst>
                  <a:gd name="adj1" fmla="val 21657"/>
                  <a:gd name="adj2" fmla="val 50156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24975C5-818B-4E96-A121-9B5EF7EF1656}"/>
                  </a:ext>
                </a:extLst>
              </p:cNvPr>
              <p:cNvSpPr txBox="1"/>
              <p:nvPr/>
            </p:nvSpPr>
            <p:spPr>
              <a:xfrm rot="10800000">
                <a:off x="5622671" y="3246440"/>
                <a:ext cx="6661798" cy="232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dirty="0">
                    <a:latin typeface="Itim" panose="00000500000000000000" pitchFamily="2" charset="-34"/>
                    <a:cs typeface="Itim" panose="00000500000000000000" pitchFamily="2" charset="-34"/>
                  </a:rPr>
                  <a:t>650 </a:t>
                </a:r>
                <a:endParaRPr lang="en-US" sz="2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F3146F-DCD3-47A4-9BDC-F215E65A3806}"/>
                </a:ext>
              </a:extLst>
            </p:cNvPr>
            <p:cNvGrpSpPr/>
            <p:nvPr/>
          </p:nvGrpSpPr>
          <p:grpSpPr>
            <a:xfrm>
              <a:off x="8763000" y="1477445"/>
              <a:ext cx="2725258" cy="432000"/>
              <a:chOff x="1425351" y="2740587"/>
              <a:chExt cx="3112488" cy="43200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1380650-7DDE-4AE5-B5C2-41B218C87CF9}"/>
                  </a:ext>
                </a:extLst>
              </p:cNvPr>
              <p:cNvSpPr txBox="1"/>
              <p:nvPr/>
            </p:nvSpPr>
            <p:spPr>
              <a:xfrm>
                <a:off x="1425351" y="2745295"/>
                <a:ext cx="5786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spcBef>
                    <a:spcPts val="300"/>
                  </a:spcBef>
                </a:pPr>
                <a:r>
                  <a:rPr lang="th-TH" sz="2000" dirty="0">
                    <a:latin typeface="Itim" panose="00000500000000000000" pitchFamily="2" charset="-34"/>
                    <a:cs typeface="Itim" panose="00000500000000000000" pitchFamily="2" charset="-34"/>
                  </a:rPr>
                  <a:t>ฟ้า</a:t>
                </a:r>
                <a:endParaRPr lang="en-US" sz="2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EAF9844-D1B3-44B2-A098-995410094118}"/>
                  </a:ext>
                </a:extLst>
              </p:cNvPr>
              <p:cNvSpPr/>
              <p:nvPr/>
            </p:nvSpPr>
            <p:spPr>
              <a:xfrm>
                <a:off x="2003968" y="2740587"/>
                <a:ext cx="2533871" cy="432000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4,550</a:t>
                </a:r>
                <a:endParaRPr lang="en-US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A20CEDF-9113-4C59-8C00-7344450E6C23}"/>
                </a:ext>
              </a:extLst>
            </p:cNvPr>
            <p:cNvGrpSpPr/>
            <p:nvPr/>
          </p:nvGrpSpPr>
          <p:grpSpPr>
            <a:xfrm>
              <a:off x="8662013" y="2046446"/>
              <a:ext cx="1841598" cy="421904"/>
              <a:chOff x="-702998" y="3363186"/>
              <a:chExt cx="8241688" cy="421904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DD471DA-5AC7-45E9-A65A-A9AC79DB143C}"/>
                  </a:ext>
                </a:extLst>
              </p:cNvPr>
              <p:cNvSpPr txBox="1"/>
              <p:nvPr/>
            </p:nvSpPr>
            <p:spPr>
              <a:xfrm>
                <a:off x="-702998" y="3384980"/>
                <a:ext cx="26793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spcBef>
                    <a:spcPts val="300"/>
                  </a:spcBef>
                </a:pPr>
                <a:r>
                  <a:rPr lang="th-TH" sz="2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เมฆ</a:t>
                </a:r>
                <a:endParaRPr lang="en-US" sz="2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0641CC6-1F55-4D00-A2A9-5A3B60292523}"/>
                  </a:ext>
                </a:extLst>
              </p:cNvPr>
              <p:cNvSpPr/>
              <p:nvPr/>
            </p:nvSpPr>
            <p:spPr>
              <a:xfrm>
                <a:off x="2003967" y="3363186"/>
                <a:ext cx="5534723" cy="3960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580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66" grpId="0"/>
      <p:bldP spid="32" grpId="0"/>
      <p:bldP spid="45" grpId="0"/>
      <p:bldP spid="49" grpId="0"/>
      <p:bldP spid="50" grpId="0"/>
      <p:bldP spid="57" grpId="0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3512B3-D7EA-4932-B64A-C3859AE0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6" name="Picture 65" descr="Shape, rectangle&#10;&#10;Description automatically generated">
            <a:extLst>
              <a:ext uri="{FF2B5EF4-FFF2-40B4-BE49-F238E27FC236}">
                <a16:creationId xmlns:a16="http://schemas.microsoft.com/office/drawing/2014/main" id="{09094DB1-A34D-4041-B5B0-FD52829B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1" y="1159007"/>
            <a:ext cx="11737838" cy="548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0F25488-F6CB-49D4-B5DC-E52504086DFF}"/>
              </a:ext>
            </a:extLst>
          </p:cNvPr>
          <p:cNvGrpSpPr/>
          <p:nvPr/>
        </p:nvGrpSpPr>
        <p:grpSpPr>
          <a:xfrm>
            <a:off x="2437929" y="209896"/>
            <a:ext cx="7316144" cy="813921"/>
            <a:chOff x="2437929" y="209896"/>
            <a:chExt cx="7316144" cy="8139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225D5-4D4A-4484-B8B3-2D3656968E20}"/>
                </a:ext>
              </a:extLst>
            </p:cNvPr>
            <p:cNvGrpSpPr/>
            <p:nvPr/>
          </p:nvGrpSpPr>
          <p:grpSpPr>
            <a:xfrm>
              <a:off x="2437929" y="209896"/>
              <a:ext cx="7316144" cy="813921"/>
              <a:chOff x="2549688" y="209896"/>
              <a:chExt cx="7316144" cy="8139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C2DC304-0995-414A-AFC6-F21C253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688" y="209896"/>
                <a:ext cx="7316144" cy="81392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29D283E-B1F4-4608-8BB9-8700925724B7}"/>
                  </a:ext>
                </a:extLst>
              </p:cNvPr>
              <p:cNvSpPr txBox="1"/>
              <p:nvPr/>
            </p:nvSpPr>
            <p:spPr>
              <a:xfrm>
                <a:off x="2675778" y="354322"/>
                <a:ext cx="660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หาผลลัพธ์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40,072 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-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(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9,850 </a:t>
                </a:r>
                <a:r>
                  <a:rPr lang="th-TH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-</a:t>
                </a:r>
                <a:r>
                  <a:rPr lang="en-US" sz="2700" dirty="0">
                    <a:effectLst>
                      <a:glow rad="1270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5,470) =</a:t>
                </a:r>
                <a:endParaRPr lang="th-TH" sz="27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A53488-A399-4A99-B243-8A467BA3CF71}"/>
                </a:ext>
              </a:extLst>
            </p:cNvPr>
            <p:cNvSpPr/>
            <p:nvPr/>
          </p:nvSpPr>
          <p:spPr>
            <a:xfrm>
              <a:off x="8804289" y="421640"/>
              <a:ext cx="394084" cy="3940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944EA93-6A62-4A33-97B5-898C25FAC0A9}"/>
              </a:ext>
            </a:extLst>
          </p:cNvPr>
          <p:cNvSpPr txBox="1"/>
          <p:nvPr/>
        </p:nvSpPr>
        <p:spPr>
          <a:xfrm>
            <a:off x="1930330" y="1774939"/>
            <a:ext cx="43042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40,072 - (29,850 - 5,470) 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427C8F2-C92F-4424-B5B1-60DB3D159768}"/>
              </a:ext>
            </a:extLst>
          </p:cNvPr>
          <p:cNvSpPr txBox="1"/>
          <p:nvPr/>
        </p:nvSpPr>
        <p:spPr>
          <a:xfrm>
            <a:off x="5623466" y="1774939"/>
            <a:ext cx="160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40,072 -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01D071-0FE2-4F88-BB24-4B7583A7EB7F}"/>
              </a:ext>
            </a:extLst>
          </p:cNvPr>
          <p:cNvSpPr txBox="1"/>
          <p:nvPr/>
        </p:nvSpPr>
        <p:spPr>
          <a:xfrm>
            <a:off x="5623467" y="2289271"/>
            <a:ext cx="238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15,692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C8E784C-5C67-490E-8B2A-C49AACC4BA66}"/>
              </a:ext>
            </a:extLst>
          </p:cNvPr>
          <p:cNvSpPr txBox="1"/>
          <p:nvPr/>
        </p:nvSpPr>
        <p:spPr>
          <a:xfrm>
            <a:off x="5320112" y="2289271"/>
            <a:ext cx="5846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FABD184-CE41-4835-B6A8-5CACF42361A3}"/>
              </a:ext>
            </a:extLst>
          </p:cNvPr>
          <p:cNvGrpSpPr/>
          <p:nvPr/>
        </p:nvGrpSpPr>
        <p:grpSpPr>
          <a:xfrm>
            <a:off x="485825" y="3121435"/>
            <a:ext cx="5447080" cy="3042085"/>
            <a:chOff x="449910" y="2901515"/>
            <a:chExt cx="5447080" cy="304208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DADF78-C777-42E4-BD49-E4B4AE57490D}"/>
                </a:ext>
              </a:extLst>
            </p:cNvPr>
            <p:cNvSpPr/>
            <p:nvPr/>
          </p:nvSpPr>
          <p:spPr>
            <a:xfrm>
              <a:off x="676990" y="2936240"/>
              <a:ext cx="5220000" cy="3007360"/>
            </a:xfrm>
            <a:custGeom>
              <a:avLst/>
              <a:gdLst>
                <a:gd name="connsiteX0" fmla="*/ 0 w 5220000"/>
                <a:gd name="connsiteY0" fmla="*/ 278151 h 3007360"/>
                <a:gd name="connsiteX1" fmla="*/ 278151 w 5220000"/>
                <a:gd name="connsiteY1" fmla="*/ 0 h 3007360"/>
                <a:gd name="connsiteX2" fmla="*/ 804483 w 5220000"/>
                <a:gd name="connsiteY2" fmla="*/ 0 h 3007360"/>
                <a:gd name="connsiteX3" fmla="*/ 1517362 w 5220000"/>
                <a:gd name="connsiteY3" fmla="*/ 0 h 3007360"/>
                <a:gd name="connsiteX4" fmla="*/ 2136968 w 5220000"/>
                <a:gd name="connsiteY4" fmla="*/ 0 h 3007360"/>
                <a:gd name="connsiteX5" fmla="*/ 2896484 w 5220000"/>
                <a:gd name="connsiteY5" fmla="*/ 0 h 3007360"/>
                <a:gd name="connsiteX6" fmla="*/ 3562727 w 5220000"/>
                <a:gd name="connsiteY6" fmla="*/ 0 h 3007360"/>
                <a:gd name="connsiteX7" fmla="*/ 4322243 w 5220000"/>
                <a:gd name="connsiteY7" fmla="*/ 0 h 3007360"/>
                <a:gd name="connsiteX8" fmla="*/ 4941849 w 5220000"/>
                <a:gd name="connsiteY8" fmla="*/ 0 h 3007360"/>
                <a:gd name="connsiteX9" fmla="*/ 5220000 w 5220000"/>
                <a:gd name="connsiteY9" fmla="*/ 278151 h 3007360"/>
                <a:gd name="connsiteX10" fmla="*/ 5220000 w 5220000"/>
                <a:gd name="connsiteY10" fmla="*/ 915426 h 3007360"/>
                <a:gd name="connsiteX11" fmla="*/ 5220000 w 5220000"/>
                <a:gd name="connsiteY11" fmla="*/ 1454659 h 3007360"/>
                <a:gd name="connsiteX12" fmla="*/ 5220000 w 5220000"/>
                <a:gd name="connsiteY12" fmla="*/ 2067423 h 3007360"/>
                <a:gd name="connsiteX13" fmla="*/ 5220000 w 5220000"/>
                <a:gd name="connsiteY13" fmla="*/ 2729209 h 3007360"/>
                <a:gd name="connsiteX14" fmla="*/ 4941849 w 5220000"/>
                <a:gd name="connsiteY14" fmla="*/ 3007360 h 3007360"/>
                <a:gd name="connsiteX15" fmla="*/ 4322243 w 5220000"/>
                <a:gd name="connsiteY15" fmla="*/ 3007360 h 3007360"/>
                <a:gd name="connsiteX16" fmla="*/ 3656001 w 5220000"/>
                <a:gd name="connsiteY16" fmla="*/ 3007360 h 3007360"/>
                <a:gd name="connsiteX17" fmla="*/ 3083032 w 5220000"/>
                <a:gd name="connsiteY17" fmla="*/ 3007360 h 3007360"/>
                <a:gd name="connsiteX18" fmla="*/ 2510064 w 5220000"/>
                <a:gd name="connsiteY18" fmla="*/ 3007360 h 3007360"/>
                <a:gd name="connsiteX19" fmla="*/ 1890458 w 5220000"/>
                <a:gd name="connsiteY19" fmla="*/ 3007360 h 3007360"/>
                <a:gd name="connsiteX20" fmla="*/ 1224215 w 5220000"/>
                <a:gd name="connsiteY20" fmla="*/ 3007360 h 3007360"/>
                <a:gd name="connsiteX21" fmla="*/ 278151 w 5220000"/>
                <a:gd name="connsiteY21" fmla="*/ 3007360 h 3007360"/>
                <a:gd name="connsiteX22" fmla="*/ 0 w 5220000"/>
                <a:gd name="connsiteY22" fmla="*/ 2729209 h 3007360"/>
                <a:gd name="connsiteX23" fmla="*/ 0 w 5220000"/>
                <a:gd name="connsiteY23" fmla="*/ 2116445 h 3007360"/>
                <a:gd name="connsiteX24" fmla="*/ 0 w 5220000"/>
                <a:gd name="connsiteY24" fmla="*/ 1577212 h 3007360"/>
                <a:gd name="connsiteX25" fmla="*/ 0 w 5220000"/>
                <a:gd name="connsiteY25" fmla="*/ 1037979 h 3007360"/>
                <a:gd name="connsiteX26" fmla="*/ 0 w 5220000"/>
                <a:gd name="connsiteY26" fmla="*/ 278151 h 30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007360" fill="none" extrusionOk="0">
                  <a:moveTo>
                    <a:pt x="0" y="278151"/>
                  </a:moveTo>
                  <a:cubicBezTo>
                    <a:pt x="-11629" y="97652"/>
                    <a:pt x="130751" y="15305"/>
                    <a:pt x="278151" y="0"/>
                  </a:cubicBezTo>
                  <a:cubicBezTo>
                    <a:pt x="515432" y="5259"/>
                    <a:pt x="685208" y="-11166"/>
                    <a:pt x="804483" y="0"/>
                  </a:cubicBezTo>
                  <a:cubicBezTo>
                    <a:pt x="923758" y="11166"/>
                    <a:pt x="1300684" y="-25305"/>
                    <a:pt x="1517362" y="0"/>
                  </a:cubicBezTo>
                  <a:cubicBezTo>
                    <a:pt x="1734040" y="25305"/>
                    <a:pt x="1995348" y="30973"/>
                    <a:pt x="2136968" y="0"/>
                  </a:cubicBezTo>
                  <a:cubicBezTo>
                    <a:pt x="2278588" y="-30973"/>
                    <a:pt x="2617695" y="-1808"/>
                    <a:pt x="2896484" y="0"/>
                  </a:cubicBezTo>
                  <a:cubicBezTo>
                    <a:pt x="3175273" y="1808"/>
                    <a:pt x="3365278" y="8"/>
                    <a:pt x="3562727" y="0"/>
                  </a:cubicBezTo>
                  <a:cubicBezTo>
                    <a:pt x="3760176" y="-8"/>
                    <a:pt x="4146335" y="-23438"/>
                    <a:pt x="4322243" y="0"/>
                  </a:cubicBezTo>
                  <a:cubicBezTo>
                    <a:pt x="4498151" y="23438"/>
                    <a:pt x="4660703" y="11540"/>
                    <a:pt x="4941849" y="0"/>
                  </a:cubicBezTo>
                  <a:cubicBezTo>
                    <a:pt x="5077952" y="22770"/>
                    <a:pt x="5240747" y="104151"/>
                    <a:pt x="5220000" y="278151"/>
                  </a:cubicBezTo>
                  <a:cubicBezTo>
                    <a:pt x="5219195" y="476022"/>
                    <a:pt x="5232359" y="711549"/>
                    <a:pt x="5220000" y="915426"/>
                  </a:cubicBezTo>
                  <a:cubicBezTo>
                    <a:pt x="5207641" y="1119304"/>
                    <a:pt x="5208757" y="1197955"/>
                    <a:pt x="5220000" y="1454659"/>
                  </a:cubicBezTo>
                  <a:cubicBezTo>
                    <a:pt x="5231243" y="1711363"/>
                    <a:pt x="5236025" y="1887697"/>
                    <a:pt x="5220000" y="2067423"/>
                  </a:cubicBezTo>
                  <a:cubicBezTo>
                    <a:pt x="5203975" y="2247149"/>
                    <a:pt x="5192899" y="2491732"/>
                    <a:pt x="5220000" y="2729209"/>
                  </a:cubicBezTo>
                  <a:cubicBezTo>
                    <a:pt x="5246645" y="2856237"/>
                    <a:pt x="5104687" y="2999778"/>
                    <a:pt x="4941849" y="3007360"/>
                  </a:cubicBezTo>
                  <a:cubicBezTo>
                    <a:pt x="4722236" y="3010139"/>
                    <a:pt x="4532681" y="2995927"/>
                    <a:pt x="4322243" y="3007360"/>
                  </a:cubicBezTo>
                  <a:cubicBezTo>
                    <a:pt x="4111805" y="3018793"/>
                    <a:pt x="3792202" y="3037475"/>
                    <a:pt x="3656001" y="3007360"/>
                  </a:cubicBezTo>
                  <a:cubicBezTo>
                    <a:pt x="3519800" y="2977245"/>
                    <a:pt x="3337115" y="3024930"/>
                    <a:pt x="3083032" y="3007360"/>
                  </a:cubicBezTo>
                  <a:cubicBezTo>
                    <a:pt x="2828949" y="2989790"/>
                    <a:pt x="2627379" y="3007765"/>
                    <a:pt x="2510064" y="3007360"/>
                  </a:cubicBezTo>
                  <a:cubicBezTo>
                    <a:pt x="2392749" y="3006955"/>
                    <a:pt x="2020243" y="2999503"/>
                    <a:pt x="1890458" y="3007360"/>
                  </a:cubicBezTo>
                  <a:cubicBezTo>
                    <a:pt x="1760673" y="3015217"/>
                    <a:pt x="1361925" y="3010470"/>
                    <a:pt x="1224215" y="3007360"/>
                  </a:cubicBezTo>
                  <a:cubicBezTo>
                    <a:pt x="1086505" y="3004250"/>
                    <a:pt x="550076" y="2996836"/>
                    <a:pt x="278151" y="3007360"/>
                  </a:cubicBezTo>
                  <a:cubicBezTo>
                    <a:pt x="143845" y="3012324"/>
                    <a:pt x="2469" y="2887412"/>
                    <a:pt x="0" y="2729209"/>
                  </a:cubicBezTo>
                  <a:cubicBezTo>
                    <a:pt x="22068" y="2438655"/>
                    <a:pt x="10606" y="2352865"/>
                    <a:pt x="0" y="2116445"/>
                  </a:cubicBezTo>
                  <a:cubicBezTo>
                    <a:pt x="-10606" y="1880025"/>
                    <a:pt x="7384" y="1740279"/>
                    <a:pt x="0" y="1577212"/>
                  </a:cubicBezTo>
                  <a:cubicBezTo>
                    <a:pt x="-7384" y="1414145"/>
                    <a:pt x="4975" y="1284159"/>
                    <a:pt x="0" y="1037979"/>
                  </a:cubicBezTo>
                  <a:cubicBezTo>
                    <a:pt x="-4975" y="791799"/>
                    <a:pt x="-11952" y="553241"/>
                    <a:pt x="0" y="278151"/>
                  </a:cubicBezTo>
                  <a:close/>
                </a:path>
                <a:path w="5220000" h="3007360" stroke="0" extrusionOk="0">
                  <a:moveTo>
                    <a:pt x="0" y="278151"/>
                  </a:moveTo>
                  <a:cubicBezTo>
                    <a:pt x="-25362" y="105696"/>
                    <a:pt x="121394" y="-2097"/>
                    <a:pt x="278151" y="0"/>
                  </a:cubicBezTo>
                  <a:cubicBezTo>
                    <a:pt x="418638" y="589"/>
                    <a:pt x="766349" y="-3567"/>
                    <a:pt x="897757" y="0"/>
                  </a:cubicBezTo>
                  <a:cubicBezTo>
                    <a:pt x="1029165" y="3567"/>
                    <a:pt x="1364707" y="3521"/>
                    <a:pt x="1517362" y="0"/>
                  </a:cubicBezTo>
                  <a:cubicBezTo>
                    <a:pt x="1670017" y="-3521"/>
                    <a:pt x="1895325" y="-16358"/>
                    <a:pt x="2183605" y="0"/>
                  </a:cubicBezTo>
                  <a:cubicBezTo>
                    <a:pt x="2471885" y="16358"/>
                    <a:pt x="2576426" y="21090"/>
                    <a:pt x="2803210" y="0"/>
                  </a:cubicBezTo>
                  <a:cubicBezTo>
                    <a:pt x="3029994" y="-21090"/>
                    <a:pt x="3234394" y="11814"/>
                    <a:pt x="3562727" y="0"/>
                  </a:cubicBezTo>
                  <a:cubicBezTo>
                    <a:pt x="3891060" y="-11814"/>
                    <a:pt x="4014020" y="1388"/>
                    <a:pt x="4275606" y="0"/>
                  </a:cubicBezTo>
                  <a:cubicBezTo>
                    <a:pt x="4537192" y="-1388"/>
                    <a:pt x="4702472" y="-13014"/>
                    <a:pt x="4941849" y="0"/>
                  </a:cubicBezTo>
                  <a:cubicBezTo>
                    <a:pt x="5122201" y="13240"/>
                    <a:pt x="5196376" y="109911"/>
                    <a:pt x="5220000" y="278151"/>
                  </a:cubicBezTo>
                  <a:cubicBezTo>
                    <a:pt x="5211899" y="538098"/>
                    <a:pt x="5200107" y="669564"/>
                    <a:pt x="5220000" y="841894"/>
                  </a:cubicBezTo>
                  <a:cubicBezTo>
                    <a:pt x="5239893" y="1014224"/>
                    <a:pt x="5198414" y="1352159"/>
                    <a:pt x="5220000" y="1503680"/>
                  </a:cubicBezTo>
                  <a:cubicBezTo>
                    <a:pt x="5241586" y="1655201"/>
                    <a:pt x="5200778" y="1834980"/>
                    <a:pt x="5220000" y="2116445"/>
                  </a:cubicBezTo>
                  <a:cubicBezTo>
                    <a:pt x="5239222" y="2397911"/>
                    <a:pt x="5211738" y="2497112"/>
                    <a:pt x="5220000" y="2729209"/>
                  </a:cubicBezTo>
                  <a:cubicBezTo>
                    <a:pt x="5221676" y="2886312"/>
                    <a:pt x="5095385" y="2978918"/>
                    <a:pt x="4941849" y="3007360"/>
                  </a:cubicBezTo>
                  <a:cubicBezTo>
                    <a:pt x="4779290" y="2995990"/>
                    <a:pt x="4542105" y="2999239"/>
                    <a:pt x="4228969" y="3007360"/>
                  </a:cubicBezTo>
                  <a:cubicBezTo>
                    <a:pt x="3915833" y="3015481"/>
                    <a:pt x="3786470" y="3017628"/>
                    <a:pt x="3656001" y="3007360"/>
                  </a:cubicBezTo>
                  <a:cubicBezTo>
                    <a:pt x="3525532" y="2997092"/>
                    <a:pt x="3157719" y="2999565"/>
                    <a:pt x="2989758" y="3007360"/>
                  </a:cubicBezTo>
                  <a:cubicBezTo>
                    <a:pt x="2821797" y="3015155"/>
                    <a:pt x="2521316" y="3040441"/>
                    <a:pt x="2323516" y="3007360"/>
                  </a:cubicBezTo>
                  <a:cubicBezTo>
                    <a:pt x="2125716" y="2974279"/>
                    <a:pt x="1905725" y="3032660"/>
                    <a:pt x="1797184" y="3007360"/>
                  </a:cubicBezTo>
                  <a:cubicBezTo>
                    <a:pt x="1688643" y="2982060"/>
                    <a:pt x="1532936" y="3025636"/>
                    <a:pt x="1270852" y="3007360"/>
                  </a:cubicBezTo>
                  <a:cubicBezTo>
                    <a:pt x="1008768" y="2989084"/>
                    <a:pt x="580223" y="3006773"/>
                    <a:pt x="278151" y="3007360"/>
                  </a:cubicBezTo>
                  <a:cubicBezTo>
                    <a:pt x="114202" y="2993337"/>
                    <a:pt x="36400" y="2875827"/>
                    <a:pt x="0" y="2729209"/>
                  </a:cubicBezTo>
                  <a:cubicBezTo>
                    <a:pt x="28857" y="2442507"/>
                    <a:pt x="-3483" y="2360249"/>
                    <a:pt x="0" y="2067423"/>
                  </a:cubicBezTo>
                  <a:cubicBezTo>
                    <a:pt x="3483" y="1774597"/>
                    <a:pt x="5311" y="1599329"/>
                    <a:pt x="0" y="1454659"/>
                  </a:cubicBezTo>
                  <a:cubicBezTo>
                    <a:pt x="-5311" y="1309989"/>
                    <a:pt x="-20751" y="1121735"/>
                    <a:pt x="0" y="890916"/>
                  </a:cubicBezTo>
                  <a:cubicBezTo>
                    <a:pt x="20751" y="660097"/>
                    <a:pt x="4784" y="568146"/>
                    <a:pt x="0" y="2781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164988077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12EECBD-A14F-4BDD-A89D-709DBC9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10" y="2901515"/>
              <a:ext cx="1264039" cy="6120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82A3BE-6376-43A0-93EA-8A7A7C8E2736}"/>
              </a:ext>
            </a:extLst>
          </p:cNvPr>
          <p:cNvGrpSpPr/>
          <p:nvPr/>
        </p:nvGrpSpPr>
        <p:grpSpPr>
          <a:xfrm>
            <a:off x="6087244" y="3121435"/>
            <a:ext cx="5447358" cy="3042085"/>
            <a:chOff x="6052519" y="2901515"/>
            <a:chExt cx="5447358" cy="304208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7B8DE9B-A821-42C2-AF5B-D167730FA260}"/>
                </a:ext>
              </a:extLst>
            </p:cNvPr>
            <p:cNvSpPr/>
            <p:nvPr/>
          </p:nvSpPr>
          <p:spPr>
            <a:xfrm>
              <a:off x="6279877" y="2936240"/>
              <a:ext cx="5220000" cy="3007360"/>
            </a:xfrm>
            <a:custGeom>
              <a:avLst/>
              <a:gdLst>
                <a:gd name="connsiteX0" fmla="*/ 0 w 5220000"/>
                <a:gd name="connsiteY0" fmla="*/ 278151 h 3007360"/>
                <a:gd name="connsiteX1" fmla="*/ 278151 w 5220000"/>
                <a:gd name="connsiteY1" fmla="*/ 0 h 3007360"/>
                <a:gd name="connsiteX2" fmla="*/ 897757 w 5220000"/>
                <a:gd name="connsiteY2" fmla="*/ 0 h 3007360"/>
                <a:gd name="connsiteX3" fmla="*/ 1563999 w 5220000"/>
                <a:gd name="connsiteY3" fmla="*/ 0 h 3007360"/>
                <a:gd name="connsiteX4" fmla="*/ 2276879 w 5220000"/>
                <a:gd name="connsiteY4" fmla="*/ 0 h 3007360"/>
                <a:gd name="connsiteX5" fmla="*/ 2803210 w 5220000"/>
                <a:gd name="connsiteY5" fmla="*/ 0 h 3007360"/>
                <a:gd name="connsiteX6" fmla="*/ 3516090 w 5220000"/>
                <a:gd name="connsiteY6" fmla="*/ 0 h 3007360"/>
                <a:gd name="connsiteX7" fmla="*/ 4042422 w 5220000"/>
                <a:gd name="connsiteY7" fmla="*/ 0 h 3007360"/>
                <a:gd name="connsiteX8" fmla="*/ 4941849 w 5220000"/>
                <a:gd name="connsiteY8" fmla="*/ 0 h 3007360"/>
                <a:gd name="connsiteX9" fmla="*/ 5220000 w 5220000"/>
                <a:gd name="connsiteY9" fmla="*/ 278151 h 3007360"/>
                <a:gd name="connsiteX10" fmla="*/ 5220000 w 5220000"/>
                <a:gd name="connsiteY10" fmla="*/ 817384 h 3007360"/>
                <a:gd name="connsiteX11" fmla="*/ 5220000 w 5220000"/>
                <a:gd name="connsiteY11" fmla="*/ 1479169 h 3007360"/>
                <a:gd name="connsiteX12" fmla="*/ 5220000 w 5220000"/>
                <a:gd name="connsiteY12" fmla="*/ 2091934 h 3007360"/>
                <a:gd name="connsiteX13" fmla="*/ 5220000 w 5220000"/>
                <a:gd name="connsiteY13" fmla="*/ 2729209 h 3007360"/>
                <a:gd name="connsiteX14" fmla="*/ 4941849 w 5220000"/>
                <a:gd name="connsiteY14" fmla="*/ 3007360 h 3007360"/>
                <a:gd name="connsiteX15" fmla="*/ 4368880 w 5220000"/>
                <a:gd name="connsiteY15" fmla="*/ 3007360 h 3007360"/>
                <a:gd name="connsiteX16" fmla="*/ 3749275 w 5220000"/>
                <a:gd name="connsiteY16" fmla="*/ 3007360 h 3007360"/>
                <a:gd name="connsiteX17" fmla="*/ 3176306 w 5220000"/>
                <a:gd name="connsiteY17" fmla="*/ 3007360 h 3007360"/>
                <a:gd name="connsiteX18" fmla="*/ 2510064 w 5220000"/>
                <a:gd name="connsiteY18" fmla="*/ 3007360 h 3007360"/>
                <a:gd name="connsiteX19" fmla="*/ 1797184 w 5220000"/>
                <a:gd name="connsiteY19" fmla="*/ 3007360 h 3007360"/>
                <a:gd name="connsiteX20" fmla="*/ 1177578 w 5220000"/>
                <a:gd name="connsiteY20" fmla="*/ 3007360 h 3007360"/>
                <a:gd name="connsiteX21" fmla="*/ 278151 w 5220000"/>
                <a:gd name="connsiteY21" fmla="*/ 3007360 h 3007360"/>
                <a:gd name="connsiteX22" fmla="*/ 0 w 5220000"/>
                <a:gd name="connsiteY22" fmla="*/ 2729209 h 3007360"/>
                <a:gd name="connsiteX23" fmla="*/ 0 w 5220000"/>
                <a:gd name="connsiteY23" fmla="*/ 2165466 h 3007360"/>
                <a:gd name="connsiteX24" fmla="*/ 0 w 5220000"/>
                <a:gd name="connsiteY24" fmla="*/ 1577212 h 3007360"/>
                <a:gd name="connsiteX25" fmla="*/ 0 w 5220000"/>
                <a:gd name="connsiteY25" fmla="*/ 915426 h 3007360"/>
                <a:gd name="connsiteX26" fmla="*/ 0 w 5220000"/>
                <a:gd name="connsiteY26" fmla="*/ 278151 h 30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0000" h="3007360" fill="none" extrusionOk="0">
                  <a:moveTo>
                    <a:pt x="0" y="278151"/>
                  </a:moveTo>
                  <a:cubicBezTo>
                    <a:pt x="-12224" y="137522"/>
                    <a:pt x="144281" y="1847"/>
                    <a:pt x="278151" y="0"/>
                  </a:cubicBezTo>
                  <a:cubicBezTo>
                    <a:pt x="517206" y="-12780"/>
                    <a:pt x="764843" y="11495"/>
                    <a:pt x="897757" y="0"/>
                  </a:cubicBezTo>
                  <a:cubicBezTo>
                    <a:pt x="1030671" y="-11495"/>
                    <a:pt x="1290505" y="-16919"/>
                    <a:pt x="1563999" y="0"/>
                  </a:cubicBezTo>
                  <a:cubicBezTo>
                    <a:pt x="1837493" y="16919"/>
                    <a:pt x="2070311" y="3463"/>
                    <a:pt x="2276879" y="0"/>
                  </a:cubicBezTo>
                  <a:cubicBezTo>
                    <a:pt x="2483447" y="-3463"/>
                    <a:pt x="2564849" y="19320"/>
                    <a:pt x="2803210" y="0"/>
                  </a:cubicBezTo>
                  <a:cubicBezTo>
                    <a:pt x="3041571" y="-19320"/>
                    <a:pt x="3295505" y="-28327"/>
                    <a:pt x="3516090" y="0"/>
                  </a:cubicBezTo>
                  <a:cubicBezTo>
                    <a:pt x="3736675" y="28327"/>
                    <a:pt x="3906447" y="10634"/>
                    <a:pt x="4042422" y="0"/>
                  </a:cubicBezTo>
                  <a:cubicBezTo>
                    <a:pt x="4178397" y="-10634"/>
                    <a:pt x="4605003" y="-27495"/>
                    <a:pt x="4941849" y="0"/>
                  </a:cubicBezTo>
                  <a:cubicBezTo>
                    <a:pt x="5081564" y="-16443"/>
                    <a:pt x="5225099" y="120992"/>
                    <a:pt x="5220000" y="278151"/>
                  </a:cubicBezTo>
                  <a:cubicBezTo>
                    <a:pt x="5236498" y="489617"/>
                    <a:pt x="5200572" y="617483"/>
                    <a:pt x="5220000" y="817384"/>
                  </a:cubicBezTo>
                  <a:cubicBezTo>
                    <a:pt x="5239428" y="1017285"/>
                    <a:pt x="5210984" y="1334767"/>
                    <a:pt x="5220000" y="1479169"/>
                  </a:cubicBezTo>
                  <a:cubicBezTo>
                    <a:pt x="5229016" y="1623571"/>
                    <a:pt x="5238393" y="1804810"/>
                    <a:pt x="5220000" y="2091934"/>
                  </a:cubicBezTo>
                  <a:cubicBezTo>
                    <a:pt x="5201607" y="2379059"/>
                    <a:pt x="5240673" y="2447858"/>
                    <a:pt x="5220000" y="2729209"/>
                  </a:cubicBezTo>
                  <a:cubicBezTo>
                    <a:pt x="5197710" y="2893444"/>
                    <a:pt x="5084122" y="3025151"/>
                    <a:pt x="4941849" y="3007360"/>
                  </a:cubicBezTo>
                  <a:cubicBezTo>
                    <a:pt x="4759165" y="2991430"/>
                    <a:pt x="4527968" y="2992493"/>
                    <a:pt x="4368880" y="3007360"/>
                  </a:cubicBezTo>
                  <a:cubicBezTo>
                    <a:pt x="4209792" y="3022227"/>
                    <a:pt x="4053508" y="3003371"/>
                    <a:pt x="3749275" y="3007360"/>
                  </a:cubicBezTo>
                  <a:cubicBezTo>
                    <a:pt x="3445043" y="3011349"/>
                    <a:pt x="3433295" y="3001075"/>
                    <a:pt x="3176306" y="3007360"/>
                  </a:cubicBezTo>
                  <a:cubicBezTo>
                    <a:pt x="2919317" y="3013645"/>
                    <a:pt x="2757213" y="3000155"/>
                    <a:pt x="2510064" y="3007360"/>
                  </a:cubicBezTo>
                  <a:cubicBezTo>
                    <a:pt x="2262915" y="3014565"/>
                    <a:pt x="2054244" y="3026639"/>
                    <a:pt x="1797184" y="3007360"/>
                  </a:cubicBezTo>
                  <a:cubicBezTo>
                    <a:pt x="1540124" y="2988081"/>
                    <a:pt x="1462232" y="3001232"/>
                    <a:pt x="1177578" y="3007360"/>
                  </a:cubicBezTo>
                  <a:cubicBezTo>
                    <a:pt x="892924" y="3013488"/>
                    <a:pt x="628586" y="2982639"/>
                    <a:pt x="278151" y="3007360"/>
                  </a:cubicBezTo>
                  <a:cubicBezTo>
                    <a:pt x="115711" y="3038475"/>
                    <a:pt x="-1732" y="2891185"/>
                    <a:pt x="0" y="2729209"/>
                  </a:cubicBezTo>
                  <a:cubicBezTo>
                    <a:pt x="-4218" y="2464115"/>
                    <a:pt x="-2883" y="2414461"/>
                    <a:pt x="0" y="2165466"/>
                  </a:cubicBezTo>
                  <a:cubicBezTo>
                    <a:pt x="2883" y="1916471"/>
                    <a:pt x="9632" y="1779314"/>
                    <a:pt x="0" y="1577212"/>
                  </a:cubicBezTo>
                  <a:cubicBezTo>
                    <a:pt x="-9632" y="1375110"/>
                    <a:pt x="24401" y="1214817"/>
                    <a:pt x="0" y="915426"/>
                  </a:cubicBezTo>
                  <a:cubicBezTo>
                    <a:pt x="-24401" y="616035"/>
                    <a:pt x="-6154" y="492816"/>
                    <a:pt x="0" y="278151"/>
                  </a:cubicBezTo>
                  <a:close/>
                </a:path>
                <a:path w="5220000" h="3007360" stroke="0" extrusionOk="0">
                  <a:moveTo>
                    <a:pt x="0" y="278151"/>
                  </a:moveTo>
                  <a:cubicBezTo>
                    <a:pt x="3710" y="122143"/>
                    <a:pt x="155411" y="-5975"/>
                    <a:pt x="278151" y="0"/>
                  </a:cubicBezTo>
                  <a:cubicBezTo>
                    <a:pt x="474401" y="-20237"/>
                    <a:pt x="661218" y="-4331"/>
                    <a:pt x="991031" y="0"/>
                  </a:cubicBezTo>
                  <a:cubicBezTo>
                    <a:pt x="1320844" y="4331"/>
                    <a:pt x="1444143" y="17636"/>
                    <a:pt x="1750547" y="0"/>
                  </a:cubicBezTo>
                  <a:cubicBezTo>
                    <a:pt x="2056951" y="-17636"/>
                    <a:pt x="2279784" y="4744"/>
                    <a:pt x="2416790" y="0"/>
                  </a:cubicBezTo>
                  <a:cubicBezTo>
                    <a:pt x="2553796" y="-4744"/>
                    <a:pt x="2885972" y="-31839"/>
                    <a:pt x="3176306" y="0"/>
                  </a:cubicBezTo>
                  <a:cubicBezTo>
                    <a:pt x="3466640" y="31839"/>
                    <a:pt x="3503326" y="-3301"/>
                    <a:pt x="3749275" y="0"/>
                  </a:cubicBezTo>
                  <a:cubicBezTo>
                    <a:pt x="3995224" y="3301"/>
                    <a:pt x="4089972" y="28464"/>
                    <a:pt x="4368880" y="0"/>
                  </a:cubicBezTo>
                  <a:cubicBezTo>
                    <a:pt x="4647789" y="-28464"/>
                    <a:pt x="4762841" y="-17921"/>
                    <a:pt x="4941849" y="0"/>
                  </a:cubicBezTo>
                  <a:cubicBezTo>
                    <a:pt x="5074507" y="15217"/>
                    <a:pt x="5203113" y="128447"/>
                    <a:pt x="5220000" y="278151"/>
                  </a:cubicBezTo>
                  <a:cubicBezTo>
                    <a:pt x="5239837" y="602820"/>
                    <a:pt x="5187956" y="680925"/>
                    <a:pt x="5220000" y="939937"/>
                  </a:cubicBezTo>
                  <a:cubicBezTo>
                    <a:pt x="5252044" y="1198949"/>
                    <a:pt x="5219731" y="1244030"/>
                    <a:pt x="5220000" y="1528191"/>
                  </a:cubicBezTo>
                  <a:cubicBezTo>
                    <a:pt x="5220269" y="1812352"/>
                    <a:pt x="5237889" y="1908250"/>
                    <a:pt x="5220000" y="2165466"/>
                  </a:cubicBezTo>
                  <a:cubicBezTo>
                    <a:pt x="5202111" y="2422683"/>
                    <a:pt x="5225204" y="2543683"/>
                    <a:pt x="5220000" y="2729209"/>
                  </a:cubicBezTo>
                  <a:cubicBezTo>
                    <a:pt x="5221616" y="2846477"/>
                    <a:pt x="5099655" y="3020368"/>
                    <a:pt x="4941849" y="3007360"/>
                  </a:cubicBezTo>
                  <a:cubicBezTo>
                    <a:pt x="4666953" y="3016624"/>
                    <a:pt x="4474172" y="3000242"/>
                    <a:pt x="4182332" y="3007360"/>
                  </a:cubicBezTo>
                  <a:cubicBezTo>
                    <a:pt x="3890492" y="3014478"/>
                    <a:pt x="3774943" y="3021197"/>
                    <a:pt x="3422816" y="3007360"/>
                  </a:cubicBezTo>
                  <a:cubicBezTo>
                    <a:pt x="3070689" y="2993523"/>
                    <a:pt x="2985421" y="3005498"/>
                    <a:pt x="2709936" y="3007360"/>
                  </a:cubicBezTo>
                  <a:cubicBezTo>
                    <a:pt x="2434451" y="3009222"/>
                    <a:pt x="2299835" y="2987527"/>
                    <a:pt x="2090331" y="3007360"/>
                  </a:cubicBezTo>
                  <a:cubicBezTo>
                    <a:pt x="1880828" y="3027193"/>
                    <a:pt x="1661015" y="2992698"/>
                    <a:pt x="1424088" y="3007360"/>
                  </a:cubicBezTo>
                  <a:cubicBezTo>
                    <a:pt x="1187161" y="3022022"/>
                    <a:pt x="1159417" y="3011524"/>
                    <a:pt x="897757" y="3007360"/>
                  </a:cubicBezTo>
                  <a:cubicBezTo>
                    <a:pt x="636097" y="3003196"/>
                    <a:pt x="419146" y="3014403"/>
                    <a:pt x="278151" y="3007360"/>
                  </a:cubicBezTo>
                  <a:cubicBezTo>
                    <a:pt x="156525" y="3010112"/>
                    <a:pt x="-16000" y="2879080"/>
                    <a:pt x="0" y="2729209"/>
                  </a:cubicBezTo>
                  <a:cubicBezTo>
                    <a:pt x="-14710" y="2497216"/>
                    <a:pt x="-22095" y="2377177"/>
                    <a:pt x="0" y="2189976"/>
                  </a:cubicBezTo>
                  <a:cubicBezTo>
                    <a:pt x="22095" y="2002775"/>
                    <a:pt x="-7044" y="1759754"/>
                    <a:pt x="0" y="1577212"/>
                  </a:cubicBezTo>
                  <a:cubicBezTo>
                    <a:pt x="7044" y="1394670"/>
                    <a:pt x="-12677" y="1221143"/>
                    <a:pt x="0" y="964447"/>
                  </a:cubicBezTo>
                  <a:cubicBezTo>
                    <a:pt x="12677" y="707752"/>
                    <a:pt x="24093" y="587728"/>
                    <a:pt x="0" y="2781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01716500">
                    <a:prstGeom prst="roundRect">
                      <a:avLst>
                        <a:gd name="adj" fmla="val 9249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5A3C38-9156-4A32-B9BA-CF0C3B24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519" y="2901515"/>
              <a:ext cx="1269756" cy="6120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F57594C-0C25-456B-8F04-79B53E71A701}"/>
              </a:ext>
            </a:extLst>
          </p:cNvPr>
          <p:cNvSpPr txBox="1"/>
          <p:nvPr/>
        </p:nvSpPr>
        <p:spPr>
          <a:xfrm>
            <a:off x="6857831" y="1774939"/>
            <a:ext cx="2387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r>
              <a:rPr lang="en-US" sz="2400" dirty="0"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r>
              <a:rPr lang="en-US" sz="24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,380</a:t>
            </a:r>
            <a:endParaRPr lang="th-TH" sz="24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6791-7AA6-408D-8B82-AD7A4BBB5966}"/>
              </a:ext>
            </a:extLst>
          </p:cNvPr>
          <p:cNvSpPr txBox="1"/>
          <p:nvPr/>
        </p:nvSpPr>
        <p:spPr>
          <a:xfrm>
            <a:off x="1656021" y="3224216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หาผลลบ 29,850 - 5,470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50467A-D237-4DB3-9EEF-7E877272BBB2}"/>
              </a:ext>
            </a:extLst>
          </p:cNvPr>
          <p:cNvSpPr txBox="1"/>
          <p:nvPr/>
        </p:nvSpPr>
        <p:spPr>
          <a:xfrm>
            <a:off x="3549770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15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86600E-D0ED-4993-963E-BC16CE1EFB98}"/>
              </a:ext>
            </a:extLst>
          </p:cNvPr>
          <p:cNvSpPr txBox="1"/>
          <p:nvPr/>
        </p:nvSpPr>
        <p:spPr>
          <a:xfrm>
            <a:off x="3132915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968C43C-0DE2-4DCA-ACFC-560E1BDA56AD}"/>
              </a:ext>
            </a:extLst>
          </p:cNvPr>
          <p:cNvGrpSpPr/>
          <p:nvPr/>
        </p:nvGrpSpPr>
        <p:grpSpPr>
          <a:xfrm>
            <a:off x="2139280" y="4330809"/>
            <a:ext cx="2447637" cy="950005"/>
            <a:chOff x="2035105" y="4330809"/>
            <a:chExt cx="2447637" cy="950005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ED9D19C-136A-4C1D-9AA7-FF4E76CC2C6E}"/>
                </a:ext>
              </a:extLst>
            </p:cNvPr>
            <p:cNvSpPr txBox="1"/>
            <p:nvPr/>
          </p:nvSpPr>
          <p:spPr>
            <a:xfrm>
              <a:off x="203510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0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10BEA91-A4D1-45AA-BB0A-C4D475DB007E}"/>
                </a:ext>
              </a:extLst>
            </p:cNvPr>
            <p:cNvGrpSpPr/>
            <p:nvPr/>
          </p:nvGrpSpPr>
          <p:grpSpPr>
            <a:xfrm>
              <a:off x="2035105" y="4834538"/>
              <a:ext cx="2273830" cy="446276"/>
              <a:chOff x="2163858" y="4300288"/>
              <a:chExt cx="2273830" cy="44627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7E70E9-7976-40B8-B524-91297252D247}"/>
                  </a:ext>
                </a:extLst>
              </p:cNvPr>
              <p:cNvSpPr txBox="1"/>
              <p:nvPr/>
            </p:nvSpPr>
            <p:spPr>
              <a:xfrm>
                <a:off x="2163858" y="430028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5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7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EE034088-F1DC-47E1-9E41-8793A5A5C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B0369BF-E989-4550-8E53-1A616E575A0D}"/>
                </a:ext>
              </a:extLst>
            </p:cNvPr>
            <p:cNvSpPr txBox="1"/>
            <p:nvPr/>
          </p:nvSpPr>
          <p:spPr>
            <a:xfrm>
              <a:off x="418847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15B03EC-78EA-440C-9227-9B97951178E8}"/>
              </a:ext>
            </a:extLst>
          </p:cNvPr>
          <p:cNvCxnSpPr>
            <a:cxnSpLocks/>
          </p:cNvCxnSpPr>
          <p:nvPr/>
        </p:nvCxnSpPr>
        <p:spPr>
          <a:xfrm flipV="1">
            <a:off x="3676836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FD44F0-3BE7-42C8-899B-FB60F0F04C8E}"/>
              </a:ext>
            </a:extLst>
          </p:cNvPr>
          <p:cNvCxnSpPr>
            <a:cxnSpLocks/>
          </p:cNvCxnSpPr>
          <p:nvPr/>
        </p:nvCxnSpPr>
        <p:spPr>
          <a:xfrm flipV="1">
            <a:off x="3277906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EA148E-6B1C-4107-A5EE-D789B40E2FEC}"/>
              </a:ext>
            </a:extLst>
          </p:cNvPr>
          <p:cNvGrpSpPr/>
          <p:nvPr/>
        </p:nvGrpSpPr>
        <p:grpSpPr>
          <a:xfrm>
            <a:off x="876764" y="1759765"/>
            <a:ext cx="1043365" cy="477054"/>
            <a:chOff x="859460" y="1774939"/>
            <a:chExt cx="1043365" cy="477054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EF1F16-94B4-4ADD-8AD8-D1F9D7274092}"/>
                </a:ext>
              </a:extLst>
            </p:cNvPr>
            <p:cNvSpPr txBox="1"/>
            <p:nvPr/>
          </p:nvSpPr>
          <p:spPr>
            <a:xfrm>
              <a:off x="859460" y="1774939"/>
              <a:ext cx="10433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7703B8-7D6E-4E63-BD9E-87BCB7549FDF}"/>
                </a:ext>
              </a:extLst>
            </p:cNvPr>
            <p:cNvGrpSpPr/>
            <p:nvPr/>
          </p:nvGrpSpPr>
          <p:grpSpPr>
            <a:xfrm>
              <a:off x="1039142" y="2189161"/>
              <a:ext cx="684000" cy="53340"/>
              <a:chOff x="2509672" y="5540372"/>
              <a:chExt cx="1694488" cy="5334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DA41BA0-9080-43D2-938A-43D13175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330CF02-4B03-4A26-8388-D66A79DA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Picture 15" descr="A yellow and green sign&#10;&#10;Description automatically generated with low confidence">
            <a:extLst>
              <a:ext uri="{FF2B5EF4-FFF2-40B4-BE49-F238E27FC236}">
                <a16:creationId xmlns:a16="http://schemas.microsoft.com/office/drawing/2014/main" id="{BB8D1CE2-9A61-4A4A-AB38-0D8B701A0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91" y="1696021"/>
            <a:ext cx="2703563" cy="11864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2E2DE8-3750-4AB9-BDB7-3D476157B667}"/>
              </a:ext>
            </a:extLst>
          </p:cNvPr>
          <p:cNvCxnSpPr>
            <a:cxnSpLocks/>
          </p:cNvCxnSpPr>
          <p:nvPr/>
        </p:nvCxnSpPr>
        <p:spPr>
          <a:xfrm>
            <a:off x="3180588" y="2218091"/>
            <a:ext cx="21626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4692DE-5844-4C25-A284-EA06F3D47DEA}"/>
              </a:ext>
            </a:extLst>
          </p:cNvPr>
          <p:cNvGrpSpPr/>
          <p:nvPr/>
        </p:nvGrpSpPr>
        <p:grpSpPr>
          <a:xfrm>
            <a:off x="2397110" y="5361267"/>
            <a:ext cx="2016000" cy="446276"/>
            <a:chOff x="2292935" y="5361267"/>
            <a:chExt cx="2016000" cy="4462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4CC064-1428-4203-9AD4-26A4631DE307}"/>
                </a:ext>
              </a:extLst>
            </p:cNvPr>
            <p:cNvGrpSpPr/>
            <p:nvPr/>
          </p:nvGrpSpPr>
          <p:grpSpPr>
            <a:xfrm>
              <a:off x="229293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1E2AAF7-2C75-4E1B-B9AC-8C150F1EF4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3C26E97-202E-4FA6-969D-86F1D6A3E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D757870-2F63-4C81-ADC6-42B9E9D5E154}"/>
                </a:ext>
              </a:extLst>
            </p:cNvPr>
            <p:cNvSpPr txBox="1"/>
            <p:nvPr/>
          </p:nvSpPr>
          <p:spPr>
            <a:xfrm>
              <a:off x="3956351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552B1F7-B34C-4837-B689-93B1297AC37F}"/>
              </a:ext>
            </a:extLst>
          </p:cNvPr>
          <p:cNvSpPr txBox="1"/>
          <p:nvPr/>
        </p:nvSpPr>
        <p:spPr>
          <a:xfrm>
            <a:off x="3635917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8557844-7F4C-4369-A7C1-91D500E761AC}"/>
              </a:ext>
            </a:extLst>
          </p:cNvPr>
          <p:cNvSpPr txBox="1"/>
          <p:nvPr/>
        </p:nvSpPr>
        <p:spPr>
          <a:xfrm>
            <a:off x="3218928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EDBF657-C745-4C7B-AABF-99BD93B8D0A1}"/>
              </a:ext>
            </a:extLst>
          </p:cNvPr>
          <p:cNvSpPr txBox="1"/>
          <p:nvPr/>
        </p:nvSpPr>
        <p:spPr>
          <a:xfrm>
            <a:off x="2794319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2562BD1-FDD4-4438-8088-88F2227312EC}"/>
              </a:ext>
            </a:extLst>
          </p:cNvPr>
          <p:cNvSpPr txBox="1"/>
          <p:nvPr/>
        </p:nvSpPr>
        <p:spPr>
          <a:xfrm>
            <a:off x="2369710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2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8213DC8-2BF3-4E7E-9E25-C348EC871085}"/>
              </a:ext>
            </a:extLst>
          </p:cNvPr>
          <p:cNvGrpSpPr/>
          <p:nvPr/>
        </p:nvGrpSpPr>
        <p:grpSpPr>
          <a:xfrm>
            <a:off x="112439" y="837775"/>
            <a:ext cx="764325" cy="830997"/>
            <a:chOff x="112439" y="837775"/>
            <a:chExt cx="764325" cy="83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84D1DF-D764-43E6-8D7A-82AF8C1DDF6A}"/>
                </a:ext>
              </a:extLst>
            </p:cNvPr>
            <p:cNvSpPr/>
            <p:nvPr/>
          </p:nvSpPr>
          <p:spPr>
            <a:xfrm>
              <a:off x="112439" y="893018"/>
              <a:ext cx="764325" cy="764325"/>
            </a:xfrm>
            <a:prstGeom prst="ellipse">
              <a:avLst/>
            </a:prstGeom>
            <a:solidFill>
              <a:srgbClr val="FCE568"/>
            </a:solidFill>
            <a:ln w="285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4D5620B-B5CC-4182-A3C7-F0D0F910E368}"/>
                </a:ext>
              </a:extLst>
            </p:cNvPr>
            <p:cNvSpPr txBox="1"/>
            <p:nvPr/>
          </p:nvSpPr>
          <p:spPr>
            <a:xfrm>
              <a:off x="189686" y="837775"/>
              <a:ext cx="614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569175D-43DC-40C6-B544-57488576BD3C}"/>
              </a:ext>
            </a:extLst>
          </p:cNvPr>
          <p:cNvSpPr txBox="1"/>
          <p:nvPr/>
        </p:nvSpPr>
        <p:spPr>
          <a:xfrm>
            <a:off x="7324421" y="3224216"/>
            <a:ext cx="3687194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หาผลลบ </a:t>
            </a:r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40,072 - 24,380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EE303CD-411A-4A1F-BEB0-BB6B2EBF92D2}"/>
              </a:ext>
            </a:extLst>
          </p:cNvPr>
          <p:cNvSpPr txBox="1"/>
          <p:nvPr/>
        </p:nvSpPr>
        <p:spPr>
          <a:xfrm>
            <a:off x="9242554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17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73A5D52-A42E-4837-B423-FD71FFD9DC6D}"/>
              </a:ext>
            </a:extLst>
          </p:cNvPr>
          <p:cNvSpPr txBox="1"/>
          <p:nvPr/>
        </p:nvSpPr>
        <p:spPr>
          <a:xfrm>
            <a:off x="8819603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ACAC34-CFF0-489A-9A7E-950E135D18B6}"/>
              </a:ext>
            </a:extLst>
          </p:cNvPr>
          <p:cNvSpPr txBox="1"/>
          <p:nvPr/>
        </p:nvSpPr>
        <p:spPr>
          <a:xfrm>
            <a:off x="8387000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10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2BC4761-873B-4232-BC66-CC28E41CDE98}"/>
              </a:ext>
            </a:extLst>
          </p:cNvPr>
          <p:cNvGrpSpPr/>
          <p:nvPr/>
        </p:nvGrpSpPr>
        <p:grpSpPr>
          <a:xfrm>
            <a:off x="7807680" y="4330809"/>
            <a:ext cx="2447637" cy="950005"/>
            <a:chOff x="2035105" y="4330809"/>
            <a:chExt cx="2447637" cy="95000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B1CB417-5943-46E6-84C2-D6C84858C604}"/>
                </a:ext>
              </a:extLst>
            </p:cNvPr>
            <p:cNvSpPr txBox="1"/>
            <p:nvPr/>
          </p:nvSpPr>
          <p:spPr>
            <a:xfrm>
              <a:off x="2035105" y="4330809"/>
              <a:ext cx="2273830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</a:t>
              </a:r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2FC0CFC-FE64-40A4-8749-39F3668F851F}"/>
                </a:ext>
              </a:extLst>
            </p:cNvPr>
            <p:cNvGrpSpPr/>
            <p:nvPr/>
          </p:nvGrpSpPr>
          <p:grpSpPr>
            <a:xfrm>
              <a:off x="2035105" y="4834538"/>
              <a:ext cx="2273830" cy="446276"/>
              <a:chOff x="2163858" y="4300288"/>
              <a:chExt cx="2273830" cy="446276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1FA98FB-13C1-4842-97DC-D8AE283759A5}"/>
                  </a:ext>
                </a:extLst>
              </p:cNvPr>
              <p:cNvSpPr txBox="1"/>
              <p:nvPr/>
            </p:nvSpPr>
            <p:spPr>
              <a:xfrm>
                <a:off x="2163858" y="4300288"/>
                <a:ext cx="2273830" cy="44627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2 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4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3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8</a:t>
                </a:r>
                <a:r>
                  <a:rPr lang="th-TH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    </a:t>
                </a:r>
                <a:r>
                  <a:rPr lang="en-US" sz="2300" dirty="0">
                    <a:effectLst>
                      <a:glow rad="101600">
                        <a:schemeClr val="bg1"/>
                      </a:glow>
                    </a:effectLst>
                    <a:latin typeface="Itim" panose="00000500000000000000" pitchFamily="2" charset="-34"/>
                    <a:cs typeface="Itim" panose="00000500000000000000" pitchFamily="2" charset="-34"/>
                  </a:rPr>
                  <a:t>0</a:t>
                </a:r>
                <a:endPara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EB4E78C-F4D4-468F-B390-DF7D4B3786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8365" y="4712208"/>
                <a:ext cx="201932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D739382-429C-4625-920E-ADC9B079D99E}"/>
                </a:ext>
              </a:extLst>
            </p:cNvPr>
            <p:cNvSpPr txBox="1"/>
            <p:nvPr/>
          </p:nvSpPr>
          <p:spPr>
            <a:xfrm>
              <a:off x="4188478" y="4567697"/>
              <a:ext cx="294264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-</a:t>
              </a:r>
            </a:p>
          </p:txBody>
        </p:sp>
      </p:grp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F4FF56D-6160-4C12-9C21-98E720C65F2B}"/>
              </a:ext>
            </a:extLst>
          </p:cNvPr>
          <p:cNvCxnSpPr>
            <a:cxnSpLocks/>
          </p:cNvCxnSpPr>
          <p:nvPr/>
        </p:nvCxnSpPr>
        <p:spPr>
          <a:xfrm flipV="1">
            <a:off x="9381812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7B25EE8-D1C4-4CCE-8E14-7A2B5C98EBE8}"/>
              </a:ext>
            </a:extLst>
          </p:cNvPr>
          <p:cNvCxnSpPr>
            <a:cxnSpLocks/>
          </p:cNvCxnSpPr>
          <p:nvPr/>
        </p:nvCxnSpPr>
        <p:spPr>
          <a:xfrm flipV="1">
            <a:off x="8946306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6390321-C6E5-4D9F-9DC4-83ED8D7A0759}"/>
              </a:ext>
            </a:extLst>
          </p:cNvPr>
          <p:cNvCxnSpPr>
            <a:cxnSpLocks/>
          </p:cNvCxnSpPr>
          <p:nvPr/>
        </p:nvCxnSpPr>
        <p:spPr>
          <a:xfrm flipV="1">
            <a:off x="8513387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64C3C574-C185-4C98-9E94-3C42B916FEEB}"/>
              </a:ext>
            </a:extLst>
          </p:cNvPr>
          <p:cNvSpPr txBox="1"/>
          <p:nvPr/>
        </p:nvSpPr>
        <p:spPr>
          <a:xfrm>
            <a:off x="8824264" y="3787839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B2BC2096-327D-4E69-BBB9-9AEDCED40BB9}"/>
              </a:ext>
            </a:extLst>
          </p:cNvPr>
          <p:cNvCxnSpPr>
            <a:cxnSpLocks/>
          </p:cNvCxnSpPr>
          <p:nvPr/>
        </p:nvCxnSpPr>
        <p:spPr>
          <a:xfrm flipV="1">
            <a:off x="8949677" y="4175697"/>
            <a:ext cx="288927" cy="202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902E43C-A446-4EEC-AE83-905B97837907}"/>
              </a:ext>
            </a:extLst>
          </p:cNvPr>
          <p:cNvGrpSpPr/>
          <p:nvPr/>
        </p:nvGrpSpPr>
        <p:grpSpPr>
          <a:xfrm>
            <a:off x="8065510" y="5361267"/>
            <a:ext cx="2016000" cy="446276"/>
            <a:chOff x="2292935" y="5361267"/>
            <a:chExt cx="2016000" cy="446276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2B29DFBA-06C3-45A7-8FEA-B20438E2485C}"/>
                </a:ext>
              </a:extLst>
            </p:cNvPr>
            <p:cNvGrpSpPr/>
            <p:nvPr/>
          </p:nvGrpSpPr>
          <p:grpSpPr>
            <a:xfrm>
              <a:off x="2292935" y="5750187"/>
              <a:ext cx="2016000" cy="53340"/>
              <a:chOff x="2509672" y="5540372"/>
              <a:chExt cx="1694488" cy="53340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4D81F43-9844-40E0-AC94-4DB9CE069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4037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7065848-E248-41EC-B9DE-29D2E6081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672" y="5593712"/>
                <a:ext cx="16944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9A27B73-6BCC-4680-A330-4DCBD80C57C2}"/>
                </a:ext>
              </a:extLst>
            </p:cNvPr>
            <p:cNvSpPr txBox="1"/>
            <p:nvPr/>
          </p:nvSpPr>
          <p:spPr>
            <a:xfrm>
              <a:off x="3956351" y="5361267"/>
              <a:ext cx="346386" cy="44627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dirty="0">
                  <a:effectLst>
                    <a:glow rad="1016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6385A0F9-9966-40B0-BC45-13F19AF73B99}"/>
              </a:ext>
            </a:extLst>
          </p:cNvPr>
          <p:cNvSpPr txBox="1"/>
          <p:nvPr/>
        </p:nvSpPr>
        <p:spPr>
          <a:xfrm>
            <a:off x="9304317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9C9539B-8EFE-4D64-A8A4-E968F542ED49}"/>
              </a:ext>
            </a:extLst>
          </p:cNvPr>
          <p:cNvSpPr txBox="1"/>
          <p:nvPr/>
        </p:nvSpPr>
        <p:spPr>
          <a:xfrm>
            <a:off x="8887328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F671E35-C320-45BC-BB9C-1CC3169E26D4}"/>
              </a:ext>
            </a:extLst>
          </p:cNvPr>
          <p:cNvSpPr txBox="1"/>
          <p:nvPr/>
        </p:nvSpPr>
        <p:spPr>
          <a:xfrm>
            <a:off x="8462719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1A61477-BEAD-470A-B256-39B464CDA8DB}"/>
              </a:ext>
            </a:extLst>
          </p:cNvPr>
          <p:cNvSpPr txBox="1"/>
          <p:nvPr/>
        </p:nvSpPr>
        <p:spPr>
          <a:xfrm>
            <a:off x="8038110" y="5361267"/>
            <a:ext cx="346386" cy="4462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300" dirty="0"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</a:t>
            </a:r>
            <a:endParaRPr lang="th-TH" sz="2300" dirty="0"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423C155-614F-4C0D-B633-9DB0D7E09D20}"/>
              </a:ext>
            </a:extLst>
          </p:cNvPr>
          <p:cNvSpPr txBox="1"/>
          <p:nvPr/>
        </p:nvSpPr>
        <p:spPr>
          <a:xfrm>
            <a:off x="7954081" y="4075930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3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29538946-15AE-43DB-B39B-76484B7FDAAD}"/>
              </a:ext>
            </a:extLst>
          </p:cNvPr>
          <p:cNvCxnSpPr>
            <a:cxnSpLocks/>
          </p:cNvCxnSpPr>
          <p:nvPr/>
        </p:nvCxnSpPr>
        <p:spPr>
          <a:xfrm flipV="1">
            <a:off x="8080468" y="446378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016CFC23-AB83-495A-95FE-1802CCF0D81D}"/>
              </a:ext>
            </a:extLst>
          </p:cNvPr>
          <p:cNvSpPr txBox="1"/>
          <p:nvPr/>
        </p:nvSpPr>
        <p:spPr>
          <a:xfrm>
            <a:off x="8397219" y="3787839"/>
            <a:ext cx="497040" cy="40011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9</a:t>
            </a:r>
            <a:endParaRPr lang="th-TH" sz="20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FD15A66-5F06-49AD-BF3A-47F4101EF6FA}"/>
              </a:ext>
            </a:extLst>
          </p:cNvPr>
          <p:cNvCxnSpPr>
            <a:cxnSpLocks/>
          </p:cNvCxnSpPr>
          <p:nvPr/>
        </p:nvCxnSpPr>
        <p:spPr>
          <a:xfrm flipV="1">
            <a:off x="8523606" y="4183648"/>
            <a:ext cx="247650" cy="182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35810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6" grpId="0"/>
      <p:bldP spid="97" grpId="0"/>
      <p:bldP spid="40" grpId="0"/>
      <p:bldP spid="25" grpId="0"/>
      <p:bldP spid="34" grpId="0"/>
      <p:bldP spid="36" grpId="0"/>
      <p:bldP spid="95" grpId="0"/>
      <p:bldP spid="103" grpId="0"/>
      <p:bldP spid="104" grpId="0"/>
      <p:bldP spid="105" grpId="0"/>
      <p:bldP spid="78" grpId="0"/>
      <p:bldP spid="81" grpId="0"/>
      <p:bldP spid="82" grpId="0"/>
      <p:bldP spid="83" grpId="0"/>
      <p:bldP spid="118" grpId="0"/>
      <p:bldP spid="125" grpId="0"/>
      <p:bldP spid="126" grpId="0"/>
      <p:bldP spid="127" grpId="0"/>
      <p:bldP spid="128" grpId="0"/>
      <p:bldP spid="129" grpId="0"/>
      <p:bldP spid="13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8D682A-3C94-4AA9-BA4E-4A870FE2C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C50F25-6900-47CD-9639-304AD4E3FEB0}"/>
              </a:ext>
            </a:extLst>
          </p:cNvPr>
          <p:cNvGrpSpPr/>
          <p:nvPr/>
        </p:nvGrpSpPr>
        <p:grpSpPr>
          <a:xfrm>
            <a:off x="223520" y="269239"/>
            <a:ext cx="11744960" cy="6319520"/>
            <a:chOff x="13495202" y="-4592125"/>
            <a:chExt cx="11381176" cy="5984591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D79B62B0-2078-40A6-9EC5-0231D4F26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3"/>
            <a:stretch/>
          </p:blipFill>
          <p:spPr>
            <a:xfrm>
              <a:off x="13495202" y="-4592125"/>
              <a:ext cx="11381176" cy="5421017"/>
            </a:xfrm>
            <a:prstGeom prst="rect">
              <a:avLst/>
            </a:prstGeom>
          </p:spPr>
        </p:pic>
        <p:pic>
          <p:nvPicPr>
            <p:cNvPr id="58" name="Picture 57" descr="Shape&#10;&#10;Description automatically generated">
              <a:extLst>
                <a:ext uri="{FF2B5EF4-FFF2-40B4-BE49-F238E27FC236}">
                  <a16:creationId xmlns:a16="http://schemas.microsoft.com/office/drawing/2014/main" id="{29E1D306-A86E-4FA6-9C13-00325DB6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48"/>
            <a:stretch/>
          </p:blipFill>
          <p:spPr>
            <a:xfrm rot="10800000">
              <a:off x="13495202" y="-2997978"/>
              <a:ext cx="11381176" cy="4390444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BB378FF-87E5-461A-92EC-ECC449CB9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522" cy="154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78F33-7349-4E13-A42F-95ADCFFD94E4}"/>
              </a:ext>
            </a:extLst>
          </p:cNvPr>
          <p:cNvSpPr txBox="1"/>
          <p:nvPr/>
        </p:nvSpPr>
        <p:spPr>
          <a:xfrm>
            <a:off x="118600" y="-24998"/>
            <a:ext cx="69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effectLst>
                  <a:glow rad="228600">
                    <a:schemeClr val="bg1">
                      <a:alpha val="98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6</a:t>
            </a:r>
            <a:endParaRPr lang="en-US" sz="5400" dirty="0">
              <a:effectLst>
                <a:glow rad="228600">
                  <a:schemeClr val="bg1">
                    <a:alpha val="98000"/>
                  </a:schemeClr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D56CF-842C-49A6-AE28-2F46BD771B13}"/>
              </a:ext>
            </a:extLst>
          </p:cNvPr>
          <p:cNvSpPr txBox="1"/>
          <p:nvPr/>
        </p:nvSpPr>
        <p:spPr>
          <a:xfrm>
            <a:off x="1395098" y="384206"/>
            <a:ext cx="10586861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ก้อยมีเงิน 3,000 บาท กล้ามีเงินมากกว่าก้อย 2,300 บาท ก้อยและกล้ามีเงินรวมกัน</a:t>
            </a:r>
          </a:p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กี่บาท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9D4D88-B0AF-4B8A-ABB8-3E9295777792}"/>
              </a:ext>
            </a:extLst>
          </p:cNvPr>
          <p:cNvGrpSpPr/>
          <p:nvPr/>
        </p:nvGrpSpPr>
        <p:grpSpPr>
          <a:xfrm>
            <a:off x="695310" y="1343779"/>
            <a:ext cx="1614153" cy="548167"/>
            <a:chOff x="1366350" y="2522220"/>
            <a:chExt cx="1614153" cy="5481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B73C54-0EE0-4413-9CE8-BF0E6A8C34D6}"/>
                </a:ext>
              </a:extLst>
            </p:cNvPr>
            <p:cNvSpPr/>
            <p:nvPr/>
          </p:nvSpPr>
          <p:spPr>
            <a:xfrm>
              <a:off x="1366350" y="2522220"/>
              <a:ext cx="1614153" cy="548167"/>
            </a:xfrm>
            <a:prstGeom prst="roundRect">
              <a:avLst>
                <a:gd name="adj" fmla="val 278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44378-F773-4254-824A-4D322B918287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D2EB4B-6ED1-4725-B210-366DC1D2C802}"/>
              </a:ext>
            </a:extLst>
          </p:cNvPr>
          <p:cNvSpPr txBox="1"/>
          <p:nvPr/>
        </p:nvSpPr>
        <p:spPr>
          <a:xfrm>
            <a:off x="2476837" y="1410933"/>
            <a:ext cx="82284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ก้อยและกล้ามีเงินรวมกันกี่บาท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9154CD-B890-4788-8BBB-C35009203F48}"/>
              </a:ext>
            </a:extLst>
          </p:cNvPr>
          <p:cNvGrpSpPr/>
          <p:nvPr/>
        </p:nvGrpSpPr>
        <p:grpSpPr>
          <a:xfrm>
            <a:off x="695310" y="2016868"/>
            <a:ext cx="1614153" cy="561952"/>
            <a:chOff x="1366350" y="2522221"/>
            <a:chExt cx="1614153" cy="5619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D9A4431-257B-4251-8E61-E212E9364242}"/>
                </a:ext>
              </a:extLst>
            </p:cNvPr>
            <p:cNvSpPr/>
            <p:nvPr/>
          </p:nvSpPr>
          <p:spPr>
            <a:xfrm>
              <a:off x="1366350" y="2522221"/>
              <a:ext cx="1614153" cy="561952"/>
            </a:xfrm>
            <a:prstGeom prst="roundRect">
              <a:avLst>
                <a:gd name="adj" fmla="val 241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43BBF9-9FB3-4289-A85A-9C0BC5F2B3BC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C97739-9950-4EAE-B423-D44472D7C2EE}"/>
              </a:ext>
            </a:extLst>
          </p:cNvPr>
          <p:cNvSpPr txBox="1"/>
          <p:nvPr/>
        </p:nvSpPr>
        <p:spPr>
          <a:xfrm>
            <a:off x="2476837" y="2087196"/>
            <a:ext cx="8799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ก้อยมีเงิน 3,000 บาท กล้ามีเงินมากกว่าก้อย 2,300 บาท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F08020-E36A-4243-8524-E63B1F1592C0}"/>
              </a:ext>
            </a:extLst>
          </p:cNvPr>
          <p:cNvGrpSpPr/>
          <p:nvPr/>
        </p:nvGrpSpPr>
        <p:grpSpPr>
          <a:xfrm>
            <a:off x="695310" y="2722213"/>
            <a:ext cx="2544855" cy="619643"/>
            <a:chOff x="1366350" y="2522220"/>
            <a:chExt cx="2937685" cy="61964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5AADAC6-C257-40A5-8376-087D77862195}"/>
                </a:ext>
              </a:extLst>
            </p:cNvPr>
            <p:cNvSpPr/>
            <p:nvPr/>
          </p:nvSpPr>
          <p:spPr>
            <a:xfrm>
              <a:off x="1366350" y="2522220"/>
              <a:ext cx="2937685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D33414-AB5F-4EA2-ACCB-560183CB729E}"/>
                </a:ext>
              </a:extLst>
            </p:cNvPr>
            <p:cNvSpPr txBox="1"/>
            <p:nvPr/>
          </p:nvSpPr>
          <p:spPr>
            <a:xfrm>
              <a:off x="1366350" y="2593184"/>
              <a:ext cx="2937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CAD52C8-E77A-41EB-B7DF-58AEF97EBAB9}"/>
              </a:ext>
            </a:extLst>
          </p:cNvPr>
          <p:cNvGrpSpPr/>
          <p:nvPr/>
        </p:nvGrpSpPr>
        <p:grpSpPr>
          <a:xfrm>
            <a:off x="695310" y="5868658"/>
            <a:ext cx="1069265" cy="526506"/>
            <a:chOff x="1366350" y="2522220"/>
            <a:chExt cx="1246669" cy="61964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46B46F-5A4B-45FB-BDA9-C175BD8FAD1F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085B16-A73C-4FE1-A550-70287595EBC1}"/>
                </a:ext>
              </a:extLst>
            </p:cNvPr>
            <p:cNvSpPr txBox="1"/>
            <p:nvPr/>
          </p:nvSpPr>
          <p:spPr>
            <a:xfrm>
              <a:off x="1366350" y="2542384"/>
              <a:ext cx="12466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3FFFC90-15C0-46BF-9A66-4F2286D4C6E2}"/>
              </a:ext>
            </a:extLst>
          </p:cNvPr>
          <p:cNvSpPr txBox="1"/>
          <p:nvPr/>
        </p:nvSpPr>
        <p:spPr>
          <a:xfrm>
            <a:off x="1957612" y="5935811"/>
            <a:ext cx="72266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ก้อยและกล้ามีเงินรวมกัน 8,300 บาท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54E450-113B-4AAB-A5D4-CA4028BBE2C5}"/>
              </a:ext>
            </a:extLst>
          </p:cNvPr>
          <p:cNvGrpSpPr/>
          <p:nvPr/>
        </p:nvGrpSpPr>
        <p:grpSpPr>
          <a:xfrm>
            <a:off x="3411554" y="2789367"/>
            <a:ext cx="4246146" cy="477054"/>
            <a:chOff x="3911782" y="3300271"/>
            <a:chExt cx="4246146" cy="47705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6D95CA6-20BE-4F46-9A6B-04F4E8FD949C}"/>
                </a:ext>
              </a:extLst>
            </p:cNvPr>
            <p:cNvSpPr txBox="1"/>
            <p:nvPr/>
          </p:nvSpPr>
          <p:spPr>
            <a:xfrm>
              <a:off x="3911782" y="3300271"/>
              <a:ext cx="424614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3,000 + 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(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3,000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+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2,300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) =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EA76F4-2C7E-4936-930B-FB25D31CFD04}"/>
                </a:ext>
              </a:extLst>
            </p:cNvPr>
            <p:cNvSpPr/>
            <p:nvPr/>
          </p:nvSpPr>
          <p:spPr>
            <a:xfrm>
              <a:off x="7675274" y="3303345"/>
              <a:ext cx="432000" cy="43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effectLst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8084BB-C386-453C-851A-AB073B9C168C}"/>
              </a:ext>
            </a:extLst>
          </p:cNvPr>
          <p:cNvGrpSpPr/>
          <p:nvPr/>
        </p:nvGrpSpPr>
        <p:grpSpPr>
          <a:xfrm>
            <a:off x="695310" y="3509788"/>
            <a:ext cx="1069265" cy="526506"/>
            <a:chOff x="1366350" y="2522220"/>
            <a:chExt cx="1246669" cy="61964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3FBC3CA-119D-48E9-9205-9EDECCEB3004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18E26B-EFD0-4F01-84FB-E031D353ABF7}"/>
                </a:ext>
              </a:extLst>
            </p:cNvPr>
            <p:cNvSpPr txBox="1"/>
            <p:nvPr/>
          </p:nvSpPr>
          <p:spPr>
            <a:xfrm>
              <a:off x="1366350" y="2560320"/>
              <a:ext cx="1246669" cy="56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913DFFD-D5E9-45BF-BB33-3B244AD292D1}"/>
              </a:ext>
            </a:extLst>
          </p:cNvPr>
          <p:cNvSpPr txBox="1"/>
          <p:nvPr/>
        </p:nvSpPr>
        <p:spPr>
          <a:xfrm>
            <a:off x="1961305" y="3543189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ก้อยมีเงิน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6EFB0E-AF66-4E4B-A8A6-87B6238709A0}"/>
              </a:ext>
            </a:extLst>
          </p:cNvPr>
          <p:cNvGrpSpPr/>
          <p:nvPr/>
        </p:nvGrpSpPr>
        <p:grpSpPr>
          <a:xfrm>
            <a:off x="6801111" y="3543189"/>
            <a:ext cx="2851648" cy="492443"/>
            <a:chOff x="5944178" y="3423114"/>
            <a:chExt cx="2851648" cy="49244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4BA33C0-B581-4D55-8065-421140BDD47E}"/>
                </a:ext>
              </a:extLst>
            </p:cNvPr>
            <p:cNvSpPr txBox="1"/>
            <p:nvPr/>
          </p:nvSpPr>
          <p:spPr>
            <a:xfrm>
              <a:off x="5944178" y="3423114"/>
              <a:ext cx="133295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3,000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E73E5F-B33B-4550-812A-1C3CF4087C0D}"/>
                </a:ext>
              </a:extLst>
            </p:cNvPr>
            <p:cNvSpPr txBox="1"/>
            <p:nvPr/>
          </p:nvSpPr>
          <p:spPr>
            <a:xfrm>
              <a:off x="7299533" y="3423114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E9D11D0-C14C-48F2-BFCD-E4D22DF55B3E}"/>
              </a:ext>
            </a:extLst>
          </p:cNvPr>
          <p:cNvSpPr txBox="1"/>
          <p:nvPr/>
        </p:nvSpPr>
        <p:spPr>
          <a:xfrm>
            <a:off x="1961305" y="4153510"/>
            <a:ext cx="5545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กล้ามีเงินมากกว่าก้อย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B825-A18C-49C9-B40D-BF3D7B3120D8}"/>
              </a:ext>
            </a:extLst>
          </p:cNvPr>
          <p:cNvGrpSpPr/>
          <p:nvPr/>
        </p:nvGrpSpPr>
        <p:grpSpPr>
          <a:xfrm>
            <a:off x="6956984" y="4153510"/>
            <a:ext cx="2695775" cy="492443"/>
            <a:chOff x="6100051" y="3886581"/>
            <a:chExt cx="2695775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EC0BDB-33F9-43CB-BFDA-729D0BC06647}"/>
                </a:ext>
              </a:extLst>
            </p:cNvPr>
            <p:cNvSpPr txBox="1"/>
            <p:nvPr/>
          </p:nvSpPr>
          <p:spPr>
            <a:xfrm>
              <a:off x="6100051" y="3886581"/>
              <a:ext cx="117708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2,300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2AFB87-1B36-4E09-8C16-03401017AB72}"/>
                </a:ext>
              </a:extLst>
            </p:cNvPr>
            <p:cNvSpPr txBox="1"/>
            <p:nvPr/>
          </p:nvSpPr>
          <p:spPr>
            <a:xfrm>
              <a:off x="7299533" y="38865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3A3C96C-30BA-4275-903A-1F6F3CCEFCC2}"/>
              </a:ext>
            </a:extLst>
          </p:cNvPr>
          <p:cNvSpPr txBox="1"/>
          <p:nvPr/>
        </p:nvSpPr>
        <p:spPr>
          <a:xfrm>
            <a:off x="1961305" y="4763831"/>
            <a:ext cx="20117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กล้า</a:t>
            </a: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มีเงิน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1C695E-496E-430B-A121-6BD340AE0FB0}"/>
              </a:ext>
            </a:extLst>
          </p:cNvPr>
          <p:cNvSpPr txBox="1"/>
          <p:nvPr/>
        </p:nvSpPr>
        <p:spPr>
          <a:xfrm>
            <a:off x="4797731" y="4779220"/>
            <a:ext cx="25935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3,000 + 2,300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=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B24A21-A6D1-4802-8578-562DA226D255}"/>
              </a:ext>
            </a:extLst>
          </p:cNvPr>
          <p:cNvSpPr txBox="1"/>
          <p:nvPr/>
        </p:nvSpPr>
        <p:spPr>
          <a:xfrm>
            <a:off x="1961305" y="5374153"/>
            <a:ext cx="36099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ก้อยและกล้ามีเงินรวมกัน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D80C63-F4DC-42B7-8EBC-2268B84FD8C6}"/>
              </a:ext>
            </a:extLst>
          </p:cNvPr>
          <p:cNvGrpSpPr/>
          <p:nvPr/>
        </p:nvGrpSpPr>
        <p:grpSpPr>
          <a:xfrm>
            <a:off x="7122882" y="4779220"/>
            <a:ext cx="2529877" cy="477054"/>
            <a:chOff x="6265949" y="4350048"/>
            <a:chExt cx="2529877" cy="47705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F3C65E-9FAF-4C0F-8AD2-0536A7CF0212}"/>
                </a:ext>
              </a:extLst>
            </p:cNvPr>
            <p:cNvSpPr txBox="1"/>
            <p:nvPr/>
          </p:nvSpPr>
          <p:spPr>
            <a:xfrm>
              <a:off x="7299533" y="4350048"/>
              <a:ext cx="149629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0EADB7-9F5A-4488-9F25-83600AA05047}"/>
                </a:ext>
              </a:extLst>
            </p:cNvPr>
            <p:cNvSpPr txBox="1"/>
            <p:nvPr/>
          </p:nvSpPr>
          <p:spPr>
            <a:xfrm>
              <a:off x="6265949" y="4350048"/>
              <a:ext cx="101118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5,300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A469A8B-622B-4550-A5F0-7951910AA74A}"/>
              </a:ext>
            </a:extLst>
          </p:cNvPr>
          <p:cNvSpPr txBox="1"/>
          <p:nvPr/>
        </p:nvSpPr>
        <p:spPr>
          <a:xfrm>
            <a:off x="5216051" y="5374153"/>
            <a:ext cx="25935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3,000 + 5,300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A129CD-9D08-419C-B786-1F946F73E086}"/>
              </a:ext>
            </a:extLst>
          </p:cNvPr>
          <p:cNvGrpSpPr/>
          <p:nvPr/>
        </p:nvGrpSpPr>
        <p:grpSpPr>
          <a:xfrm>
            <a:off x="7404165" y="5358764"/>
            <a:ext cx="2587957" cy="492443"/>
            <a:chOff x="6207869" y="5276981"/>
            <a:chExt cx="2587957" cy="49244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225BD2-D544-435C-BE8D-212CA9F307A3}"/>
                </a:ext>
              </a:extLst>
            </p:cNvPr>
            <p:cNvSpPr txBox="1"/>
            <p:nvPr/>
          </p:nvSpPr>
          <p:spPr>
            <a:xfrm>
              <a:off x="7299533" y="52769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1A4DC-F78A-41DA-9F71-358D56E450B3}"/>
                </a:ext>
              </a:extLst>
            </p:cNvPr>
            <p:cNvSpPr txBox="1"/>
            <p:nvPr/>
          </p:nvSpPr>
          <p:spPr>
            <a:xfrm>
              <a:off x="6207869" y="5292370"/>
              <a:ext cx="10692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8,300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F664F0-ED72-481E-8CD1-3E5FC0B9C63A}"/>
              </a:ext>
            </a:extLst>
          </p:cNvPr>
          <p:cNvGrpSpPr/>
          <p:nvPr/>
        </p:nvGrpSpPr>
        <p:grpSpPr>
          <a:xfrm>
            <a:off x="8868447" y="2688304"/>
            <a:ext cx="3007218" cy="1474331"/>
            <a:chOff x="8868447" y="2688304"/>
            <a:chExt cx="3007218" cy="147433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F31EB08-3E83-4F7B-B6F8-EB1DF6DF1645}"/>
                </a:ext>
              </a:extLst>
            </p:cNvPr>
            <p:cNvSpPr/>
            <p:nvPr/>
          </p:nvSpPr>
          <p:spPr>
            <a:xfrm>
              <a:off x="8927600" y="2688304"/>
              <a:ext cx="2948065" cy="1474331"/>
            </a:xfrm>
            <a:prstGeom prst="roundRect">
              <a:avLst>
                <a:gd name="adj" fmla="val 1083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F3146F-DCD3-47A4-9BDC-F215E65A3806}"/>
                </a:ext>
              </a:extLst>
            </p:cNvPr>
            <p:cNvGrpSpPr/>
            <p:nvPr/>
          </p:nvGrpSpPr>
          <p:grpSpPr>
            <a:xfrm>
              <a:off x="8868447" y="2987278"/>
              <a:ext cx="1633014" cy="432000"/>
              <a:chOff x="1121068" y="2740587"/>
              <a:chExt cx="1865050" cy="43200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1380650-7DDE-4AE5-B5C2-41B218C87CF9}"/>
                  </a:ext>
                </a:extLst>
              </p:cNvPr>
              <p:cNvSpPr txBox="1"/>
              <p:nvPr/>
            </p:nvSpPr>
            <p:spPr>
              <a:xfrm>
                <a:off x="1121068" y="2745295"/>
                <a:ext cx="8045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spcBef>
                    <a:spcPts val="300"/>
                  </a:spcBef>
                </a:pPr>
                <a:r>
                  <a:rPr lang="th-TH" sz="2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ก้อย</a:t>
                </a:r>
                <a:endParaRPr lang="en-US" sz="2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EAF9844-D1B3-44B2-A098-995410094118}"/>
                  </a:ext>
                </a:extLst>
              </p:cNvPr>
              <p:cNvSpPr/>
              <p:nvPr/>
            </p:nvSpPr>
            <p:spPr>
              <a:xfrm>
                <a:off x="1925644" y="2740587"/>
                <a:ext cx="1060474" cy="432000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rPr>
                  <a:t>3,000</a:t>
                </a:r>
                <a:endParaRPr lang="en-US" sz="20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A20CEDF-9113-4C59-8C00-7344450E6C23}"/>
                </a:ext>
              </a:extLst>
            </p:cNvPr>
            <p:cNvGrpSpPr/>
            <p:nvPr/>
          </p:nvGrpSpPr>
          <p:grpSpPr>
            <a:xfrm>
              <a:off x="8914629" y="3556279"/>
              <a:ext cx="2700872" cy="421904"/>
              <a:chOff x="-1236704" y="3363186"/>
              <a:chExt cx="12087191" cy="421904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DD471DA-5AC7-45E9-A65A-A9AC79DB143C}"/>
                  </a:ext>
                </a:extLst>
              </p:cNvPr>
              <p:cNvSpPr txBox="1"/>
              <p:nvPr/>
            </p:nvSpPr>
            <p:spPr>
              <a:xfrm>
                <a:off x="-1236704" y="3384980"/>
                <a:ext cx="30084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spcBef>
                    <a:spcPts val="300"/>
                  </a:spcBef>
                </a:pPr>
                <a:r>
                  <a:rPr lang="th-TH" sz="2000" dirty="0">
                    <a:latin typeface="Itim" panose="00000500000000000000" pitchFamily="2" charset="-34"/>
                    <a:cs typeface="Itim" panose="00000500000000000000" pitchFamily="2" charset="-34"/>
                  </a:rPr>
                  <a:t>กล้า</a:t>
                </a:r>
                <a:endParaRPr lang="en-US" sz="2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0641CC6-1F55-4D00-A2A9-5A3B60292523}"/>
                  </a:ext>
                </a:extLst>
              </p:cNvPr>
              <p:cNvSpPr/>
              <p:nvPr/>
            </p:nvSpPr>
            <p:spPr>
              <a:xfrm>
                <a:off x="1771699" y="3363186"/>
                <a:ext cx="9078788" cy="3960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AB6772C-ED43-49B6-8068-E77EAA898EEA}"/>
                </a:ext>
              </a:extLst>
            </p:cNvPr>
            <p:cNvGrpSpPr/>
            <p:nvPr/>
          </p:nvGrpSpPr>
          <p:grpSpPr>
            <a:xfrm rot="10800000">
              <a:off x="10518711" y="2774954"/>
              <a:ext cx="1096789" cy="739232"/>
              <a:chOff x="8819269" y="3479511"/>
              <a:chExt cx="4231564" cy="430128"/>
            </a:xfrm>
          </p:grpSpPr>
          <p:sp>
            <p:nvSpPr>
              <p:cNvPr id="54" name="Left Brace 53">
                <a:extLst>
                  <a:ext uri="{FF2B5EF4-FFF2-40B4-BE49-F238E27FC236}">
                    <a16:creationId xmlns:a16="http://schemas.microsoft.com/office/drawing/2014/main" id="{6F9BDF8C-F5A2-4497-B415-5954CAC033D1}"/>
                  </a:ext>
                </a:extLst>
              </p:cNvPr>
              <p:cNvSpPr/>
              <p:nvPr/>
            </p:nvSpPr>
            <p:spPr>
              <a:xfrm rot="16200000">
                <a:off x="10825671" y="1473109"/>
                <a:ext cx="218759" cy="4231564"/>
              </a:xfrm>
              <a:prstGeom prst="leftBrace">
                <a:avLst>
                  <a:gd name="adj1" fmla="val 13550"/>
                  <a:gd name="adj2" fmla="val 50156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24975C5-818B-4E96-A121-9B5EF7EF1656}"/>
                  </a:ext>
                </a:extLst>
              </p:cNvPr>
              <p:cNvSpPr txBox="1"/>
              <p:nvPr/>
            </p:nvSpPr>
            <p:spPr>
              <a:xfrm rot="10800000">
                <a:off x="8819269" y="3676831"/>
                <a:ext cx="4173971" cy="232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dirty="0">
                    <a:latin typeface="Itim" panose="00000500000000000000" pitchFamily="2" charset="-34"/>
                    <a:cs typeface="Itim" panose="00000500000000000000" pitchFamily="2" charset="-34"/>
                  </a:rPr>
                  <a:t>2,300 </a:t>
                </a:r>
                <a:endParaRPr lang="en-US" sz="2000" dirty="0">
                  <a:effectLst/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959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66" grpId="0"/>
      <p:bldP spid="32" grpId="0"/>
      <p:bldP spid="45" grpId="0"/>
      <p:bldP spid="49" grpId="0"/>
      <p:bldP spid="50" grpId="0"/>
      <p:bldP spid="57" grpId="0"/>
      <p:bldP spid="8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8D682A-3C94-4AA9-BA4E-4A870FE2C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C50F25-6900-47CD-9639-304AD4E3FEB0}"/>
              </a:ext>
            </a:extLst>
          </p:cNvPr>
          <p:cNvGrpSpPr/>
          <p:nvPr/>
        </p:nvGrpSpPr>
        <p:grpSpPr>
          <a:xfrm>
            <a:off x="223520" y="269239"/>
            <a:ext cx="11744960" cy="6319520"/>
            <a:chOff x="13495202" y="-4592125"/>
            <a:chExt cx="11381176" cy="5984591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D79B62B0-2078-40A6-9EC5-0231D4F26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3"/>
            <a:stretch/>
          </p:blipFill>
          <p:spPr>
            <a:xfrm>
              <a:off x="13495202" y="-4592125"/>
              <a:ext cx="11381176" cy="5421017"/>
            </a:xfrm>
            <a:prstGeom prst="rect">
              <a:avLst/>
            </a:prstGeom>
          </p:spPr>
        </p:pic>
        <p:pic>
          <p:nvPicPr>
            <p:cNvPr id="58" name="Picture 57" descr="Shape&#10;&#10;Description automatically generated">
              <a:extLst>
                <a:ext uri="{FF2B5EF4-FFF2-40B4-BE49-F238E27FC236}">
                  <a16:creationId xmlns:a16="http://schemas.microsoft.com/office/drawing/2014/main" id="{29E1D306-A86E-4FA6-9C13-00325DB6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48"/>
            <a:stretch/>
          </p:blipFill>
          <p:spPr>
            <a:xfrm rot="10800000">
              <a:off x="13495202" y="-2997978"/>
              <a:ext cx="11381176" cy="4390444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BB378FF-87E5-461A-92EC-ECC449CB9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522" cy="154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78F33-7349-4E13-A42F-95ADCFFD94E4}"/>
              </a:ext>
            </a:extLst>
          </p:cNvPr>
          <p:cNvSpPr txBox="1"/>
          <p:nvPr/>
        </p:nvSpPr>
        <p:spPr>
          <a:xfrm>
            <a:off x="118600" y="-24998"/>
            <a:ext cx="69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effectLst>
                  <a:glow rad="228600">
                    <a:schemeClr val="bg1">
                      <a:alpha val="98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en-US" sz="5400" dirty="0">
              <a:effectLst>
                <a:glow rad="228600">
                  <a:schemeClr val="bg1">
                    <a:alpha val="98000"/>
                  </a:schemeClr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9D4D88-B0AF-4B8A-ABB8-3E9295777792}"/>
              </a:ext>
            </a:extLst>
          </p:cNvPr>
          <p:cNvGrpSpPr/>
          <p:nvPr/>
        </p:nvGrpSpPr>
        <p:grpSpPr>
          <a:xfrm>
            <a:off x="695310" y="1540198"/>
            <a:ext cx="1614153" cy="548167"/>
            <a:chOff x="1366350" y="2522220"/>
            <a:chExt cx="1614153" cy="5481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B73C54-0EE0-4413-9CE8-BF0E6A8C34D6}"/>
                </a:ext>
              </a:extLst>
            </p:cNvPr>
            <p:cNvSpPr/>
            <p:nvPr/>
          </p:nvSpPr>
          <p:spPr>
            <a:xfrm>
              <a:off x="1366350" y="2522220"/>
              <a:ext cx="1614153" cy="548167"/>
            </a:xfrm>
            <a:prstGeom prst="roundRect">
              <a:avLst>
                <a:gd name="adj" fmla="val 278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44378-F773-4254-824A-4D322B918287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D2EB4B-6ED1-4725-B210-366DC1D2C802}"/>
              </a:ext>
            </a:extLst>
          </p:cNvPr>
          <p:cNvSpPr txBox="1"/>
          <p:nvPr/>
        </p:nvSpPr>
        <p:spPr>
          <a:xfrm>
            <a:off x="2476837" y="1607352"/>
            <a:ext cx="43290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ชาวสวนขายส้มโอได้เงินกี่บาท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9154CD-B890-4788-8BBB-C35009203F48}"/>
              </a:ext>
            </a:extLst>
          </p:cNvPr>
          <p:cNvGrpSpPr/>
          <p:nvPr/>
        </p:nvGrpSpPr>
        <p:grpSpPr>
          <a:xfrm>
            <a:off x="695310" y="2266245"/>
            <a:ext cx="1614153" cy="561952"/>
            <a:chOff x="1366350" y="2522221"/>
            <a:chExt cx="1614153" cy="5619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D9A4431-257B-4251-8E61-E212E9364242}"/>
                </a:ext>
              </a:extLst>
            </p:cNvPr>
            <p:cNvSpPr/>
            <p:nvPr/>
          </p:nvSpPr>
          <p:spPr>
            <a:xfrm>
              <a:off x="1366350" y="2522221"/>
              <a:ext cx="1614153" cy="561952"/>
            </a:xfrm>
            <a:prstGeom prst="roundRect">
              <a:avLst>
                <a:gd name="adj" fmla="val 241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43BBF9-9FB3-4289-A85A-9C0BC5F2B3BC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C97739-9950-4EAE-B423-D44472D7C2EE}"/>
              </a:ext>
            </a:extLst>
          </p:cNvPr>
          <p:cNvSpPr txBox="1"/>
          <p:nvPr/>
        </p:nvSpPr>
        <p:spPr>
          <a:xfrm>
            <a:off x="2476837" y="2336573"/>
            <a:ext cx="8799182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ชาวสวนมีลำไย 43 กิโลกรัม มีส้มโอมากกว่าลำไย 17 กิโลกรัม</a:t>
            </a:r>
          </a:p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ถ้าชาวสวนขายส้มโอกิโลกรัมละ 50 บาท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F08020-E36A-4243-8524-E63B1F1592C0}"/>
              </a:ext>
            </a:extLst>
          </p:cNvPr>
          <p:cNvGrpSpPr/>
          <p:nvPr/>
        </p:nvGrpSpPr>
        <p:grpSpPr>
          <a:xfrm>
            <a:off x="695310" y="3433406"/>
            <a:ext cx="2544855" cy="619643"/>
            <a:chOff x="1366350" y="2522220"/>
            <a:chExt cx="2937685" cy="61964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5AADAC6-C257-40A5-8376-087D77862195}"/>
                </a:ext>
              </a:extLst>
            </p:cNvPr>
            <p:cNvSpPr/>
            <p:nvPr/>
          </p:nvSpPr>
          <p:spPr>
            <a:xfrm>
              <a:off x="1366350" y="2522220"/>
              <a:ext cx="2937685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D33414-AB5F-4EA2-ACCB-560183CB729E}"/>
                </a:ext>
              </a:extLst>
            </p:cNvPr>
            <p:cNvSpPr txBox="1"/>
            <p:nvPr/>
          </p:nvSpPr>
          <p:spPr>
            <a:xfrm>
              <a:off x="1366350" y="2593184"/>
              <a:ext cx="2937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54E450-113B-4AAB-A5D4-CA4028BBE2C5}"/>
              </a:ext>
            </a:extLst>
          </p:cNvPr>
          <p:cNvGrpSpPr/>
          <p:nvPr/>
        </p:nvGrpSpPr>
        <p:grpSpPr>
          <a:xfrm>
            <a:off x="3411554" y="3500560"/>
            <a:ext cx="2752772" cy="477054"/>
            <a:chOff x="3911782" y="3300271"/>
            <a:chExt cx="2752772" cy="47705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6D95CA6-20BE-4F46-9A6B-04F4E8FD949C}"/>
                </a:ext>
              </a:extLst>
            </p:cNvPr>
            <p:cNvSpPr txBox="1"/>
            <p:nvPr/>
          </p:nvSpPr>
          <p:spPr>
            <a:xfrm>
              <a:off x="3911782" y="3300271"/>
              <a:ext cx="254485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(43 + 17) 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x 50 =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EA76F4-2C7E-4936-930B-FB25D31CFD04}"/>
                </a:ext>
              </a:extLst>
            </p:cNvPr>
            <p:cNvSpPr/>
            <p:nvPr/>
          </p:nvSpPr>
          <p:spPr>
            <a:xfrm>
              <a:off x="6232554" y="3303345"/>
              <a:ext cx="432000" cy="43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effectLst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AAD59A-8179-405A-AC29-AD33329C1B37}"/>
              </a:ext>
            </a:extLst>
          </p:cNvPr>
          <p:cNvGrpSpPr/>
          <p:nvPr/>
        </p:nvGrpSpPr>
        <p:grpSpPr>
          <a:xfrm>
            <a:off x="1276669" y="4314607"/>
            <a:ext cx="9638662" cy="1863992"/>
            <a:chOff x="1276669" y="4365407"/>
            <a:chExt cx="9638662" cy="186399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F31EB08-3E83-4F7B-B6F8-EB1DF6DF1645}"/>
                </a:ext>
              </a:extLst>
            </p:cNvPr>
            <p:cNvSpPr/>
            <p:nvPr/>
          </p:nvSpPr>
          <p:spPr>
            <a:xfrm>
              <a:off x="1276669" y="4365407"/>
              <a:ext cx="9638662" cy="1863992"/>
            </a:xfrm>
            <a:prstGeom prst="roundRect">
              <a:avLst>
                <a:gd name="adj" fmla="val 10833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3F69D3C-3AE3-45B2-9795-E4D5BF254740}"/>
                </a:ext>
              </a:extLst>
            </p:cNvPr>
            <p:cNvGrpSpPr/>
            <p:nvPr/>
          </p:nvGrpSpPr>
          <p:grpSpPr>
            <a:xfrm>
              <a:off x="1744646" y="4692421"/>
              <a:ext cx="8702708" cy="1223947"/>
              <a:chOff x="1506521" y="4692421"/>
              <a:chExt cx="8702708" cy="1223947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5F3146F-DCD3-47A4-9BDC-F215E65A3806}"/>
                  </a:ext>
                </a:extLst>
              </p:cNvPr>
              <p:cNvGrpSpPr/>
              <p:nvPr/>
            </p:nvGrpSpPr>
            <p:grpSpPr>
              <a:xfrm>
                <a:off x="1532572" y="4833520"/>
                <a:ext cx="5868353" cy="432000"/>
                <a:chOff x="1121068" y="2740587"/>
                <a:chExt cx="6702191" cy="432000"/>
              </a:xfrm>
            </p:grpSpPr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1380650-7DDE-4AE5-B5C2-41B218C87CF9}"/>
                    </a:ext>
                  </a:extLst>
                </p:cNvPr>
                <p:cNvSpPr txBox="1"/>
                <p:nvPr/>
              </p:nvSpPr>
              <p:spPr>
                <a:xfrm>
                  <a:off x="1121068" y="2745295"/>
                  <a:ext cx="80457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spcBef>
                      <a:spcPts val="300"/>
                    </a:spcBef>
                  </a:pPr>
                  <a:r>
                    <a:rPr lang="th-TH" sz="2000" dirty="0">
                      <a:effectLst/>
                      <a:latin typeface="Itim" panose="00000500000000000000" pitchFamily="2" charset="-34"/>
                      <a:cs typeface="Itim" panose="00000500000000000000" pitchFamily="2" charset="-34"/>
                    </a:rPr>
                    <a:t>ลำไย</a:t>
                  </a:r>
                  <a:endParaRPr lang="en-US" sz="2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3EAF9844-D1B3-44B2-A098-995410094118}"/>
                    </a:ext>
                  </a:extLst>
                </p:cNvPr>
                <p:cNvSpPr/>
                <p:nvPr/>
              </p:nvSpPr>
              <p:spPr>
                <a:xfrm>
                  <a:off x="1925643" y="2740587"/>
                  <a:ext cx="5897616" cy="432000"/>
                </a:xfrm>
                <a:prstGeom prst="rect">
                  <a:avLst/>
                </a:prstGeom>
                <a:solidFill>
                  <a:srgbClr val="92D05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20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43 กิโลกรัม</a:t>
                  </a:r>
                  <a:endParaRPr lang="en-US" sz="20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A20CEDF-9113-4C59-8C00-7344450E6C23}"/>
                  </a:ext>
                </a:extLst>
              </p:cNvPr>
              <p:cNvGrpSpPr/>
              <p:nvPr/>
            </p:nvGrpSpPr>
            <p:grpSpPr>
              <a:xfrm>
                <a:off x="1506521" y="5494464"/>
                <a:ext cx="8702708" cy="421904"/>
                <a:chOff x="-1559963" y="3363186"/>
                <a:chExt cx="38947159" cy="421904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DD471DA-5AC7-45E9-A65A-A9AC79DB143C}"/>
                    </a:ext>
                  </a:extLst>
                </p:cNvPr>
                <p:cNvSpPr txBox="1"/>
                <p:nvPr/>
              </p:nvSpPr>
              <p:spPr>
                <a:xfrm>
                  <a:off x="-1559963" y="3384980"/>
                  <a:ext cx="333166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spcBef>
                      <a:spcPts val="300"/>
                    </a:spcBef>
                  </a:pPr>
                  <a:r>
                    <a:rPr lang="th-TH" sz="2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ส้มโอ</a:t>
                  </a:r>
                  <a:endParaRPr lang="en-US" sz="2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70641CC6-1F55-4D00-A2A9-5A3B60292523}"/>
                    </a:ext>
                  </a:extLst>
                </p:cNvPr>
                <p:cNvSpPr/>
                <p:nvPr/>
              </p:nvSpPr>
              <p:spPr>
                <a:xfrm>
                  <a:off x="1771699" y="3363186"/>
                  <a:ext cx="35615497" cy="39600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FAB6772C-ED43-49B6-8068-E77EAA898EEA}"/>
                  </a:ext>
                </a:extLst>
              </p:cNvPr>
              <p:cNvGrpSpPr/>
              <p:nvPr/>
            </p:nvGrpSpPr>
            <p:grpSpPr>
              <a:xfrm rot="10800000">
                <a:off x="7400925" y="4692421"/>
                <a:ext cx="2808304" cy="797063"/>
                <a:chOff x="8819269" y="3479511"/>
                <a:chExt cx="4231564" cy="376183"/>
              </a:xfrm>
            </p:grpSpPr>
            <p:sp>
              <p:nvSpPr>
                <p:cNvPr id="54" name="Left Brace 53">
                  <a:extLst>
                    <a:ext uri="{FF2B5EF4-FFF2-40B4-BE49-F238E27FC236}">
                      <a16:creationId xmlns:a16="http://schemas.microsoft.com/office/drawing/2014/main" id="{6F9BDF8C-F5A2-4497-B415-5954CAC033D1}"/>
                    </a:ext>
                  </a:extLst>
                </p:cNvPr>
                <p:cNvSpPr/>
                <p:nvPr/>
              </p:nvSpPr>
              <p:spPr>
                <a:xfrm rot="16200000">
                  <a:off x="10825671" y="1473109"/>
                  <a:ext cx="218759" cy="4231564"/>
                </a:xfrm>
                <a:prstGeom prst="leftBrace">
                  <a:avLst>
                    <a:gd name="adj1" fmla="val 13550"/>
                    <a:gd name="adj2" fmla="val 50156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24975C5-818B-4E96-A121-9B5EF7EF1656}"/>
                    </a:ext>
                  </a:extLst>
                </p:cNvPr>
                <p:cNvSpPr txBox="1"/>
                <p:nvPr/>
              </p:nvSpPr>
              <p:spPr>
                <a:xfrm rot="10800000">
                  <a:off x="8833621" y="3666857"/>
                  <a:ext cx="4173972" cy="188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000" dirty="0">
                      <a:latin typeface="Itim" panose="00000500000000000000" pitchFamily="2" charset="-34"/>
                      <a:cs typeface="Itim" panose="00000500000000000000" pitchFamily="2" charset="-34"/>
                    </a:rPr>
                    <a:t>17 กิโลกรัม</a:t>
                  </a:r>
                  <a:endParaRPr lang="en-US" sz="20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DCFC67F9-115F-4908-A816-5BBC35F16391}"/>
              </a:ext>
            </a:extLst>
          </p:cNvPr>
          <p:cNvSpPr txBox="1"/>
          <p:nvPr/>
        </p:nvSpPr>
        <p:spPr>
          <a:xfrm>
            <a:off x="1395098" y="456255"/>
            <a:ext cx="8814131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ชาวสวนมีลำไย 43 กิโลกรัม มีส้มโอมากกว่าลำไย 17 กิโลกรัม </a:t>
            </a:r>
          </a:p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ถ้าชาวสวนขายส้มโอกิโลกรัมละ 50 บาท ชาวสวนขายส้มโอได้เงินกี่บาท</a:t>
            </a:r>
          </a:p>
        </p:txBody>
      </p:sp>
    </p:spTree>
    <p:extLst>
      <p:ext uri="{BB962C8B-B14F-4D97-AF65-F5344CB8AC3E}">
        <p14:creationId xmlns:p14="http://schemas.microsoft.com/office/powerpoint/2010/main" val="421375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8D682A-3C94-4AA9-BA4E-4A870FE2C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C50F25-6900-47CD-9639-304AD4E3FEB0}"/>
              </a:ext>
            </a:extLst>
          </p:cNvPr>
          <p:cNvGrpSpPr/>
          <p:nvPr/>
        </p:nvGrpSpPr>
        <p:grpSpPr>
          <a:xfrm>
            <a:off x="223520" y="269239"/>
            <a:ext cx="11744960" cy="6319520"/>
            <a:chOff x="13495202" y="-4592125"/>
            <a:chExt cx="11381176" cy="5984591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D79B62B0-2078-40A6-9EC5-0231D4F26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3"/>
            <a:stretch/>
          </p:blipFill>
          <p:spPr>
            <a:xfrm>
              <a:off x="13495202" y="-4592125"/>
              <a:ext cx="11381176" cy="5421017"/>
            </a:xfrm>
            <a:prstGeom prst="rect">
              <a:avLst/>
            </a:prstGeom>
          </p:spPr>
        </p:pic>
        <p:pic>
          <p:nvPicPr>
            <p:cNvPr id="58" name="Picture 57" descr="Shape&#10;&#10;Description automatically generated">
              <a:extLst>
                <a:ext uri="{FF2B5EF4-FFF2-40B4-BE49-F238E27FC236}">
                  <a16:creationId xmlns:a16="http://schemas.microsoft.com/office/drawing/2014/main" id="{29E1D306-A86E-4FA6-9C13-00325DB6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48"/>
            <a:stretch/>
          </p:blipFill>
          <p:spPr>
            <a:xfrm rot="10800000">
              <a:off x="13495202" y="-2997978"/>
              <a:ext cx="11381176" cy="4390444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BB378FF-87E5-461A-92EC-ECC449CB9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522" cy="154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78F33-7349-4E13-A42F-95ADCFFD94E4}"/>
              </a:ext>
            </a:extLst>
          </p:cNvPr>
          <p:cNvSpPr txBox="1"/>
          <p:nvPr/>
        </p:nvSpPr>
        <p:spPr>
          <a:xfrm>
            <a:off x="118600" y="-24998"/>
            <a:ext cx="69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effectLst>
                  <a:glow rad="228600">
                    <a:schemeClr val="bg1">
                      <a:alpha val="98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7</a:t>
            </a:r>
            <a:endParaRPr lang="en-US" sz="5400" dirty="0">
              <a:effectLst>
                <a:glow rad="228600">
                  <a:schemeClr val="bg1">
                    <a:alpha val="98000"/>
                  </a:schemeClr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D56CF-842C-49A6-AE28-2F46BD771B13}"/>
              </a:ext>
            </a:extLst>
          </p:cNvPr>
          <p:cNvSpPr txBox="1"/>
          <p:nvPr/>
        </p:nvSpPr>
        <p:spPr>
          <a:xfrm>
            <a:off x="1395098" y="456255"/>
            <a:ext cx="8814131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ชาวสวนมีลำไย 43 กิโลกรัม มีส้มโอมากกว่าลำไย 17 กิโลกรัม </a:t>
            </a:r>
          </a:p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ถ้าชาวสวนขายส้มโอกิโลกรัมละ 50 บาท ชาวสวนขายส้มโอได้เงินกี่บาท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CAD52C8-E77A-41EB-B7DF-58AEF97EBAB9}"/>
              </a:ext>
            </a:extLst>
          </p:cNvPr>
          <p:cNvGrpSpPr/>
          <p:nvPr/>
        </p:nvGrpSpPr>
        <p:grpSpPr>
          <a:xfrm>
            <a:off x="1482389" y="5248230"/>
            <a:ext cx="1069265" cy="526506"/>
            <a:chOff x="1366350" y="2522220"/>
            <a:chExt cx="1246669" cy="61964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46B46F-5A4B-45FB-BDA9-C175BD8FAD1F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085B16-A73C-4FE1-A550-70287595EBC1}"/>
                </a:ext>
              </a:extLst>
            </p:cNvPr>
            <p:cNvSpPr txBox="1"/>
            <p:nvPr/>
          </p:nvSpPr>
          <p:spPr>
            <a:xfrm>
              <a:off x="1366350" y="2542384"/>
              <a:ext cx="12466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3FFFC90-15C0-46BF-9A66-4F2286D4C6E2}"/>
              </a:ext>
            </a:extLst>
          </p:cNvPr>
          <p:cNvSpPr txBox="1"/>
          <p:nvPr/>
        </p:nvSpPr>
        <p:spPr>
          <a:xfrm>
            <a:off x="2744691" y="5315383"/>
            <a:ext cx="72266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ชาวสวนขายส้มโอได้เงิน 3,000 บาท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8084BB-C386-453C-851A-AB073B9C168C}"/>
              </a:ext>
            </a:extLst>
          </p:cNvPr>
          <p:cNvGrpSpPr/>
          <p:nvPr/>
        </p:nvGrpSpPr>
        <p:grpSpPr>
          <a:xfrm>
            <a:off x="1482389" y="2471559"/>
            <a:ext cx="1069265" cy="526506"/>
            <a:chOff x="1366350" y="2522220"/>
            <a:chExt cx="1246669" cy="61964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3FBC3CA-119D-48E9-9205-9EDECCEB3004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18E26B-EFD0-4F01-84FB-E031D353ABF7}"/>
                </a:ext>
              </a:extLst>
            </p:cNvPr>
            <p:cNvSpPr txBox="1"/>
            <p:nvPr/>
          </p:nvSpPr>
          <p:spPr>
            <a:xfrm>
              <a:off x="1366350" y="2560320"/>
              <a:ext cx="1246669" cy="56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913DFFD-D5E9-45BF-BB33-3B244AD292D1}"/>
              </a:ext>
            </a:extLst>
          </p:cNvPr>
          <p:cNvSpPr txBox="1"/>
          <p:nvPr/>
        </p:nvSpPr>
        <p:spPr>
          <a:xfrm>
            <a:off x="2748383" y="2504960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ชาวสวนมีลำไย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6EFB0E-AF66-4E4B-A8A6-87B6238709A0}"/>
              </a:ext>
            </a:extLst>
          </p:cNvPr>
          <p:cNvGrpSpPr/>
          <p:nvPr/>
        </p:nvGrpSpPr>
        <p:grpSpPr>
          <a:xfrm>
            <a:off x="7588190" y="2504960"/>
            <a:ext cx="2851648" cy="492443"/>
            <a:chOff x="5944178" y="3423114"/>
            <a:chExt cx="2851648" cy="49244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4BA33C0-B581-4D55-8065-421140BDD47E}"/>
                </a:ext>
              </a:extLst>
            </p:cNvPr>
            <p:cNvSpPr txBox="1"/>
            <p:nvPr/>
          </p:nvSpPr>
          <p:spPr>
            <a:xfrm>
              <a:off x="5944178" y="3423114"/>
              <a:ext cx="133295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43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E73E5F-B33B-4550-812A-1C3CF4087C0D}"/>
                </a:ext>
              </a:extLst>
            </p:cNvPr>
            <p:cNvSpPr txBox="1"/>
            <p:nvPr/>
          </p:nvSpPr>
          <p:spPr>
            <a:xfrm>
              <a:off x="7299533" y="3423114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E9D11D0-C14C-48F2-BFCD-E4D22DF55B3E}"/>
              </a:ext>
            </a:extLst>
          </p:cNvPr>
          <p:cNvSpPr txBox="1"/>
          <p:nvPr/>
        </p:nvSpPr>
        <p:spPr>
          <a:xfrm>
            <a:off x="2748383" y="3168960"/>
            <a:ext cx="30526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มีส้มโอมากกว่าลำไย 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B825-A18C-49C9-B40D-BF3D7B3120D8}"/>
              </a:ext>
            </a:extLst>
          </p:cNvPr>
          <p:cNvGrpSpPr/>
          <p:nvPr/>
        </p:nvGrpSpPr>
        <p:grpSpPr>
          <a:xfrm>
            <a:off x="7744063" y="3153571"/>
            <a:ext cx="2695775" cy="492443"/>
            <a:chOff x="6100051" y="3886581"/>
            <a:chExt cx="2695775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EC0BDB-33F9-43CB-BFDA-729D0BC06647}"/>
                </a:ext>
              </a:extLst>
            </p:cNvPr>
            <p:cNvSpPr txBox="1"/>
            <p:nvPr/>
          </p:nvSpPr>
          <p:spPr>
            <a:xfrm>
              <a:off x="6100051" y="3886581"/>
              <a:ext cx="117708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2AFB87-1B36-4E09-8C16-03401017AB72}"/>
                </a:ext>
              </a:extLst>
            </p:cNvPr>
            <p:cNvSpPr txBox="1"/>
            <p:nvPr/>
          </p:nvSpPr>
          <p:spPr>
            <a:xfrm>
              <a:off x="7299533" y="38865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กิโลกรัม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3A3C96C-30BA-4275-903A-1F6F3CCEFCC2}"/>
              </a:ext>
            </a:extLst>
          </p:cNvPr>
          <p:cNvSpPr txBox="1"/>
          <p:nvPr/>
        </p:nvSpPr>
        <p:spPr>
          <a:xfrm>
            <a:off x="2748383" y="3817571"/>
            <a:ext cx="44187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ชาวสวนขายส้มโอกิโลกรัมละ 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B24A21-A6D1-4802-8578-562DA226D255}"/>
              </a:ext>
            </a:extLst>
          </p:cNvPr>
          <p:cNvSpPr txBox="1"/>
          <p:nvPr/>
        </p:nvSpPr>
        <p:spPr>
          <a:xfrm>
            <a:off x="2748383" y="4481572"/>
            <a:ext cx="36099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ชาวสวนขายส้มโอได้เงิน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D80C63-F4DC-42B7-8EBC-2268B84FD8C6}"/>
              </a:ext>
            </a:extLst>
          </p:cNvPr>
          <p:cNvGrpSpPr/>
          <p:nvPr/>
        </p:nvGrpSpPr>
        <p:grpSpPr>
          <a:xfrm>
            <a:off x="7909961" y="3817571"/>
            <a:ext cx="2529877" cy="477054"/>
            <a:chOff x="6265949" y="4350048"/>
            <a:chExt cx="2529877" cy="47705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F3C65E-9FAF-4C0F-8AD2-0536A7CF0212}"/>
                </a:ext>
              </a:extLst>
            </p:cNvPr>
            <p:cNvSpPr txBox="1"/>
            <p:nvPr/>
          </p:nvSpPr>
          <p:spPr>
            <a:xfrm>
              <a:off x="7299533" y="4350048"/>
              <a:ext cx="149629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0EADB7-9F5A-4488-9F25-83600AA05047}"/>
                </a:ext>
              </a:extLst>
            </p:cNvPr>
            <p:cNvSpPr txBox="1"/>
            <p:nvPr/>
          </p:nvSpPr>
          <p:spPr>
            <a:xfrm>
              <a:off x="6265949" y="4350048"/>
              <a:ext cx="101118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50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A469A8B-622B-4550-A5F0-7951910AA74A}"/>
              </a:ext>
            </a:extLst>
          </p:cNvPr>
          <p:cNvSpPr txBox="1"/>
          <p:nvPr/>
        </p:nvSpPr>
        <p:spPr>
          <a:xfrm>
            <a:off x="6560934" y="4481572"/>
            <a:ext cx="15850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60 </a:t>
            </a:r>
            <a:r>
              <a:rPr lang="en-US" sz="2500" dirty="0">
                <a:latin typeface="Itim" panose="00000500000000000000" pitchFamily="2" charset="-34"/>
                <a:cs typeface="Itim" panose="00000500000000000000" pitchFamily="2" charset="-34"/>
              </a:rPr>
              <a:t>x 50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A129CD-9D08-419C-B786-1F946F73E086}"/>
              </a:ext>
            </a:extLst>
          </p:cNvPr>
          <p:cNvGrpSpPr/>
          <p:nvPr/>
        </p:nvGrpSpPr>
        <p:grpSpPr>
          <a:xfrm>
            <a:off x="7850630" y="4466183"/>
            <a:ext cx="2603197" cy="492443"/>
            <a:chOff x="6192629" y="5276981"/>
            <a:chExt cx="2603197" cy="49244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225BD2-D544-435C-BE8D-212CA9F307A3}"/>
                </a:ext>
              </a:extLst>
            </p:cNvPr>
            <p:cNvSpPr txBox="1"/>
            <p:nvPr/>
          </p:nvSpPr>
          <p:spPr>
            <a:xfrm>
              <a:off x="7299533" y="52769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1A4DC-F78A-41DA-9F71-358D56E450B3}"/>
                </a:ext>
              </a:extLst>
            </p:cNvPr>
            <p:cNvSpPr txBox="1"/>
            <p:nvPr/>
          </p:nvSpPr>
          <p:spPr>
            <a:xfrm>
              <a:off x="6192629" y="5292370"/>
              <a:ext cx="10692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,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00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E6595EF-DD8D-4746-B98C-CBB762180164}"/>
              </a:ext>
            </a:extLst>
          </p:cNvPr>
          <p:cNvGrpSpPr/>
          <p:nvPr/>
        </p:nvGrpSpPr>
        <p:grpSpPr>
          <a:xfrm>
            <a:off x="1482389" y="1562266"/>
            <a:ext cx="2544855" cy="619643"/>
            <a:chOff x="1366350" y="2522220"/>
            <a:chExt cx="2937685" cy="619643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8FE9BAE0-AA00-479D-B933-B18A473A0E1D}"/>
                </a:ext>
              </a:extLst>
            </p:cNvPr>
            <p:cNvSpPr/>
            <p:nvPr/>
          </p:nvSpPr>
          <p:spPr>
            <a:xfrm>
              <a:off x="1366350" y="2522220"/>
              <a:ext cx="2937685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E72DD2-68C1-4879-BE0E-DCB51A4DABBB}"/>
                </a:ext>
              </a:extLst>
            </p:cNvPr>
            <p:cNvSpPr txBox="1"/>
            <p:nvPr/>
          </p:nvSpPr>
          <p:spPr>
            <a:xfrm>
              <a:off x="1366350" y="2593184"/>
              <a:ext cx="2937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7B31E9D-17B7-44DD-BF32-43114C1E540A}"/>
              </a:ext>
            </a:extLst>
          </p:cNvPr>
          <p:cNvGrpSpPr/>
          <p:nvPr/>
        </p:nvGrpSpPr>
        <p:grpSpPr>
          <a:xfrm>
            <a:off x="4198633" y="1629420"/>
            <a:ext cx="2752772" cy="477054"/>
            <a:chOff x="3911782" y="3300271"/>
            <a:chExt cx="2752772" cy="47705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C2914E8-93C1-421E-AA9E-10BF85243AD8}"/>
                </a:ext>
              </a:extLst>
            </p:cNvPr>
            <p:cNvSpPr txBox="1"/>
            <p:nvPr/>
          </p:nvSpPr>
          <p:spPr>
            <a:xfrm>
              <a:off x="3911782" y="3300271"/>
              <a:ext cx="254485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(43 + 17) 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x 50 =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EE9AE98-752E-465A-9E2C-9B618728CECF}"/>
                </a:ext>
              </a:extLst>
            </p:cNvPr>
            <p:cNvSpPr/>
            <p:nvPr/>
          </p:nvSpPr>
          <p:spPr>
            <a:xfrm>
              <a:off x="6232554" y="3303345"/>
              <a:ext cx="432000" cy="43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effectLst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D471D5D1-C2EC-44E4-8C37-3BF71206485A}"/>
              </a:ext>
            </a:extLst>
          </p:cNvPr>
          <p:cNvSpPr txBox="1"/>
          <p:nvPr/>
        </p:nvSpPr>
        <p:spPr>
          <a:xfrm>
            <a:off x="7053572" y="3168960"/>
            <a:ext cx="16664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43 + 17 </a:t>
            </a:r>
            <a:r>
              <a:rPr lang="en-US" sz="2500" dirty="0"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325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32" grpId="0"/>
      <p:bldP spid="45" grpId="0"/>
      <p:bldP spid="49" grpId="0"/>
      <p:bldP spid="57" grpId="0"/>
      <p:bldP spid="81" grpId="0"/>
      <p:bldP spid="8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8D682A-3C94-4AA9-BA4E-4A870FE2C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C50F25-6900-47CD-9639-304AD4E3FEB0}"/>
              </a:ext>
            </a:extLst>
          </p:cNvPr>
          <p:cNvGrpSpPr/>
          <p:nvPr/>
        </p:nvGrpSpPr>
        <p:grpSpPr>
          <a:xfrm>
            <a:off x="223520" y="269239"/>
            <a:ext cx="11744960" cy="6319520"/>
            <a:chOff x="13495202" y="-4592125"/>
            <a:chExt cx="11381176" cy="5984591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D79B62B0-2078-40A6-9EC5-0231D4F26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63"/>
            <a:stretch/>
          </p:blipFill>
          <p:spPr>
            <a:xfrm>
              <a:off x="13495202" y="-4592125"/>
              <a:ext cx="11381176" cy="5421017"/>
            </a:xfrm>
            <a:prstGeom prst="rect">
              <a:avLst/>
            </a:prstGeom>
          </p:spPr>
        </p:pic>
        <p:pic>
          <p:nvPicPr>
            <p:cNvPr id="58" name="Picture 57" descr="Shape&#10;&#10;Description automatically generated">
              <a:extLst>
                <a:ext uri="{FF2B5EF4-FFF2-40B4-BE49-F238E27FC236}">
                  <a16:creationId xmlns:a16="http://schemas.microsoft.com/office/drawing/2014/main" id="{29E1D306-A86E-4FA6-9C13-00325DB6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348"/>
            <a:stretch/>
          </p:blipFill>
          <p:spPr>
            <a:xfrm rot="10800000">
              <a:off x="13495202" y="-2997978"/>
              <a:ext cx="11381176" cy="4390444"/>
            </a:xfrm>
            <a:prstGeom prst="rect">
              <a:avLst/>
            </a:prstGeom>
          </p:spPr>
        </p:pic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BB378FF-87E5-461A-92EC-ECC449CB9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6522" cy="154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78F33-7349-4E13-A42F-95ADCFFD94E4}"/>
              </a:ext>
            </a:extLst>
          </p:cNvPr>
          <p:cNvSpPr txBox="1"/>
          <p:nvPr/>
        </p:nvSpPr>
        <p:spPr>
          <a:xfrm>
            <a:off x="127836" y="-43470"/>
            <a:ext cx="69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effectLst>
                  <a:glow rad="228600">
                    <a:schemeClr val="bg1">
                      <a:alpha val="98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</a:t>
            </a:r>
            <a:endParaRPr lang="en-US" sz="5400" dirty="0">
              <a:effectLst>
                <a:glow rad="228600">
                  <a:schemeClr val="bg1">
                    <a:alpha val="98000"/>
                  </a:schemeClr>
                </a:glo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D56CF-842C-49A6-AE28-2F46BD771B13}"/>
              </a:ext>
            </a:extLst>
          </p:cNvPr>
          <p:cNvSpPr txBox="1"/>
          <p:nvPr/>
        </p:nvSpPr>
        <p:spPr>
          <a:xfrm>
            <a:off x="1358891" y="405177"/>
            <a:ext cx="9752810" cy="92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พ่อซื้อรถราคา 30,000 บาท ถ้าพ่อจ่ายเงินค่ารถ 4 งวด งวดละ 5,000 บาท </a:t>
            </a:r>
          </a:p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พ่อยังเหลือเงินที่ต้องชำระอีกกี่บาท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9D4D88-B0AF-4B8A-ABB8-3E9295777792}"/>
              </a:ext>
            </a:extLst>
          </p:cNvPr>
          <p:cNvGrpSpPr/>
          <p:nvPr/>
        </p:nvGrpSpPr>
        <p:grpSpPr>
          <a:xfrm>
            <a:off x="603995" y="1419290"/>
            <a:ext cx="1614153" cy="548167"/>
            <a:chOff x="1366350" y="2522220"/>
            <a:chExt cx="1614153" cy="5481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B73C54-0EE0-4413-9CE8-BF0E6A8C34D6}"/>
                </a:ext>
              </a:extLst>
            </p:cNvPr>
            <p:cNvSpPr/>
            <p:nvPr/>
          </p:nvSpPr>
          <p:spPr>
            <a:xfrm>
              <a:off x="1366350" y="2522220"/>
              <a:ext cx="1614153" cy="548167"/>
            </a:xfrm>
            <a:prstGeom prst="roundRect">
              <a:avLst>
                <a:gd name="adj" fmla="val 278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44378-F773-4254-824A-4D322B918287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โจทย์ถาม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D2EB4B-6ED1-4725-B210-366DC1D2C802}"/>
              </a:ext>
            </a:extLst>
          </p:cNvPr>
          <p:cNvSpPr txBox="1"/>
          <p:nvPr/>
        </p:nvSpPr>
        <p:spPr>
          <a:xfrm>
            <a:off x="2385522" y="1486444"/>
            <a:ext cx="82284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พ่อยังเหลือเงินที่ต้องชำระอีกกี่บาท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9154CD-B890-4788-8BBB-C35009203F48}"/>
              </a:ext>
            </a:extLst>
          </p:cNvPr>
          <p:cNvGrpSpPr/>
          <p:nvPr/>
        </p:nvGrpSpPr>
        <p:grpSpPr>
          <a:xfrm>
            <a:off x="603995" y="2092379"/>
            <a:ext cx="1614153" cy="561952"/>
            <a:chOff x="1366350" y="2522221"/>
            <a:chExt cx="1614153" cy="5619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D9A4431-257B-4251-8E61-E212E9364242}"/>
                </a:ext>
              </a:extLst>
            </p:cNvPr>
            <p:cNvSpPr/>
            <p:nvPr/>
          </p:nvSpPr>
          <p:spPr>
            <a:xfrm>
              <a:off x="1366350" y="2522221"/>
              <a:ext cx="1614153" cy="561952"/>
            </a:xfrm>
            <a:prstGeom prst="roundRect">
              <a:avLst>
                <a:gd name="adj" fmla="val 2417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43BBF9-9FB3-4289-A85A-9C0BC5F2B3BC}"/>
                </a:ext>
              </a:extLst>
            </p:cNvPr>
            <p:cNvSpPr txBox="1"/>
            <p:nvPr/>
          </p:nvSpPr>
          <p:spPr>
            <a:xfrm>
              <a:off x="1366350" y="2577944"/>
              <a:ext cx="16141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โจทย์บอก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C97739-9950-4EAE-B423-D44472D7C2EE}"/>
              </a:ext>
            </a:extLst>
          </p:cNvPr>
          <p:cNvSpPr txBox="1"/>
          <p:nvPr/>
        </p:nvSpPr>
        <p:spPr>
          <a:xfrm>
            <a:off x="2385522" y="2162707"/>
            <a:ext cx="9532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พ่อซื้อรถราคา 30,000 บาท ถ้าพ่อจ่ายเงินค่ารถอีก 4 งวด งวดละ 5,000 บาท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F08020-E36A-4243-8524-E63B1F1592C0}"/>
              </a:ext>
            </a:extLst>
          </p:cNvPr>
          <p:cNvGrpSpPr/>
          <p:nvPr/>
        </p:nvGrpSpPr>
        <p:grpSpPr>
          <a:xfrm>
            <a:off x="1101707" y="2797724"/>
            <a:ext cx="2544855" cy="619643"/>
            <a:chOff x="1366350" y="2522220"/>
            <a:chExt cx="2937685" cy="61964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5AADAC6-C257-40A5-8376-087D77862195}"/>
                </a:ext>
              </a:extLst>
            </p:cNvPr>
            <p:cNvSpPr/>
            <p:nvPr/>
          </p:nvSpPr>
          <p:spPr>
            <a:xfrm>
              <a:off x="1366350" y="2522220"/>
              <a:ext cx="2937685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D33414-AB5F-4EA2-ACCB-560183CB729E}"/>
                </a:ext>
              </a:extLst>
            </p:cNvPr>
            <p:cNvSpPr txBox="1"/>
            <p:nvPr/>
          </p:nvSpPr>
          <p:spPr>
            <a:xfrm>
              <a:off x="1366350" y="2593184"/>
              <a:ext cx="2937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ประโยคสัญลักษณ์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CAD52C8-E77A-41EB-B7DF-58AEF97EBAB9}"/>
              </a:ext>
            </a:extLst>
          </p:cNvPr>
          <p:cNvGrpSpPr/>
          <p:nvPr/>
        </p:nvGrpSpPr>
        <p:grpSpPr>
          <a:xfrm>
            <a:off x="1101707" y="5853718"/>
            <a:ext cx="1069265" cy="526506"/>
            <a:chOff x="1366350" y="2522220"/>
            <a:chExt cx="1246669" cy="61964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946B46F-5A4B-45FB-BDA9-C175BD8FAD1F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085B16-A73C-4FE1-A550-70287595EBC1}"/>
                </a:ext>
              </a:extLst>
            </p:cNvPr>
            <p:cNvSpPr txBox="1"/>
            <p:nvPr/>
          </p:nvSpPr>
          <p:spPr>
            <a:xfrm>
              <a:off x="1366350" y="2542384"/>
              <a:ext cx="12466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ตอบ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3FFFC90-15C0-46BF-9A66-4F2286D4C6E2}"/>
              </a:ext>
            </a:extLst>
          </p:cNvPr>
          <p:cNvSpPr txBox="1"/>
          <p:nvPr/>
        </p:nvSpPr>
        <p:spPr>
          <a:xfrm>
            <a:off x="2333532" y="5920871"/>
            <a:ext cx="7226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พ่อยังเหลือเงินที่ต้องชำระอีก 10,000 บาท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54E450-113B-4AAB-A5D4-CA4028BBE2C5}"/>
              </a:ext>
            </a:extLst>
          </p:cNvPr>
          <p:cNvGrpSpPr/>
          <p:nvPr/>
        </p:nvGrpSpPr>
        <p:grpSpPr>
          <a:xfrm>
            <a:off x="3787474" y="2864878"/>
            <a:ext cx="3735116" cy="477054"/>
            <a:chOff x="3911782" y="3300271"/>
            <a:chExt cx="3735116" cy="47705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6D95CA6-20BE-4F46-9A6B-04F4E8FD949C}"/>
                </a:ext>
              </a:extLst>
            </p:cNvPr>
            <p:cNvSpPr txBox="1"/>
            <p:nvPr/>
          </p:nvSpPr>
          <p:spPr>
            <a:xfrm>
              <a:off x="3911782" y="3300271"/>
              <a:ext cx="373511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30,000 - 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(</a:t>
              </a: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4 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x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,0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00</a:t>
              </a:r>
              <a:r>
                <a:rPr lang="en-US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) =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EA76F4-2C7E-4936-930B-FB25D31CFD04}"/>
                </a:ext>
              </a:extLst>
            </p:cNvPr>
            <p:cNvSpPr/>
            <p:nvPr/>
          </p:nvSpPr>
          <p:spPr>
            <a:xfrm>
              <a:off x="7199935" y="3303345"/>
              <a:ext cx="432000" cy="43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effectLst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8084BB-C386-453C-851A-AB073B9C168C}"/>
              </a:ext>
            </a:extLst>
          </p:cNvPr>
          <p:cNvGrpSpPr/>
          <p:nvPr/>
        </p:nvGrpSpPr>
        <p:grpSpPr>
          <a:xfrm>
            <a:off x="1101707" y="3521793"/>
            <a:ext cx="1069265" cy="526506"/>
            <a:chOff x="1366350" y="2522220"/>
            <a:chExt cx="1246669" cy="61964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3FBC3CA-119D-48E9-9205-9EDECCEB3004}"/>
                </a:ext>
              </a:extLst>
            </p:cNvPr>
            <p:cNvSpPr/>
            <p:nvPr/>
          </p:nvSpPr>
          <p:spPr>
            <a:xfrm>
              <a:off x="1366350" y="2522220"/>
              <a:ext cx="1246669" cy="619643"/>
            </a:xfrm>
            <a:prstGeom prst="roundRect">
              <a:avLst>
                <a:gd name="adj" fmla="val 24176"/>
              </a:avLst>
            </a:prstGeom>
            <a:solidFill>
              <a:srgbClr val="C9E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18E26B-EFD0-4F01-84FB-E031D353ABF7}"/>
                </a:ext>
              </a:extLst>
            </p:cNvPr>
            <p:cNvSpPr txBox="1"/>
            <p:nvPr/>
          </p:nvSpPr>
          <p:spPr>
            <a:xfrm>
              <a:off x="1366350" y="2560320"/>
              <a:ext cx="1246669" cy="56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500"/>
                </a:spcBef>
              </a:pPr>
              <a:r>
                <a:rPr lang="th-TH" sz="2500" dirty="0">
                  <a:effectLst>
                    <a:glow rad="215900">
                      <a:schemeClr val="bg1">
                        <a:alpha val="97000"/>
                      </a:schemeClr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วิธีทำ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913DFFD-D5E9-45BF-BB33-3B244AD292D1}"/>
              </a:ext>
            </a:extLst>
          </p:cNvPr>
          <p:cNvSpPr txBox="1"/>
          <p:nvPr/>
        </p:nvSpPr>
        <p:spPr>
          <a:xfrm>
            <a:off x="2337225" y="3555194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พ่อจ่ายเงินค่ารถ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6EFB0E-AF66-4E4B-A8A6-87B6238709A0}"/>
              </a:ext>
            </a:extLst>
          </p:cNvPr>
          <p:cNvGrpSpPr/>
          <p:nvPr/>
        </p:nvGrpSpPr>
        <p:grpSpPr>
          <a:xfrm>
            <a:off x="8466430" y="3555194"/>
            <a:ext cx="2851648" cy="492443"/>
            <a:chOff x="5944178" y="3423114"/>
            <a:chExt cx="2851648" cy="49244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4BA33C0-B581-4D55-8065-421140BDD47E}"/>
                </a:ext>
              </a:extLst>
            </p:cNvPr>
            <p:cNvSpPr txBox="1"/>
            <p:nvPr/>
          </p:nvSpPr>
          <p:spPr>
            <a:xfrm>
              <a:off x="5944178" y="3423114"/>
              <a:ext cx="133295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E73E5F-B33B-4550-812A-1C3CF4087C0D}"/>
                </a:ext>
              </a:extLst>
            </p:cNvPr>
            <p:cNvSpPr txBox="1"/>
            <p:nvPr/>
          </p:nvSpPr>
          <p:spPr>
            <a:xfrm>
              <a:off x="7299533" y="3423114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งวด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E9D11D0-C14C-48F2-BFCD-E4D22DF55B3E}"/>
              </a:ext>
            </a:extLst>
          </p:cNvPr>
          <p:cNvSpPr txBox="1"/>
          <p:nvPr/>
        </p:nvSpPr>
        <p:spPr>
          <a:xfrm>
            <a:off x="2337225" y="4018661"/>
            <a:ext cx="2713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งวดละ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B825-A18C-49C9-B40D-BF3D7B3120D8}"/>
              </a:ext>
            </a:extLst>
          </p:cNvPr>
          <p:cNvGrpSpPr/>
          <p:nvPr/>
        </p:nvGrpSpPr>
        <p:grpSpPr>
          <a:xfrm>
            <a:off x="8587772" y="4018661"/>
            <a:ext cx="2730306" cy="492443"/>
            <a:chOff x="6065520" y="3886581"/>
            <a:chExt cx="2730306" cy="4924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EC0BDB-33F9-43CB-BFDA-729D0BC06647}"/>
                </a:ext>
              </a:extLst>
            </p:cNvPr>
            <p:cNvSpPr txBox="1"/>
            <p:nvPr/>
          </p:nvSpPr>
          <p:spPr>
            <a:xfrm>
              <a:off x="6065520" y="3886581"/>
              <a:ext cx="121161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5,000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2AFB87-1B36-4E09-8C16-03401017AB72}"/>
                </a:ext>
              </a:extLst>
            </p:cNvPr>
            <p:cNvSpPr txBox="1"/>
            <p:nvPr/>
          </p:nvSpPr>
          <p:spPr>
            <a:xfrm>
              <a:off x="7299533" y="38865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3A3C96C-30BA-4275-903A-1F6F3CCEFCC2}"/>
              </a:ext>
            </a:extLst>
          </p:cNvPr>
          <p:cNvSpPr txBox="1"/>
          <p:nvPr/>
        </p:nvSpPr>
        <p:spPr>
          <a:xfrm>
            <a:off x="2337225" y="4482128"/>
            <a:ext cx="271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พ่อจ่ายเงินค่ารถ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1C695E-496E-430B-A121-6BD340AE0FB0}"/>
              </a:ext>
            </a:extLst>
          </p:cNvPr>
          <p:cNvSpPr txBox="1"/>
          <p:nvPr/>
        </p:nvSpPr>
        <p:spPr>
          <a:xfrm>
            <a:off x="6967921" y="4482128"/>
            <a:ext cx="2406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2500" dirty="0">
                <a:latin typeface="Itim" panose="00000500000000000000" pitchFamily="2" charset="-34"/>
                <a:cs typeface="Itim" panose="00000500000000000000" pitchFamily="2" charset="-34"/>
              </a:rPr>
              <a:t>4 x 5,000 =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B24A21-A6D1-4802-8578-562DA226D255}"/>
              </a:ext>
            </a:extLst>
          </p:cNvPr>
          <p:cNvSpPr txBox="1"/>
          <p:nvPr/>
        </p:nvSpPr>
        <p:spPr>
          <a:xfrm>
            <a:off x="2337224" y="5409061"/>
            <a:ext cx="38877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พ่อยังเหลือเงินที่ต้องชำระอีก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039506C-A398-40C8-AFAD-7ABC782AECA2}"/>
              </a:ext>
            </a:extLst>
          </p:cNvPr>
          <p:cNvSpPr txBox="1"/>
          <p:nvPr/>
        </p:nvSpPr>
        <p:spPr>
          <a:xfrm>
            <a:off x="2337224" y="4945595"/>
            <a:ext cx="32615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พ่อซื้อรถราคา </a:t>
            </a:r>
            <a:endParaRPr lang="th-TH" sz="25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4BDF3B-8FC3-41A1-BA85-A7A3051E97D6}"/>
              </a:ext>
            </a:extLst>
          </p:cNvPr>
          <p:cNvGrpSpPr/>
          <p:nvPr/>
        </p:nvGrpSpPr>
        <p:grpSpPr>
          <a:xfrm>
            <a:off x="8466430" y="4945595"/>
            <a:ext cx="2851648" cy="492443"/>
            <a:chOff x="5944178" y="4813515"/>
            <a:chExt cx="2851648" cy="49244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E95DC47-7689-4407-9942-95F5811A4C4E}"/>
                </a:ext>
              </a:extLst>
            </p:cNvPr>
            <p:cNvSpPr txBox="1"/>
            <p:nvPr/>
          </p:nvSpPr>
          <p:spPr>
            <a:xfrm>
              <a:off x="5944178" y="4813515"/>
              <a:ext cx="133295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0,000</a:t>
              </a:r>
              <a:r>
                <a:rPr lang="th-TH" sz="25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829780E-10A5-4466-98E5-EB7D1C2E351B}"/>
                </a:ext>
              </a:extLst>
            </p:cNvPr>
            <p:cNvSpPr txBox="1"/>
            <p:nvPr/>
          </p:nvSpPr>
          <p:spPr>
            <a:xfrm>
              <a:off x="7299533" y="4813515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D80C63-F4DC-42B7-8EBC-2268B84FD8C6}"/>
              </a:ext>
            </a:extLst>
          </p:cNvPr>
          <p:cNvGrpSpPr/>
          <p:nvPr/>
        </p:nvGrpSpPr>
        <p:grpSpPr>
          <a:xfrm>
            <a:off x="8444031" y="4482128"/>
            <a:ext cx="2874047" cy="492443"/>
            <a:chOff x="5921779" y="4350048"/>
            <a:chExt cx="2874047" cy="492443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F3C65E-9FAF-4C0F-8AD2-0536A7CF0212}"/>
                </a:ext>
              </a:extLst>
            </p:cNvPr>
            <p:cNvSpPr txBox="1"/>
            <p:nvPr/>
          </p:nvSpPr>
          <p:spPr>
            <a:xfrm>
              <a:off x="7299533" y="4350048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0EADB7-9F5A-4488-9F25-83600AA05047}"/>
                </a:ext>
              </a:extLst>
            </p:cNvPr>
            <p:cNvSpPr txBox="1"/>
            <p:nvPr/>
          </p:nvSpPr>
          <p:spPr>
            <a:xfrm>
              <a:off x="5921779" y="4350048"/>
              <a:ext cx="135535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en-US" sz="2500" dirty="0">
                  <a:latin typeface="Itim" panose="00000500000000000000" pitchFamily="2" charset="-34"/>
                  <a:cs typeface="Itim" panose="00000500000000000000" pitchFamily="2" charset="-34"/>
                </a:rPr>
                <a:t>20,000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A469A8B-622B-4550-A5F0-7951910AA74A}"/>
              </a:ext>
            </a:extLst>
          </p:cNvPr>
          <p:cNvSpPr txBox="1"/>
          <p:nvPr/>
        </p:nvSpPr>
        <p:spPr>
          <a:xfrm>
            <a:off x="5951961" y="5424450"/>
            <a:ext cx="29333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30,000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2500" dirty="0">
                <a:latin typeface="Itim" panose="00000500000000000000" pitchFamily="2" charset="-34"/>
                <a:cs typeface="Itim" panose="00000500000000000000" pitchFamily="2" charset="-34"/>
              </a:rPr>
              <a:t>-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20,000 </a:t>
            </a:r>
            <a:r>
              <a:rPr lang="en-US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=</a:t>
            </a:r>
            <a:r>
              <a: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A129CD-9D08-419C-B786-1F946F73E086}"/>
              </a:ext>
            </a:extLst>
          </p:cNvPr>
          <p:cNvGrpSpPr/>
          <p:nvPr/>
        </p:nvGrpSpPr>
        <p:grpSpPr>
          <a:xfrm>
            <a:off x="8587772" y="5409061"/>
            <a:ext cx="2730306" cy="492443"/>
            <a:chOff x="6065520" y="5276981"/>
            <a:chExt cx="2730306" cy="49244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225BD2-D544-435C-BE8D-212CA9F307A3}"/>
                </a:ext>
              </a:extLst>
            </p:cNvPr>
            <p:cNvSpPr txBox="1"/>
            <p:nvPr/>
          </p:nvSpPr>
          <p:spPr>
            <a:xfrm>
              <a:off x="7299533" y="5276981"/>
              <a:ext cx="149629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บาท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1A4DC-F78A-41DA-9F71-358D56E450B3}"/>
                </a:ext>
              </a:extLst>
            </p:cNvPr>
            <p:cNvSpPr txBox="1"/>
            <p:nvPr/>
          </p:nvSpPr>
          <p:spPr>
            <a:xfrm>
              <a:off x="6065520" y="5292370"/>
              <a:ext cx="121161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500"/>
                </a:spcBef>
              </a:pPr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10,000</a:t>
              </a:r>
              <a:endParaRPr lang="th-TH" sz="25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650A182-F3AC-4C20-BE3F-20D1131B2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5496" y="474066"/>
            <a:ext cx="1968352" cy="166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66" grpId="0"/>
      <p:bldP spid="32" grpId="0"/>
      <p:bldP spid="45" grpId="0"/>
      <p:bldP spid="49" grpId="0"/>
      <p:bldP spid="50" grpId="0"/>
      <p:bldP spid="57" grpId="0"/>
      <p:bldP spid="77" grpId="0"/>
      <p:bldP spid="8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601136"/>
            <a:ext cx="710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852" y="2864346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13" y="4485340"/>
            <a:ext cx="2701590" cy="2251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268639" y="2304239"/>
            <a:ext cx="8223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       การแก้โจทย์ปัญหาการบวก การลบ การคูณ 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หรือการหาร 2 ขั้นตอน ทำได้โดยอ่านทำความเข้าใจ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ปัญหา วางแผนแก้ปัญหา หาคำตอบ และตรวจสอบ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ความสมเหตุสมผลของคำตอบ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81852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F72F6C4-279B-4072-ABA4-8015091A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BD35AB-B219-4B8A-AABA-680E0237E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41" y="407383"/>
            <a:ext cx="1574156" cy="1500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F2C2DD-6420-4EC8-BFBE-A7A33860C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1" y="3888299"/>
            <a:ext cx="948267" cy="948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0B92C-1096-47FF-B293-86663834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25" y="4539536"/>
            <a:ext cx="694963" cy="694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B3C2F-FDFE-48BD-916F-326D90B2C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89" y="4270682"/>
            <a:ext cx="845679" cy="845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1C6DD9-0ADF-4D2A-A520-B5C90A4D1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337" y="4379347"/>
            <a:ext cx="1005187" cy="100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AB2C0A-76DB-4103-8DE2-3C307D9FD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016" y="3841878"/>
            <a:ext cx="1005187" cy="100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62CB68-A2C0-4B9A-844C-D114FCC5D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917" y="4568574"/>
            <a:ext cx="815960" cy="815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534399" y="2564765"/>
            <a:ext cx="7107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800" dirty="0">
                <a:latin typeface="Itim" panose="00000500000000000000" pitchFamily="2" charset="-34"/>
                <a:cs typeface="Itim" panose="00000500000000000000" pitchFamily="2" charset="-34"/>
              </a:rPr>
              <a:t>การสร้างโจทย์ปัญหา 2 ขั้นตอน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4B79D5-3374-4107-8A4A-72F52BA9F270}"/>
              </a:ext>
            </a:extLst>
          </p:cNvPr>
          <p:cNvSpPr txBox="1"/>
          <p:nvPr/>
        </p:nvSpPr>
        <p:spPr>
          <a:xfrm>
            <a:off x="2513276" y="3878938"/>
            <a:ext cx="7165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สร้างโจทย์ปัญหา 2 ขั้นตอน</a:t>
            </a:r>
          </a:p>
          <a:p>
            <a:pPr algn="ctr"/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จากประโยคสัญลักษณ์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A6806-4BBB-4B7B-9D32-7F954BBB7C3C}"/>
              </a:ext>
            </a:extLst>
          </p:cNvPr>
          <p:cNvSpPr txBox="1"/>
          <p:nvPr/>
        </p:nvSpPr>
        <p:spPr>
          <a:xfrm>
            <a:off x="4898021" y="3331871"/>
            <a:ext cx="2395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จุดประสงค์</a:t>
            </a:r>
            <a:endParaRPr lang="th-TH" sz="3000" dirty="0">
              <a:solidFill>
                <a:srgbClr val="00B0F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2984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D83B22-B669-4839-9A98-E6CF82607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AF57BBF8-7995-4029-BD6E-C2D87A9AD21E}"/>
              </a:ext>
            </a:extLst>
          </p:cNvPr>
          <p:cNvSpPr/>
          <p:nvPr/>
        </p:nvSpPr>
        <p:spPr>
          <a:xfrm>
            <a:off x="284608" y="280686"/>
            <a:ext cx="11622783" cy="629662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3738D28-5B84-469B-9A24-66C4808FE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01" y="3040510"/>
            <a:ext cx="1214928" cy="116908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C76BAA3-CCD0-4B06-9C4E-7056632B96E5}"/>
              </a:ext>
            </a:extLst>
          </p:cNvPr>
          <p:cNvGrpSpPr/>
          <p:nvPr/>
        </p:nvGrpSpPr>
        <p:grpSpPr>
          <a:xfrm>
            <a:off x="2664359" y="2795560"/>
            <a:ext cx="8145821" cy="1414032"/>
            <a:chOff x="7754663" y="2072546"/>
            <a:chExt cx="8145821" cy="141403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A53D91F-9C43-4440-A3E4-A2058A8AB23A}"/>
                </a:ext>
              </a:extLst>
            </p:cNvPr>
            <p:cNvGrpSpPr/>
            <p:nvPr/>
          </p:nvGrpSpPr>
          <p:grpSpPr>
            <a:xfrm>
              <a:off x="7754663" y="2072546"/>
              <a:ext cx="8097659" cy="1414032"/>
              <a:chOff x="7830624" y="2490564"/>
              <a:chExt cx="8097659" cy="1414032"/>
            </a:xfrm>
          </p:grpSpPr>
          <p:sp>
            <p:nvSpPr>
              <p:cNvPr id="45" name="Rectangle: Rounded Corners 36">
                <a:extLst>
                  <a:ext uri="{FF2B5EF4-FFF2-40B4-BE49-F238E27FC236}">
                    <a16:creationId xmlns:a16="http://schemas.microsoft.com/office/drawing/2014/main" id="{ABB4DDB4-965A-4F55-A42C-6CE883194E19}"/>
                  </a:ext>
                </a:extLst>
              </p:cNvPr>
              <p:cNvSpPr/>
              <p:nvPr/>
            </p:nvSpPr>
            <p:spPr>
              <a:xfrm>
                <a:off x="8264285" y="2490564"/>
                <a:ext cx="7663998" cy="1414032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1C188B2C-4DF6-4A5B-A1D1-1D72EB519CE2}"/>
                  </a:ext>
                </a:extLst>
              </p:cNvPr>
              <p:cNvSpPr/>
              <p:nvPr/>
            </p:nvSpPr>
            <p:spPr>
              <a:xfrm rot="15693352">
                <a:off x="7854083" y="3038600"/>
                <a:ext cx="592740" cy="639658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5170C1-1D58-4D05-8007-95145FA1538A}"/>
                </a:ext>
              </a:extLst>
            </p:cNvPr>
            <p:cNvSpPr txBox="1"/>
            <p:nvPr/>
          </p:nvSpPr>
          <p:spPr>
            <a:xfrm>
              <a:off x="8457059" y="2231426"/>
              <a:ext cx="7443425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ดินสอกล่องหนึ่ง มี 12 แท่ง ซื้อดินสอ 10 กล่อง </a:t>
              </a:r>
            </a:p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จะได้ดินสอทั้งหมดกี่แท่ง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E21CF-0B8C-4762-9B67-A4F664DAE28B}"/>
              </a:ext>
            </a:extLst>
          </p:cNvPr>
          <p:cNvGrpSpPr/>
          <p:nvPr/>
        </p:nvGrpSpPr>
        <p:grpSpPr>
          <a:xfrm>
            <a:off x="2161034" y="674790"/>
            <a:ext cx="8954006" cy="1636690"/>
            <a:chOff x="2028990" y="896463"/>
            <a:chExt cx="8954006" cy="16366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A8FEC-7534-4E80-ACBA-3B55FC546216}"/>
                </a:ext>
              </a:extLst>
            </p:cNvPr>
            <p:cNvGrpSpPr/>
            <p:nvPr/>
          </p:nvGrpSpPr>
          <p:grpSpPr>
            <a:xfrm>
              <a:off x="2028990" y="896463"/>
              <a:ext cx="8954006" cy="1636690"/>
              <a:chOff x="4855507" y="2250178"/>
              <a:chExt cx="8954006" cy="1636690"/>
            </a:xfrm>
          </p:grpSpPr>
          <p:sp>
            <p:nvSpPr>
              <p:cNvPr id="26" name="Rectangle: Rounded Corners 36">
                <a:extLst>
                  <a:ext uri="{FF2B5EF4-FFF2-40B4-BE49-F238E27FC236}">
                    <a16:creationId xmlns:a16="http://schemas.microsoft.com/office/drawing/2014/main" id="{C755F3E6-0DC4-414D-85CF-7DB67AB8361E}"/>
                  </a:ext>
                </a:extLst>
              </p:cNvPr>
              <p:cNvSpPr/>
              <p:nvPr/>
            </p:nvSpPr>
            <p:spPr>
              <a:xfrm>
                <a:off x="5509096" y="2250178"/>
                <a:ext cx="8300417" cy="1636690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609AA2C-140F-4FBF-BAAD-25025625F6B6}"/>
                  </a:ext>
                </a:extLst>
              </p:cNvPr>
              <p:cNvSpPr/>
              <p:nvPr/>
            </p:nvSpPr>
            <p:spPr>
              <a:xfrm rot="16200000">
                <a:off x="5101100" y="2589164"/>
                <a:ext cx="378618" cy="869803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43A7A-CA5B-4DAC-9798-6F5504E17B55}"/>
                </a:ext>
              </a:extLst>
            </p:cNvPr>
            <p:cNvGrpSpPr/>
            <p:nvPr/>
          </p:nvGrpSpPr>
          <p:grpSpPr>
            <a:xfrm>
              <a:off x="2782345" y="1139277"/>
              <a:ext cx="8051579" cy="1205458"/>
              <a:chOff x="2644577" y="1057427"/>
              <a:chExt cx="8051579" cy="120545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D2E109-6D9A-4539-ACEE-D1BCEE5FD4C2}"/>
                  </a:ext>
                </a:extLst>
              </p:cNvPr>
              <p:cNvSpPr txBox="1"/>
              <p:nvPr/>
            </p:nvSpPr>
            <p:spPr>
              <a:xfrm>
                <a:off x="2644577" y="1057427"/>
                <a:ext cx="8051579" cy="1205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สร้างโจทย์ปัญหาจากประโยคสัญลักษณ์ต่อไปนี้</a:t>
                </a:r>
              </a:p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12 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x 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10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= </a:t>
                </a:r>
                <a:endParaRPr lang="th-TH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ACC5870-0EA3-4804-9550-8112AC39928A}"/>
                  </a:ext>
                </a:extLst>
              </p:cNvPr>
              <p:cNvSpPr/>
              <p:nvPr/>
            </p:nvSpPr>
            <p:spPr>
              <a:xfrm>
                <a:off x="7591249" y="1761847"/>
                <a:ext cx="407267" cy="4072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BB66-4A8D-4CED-852E-CD0374534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70" y="929616"/>
            <a:ext cx="1214928" cy="11270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42794F-4131-4A75-9DEB-6F806B4A6C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805" y="4782227"/>
            <a:ext cx="1214928" cy="1136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62E8AF6-D8CD-4658-90AC-08313FF11486}"/>
              </a:ext>
            </a:extLst>
          </p:cNvPr>
          <p:cNvGrpSpPr/>
          <p:nvPr/>
        </p:nvGrpSpPr>
        <p:grpSpPr>
          <a:xfrm>
            <a:off x="2664359" y="4520292"/>
            <a:ext cx="8097659" cy="1414032"/>
            <a:chOff x="7754663" y="2072546"/>
            <a:chExt cx="8097659" cy="141403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3A8F879-2343-46EA-8120-D3A824144F7E}"/>
                </a:ext>
              </a:extLst>
            </p:cNvPr>
            <p:cNvGrpSpPr/>
            <p:nvPr/>
          </p:nvGrpSpPr>
          <p:grpSpPr>
            <a:xfrm>
              <a:off x="7754663" y="2072546"/>
              <a:ext cx="8097659" cy="1414032"/>
              <a:chOff x="7830624" y="2490564"/>
              <a:chExt cx="8097659" cy="1414032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AA53D15-910E-49B0-8F9A-4008060C807E}"/>
                  </a:ext>
                </a:extLst>
              </p:cNvPr>
              <p:cNvSpPr/>
              <p:nvPr/>
            </p:nvSpPr>
            <p:spPr>
              <a:xfrm>
                <a:off x="8264285" y="2490564"/>
                <a:ext cx="7663998" cy="1414032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5E38A7B8-51C6-4F78-9513-C8D70251843C}"/>
                  </a:ext>
                </a:extLst>
              </p:cNvPr>
              <p:cNvSpPr/>
              <p:nvPr/>
            </p:nvSpPr>
            <p:spPr>
              <a:xfrm rot="15693352">
                <a:off x="7854083" y="3038600"/>
                <a:ext cx="592740" cy="639658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289070-2B0E-4AA9-BAFA-41F7543947FF}"/>
                </a:ext>
              </a:extLst>
            </p:cNvPr>
            <p:cNvSpPr txBox="1"/>
            <p:nvPr/>
          </p:nvSpPr>
          <p:spPr>
            <a:xfrm>
              <a:off x="8665971" y="2230793"/>
              <a:ext cx="718635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ครูจัดกลุ่มนักเรียน 12 กลุ่ม กลุ่มละ 10 คน</a:t>
              </a:r>
            </a:p>
            <a:p>
              <a:r>
                <a:rPr lang="th-TH" sz="3200" dirty="0">
                  <a:latin typeface="Itim" panose="00000500000000000000" pitchFamily="2" charset="-34"/>
                  <a:cs typeface="Itim" panose="00000500000000000000" pitchFamily="2" charset="-34"/>
                </a:rPr>
                <a:t>มีนักเรียนทั้งหมดกี่คน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841588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D83B22-B669-4839-9A98-E6CF82607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AF57BBF8-7995-4029-BD6E-C2D87A9AD21E}"/>
              </a:ext>
            </a:extLst>
          </p:cNvPr>
          <p:cNvSpPr/>
          <p:nvPr/>
        </p:nvSpPr>
        <p:spPr>
          <a:xfrm>
            <a:off x="284608" y="280686"/>
            <a:ext cx="11622783" cy="629662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3738D28-5B84-469B-9A24-66C4808FE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269" y="3040510"/>
            <a:ext cx="1214928" cy="116908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C76BAA3-CCD0-4B06-9C4E-7056632B96E5}"/>
              </a:ext>
            </a:extLst>
          </p:cNvPr>
          <p:cNvGrpSpPr/>
          <p:nvPr/>
        </p:nvGrpSpPr>
        <p:grpSpPr>
          <a:xfrm>
            <a:off x="3162527" y="2795560"/>
            <a:ext cx="6999858" cy="1414032"/>
            <a:chOff x="7754663" y="2072546"/>
            <a:chExt cx="6999858" cy="141403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A53D91F-9C43-4440-A3E4-A2058A8AB23A}"/>
                </a:ext>
              </a:extLst>
            </p:cNvPr>
            <p:cNvGrpSpPr/>
            <p:nvPr/>
          </p:nvGrpSpPr>
          <p:grpSpPr>
            <a:xfrm>
              <a:off x="7754663" y="2072546"/>
              <a:ext cx="6999858" cy="1414032"/>
              <a:chOff x="7830624" y="2490564"/>
              <a:chExt cx="6999858" cy="1414032"/>
            </a:xfrm>
          </p:grpSpPr>
          <p:sp>
            <p:nvSpPr>
              <p:cNvPr id="45" name="Rectangle: Rounded Corners 36">
                <a:extLst>
                  <a:ext uri="{FF2B5EF4-FFF2-40B4-BE49-F238E27FC236}">
                    <a16:creationId xmlns:a16="http://schemas.microsoft.com/office/drawing/2014/main" id="{ABB4DDB4-965A-4F55-A42C-6CE883194E19}"/>
                  </a:ext>
                </a:extLst>
              </p:cNvPr>
              <p:cNvSpPr/>
              <p:nvPr/>
            </p:nvSpPr>
            <p:spPr>
              <a:xfrm>
                <a:off x="8264285" y="2490564"/>
                <a:ext cx="6566197" cy="1414032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1C188B2C-4DF6-4A5B-A1D1-1D72EB519CE2}"/>
                  </a:ext>
                </a:extLst>
              </p:cNvPr>
              <p:cNvSpPr/>
              <p:nvPr/>
            </p:nvSpPr>
            <p:spPr>
              <a:xfrm rot="15693352">
                <a:off x="7854083" y="3038600"/>
                <a:ext cx="592740" cy="639658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5170C1-1D58-4D05-8007-95145FA1538A}"/>
                </a:ext>
              </a:extLst>
            </p:cNvPr>
            <p:cNvSpPr txBox="1"/>
            <p:nvPr/>
          </p:nvSpPr>
          <p:spPr>
            <a:xfrm>
              <a:off x="8553581" y="2244551"/>
              <a:ext cx="620094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กล้ามีเงิน 600 บาท แก้วมีเงิน 250 บาท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กล้าและแก้วมีเงินทั้งหมดเท่าไร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E21CF-0B8C-4762-9B67-A4F664DAE28B}"/>
              </a:ext>
            </a:extLst>
          </p:cNvPr>
          <p:cNvGrpSpPr/>
          <p:nvPr/>
        </p:nvGrpSpPr>
        <p:grpSpPr>
          <a:xfrm>
            <a:off x="2100074" y="627012"/>
            <a:ext cx="8954006" cy="1636690"/>
            <a:chOff x="2028990" y="896463"/>
            <a:chExt cx="8954006" cy="16366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A8FEC-7534-4E80-ACBA-3B55FC546216}"/>
                </a:ext>
              </a:extLst>
            </p:cNvPr>
            <p:cNvGrpSpPr/>
            <p:nvPr/>
          </p:nvGrpSpPr>
          <p:grpSpPr>
            <a:xfrm>
              <a:off x="2028990" y="896463"/>
              <a:ext cx="8954006" cy="1636690"/>
              <a:chOff x="4855507" y="2250178"/>
              <a:chExt cx="8954006" cy="1636690"/>
            </a:xfrm>
          </p:grpSpPr>
          <p:sp>
            <p:nvSpPr>
              <p:cNvPr id="26" name="Rectangle: Rounded Corners 36">
                <a:extLst>
                  <a:ext uri="{FF2B5EF4-FFF2-40B4-BE49-F238E27FC236}">
                    <a16:creationId xmlns:a16="http://schemas.microsoft.com/office/drawing/2014/main" id="{C755F3E6-0DC4-414D-85CF-7DB67AB8361E}"/>
                  </a:ext>
                </a:extLst>
              </p:cNvPr>
              <p:cNvSpPr/>
              <p:nvPr/>
            </p:nvSpPr>
            <p:spPr>
              <a:xfrm>
                <a:off x="5509096" y="2250178"/>
                <a:ext cx="8300417" cy="1636690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609AA2C-140F-4FBF-BAAD-25025625F6B6}"/>
                  </a:ext>
                </a:extLst>
              </p:cNvPr>
              <p:cNvSpPr/>
              <p:nvPr/>
            </p:nvSpPr>
            <p:spPr>
              <a:xfrm rot="16200000">
                <a:off x="5101100" y="2589164"/>
                <a:ext cx="378618" cy="869803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43A7A-CA5B-4DAC-9798-6F5504E17B55}"/>
                </a:ext>
              </a:extLst>
            </p:cNvPr>
            <p:cNvGrpSpPr/>
            <p:nvPr/>
          </p:nvGrpSpPr>
          <p:grpSpPr>
            <a:xfrm>
              <a:off x="2969022" y="1156252"/>
              <a:ext cx="7499611" cy="1205458"/>
              <a:chOff x="2831254" y="1074402"/>
              <a:chExt cx="7499611" cy="120545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D2E109-6D9A-4539-ACEE-D1BCEE5FD4C2}"/>
                  </a:ext>
                </a:extLst>
              </p:cNvPr>
              <p:cNvSpPr txBox="1"/>
              <p:nvPr/>
            </p:nvSpPr>
            <p:spPr>
              <a:xfrm>
                <a:off x="2831254" y="1074402"/>
                <a:ext cx="7499611" cy="1205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สร้างโจทย์ปัญหาจากประโยคสัญลักษณ์ต่อไปนี้</a:t>
                </a:r>
              </a:p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600 +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250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= </a:t>
                </a:r>
                <a:endParaRPr lang="th-TH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ACC5870-0EA3-4804-9550-8112AC39928A}"/>
                  </a:ext>
                </a:extLst>
              </p:cNvPr>
              <p:cNvSpPr/>
              <p:nvPr/>
            </p:nvSpPr>
            <p:spPr>
              <a:xfrm>
                <a:off x="7743649" y="1761847"/>
                <a:ext cx="407267" cy="4072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BB66-4A8D-4CED-852E-CD0374534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10" y="881838"/>
            <a:ext cx="1214928" cy="11270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42794F-4131-4A75-9DEB-6F806B4A6C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805" y="4782227"/>
            <a:ext cx="1214928" cy="1136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62E8AF6-D8CD-4658-90AC-08313FF11486}"/>
              </a:ext>
            </a:extLst>
          </p:cNvPr>
          <p:cNvGrpSpPr/>
          <p:nvPr/>
        </p:nvGrpSpPr>
        <p:grpSpPr>
          <a:xfrm>
            <a:off x="2664359" y="4520292"/>
            <a:ext cx="8586186" cy="1414032"/>
            <a:chOff x="7754663" y="2072546"/>
            <a:chExt cx="8586186" cy="141403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3A8F879-2343-46EA-8120-D3A824144F7E}"/>
                </a:ext>
              </a:extLst>
            </p:cNvPr>
            <p:cNvGrpSpPr/>
            <p:nvPr/>
          </p:nvGrpSpPr>
          <p:grpSpPr>
            <a:xfrm>
              <a:off x="7754663" y="2072546"/>
              <a:ext cx="8244835" cy="1414032"/>
              <a:chOff x="7830624" y="2490564"/>
              <a:chExt cx="8244835" cy="1414032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AA53D15-910E-49B0-8F9A-4008060C807E}"/>
                  </a:ext>
                </a:extLst>
              </p:cNvPr>
              <p:cNvSpPr/>
              <p:nvPr/>
            </p:nvSpPr>
            <p:spPr>
              <a:xfrm>
                <a:off x="8264284" y="2490564"/>
                <a:ext cx="7811175" cy="1414032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5E38A7B8-51C6-4F78-9513-C8D70251843C}"/>
                  </a:ext>
                </a:extLst>
              </p:cNvPr>
              <p:cNvSpPr/>
              <p:nvPr/>
            </p:nvSpPr>
            <p:spPr>
              <a:xfrm rot="15693352">
                <a:off x="7854083" y="3038600"/>
                <a:ext cx="592740" cy="639658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289070-2B0E-4AA9-BAFA-41F7543947FF}"/>
                </a:ext>
              </a:extLst>
            </p:cNvPr>
            <p:cNvSpPr txBox="1"/>
            <p:nvPr/>
          </p:nvSpPr>
          <p:spPr>
            <a:xfrm>
              <a:off x="8554211" y="2291753"/>
              <a:ext cx="778663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จุ๊บมีเงิน 600 บาท แจงมีเงินมากกว่าจุ๊บ 250 บาท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แจงมีเงินเท่าไร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3680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D83B22-B669-4839-9A98-E6CF82607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AF57BBF8-7995-4029-BD6E-C2D87A9AD21E}"/>
              </a:ext>
            </a:extLst>
          </p:cNvPr>
          <p:cNvSpPr/>
          <p:nvPr/>
        </p:nvSpPr>
        <p:spPr>
          <a:xfrm>
            <a:off x="284608" y="280686"/>
            <a:ext cx="11622783" cy="629662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3738D28-5B84-469B-9A24-66C4808FE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104" y="3052992"/>
            <a:ext cx="1214928" cy="116908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C76BAA3-CCD0-4B06-9C4E-7056632B96E5}"/>
              </a:ext>
            </a:extLst>
          </p:cNvPr>
          <p:cNvGrpSpPr/>
          <p:nvPr/>
        </p:nvGrpSpPr>
        <p:grpSpPr>
          <a:xfrm>
            <a:off x="2878340" y="2726616"/>
            <a:ext cx="7411721" cy="1240566"/>
            <a:chOff x="7757271" y="2072546"/>
            <a:chExt cx="7321866" cy="124056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A53D91F-9C43-4440-A3E4-A2058A8AB23A}"/>
                </a:ext>
              </a:extLst>
            </p:cNvPr>
            <p:cNvGrpSpPr/>
            <p:nvPr/>
          </p:nvGrpSpPr>
          <p:grpSpPr>
            <a:xfrm>
              <a:off x="7757271" y="2072546"/>
              <a:ext cx="7321866" cy="1240566"/>
              <a:chOff x="7833232" y="2490564"/>
              <a:chExt cx="7321866" cy="1240566"/>
            </a:xfrm>
          </p:grpSpPr>
          <p:sp>
            <p:nvSpPr>
              <p:cNvPr id="45" name="Rectangle: Rounded Corners 36">
                <a:extLst>
                  <a:ext uri="{FF2B5EF4-FFF2-40B4-BE49-F238E27FC236}">
                    <a16:creationId xmlns:a16="http://schemas.microsoft.com/office/drawing/2014/main" id="{ABB4DDB4-965A-4F55-A42C-6CE883194E19}"/>
                  </a:ext>
                </a:extLst>
              </p:cNvPr>
              <p:cNvSpPr/>
              <p:nvPr/>
            </p:nvSpPr>
            <p:spPr>
              <a:xfrm>
                <a:off x="8264285" y="2490564"/>
                <a:ext cx="6890813" cy="1240566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1C188B2C-4DF6-4A5B-A1D1-1D72EB519CE2}"/>
                  </a:ext>
                </a:extLst>
              </p:cNvPr>
              <p:cNvSpPr/>
              <p:nvPr/>
            </p:nvSpPr>
            <p:spPr>
              <a:xfrm rot="14474743">
                <a:off x="7996904" y="3053317"/>
                <a:ext cx="398082" cy="725425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5170C1-1D58-4D05-8007-95145FA1538A}"/>
                </a:ext>
              </a:extLst>
            </p:cNvPr>
            <p:cNvSpPr txBox="1"/>
            <p:nvPr/>
          </p:nvSpPr>
          <p:spPr>
            <a:xfrm>
              <a:off x="8482902" y="2179048"/>
              <a:ext cx="656619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ป่านมีเงิน 1,500 บาท ซื้อกระเป๋า 500 บาท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ป่านเหลือเงินกี่บาท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E21CF-0B8C-4762-9B67-A4F664DAE28B}"/>
              </a:ext>
            </a:extLst>
          </p:cNvPr>
          <p:cNvGrpSpPr/>
          <p:nvPr/>
        </p:nvGrpSpPr>
        <p:grpSpPr>
          <a:xfrm>
            <a:off x="2127508" y="618862"/>
            <a:ext cx="8954006" cy="1636690"/>
            <a:chOff x="2028990" y="896463"/>
            <a:chExt cx="8954006" cy="16366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A8FEC-7534-4E80-ACBA-3B55FC546216}"/>
                </a:ext>
              </a:extLst>
            </p:cNvPr>
            <p:cNvGrpSpPr/>
            <p:nvPr/>
          </p:nvGrpSpPr>
          <p:grpSpPr>
            <a:xfrm>
              <a:off x="2028990" y="896463"/>
              <a:ext cx="8954006" cy="1636690"/>
              <a:chOff x="4855507" y="2250178"/>
              <a:chExt cx="8954006" cy="1636690"/>
            </a:xfrm>
          </p:grpSpPr>
          <p:sp>
            <p:nvSpPr>
              <p:cNvPr id="26" name="Rectangle: Rounded Corners 36">
                <a:extLst>
                  <a:ext uri="{FF2B5EF4-FFF2-40B4-BE49-F238E27FC236}">
                    <a16:creationId xmlns:a16="http://schemas.microsoft.com/office/drawing/2014/main" id="{C755F3E6-0DC4-414D-85CF-7DB67AB8361E}"/>
                  </a:ext>
                </a:extLst>
              </p:cNvPr>
              <p:cNvSpPr/>
              <p:nvPr/>
            </p:nvSpPr>
            <p:spPr>
              <a:xfrm>
                <a:off x="5509096" y="2250178"/>
                <a:ext cx="8300417" cy="1636690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609AA2C-140F-4FBF-BAAD-25025625F6B6}"/>
                  </a:ext>
                </a:extLst>
              </p:cNvPr>
              <p:cNvSpPr/>
              <p:nvPr/>
            </p:nvSpPr>
            <p:spPr>
              <a:xfrm rot="16200000">
                <a:off x="5101100" y="2589164"/>
                <a:ext cx="378618" cy="869803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43A7A-CA5B-4DAC-9798-6F5504E17B55}"/>
                </a:ext>
              </a:extLst>
            </p:cNvPr>
            <p:cNvGrpSpPr/>
            <p:nvPr/>
          </p:nvGrpSpPr>
          <p:grpSpPr>
            <a:xfrm>
              <a:off x="2969022" y="1156252"/>
              <a:ext cx="7499611" cy="1205458"/>
              <a:chOff x="2831254" y="1074402"/>
              <a:chExt cx="7499611" cy="120545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D2E109-6D9A-4539-ACEE-D1BCEE5FD4C2}"/>
                  </a:ext>
                </a:extLst>
              </p:cNvPr>
              <p:cNvSpPr txBox="1"/>
              <p:nvPr/>
            </p:nvSpPr>
            <p:spPr>
              <a:xfrm>
                <a:off x="2831254" y="1074402"/>
                <a:ext cx="7499611" cy="1205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สร้างโจทย์ปัญหาจากประโยคสัญลักษณ์ต่อไปนี้</a:t>
                </a:r>
              </a:p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1,500 - 500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= </a:t>
                </a:r>
                <a:endParaRPr lang="th-TH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ACC5870-0EA3-4804-9550-8112AC39928A}"/>
                  </a:ext>
                </a:extLst>
              </p:cNvPr>
              <p:cNvSpPr/>
              <p:nvPr/>
            </p:nvSpPr>
            <p:spPr>
              <a:xfrm>
                <a:off x="7885889" y="1761847"/>
                <a:ext cx="407267" cy="4072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BB66-4A8D-4CED-852E-CD0374534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44" y="873688"/>
            <a:ext cx="1214928" cy="11270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42794F-4131-4A75-9DEB-6F806B4A6C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808" y="4794709"/>
            <a:ext cx="1214928" cy="1136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62E8AF6-D8CD-4658-90AC-08313FF11486}"/>
              </a:ext>
            </a:extLst>
          </p:cNvPr>
          <p:cNvGrpSpPr/>
          <p:nvPr/>
        </p:nvGrpSpPr>
        <p:grpSpPr>
          <a:xfrm>
            <a:off x="2695668" y="4247867"/>
            <a:ext cx="8557914" cy="1793497"/>
            <a:chOff x="7726192" y="2072545"/>
            <a:chExt cx="8557914" cy="179349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3A8F879-2343-46EA-8120-D3A824144F7E}"/>
                </a:ext>
              </a:extLst>
            </p:cNvPr>
            <p:cNvGrpSpPr/>
            <p:nvPr/>
          </p:nvGrpSpPr>
          <p:grpSpPr>
            <a:xfrm>
              <a:off x="7726192" y="2072545"/>
              <a:ext cx="8248770" cy="1793497"/>
              <a:chOff x="7802153" y="2490563"/>
              <a:chExt cx="8248770" cy="179349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AA53D15-910E-49B0-8F9A-4008060C807E}"/>
                  </a:ext>
                </a:extLst>
              </p:cNvPr>
              <p:cNvSpPr/>
              <p:nvPr/>
            </p:nvSpPr>
            <p:spPr>
              <a:xfrm>
                <a:off x="8264285" y="2490563"/>
                <a:ext cx="7786638" cy="1793497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5E38A7B8-51C6-4F78-9513-C8D70251843C}"/>
                  </a:ext>
                </a:extLst>
              </p:cNvPr>
              <p:cNvSpPr/>
              <p:nvPr/>
            </p:nvSpPr>
            <p:spPr>
              <a:xfrm rot="15693352">
                <a:off x="7912336" y="3219368"/>
                <a:ext cx="419291" cy="639658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289070-2B0E-4AA9-BAFA-41F7543947FF}"/>
                </a:ext>
              </a:extLst>
            </p:cNvPr>
            <p:cNvSpPr txBox="1"/>
            <p:nvPr/>
          </p:nvSpPr>
          <p:spPr>
            <a:xfrm>
              <a:off x="8497468" y="2216494"/>
              <a:ext cx="7786638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วันแรกเก็บส้มได้ 1,500 กิโลกรัม วันที่สองเก็บส้ม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ได้น้อยกว่าวันแรก 500 กิโลกรัม วันที่สองเก็บส้ม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ได้กี่กิโลกรัม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611677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BE4D3982-35A9-4BB0-800B-5B0C23E5A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" t="1350" r="329" b="14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AF57BBF8-7995-4029-BD6E-C2D87A9AD21E}"/>
              </a:ext>
            </a:extLst>
          </p:cNvPr>
          <p:cNvSpPr/>
          <p:nvPr/>
        </p:nvSpPr>
        <p:spPr>
          <a:xfrm>
            <a:off x="284608" y="280686"/>
            <a:ext cx="11622783" cy="629662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3738D28-5B84-469B-9A24-66C4808F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22" y="2499849"/>
            <a:ext cx="1080915" cy="1040126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C76BAA3-CCD0-4B06-9C4E-7056632B96E5}"/>
              </a:ext>
            </a:extLst>
          </p:cNvPr>
          <p:cNvGrpSpPr/>
          <p:nvPr/>
        </p:nvGrpSpPr>
        <p:grpSpPr>
          <a:xfrm>
            <a:off x="1929537" y="1936603"/>
            <a:ext cx="6535920" cy="1147800"/>
            <a:chOff x="7776787" y="2024195"/>
            <a:chExt cx="6456684" cy="114780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A53D91F-9C43-4440-A3E4-A2058A8AB23A}"/>
                </a:ext>
              </a:extLst>
            </p:cNvPr>
            <p:cNvGrpSpPr/>
            <p:nvPr/>
          </p:nvGrpSpPr>
          <p:grpSpPr>
            <a:xfrm>
              <a:off x="7776787" y="2024195"/>
              <a:ext cx="5703799" cy="1147800"/>
              <a:chOff x="7852748" y="2442213"/>
              <a:chExt cx="5703799" cy="1147800"/>
            </a:xfrm>
          </p:grpSpPr>
          <p:sp>
            <p:nvSpPr>
              <p:cNvPr id="45" name="Rectangle: Rounded Corners 36">
                <a:extLst>
                  <a:ext uri="{FF2B5EF4-FFF2-40B4-BE49-F238E27FC236}">
                    <a16:creationId xmlns:a16="http://schemas.microsoft.com/office/drawing/2014/main" id="{ABB4DDB4-965A-4F55-A42C-6CE883194E19}"/>
                  </a:ext>
                </a:extLst>
              </p:cNvPr>
              <p:cNvSpPr/>
              <p:nvPr/>
            </p:nvSpPr>
            <p:spPr>
              <a:xfrm>
                <a:off x="8334543" y="2442213"/>
                <a:ext cx="5222004" cy="1147800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1C188B2C-4DF6-4A5B-A1D1-1D72EB519CE2}"/>
                  </a:ext>
                </a:extLst>
              </p:cNvPr>
              <p:cNvSpPr/>
              <p:nvPr/>
            </p:nvSpPr>
            <p:spPr>
              <a:xfrm rot="14474743">
                <a:off x="8016420" y="2960055"/>
                <a:ext cx="398082" cy="725425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5170C1-1D58-4D05-8007-95145FA1538A}"/>
                </a:ext>
              </a:extLst>
            </p:cNvPr>
            <p:cNvSpPr txBox="1"/>
            <p:nvPr/>
          </p:nvSpPr>
          <p:spPr>
            <a:xfrm>
              <a:off x="8452792" y="2148050"/>
              <a:ext cx="5780679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หยกมีเงิน 330 บาท ซื้อส้ม 3 กิโลกรัม</a:t>
              </a:r>
            </a:p>
            <a:p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กิโลกรัมละ 60 บาท หยกเหลือเงินกี่บาท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E21CF-0B8C-4762-9B67-A4F664DAE28B}"/>
              </a:ext>
            </a:extLst>
          </p:cNvPr>
          <p:cNvGrpSpPr/>
          <p:nvPr/>
        </p:nvGrpSpPr>
        <p:grpSpPr>
          <a:xfrm>
            <a:off x="2020719" y="415635"/>
            <a:ext cx="8686270" cy="1352312"/>
            <a:chOff x="2028990" y="896463"/>
            <a:chExt cx="8686270" cy="13523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A8FEC-7534-4E80-ACBA-3B55FC546216}"/>
                </a:ext>
              </a:extLst>
            </p:cNvPr>
            <p:cNvGrpSpPr/>
            <p:nvPr/>
          </p:nvGrpSpPr>
          <p:grpSpPr>
            <a:xfrm>
              <a:off x="2028990" y="896463"/>
              <a:ext cx="8686270" cy="1352312"/>
              <a:chOff x="4855507" y="2250178"/>
              <a:chExt cx="8686270" cy="1352312"/>
            </a:xfrm>
          </p:grpSpPr>
          <p:sp>
            <p:nvSpPr>
              <p:cNvPr id="26" name="Rectangle: Rounded Corners 36">
                <a:extLst>
                  <a:ext uri="{FF2B5EF4-FFF2-40B4-BE49-F238E27FC236}">
                    <a16:creationId xmlns:a16="http://schemas.microsoft.com/office/drawing/2014/main" id="{C755F3E6-0DC4-414D-85CF-7DB67AB8361E}"/>
                  </a:ext>
                </a:extLst>
              </p:cNvPr>
              <p:cNvSpPr/>
              <p:nvPr/>
            </p:nvSpPr>
            <p:spPr>
              <a:xfrm>
                <a:off x="5509097" y="2250178"/>
                <a:ext cx="8032680" cy="1352312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609AA2C-140F-4FBF-BAAD-25025625F6B6}"/>
                  </a:ext>
                </a:extLst>
              </p:cNvPr>
              <p:cNvSpPr/>
              <p:nvPr/>
            </p:nvSpPr>
            <p:spPr>
              <a:xfrm rot="16200000">
                <a:off x="5101100" y="2589164"/>
                <a:ext cx="378618" cy="869803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43A7A-CA5B-4DAC-9798-6F5504E17B55}"/>
                </a:ext>
              </a:extLst>
            </p:cNvPr>
            <p:cNvGrpSpPr/>
            <p:nvPr/>
          </p:nvGrpSpPr>
          <p:grpSpPr>
            <a:xfrm>
              <a:off x="2864945" y="1034925"/>
              <a:ext cx="7499611" cy="1143903"/>
              <a:chOff x="2727177" y="953075"/>
              <a:chExt cx="7499611" cy="114390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D2E109-6D9A-4539-ACEE-D1BCEE5FD4C2}"/>
                  </a:ext>
                </a:extLst>
              </p:cNvPr>
              <p:cNvSpPr txBox="1"/>
              <p:nvPr/>
            </p:nvSpPr>
            <p:spPr>
              <a:xfrm>
                <a:off x="2727177" y="953075"/>
                <a:ext cx="7499611" cy="11439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สร้างโจทย์ปัญหาจากประโยคสัญลักษณ์ต่อไปนี้</a:t>
                </a:r>
              </a:p>
              <a:p>
                <a:pPr algn="ctr">
                  <a:spcBef>
                    <a:spcPts val="1000"/>
                  </a:spcBef>
                </a:pP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330 – (3 </a:t>
                </a:r>
                <a:r>
                  <a:rPr lang="en-US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x 60</a:t>
                </a:r>
                <a:r>
                  <a:rPr lang="th-TH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)</a:t>
                </a:r>
                <a:r>
                  <a:rPr lang="en-US" sz="3000" dirty="0">
                    <a:latin typeface="Itim" panose="00000500000000000000" pitchFamily="2" charset="-34"/>
                    <a:cs typeface="Itim" panose="00000500000000000000" pitchFamily="2" charset="-34"/>
                  </a:rPr>
                  <a:t> = </a:t>
                </a:r>
                <a:endParaRPr lang="th-TH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ACC5870-0EA3-4804-9550-8112AC39928A}"/>
                  </a:ext>
                </a:extLst>
              </p:cNvPr>
              <p:cNvSpPr/>
              <p:nvPr/>
            </p:nvSpPr>
            <p:spPr>
              <a:xfrm>
                <a:off x="7888661" y="1621019"/>
                <a:ext cx="407267" cy="4072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BB66-4A8D-4CED-852E-CD0374534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09" y="584577"/>
            <a:ext cx="1214928" cy="1127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009D4A-A598-440E-A3FF-96706DF5F7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0762" y="1383957"/>
            <a:ext cx="1214928" cy="113605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27CE860-3836-4DDE-B1B5-67399ACEF877}"/>
              </a:ext>
            </a:extLst>
          </p:cNvPr>
          <p:cNvGrpSpPr/>
          <p:nvPr/>
        </p:nvGrpSpPr>
        <p:grpSpPr>
          <a:xfrm>
            <a:off x="7326991" y="2597630"/>
            <a:ext cx="4438393" cy="1462772"/>
            <a:chOff x="8688732" y="1745828"/>
            <a:chExt cx="4438393" cy="146277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68CB1F1-BDA3-4872-81B7-0378FE09A824}"/>
                </a:ext>
              </a:extLst>
            </p:cNvPr>
            <p:cNvGrpSpPr/>
            <p:nvPr/>
          </p:nvGrpSpPr>
          <p:grpSpPr>
            <a:xfrm>
              <a:off x="8688732" y="1745828"/>
              <a:ext cx="4438393" cy="1462772"/>
              <a:chOff x="8764693" y="2163846"/>
              <a:chExt cx="4438393" cy="1462772"/>
            </a:xfrm>
          </p:grpSpPr>
          <p:sp>
            <p:nvSpPr>
              <p:cNvPr id="40" name="Rectangle: Rounded Corners 36">
                <a:extLst>
                  <a:ext uri="{FF2B5EF4-FFF2-40B4-BE49-F238E27FC236}">
                    <a16:creationId xmlns:a16="http://schemas.microsoft.com/office/drawing/2014/main" id="{42C8A62F-0BDD-4443-A678-5EA7539C7560}"/>
                  </a:ext>
                </a:extLst>
              </p:cNvPr>
              <p:cNvSpPr/>
              <p:nvPr/>
            </p:nvSpPr>
            <p:spPr>
              <a:xfrm>
                <a:off x="8764693" y="2490563"/>
                <a:ext cx="4438393" cy="1136055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10CDE865-538F-4B56-9667-23561F9FC184}"/>
                  </a:ext>
                </a:extLst>
              </p:cNvPr>
              <p:cNvSpPr/>
              <p:nvPr/>
            </p:nvSpPr>
            <p:spPr>
              <a:xfrm rot="899879">
                <a:off x="12185634" y="2163846"/>
                <a:ext cx="400241" cy="541796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1E1CE7-3F11-43BE-9F42-0269D756BD25}"/>
                </a:ext>
              </a:extLst>
            </p:cNvPr>
            <p:cNvSpPr txBox="1"/>
            <p:nvPr/>
          </p:nvSpPr>
          <p:spPr>
            <a:xfrm>
              <a:off x="8881370" y="2193693"/>
              <a:ext cx="4144155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จากโจทย์ปัญหาที่สร้าง </a:t>
              </a:r>
            </a:p>
            <a:p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ส่วนที่โจทย์บอกส่วนแรกคืออะไร</a:t>
              </a:r>
            </a:p>
          </p:txBody>
        </p:sp>
      </p:grp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115436E-5D3A-47E9-AE99-68DC870EA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912">
            <a:off x="7916310" y="1958085"/>
            <a:ext cx="703086" cy="93034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838149D-9779-4740-8905-CF13109AAA11}"/>
              </a:ext>
            </a:extLst>
          </p:cNvPr>
          <p:cNvGrpSpPr/>
          <p:nvPr/>
        </p:nvGrpSpPr>
        <p:grpSpPr>
          <a:xfrm>
            <a:off x="1823052" y="3297642"/>
            <a:ext cx="5112349" cy="957841"/>
            <a:chOff x="8258582" y="1825680"/>
            <a:chExt cx="5050371" cy="9578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26AB029-2893-4530-9B92-8F5E092F2BC9}"/>
                </a:ext>
              </a:extLst>
            </p:cNvPr>
            <p:cNvGrpSpPr/>
            <p:nvPr/>
          </p:nvGrpSpPr>
          <p:grpSpPr>
            <a:xfrm>
              <a:off x="8258582" y="1825680"/>
              <a:ext cx="5050371" cy="957841"/>
              <a:chOff x="8334543" y="2243698"/>
              <a:chExt cx="5050371" cy="957841"/>
            </a:xfrm>
          </p:grpSpPr>
          <p:sp>
            <p:nvSpPr>
              <p:cNvPr id="51" name="Rectangle: Rounded Corners 36">
                <a:extLst>
                  <a:ext uri="{FF2B5EF4-FFF2-40B4-BE49-F238E27FC236}">
                    <a16:creationId xmlns:a16="http://schemas.microsoft.com/office/drawing/2014/main" id="{5917A554-4876-4C2B-AA9F-92565A39FD7F}"/>
                  </a:ext>
                </a:extLst>
              </p:cNvPr>
              <p:cNvSpPr/>
              <p:nvPr/>
            </p:nvSpPr>
            <p:spPr>
              <a:xfrm>
                <a:off x="8334543" y="2442213"/>
                <a:ext cx="5050371" cy="759326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AECFCB3C-1370-4FA2-A00A-FDB12C1CAA23}"/>
                  </a:ext>
                </a:extLst>
              </p:cNvPr>
              <p:cNvSpPr/>
              <p:nvPr/>
            </p:nvSpPr>
            <p:spPr>
              <a:xfrm rot="17839870">
                <a:off x="8697499" y="1998405"/>
                <a:ext cx="398082" cy="888667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808F3C4-3A45-497A-9AD7-B50217E98991}"/>
                </a:ext>
              </a:extLst>
            </p:cNvPr>
            <p:cNvSpPr txBox="1"/>
            <p:nvPr/>
          </p:nvSpPr>
          <p:spPr>
            <a:xfrm>
              <a:off x="8452792" y="2148050"/>
              <a:ext cx="4856161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หยกมีเงิน 330 บาท ซื้อส้ม 3 กิโลกรัม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EC5F6F9-260F-4D31-89C3-ED19735AA09C}"/>
              </a:ext>
            </a:extLst>
          </p:cNvPr>
          <p:cNvGrpSpPr/>
          <p:nvPr/>
        </p:nvGrpSpPr>
        <p:grpSpPr>
          <a:xfrm>
            <a:off x="7001493" y="4090417"/>
            <a:ext cx="4763891" cy="1039222"/>
            <a:chOff x="8532712" y="1901129"/>
            <a:chExt cx="4763891" cy="103922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1D5B01-57F8-4C4A-B349-E3B285385F04}"/>
                </a:ext>
              </a:extLst>
            </p:cNvPr>
            <p:cNvGrpSpPr/>
            <p:nvPr/>
          </p:nvGrpSpPr>
          <p:grpSpPr>
            <a:xfrm>
              <a:off x="8532712" y="1901129"/>
              <a:ext cx="4594413" cy="1039222"/>
              <a:chOff x="8608673" y="2319147"/>
              <a:chExt cx="4594413" cy="1039222"/>
            </a:xfrm>
          </p:grpSpPr>
          <p:sp>
            <p:nvSpPr>
              <p:cNvPr id="56" name="Rectangle: Rounded Corners 36">
                <a:extLst>
                  <a:ext uri="{FF2B5EF4-FFF2-40B4-BE49-F238E27FC236}">
                    <a16:creationId xmlns:a16="http://schemas.microsoft.com/office/drawing/2014/main" id="{BF5CB58E-00EF-445B-89E2-93D391322199}"/>
                  </a:ext>
                </a:extLst>
              </p:cNvPr>
              <p:cNvSpPr/>
              <p:nvPr/>
            </p:nvSpPr>
            <p:spPr>
              <a:xfrm>
                <a:off x="8608673" y="2659236"/>
                <a:ext cx="4594413" cy="699133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99D2FCCA-ACC7-49C9-B7BF-5B808D560E2D}"/>
                  </a:ext>
                </a:extLst>
              </p:cNvPr>
              <p:cNvSpPr/>
              <p:nvPr/>
            </p:nvSpPr>
            <p:spPr>
              <a:xfrm rot="899879">
                <a:off x="12131569" y="2319147"/>
                <a:ext cx="400241" cy="541796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CC1A97B-9858-4A7A-A47C-BF117C66EFC5}"/>
                </a:ext>
              </a:extLst>
            </p:cNvPr>
            <p:cNvSpPr txBox="1"/>
            <p:nvPr/>
          </p:nvSpPr>
          <p:spPr>
            <a:xfrm>
              <a:off x="8766239" y="2343155"/>
              <a:ext cx="4530364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ส่วนที่โจทย์บอกส่วนที่สองคืออะไร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5582CF-D60A-46B0-B840-E398301B1222}"/>
              </a:ext>
            </a:extLst>
          </p:cNvPr>
          <p:cNvGrpSpPr/>
          <p:nvPr/>
        </p:nvGrpSpPr>
        <p:grpSpPr>
          <a:xfrm>
            <a:off x="1127761" y="4256469"/>
            <a:ext cx="3687058" cy="1024871"/>
            <a:chOff x="7415216" y="1758650"/>
            <a:chExt cx="3642359" cy="102487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FC89E3B-0024-4021-B468-298B80FC4239}"/>
                </a:ext>
              </a:extLst>
            </p:cNvPr>
            <p:cNvGrpSpPr/>
            <p:nvPr/>
          </p:nvGrpSpPr>
          <p:grpSpPr>
            <a:xfrm>
              <a:off x="7415216" y="1758650"/>
              <a:ext cx="3536853" cy="1024871"/>
              <a:chOff x="7491177" y="2176668"/>
              <a:chExt cx="3536853" cy="1024871"/>
            </a:xfrm>
          </p:grpSpPr>
          <p:sp>
            <p:nvSpPr>
              <p:cNvPr id="61" name="Rectangle: Rounded Corners 36">
                <a:extLst>
                  <a:ext uri="{FF2B5EF4-FFF2-40B4-BE49-F238E27FC236}">
                    <a16:creationId xmlns:a16="http://schemas.microsoft.com/office/drawing/2014/main" id="{336C2F90-5099-43DF-AFDD-AA63287C28A1}"/>
                  </a:ext>
                </a:extLst>
              </p:cNvPr>
              <p:cNvSpPr/>
              <p:nvPr/>
            </p:nvSpPr>
            <p:spPr>
              <a:xfrm>
                <a:off x="7491177" y="2442213"/>
                <a:ext cx="3536853" cy="759326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6D10D18B-DDD3-4234-8AF4-9657FEE58CB9}"/>
                  </a:ext>
                </a:extLst>
              </p:cNvPr>
              <p:cNvSpPr/>
              <p:nvPr/>
            </p:nvSpPr>
            <p:spPr>
              <a:xfrm rot="21403657">
                <a:off x="8775823" y="2176668"/>
                <a:ext cx="308167" cy="475346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555FCA-B57D-4C74-86BA-66A34050C113}"/>
                </a:ext>
              </a:extLst>
            </p:cNvPr>
            <p:cNvSpPr txBox="1"/>
            <p:nvPr/>
          </p:nvSpPr>
          <p:spPr>
            <a:xfrm>
              <a:off x="7520722" y="2178530"/>
              <a:ext cx="353685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ซื้อส้มกิโลกรัมละ 60 บาท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F7AAF9E-6B8C-443F-9A9E-64C5E6C61975}"/>
              </a:ext>
            </a:extLst>
          </p:cNvPr>
          <p:cNvGrpSpPr/>
          <p:nvPr/>
        </p:nvGrpSpPr>
        <p:grpSpPr>
          <a:xfrm>
            <a:off x="8018158" y="5226439"/>
            <a:ext cx="3429714" cy="1039222"/>
            <a:chOff x="9726365" y="1901129"/>
            <a:chExt cx="3429714" cy="103922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CB4E4C2-7C7F-44E8-A375-9870C94DB49C}"/>
                </a:ext>
              </a:extLst>
            </p:cNvPr>
            <p:cNvGrpSpPr/>
            <p:nvPr/>
          </p:nvGrpSpPr>
          <p:grpSpPr>
            <a:xfrm>
              <a:off x="9726365" y="1901129"/>
              <a:ext cx="3400760" cy="1039222"/>
              <a:chOff x="9802326" y="2319147"/>
              <a:chExt cx="3400760" cy="1039222"/>
            </a:xfrm>
          </p:grpSpPr>
          <p:sp>
            <p:nvSpPr>
              <p:cNvPr id="66" name="Rectangle: Rounded Corners 36">
                <a:extLst>
                  <a:ext uri="{FF2B5EF4-FFF2-40B4-BE49-F238E27FC236}">
                    <a16:creationId xmlns:a16="http://schemas.microsoft.com/office/drawing/2014/main" id="{51480A42-EC37-43C1-8E1C-4C8223176357}"/>
                  </a:ext>
                </a:extLst>
              </p:cNvPr>
              <p:cNvSpPr/>
              <p:nvPr/>
            </p:nvSpPr>
            <p:spPr>
              <a:xfrm>
                <a:off x="9802326" y="2659236"/>
                <a:ext cx="3400760" cy="699133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F29341AD-A20E-4D1D-8394-F7C962DE7B3C}"/>
                  </a:ext>
                </a:extLst>
              </p:cNvPr>
              <p:cNvSpPr/>
              <p:nvPr/>
            </p:nvSpPr>
            <p:spPr>
              <a:xfrm rot="899879">
                <a:off x="12131569" y="2319147"/>
                <a:ext cx="400241" cy="541796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B6F0FE2-56E6-46E5-B81B-8AC8379D8B65}"/>
                </a:ext>
              </a:extLst>
            </p:cNvPr>
            <p:cNvSpPr txBox="1"/>
            <p:nvPr/>
          </p:nvSpPr>
          <p:spPr>
            <a:xfrm>
              <a:off x="9929998" y="2369465"/>
              <a:ext cx="3226081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ส่วนที่โจทย์ถามคืออะไร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800A752-A6F7-46DC-B9CD-30E73FDB0483}"/>
              </a:ext>
            </a:extLst>
          </p:cNvPr>
          <p:cNvGrpSpPr/>
          <p:nvPr/>
        </p:nvGrpSpPr>
        <p:grpSpPr>
          <a:xfrm>
            <a:off x="2414859" y="5281340"/>
            <a:ext cx="2873981" cy="1103952"/>
            <a:chOff x="8258582" y="1679569"/>
            <a:chExt cx="2839139" cy="110395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36A91F6-366F-474A-AF2B-B13A4818BC3D}"/>
                </a:ext>
              </a:extLst>
            </p:cNvPr>
            <p:cNvGrpSpPr/>
            <p:nvPr/>
          </p:nvGrpSpPr>
          <p:grpSpPr>
            <a:xfrm>
              <a:off x="8258582" y="1679569"/>
              <a:ext cx="2839139" cy="1103952"/>
              <a:chOff x="8334543" y="2097587"/>
              <a:chExt cx="2839139" cy="1103952"/>
            </a:xfrm>
          </p:grpSpPr>
          <p:sp>
            <p:nvSpPr>
              <p:cNvPr id="71" name="Rectangle: Rounded Corners 36">
                <a:extLst>
                  <a:ext uri="{FF2B5EF4-FFF2-40B4-BE49-F238E27FC236}">
                    <a16:creationId xmlns:a16="http://schemas.microsoft.com/office/drawing/2014/main" id="{CBC808F4-6E94-4F51-9884-5486FF2F5A49}"/>
                  </a:ext>
                </a:extLst>
              </p:cNvPr>
              <p:cNvSpPr/>
              <p:nvPr/>
            </p:nvSpPr>
            <p:spPr>
              <a:xfrm>
                <a:off x="8334543" y="2442213"/>
                <a:ext cx="2839139" cy="759326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72" name="Isosceles Triangle 71">
                <a:extLst>
                  <a:ext uri="{FF2B5EF4-FFF2-40B4-BE49-F238E27FC236}">
                    <a16:creationId xmlns:a16="http://schemas.microsoft.com/office/drawing/2014/main" id="{D4BBDC23-DD3E-45B0-853C-CCB71370059D}"/>
                  </a:ext>
                </a:extLst>
              </p:cNvPr>
              <p:cNvSpPr/>
              <p:nvPr/>
            </p:nvSpPr>
            <p:spPr>
              <a:xfrm rot="19421552">
                <a:off x="8841336" y="2097587"/>
                <a:ext cx="393256" cy="734327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B3E0D4D-D92B-4078-A4DA-0115F517CFC0}"/>
                </a:ext>
              </a:extLst>
            </p:cNvPr>
            <p:cNvSpPr txBox="1"/>
            <p:nvPr/>
          </p:nvSpPr>
          <p:spPr>
            <a:xfrm>
              <a:off x="8452792" y="2148050"/>
              <a:ext cx="2574672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2500" dirty="0">
                  <a:latin typeface="Itim" panose="00000500000000000000" pitchFamily="2" charset="-34"/>
                  <a:cs typeface="Itim" panose="00000500000000000000" pitchFamily="2" charset="-34"/>
                </a:rPr>
                <a:t>หยกเหลือเงินกี่บาท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423051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54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485 + (30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886 + 6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870)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4" y="4255217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</a:t>
              </a:r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,241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92,241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5" y="5612945"/>
              <a:ext cx="4027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92,</a:t>
              </a:r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r>
                <a:rPr lang="th-TH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505" y="4078376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D9849EDC-B5EC-4114-906D-E8706BEE0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5130" y="4035737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79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7F913A-F681-4444-BB83-8E9B72A09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4639" r="4188"/>
          <a:stretch/>
        </p:blipFill>
        <p:spPr>
          <a:xfrm>
            <a:off x="-14092" y="0"/>
            <a:ext cx="1220609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AA328-DE07-4B76-9655-A43C47953743}"/>
              </a:ext>
            </a:extLst>
          </p:cNvPr>
          <p:cNvGrpSpPr/>
          <p:nvPr/>
        </p:nvGrpSpPr>
        <p:grpSpPr>
          <a:xfrm>
            <a:off x="2291079" y="885463"/>
            <a:ext cx="7609840" cy="1119697"/>
            <a:chOff x="2468880" y="561372"/>
            <a:chExt cx="7609840" cy="1119697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id="{AF57BBF8-7995-4029-BD6E-C2D87A9AD21E}"/>
                </a:ext>
              </a:extLst>
            </p:cNvPr>
            <p:cNvSpPr/>
            <p:nvPr/>
          </p:nvSpPr>
          <p:spPr>
            <a:xfrm>
              <a:off x="3012440" y="561372"/>
              <a:ext cx="6522720" cy="1119697"/>
            </a:xfrm>
            <a:custGeom>
              <a:avLst/>
              <a:gdLst>
                <a:gd name="connsiteX0" fmla="*/ 0 w 11447362"/>
                <a:gd name="connsiteY0" fmla="*/ 437897 h 6169306"/>
                <a:gd name="connsiteX1" fmla="*/ 437897 w 11447362"/>
                <a:gd name="connsiteY1" fmla="*/ 0 h 6169306"/>
                <a:gd name="connsiteX2" fmla="*/ 11009465 w 11447362"/>
                <a:gd name="connsiteY2" fmla="*/ 0 h 6169306"/>
                <a:gd name="connsiteX3" fmla="*/ 11447362 w 11447362"/>
                <a:gd name="connsiteY3" fmla="*/ 437897 h 6169306"/>
                <a:gd name="connsiteX4" fmla="*/ 11447362 w 11447362"/>
                <a:gd name="connsiteY4" fmla="*/ 5731409 h 6169306"/>
                <a:gd name="connsiteX5" fmla="*/ 11009465 w 11447362"/>
                <a:gd name="connsiteY5" fmla="*/ 6169306 h 6169306"/>
                <a:gd name="connsiteX6" fmla="*/ 437897 w 11447362"/>
                <a:gd name="connsiteY6" fmla="*/ 6169306 h 6169306"/>
                <a:gd name="connsiteX7" fmla="*/ 0 w 11447362"/>
                <a:gd name="connsiteY7" fmla="*/ 5731409 h 6169306"/>
                <a:gd name="connsiteX8" fmla="*/ 0 w 11447362"/>
                <a:gd name="connsiteY8" fmla="*/ 437897 h 6169306"/>
                <a:gd name="connsiteX0" fmla="*/ 0 w 11447362"/>
                <a:gd name="connsiteY0" fmla="*/ 525222 h 6256631"/>
                <a:gd name="connsiteX1" fmla="*/ 437897 w 11447362"/>
                <a:gd name="connsiteY1" fmla="*/ 87325 h 6256631"/>
                <a:gd name="connsiteX2" fmla="*/ 5744515 w 11447362"/>
                <a:gd name="connsiteY2" fmla="*/ 0 h 6256631"/>
                <a:gd name="connsiteX3" fmla="*/ 11009465 w 11447362"/>
                <a:gd name="connsiteY3" fmla="*/ 87325 h 6256631"/>
                <a:gd name="connsiteX4" fmla="*/ 11447362 w 11447362"/>
                <a:gd name="connsiteY4" fmla="*/ 525222 h 6256631"/>
                <a:gd name="connsiteX5" fmla="*/ 11447362 w 11447362"/>
                <a:gd name="connsiteY5" fmla="*/ 5818734 h 6256631"/>
                <a:gd name="connsiteX6" fmla="*/ 11009465 w 11447362"/>
                <a:gd name="connsiteY6" fmla="*/ 6256631 h 6256631"/>
                <a:gd name="connsiteX7" fmla="*/ 437897 w 11447362"/>
                <a:gd name="connsiteY7" fmla="*/ 6256631 h 6256631"/>
                <a:gd name="connsiteX8" fmla="*/ 0 w 11447362"/>
                <a:gd name="connsiteY8" fmla="*/ 5818734 h 6256631"/>
                <a:gd name="connsiteX9" fmla="*/ 0 w 11447362"/>
                <a:gd name="connsiteY9" fmla="*/ 525222 h 6256631"/>
                <a:gd name="connsiteX0" fmla="*/ 0 w 11447362"/>
                <a:gd name="connsiteY0" fmla="*/ 525222 h 6319521"/>
                <a:gd name="connsiteX1" fmla="*/ 437897 w 11447362"/>
                <a:gd name="connsiteY1" fmla="*/ 87325 h 6319521"/>
                <a:gd name="connsiteX2" fmla="*/ 5744515 w 11447362"/>
                <a:gd name="connsiteY2" fmla="*/ 0 h 6319521"/>
                <a:gd name="connsiteX3" fmla="*/ 11009465 w 11447362"/>
                <a:gd name="connsiteY3" fmla="*/ 87325 h 6319521"/>
                <a:gd name="connsiteX4" fmla="*/ 11447362 w 11447362"/>
                <a:gd name="connsiteY4" fmla="*/ 525222 h 6319521"/>
                <a:gd name="connsiteX5" fmla="*/ 11447362 w 11447362"/>
                <a:gd name="connsiteY5" fmla="*/ 5818734 h 6319521"/>
                <a:gd name="connsiteX6" fmla="*/ 11009465 w 11447362"/>
                <a:gd name="connsiteY6" fmla="*/ 6256631 h 6319521"/>
                <a:gd name="connsiteX7" fmla="*/ 5815635 w 11447362"/>
                <a:gd name="connsiteY7" fmla="*/ 6319521 h 6319521"/>
                <a:gd name="connsiteX8" fmla="*/ 437897 w 11447362"/>
                <a:gd name="connsiteY8" fmla="*/ 6256631 h 6319521"/>
                <a:gd name="connsiteX9" fmla="*/ 0 w 11447362"/>
                <a:gd name="connsiteY9" fmla="*/ 5818734 h 6319521"/>
                <a:gd name="connsiteX10" fmla="*/ 0 w 11447362"/>
                <a:gd name="connsiteY10" fmla="*/ 525222 h 6319521"/>
                <a:gd name="connsiteX0" fmla="*/ 0 w 11484934"/>
                <a:gd name="connsiteY0" fmla="*/ 525222 h 6319521"/>
                <a:gd name="connsiteX1" fmla="*/ 437897 w 11484934"/>
                <a:gd name="connsiteY1" fmla="*/ 87325 h 6319521"/>
                <a:gd name="connsiteX2" fmla="*/ 5744515 w 11484934"/>
                <a:gd name="connsiteY2" fmla="*/ 0 h 6319521"/>
                <a:gd name="connsiteX3" fmla="*/ 11009465 w 11484934"/>
                <a:gd name="connsiteY3" fmla="*/ 87325 h 6319521"/>
                <a:gd name="connsiteX4" fmla="*/ 11447362 w 11484934"/>
                <a:gd name="connsiteY4" fmla="*/ 525222 h 6319521"/>
                <a:gd name="connsiteX5" fmla="*/ 11484915 w 11484934"/>
                <a:gd name="connsiteY5" fmla="*/ 3312161 h 6319521"/>
                <a:gd name="connsiteX6" fmla="*/ 11447362 w 11484934"/>
                <a:gd name="connsiteY6" fmla="*/ 5818734 h 6319521"/>
                <a:gd name="connsiteX7" fmla="*/ 11009465 w 11484934"/>
                <a:gd name="connsiteY7" fmla="*/ 6256631 h 6319521"/>
                <a:gd name="connsiteX8" fmla="*/ 5815635 w 11484934"/>
                <a:gd name="connsiteY8" fmla="*/ 6319521 h 6319521"/>
                <a:gd name="connsiteX9" fmla="*/ 437897 w 11484934"/>
                <a:gd name="connsiteY9" fmla="*/ 6256631 h 6319521"/>
                <a:gd name="connsiteX10" fmla="*/ 0 w 11484934"/>
                <a:gd name="connsiteY10" fmla="*/ 5818734 h 6319521"/>
                <a:gd name="connsiteX11" fmla="*/ 0 w 11484934"/>
                <a:gd name="connsiteY11" fmla="*/ 525222 h 6319521"/>
                <a:gd name="connsiteX0" fmla="*/ 77165 w 11562099"/>
                <a:gd name="connsiteY0" fmla="*/ 525222 h 6319521"/>
                <a:gd name="connsiteX1" fmla="*/ 515062 w 11562099"/>
                <a:gd name="connsiteY1" fmla="*/ 87325 h 6319521"/>
                <a:gd name="connsiteX2" fmla="*/ 5821680 w 11562099"/>
                <a:gd name="connsiteY2" fmla="*/ 0 h 6319521"/>
                <a:gd name="connsiteX3" fmla="*/ 11086630 w 11562099"/>
                <a:gd name="connsiteY3" fmla="*/ 87325 h 6319521"/>
                <a:gd name="connsiteX4" fmla="*/ 11524527 w 11562099"/>
                <a:gd name="connsiteY4" fmla="*/ 525222 h 6319521"/>
                <a:gd name="connsiteX5" fmla="*/ 11562080 w 11562099"/>
                <a:gd name="connsiteY5" fmla="*/ 3312161 h 6319521"/>
                <a:gd name="connsiteX6" fmla="*/ 11524527 w 11562099"/>
                <a:gd name="connsiteY6" fmla="*/ 5818734 h 6319521"/>
                <a:gd name="connsiteX7" fmla="*/ 11086630 w 11562099"/>
                <a:gd name="connsiteY7" fmla="*/ 6256631 h 6319521"/>
                <a:gd name="connsiteX8" fmla="*/ 5892800 w 11562099"/>
                <a:gd name="connsiteY8" fmla="*/ 6319521 h 6319521"/>
                <a:gd name="connsiteX9" fmla="*/ 515062 w 11562099"/>
                <a:gd name="connsiteY9" fmla="*/ 6256631 h 6319521"/>
                <a:gd name="connsiteX10" fmla="*/ 77165 w 11562099"/>
                <a:gd name="connsiteY10" fmla="*/ 5818734 h 6319521"/>
                <a:gd name="connsiteX11" fmla="*/ 0 w 11562099"/>
                <a:gd name="connsiteY11" fmla="*/ 3180081 h 6319521"/>
                <a:gd name="connsiteX12" fmla="*/ 77165 w 11562099"/>
                <a:gd name="connsiteY12" fmla="*/ 525222 h 6319521"/>
                <a:gd name="connsiteX0" fmla="*/ 77165 w 11562099"/>
                <a:gd name="connsiteY0" fmla="*/ 440396 h 6234695"/>
                <a:gd name="connsiteX1" fmla="*/ 515062 w 11562099"/>
                <a:gd name="connsiteY1" fmla="*/ 2499 h 6234695"/>
                <a:gd name="connsiteX2" fmla="*/ 5851731 w 11562099"/>
                <a:gd name="connsiteY2" fmla="*/ 0 h 6234695"/>
                <a:gd name="connsiteX3" fmla="*/ 11086630 w 11562099"/>
                <a:gd name="connsiteY3" fmla="*/ 2499 h 6234695"/>
                <a:gd name="connsiteX4" fmla="*/ 11524527 w 11562099"/>
                <a:gd name="connsiteY4" fmla="*/ 440396 h 6234695"/>
                <a:gd name="connsiteX5" fmla="*/ 11562080 w 11562099"/>
                <a:gd name="connsiteY5" fmla="*/ 3227335 h 6234695"/>
                <a:gd name="connsiteX6" fmla="*/ 11524527 w 11562099"/>
                <a:gd name="connsiteY6" fmla="*/ 5733908 h 6234695"/>
                <a:gd name="connsiteX7" fmla="*/ 11086630 w 11562099"/>
                <a:gd name="connsiteY7" fmla="*/ 6171805 h 6234695"/>
                <a:gd name="connsiteX8" fmla="*/ 5892800 w 11562099"/>
                <a:gd name="connsiteY8" fmla="*/ 6234695 h 6234695"/>
                <a:gd name="connsiteX9" fmla="*/ 515062 w 11562099"/>
                <a:gd name="connsiteY9" fmla="*/ 6171805 h 6234695"/>
                <a:gd name="connsiteX10" fmla="*/ 77165 w 11562099"/>
                <a:gd name="connsiteY10" fmla="*/ 5733908 h 6234695"/>
                <a:gd name="connsiteX11" fmla="*/ 0 w 11562099"/>
                <a:gd name="connsiteY11" fmla="*/ 3095255 h 6234695"/>
                <a:gd name="connsiteX12" fmla="*/ 77165 w 11562099"/>
                <a:gd name="connsiteY12" fmla="*/ 440396 h 623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62099" h="6234695">
                  <a:moveTo>
                    <a:pt x="77165" y="440396"/>
                  </a:moveTo>
                  <a:cubicBezTo>
                    <a:pt x="77165" y="198552"/>
                    <a:pt x="273218" y="2499"/>
                    <a:pt x="515062" y="2499"/>
                  </a:cubicBezTo>
                  <a:lnTo>
                    <a:pt x="5851731" y="0"/>
                  </a:lnTo>
                  <a:lnTo>
                    <a:pt x="11086630" y="2499"/>
                  </a:lnTo>
                  <a:cubicBezTo>
                    <a:pt x="11328474" y="2499"/>
                    <a:pt x="11524527" y="198552"/>
                    <a:pt x="11524527" y="440396"/>
                  </a:cubicBezTo>
                  <a:cubicBezTo>
                    <a:pt x="11523498" y="1355829"/>
                    <a:pt x="11563109" y="2311902"/>
                    <a:pt x="11562080" y="3227335"/>
                  </a:cubicBezTo>
                  <a:lnTo>
                    <a:pt x="11524527" y="5733908"/>
                  </a:lnTo>
                  <a:cubicBezTo>
                    <a:pt x="11524527" y="5975752"/>
                    <a:pt x="11328474" y="6171805"/>
                    <a:pt x="11086630" y="6171805"/>
                  </a:cubicBezTo>
                  <a:cubicBezTo>
                    <a:pt x="9351967" y="6172448"/>
                    <a:pt x="7627463" y="6234052"/>
                    <a:pt x="5892800" y="6234695"/>
                  </a:cubicBezTo>
                  <a:lnTo>
                    <a:pt x="515062" y="6171805"/>
                  </a:lnTo>
                  <a:cubicBezTo>
                    <a:pt x="273218" y="6171805"/>
                    <a:pt x="77165" y="5975752"/>
                    <a:pt x="77165" y="5733908"/>
                  </a:cubicBezTo>
                  <a:cubicBezTo>
                    <a:pt x="75150" y="4854357"/>
                    <a:pt x="2015" y="3974806"/>
                    <a:pt x="0" y="3095255"/>
                  </a:cubicBezTo>
                  <a:lnTo>
                    <a:pt x="77165" y="440396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F1047E3-9B58-4FDA-9DE1-04A370A979FA}"/>
                </a:ext>
              </a:extLst>
            </p:cNvPr>
            <p:cNvSpPr txBox="1"/>
            <p:nvPr/>
          </p:nvSpPr>
          <p:spPr>
            <a:xfrm>
              <a:off x="2468880" y="790486"/>
              <a:ext cx="7609840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500" dirty="0">
                  <a:latin typeface="Itim" panose="00000500000000000000" pitchFamily="2" charset="-34"/>
                  <a:cs typeface="Itim" panose="00000500000000000000" pitchFamily="2" charset="-34"/>
                </a:rPr>
                <a:t>การสร้างโจทย์ปัญหา 2 ขั้นตอน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CBC1C9-6155-4A66-A08F-99843CDEBECD}"/>
              </a:ext>
            </a:extLst>
          </p:cNvPr>
          <p:cNvGrpSpPr/>
          <p:nvPr/>
        </p:nvGrpSpPr>
        <p:grpSpPr>
          <a:xfrm>
            <a:off x="856554" y="2355754"/>
            <a:ext cx="10464801" cy="3546177"/>
            <a:chOff x="856554" y="2355754"/>
            <a:chExt cx="10464801" cy="3546177"/>
          </a:xfrm>
        </p:grpSpPr>
        <p:sp>
          <p:nvSpPr>
            <p:cNvPr id="78" name="Rectangle: Rounded Corners 16">
              <a:extLst>
                <a:ext uri="{FF2B5EF4-FFF2-40B4-BE49-F238E27FC236}">
                  <a16:creationId xmlns:a16="http://schemas.microsoft.com/office/drawing/2014/main" id="{64925CFB-32C0-4700-8F59-85D3D894F816}"/>
                </a:ext>
              </a:extLst>
            </p:cNvPr>
            <p:cNvSpPr/>
            <p:nvPr/>
          </p:nvSpPr>
          <p:spPr>
            <a:xfrm>
              <a:off x="856554" y="2355754"/>
              <a:ext cx="10464801" cy="3546177"/>
            </a:xfrm>
            <a:custGeom>
              <a:avLst/>
              <a:gdLst>
                <a:gd name="connsiteX0" fmla="*/ 0 w 11447362"/>
                <a:gd name="connsiteY0" fmla="*/ 437897 h 6169306"/>
                <a:gd name="connsiteX1" fmla="*/ 437897 w 11447362"/>
                <a:gd name="connsiteY1" fmla="*/ 0 h 6169306"/>
                <a:gd name="connsiteX2" fmla="*/ 11009465 w 11447362"/>
                <a:gd name="connsiteY2" fmla="*/ 0 h 6169306"/>
                <a:gd name="connsiteX3" fmla="*/ 11447362 w 11447362"/>
                <a:gd name="connsiteY3" fmla="*/ 437897 h 6169306"/>
                <a:gd name="connsiteX4" fmla="*/ 11447362 w 11447362"/>
                <a:gd name="connsiteY4" fmla="*/ 5731409 h 6169306"/>
                <a:gd name="connsiteX5" fmla="*/ 11009465 w 11447362"/>
                <a:gd name="connsiteY5" fmla="*/ 6169306 h 6169306"/>
                <a:gd name="connsiteX6" fmla="*/ 437897 w 11447362"/>
                <a:gd name="connsiteY6" fmla="*/ 6169306 h 6169306"/>
                <a:gd name="connsiteX7" fmla="*/ 0 w 11447362"/>
                <a:gd name="connsiteY7" fmla="*/ 5731409 h 6169306"/>
                <a:gd name="connsiteX8" fmla="*/ 0 w 11447362"/>
                <a:gd name="connsiteY8" fmla="*/ 437897 h 6169306"/>
                <a:gd name="connsiteX0" fmla="*/ 0 w 11447362"/>
                <a:gd name="connsiteY0" fmla="*/ 525222 h 6256631"/>
                <a:gd name="connsiteX1" fmla="*/ 437897 w 11447362"/>
                <a:gd name="connsiteY1" fmla="*/ 87325 h 6256631"/>
                <a:gd name="connsiteX2" fmla="*/ 5744515 w 11447362"/>
                <a:gd name="connsiteY2" fmla="*/ 0 h 6256631"/>
                <a:gd name="connsiteX3" fmla="*/ 11009465 w 11447362"/>
                <a:gd name="connsiteY3" fmla="*/ 87325 h 6256631"/>
                <a:gd name="connsiteX4" fmla="*/ 11447362 w 11447362"/>
                <a:gd name="connsiteY4" fmla="*/ 525222 h 6256631"/>
                <a:gd name="connsiteX5" fmla="*/ 11447362 w 11447362"/>
                <a:gd name="connsiteY5" fmla="*/ 5818734 h 6256631"/>
                <a:gd name="connsiteX6" fmla="*/ 11009465 w 11447362"/>
                <a:gd name="connsiteY6" fmla="*/ 6256631 h 6256631"/>
                <a:gd name="connsiteX7" fmla="*/ 437897 w 11447362"/>
                <a:gd name="connsiteY7" fmla="*/ 6256631 h 6256631"/>
                <a:gd name="connsiteX8" fmla="*/ 0 w 11447362"/>
                <a:gd name="connsiteY8" fmla="*/ 5818734 h 6256631"/>
                <a:gd name="connsiteX9" fmla="*/ 0 w 11447362"/>
                <a:gd name="connsiteY9" fmla="*/ 525222 h 6256631"/>
                <a:gd name="connsiteX0" fmla="*/ 0 w 11447362"/>
                <a:gd name="connsiteY0" fmla="*/ 525222 h 6319521"/>
                <a:gd name="connsiteX1" fmla="*/ 437897 w 11447362"/>
                <a:gd name="connsiteY1" fmla="*/ 87325 h 6319521"/>
                <a:gd name="connsiteX2" fmla="*/ 5744515 w 11447362"/>
                <a:gd name="connsiteY2" fmla="*/ 0 h 6319521"/>
                <a:gd name="connsiteX3" fmla="*/ 11009465 w 11447362"/>
                <a:gd name="connsiteY3" fmla="*/ 87325 h 6319521"/>
                <a:gd name="connsiteX4" fmla="*/ 11447362 w 11447362"/>
                <a:gd name="connsiteY4" fmla="*/ 525222 h 6319521"/>
                <a:gd name="connsiteX5" fmla="*/ 11447362 w 11447362"/>
                <a:gd name="connsiteY5" fmla="*/ 5818734 h 6319521"/>
                <a:gd name="connsiteX6" fmla="*/ 11009465 w 11447362"/>
                <a:gd name="connsiteY6" fmla="*/ 6256631 h 6319521"/>
                <a:gd name="connsiteX7" fmla="*/ 5815635 w 11447362"/>
                <a:gd name="connsiteY7" fmla="*/ 6319521 h 6319521"/>
                <a:gd name="connsiteX8" fmla="*/ 437897 w 11447362"/>
                <a:gd name="connsiteY8" fmla="*/ 6256631 h 6319521"/>
                <a:gd name="connsiteX9" fmla="*/ 0 w 11447362"/>
                <a:gd name="connsiteY9" fmla="*/ 5818734 h 6319521"/>
                <a:gd name="connsiteX10" fmla="*/ 0 w 11447362"/>
                <a:gd name="connsiteY10" fmla="*/ 525222 h 6319521"/>
                <a:gd name="connsiteX0" fmla="*/ 0 w 11484934"/>
                <a:gd name="connsiteY0" fmla="*/ 525222 h 6319521"/>
                <a:gd name="connsiteX1" fmla="*/ 437897 w 11484934"/>
                <a:gd name="connsiteY1" fmla="*/ 87325 h 6319521"/>
                <a:gd name="connsiteX2" fmla="*/ 5744515 w 11484934"/>
                <a:gd name="connsiteY2" fmla="*/ 0 h 6319521"/>
                <a:gd name="connsiteX3" fmla="*/ 11009465 w 11484934"/>
                <a:gd name="connsiteY3" fmla="*/ 87325 h 6319521"/>
                <a:gd name="connsiteX4" fmla="*/ 11447362 w 11484934"/>
                <a:gd name="connsiteY4" fmla="*/ 525222 h 6319521"/>
                <a:gd name="connsiteX5" fmla="*/ 11484915 w 11484934"/>
                <a:gd name="connsiteY5" fmla="*/ 3312161 h 6319521"/>
                <a:gd name="connsiteX6" fmla="*/ 11447362 w 11484934"/>
                <a:gd name="connsiteY6" fmla="*/ 5818734 h 6319521"/>
                <a:gd name="connsiteX7" fmla="*/ 11009465 w 11484934"/>
                <a:gd name="connsiteY7" fmla="*/ 6256631 h 6319521"/>
                <a:gd name="connsiteX8" fmla="*/ 5815635 w 11484934"/>
                <a:gd name="connsiteY8" fmla="*/ 6319521 h 6319521"/>
                <a:gd name="connsiteX9" fmla="*/ 437897 w 11484934"/>
                <a:gd name="connsiteY9" fmla="*/ 6256631 h 6319521"/>
                <a:gd name="connsiteX10" fmla="*/ 0 w 11484934"/>
                <a:gd name="connsiteY10" fmla="*/ 5818734 h 6319521"/>
                <a:gd name="connsiteX11" fmla="*/ 0 w 11484934"/>
                <a:gd name="connsiteY11" fmla="*/ 525222 h 6319521"/>
                <a:gd name="connsiteX0" fmla="*/ 77165 w 11562099"/>
                <a:gd name="connsiteY0" fmla="*/ 525222 h 6319521"/>
                <a:gd name="connsiteX1" fmla="*/ 515062 w 11562099"/>
                <a:gd name="connsiteY1" fmla="*/ 87325 h 6319521"/>
                <a:gd name="connsiteX2" fmla="*/ 5821680 w 11562099"/>
                <a:gd name="connsiteY2" fmla="*/ 0 h 6319521"/>
                <a:gd name="connsiteX3" fmla="*/ 11086630 w 11562099"/>
                <a:gd name="connsiteY3" fmla="*/ 87325 h 6319521"/>
                <a:gd name="connsiteX4" fmla="*/ 11524527 w 11562099"/>
                <a:gd name="connsiteY4" fmla="*/ 525222 h 6319521"/>
                <a:gd name="connsiteX5" fmla="*/ 11562080 w 11562099"/>
                <a:gd name="connsiteY5" fmla="*/ 3312161 h 6319521"/>
                <a:gd name="connsiteX6" fmla="*/ 11524527 w 11562099"/>
                <a:gd name="connsiteY6" fmla="*/ 5818734 h 6319521"/>
                <a:gd name="connsiteX7" fmla="*/ 11086630 w 11562099"/>
                <a:gd name="connsiteY7" fmla="*/ 6256631 h 6319521"/>
                <a:gd name="connsiteX8" fmla="*/ 5892800 w 11562099"/>
                <a:gd name="connsiteY8" fmla="*/ 6319521 h 6319521"/>
                <a:gd name="connsiteX9" fmla="*/ 515062 w 11562099"/>
                <a:gd name="connsiteY9" fmla="*/ 6256631 h 6319521"/>
                <a:gd name="connsiteX10" fmla="*/ 77165 w 11562099"/>
                <a:gd name="connsiteY10" fmla="*/ 5818734 h 6319521"/>
                <a:gd name="connsiteX11" fmla="*/ 0 w 11562099"/>
                <a:gd name="connsiteY11" fmla="*/ 3180081 h 6319521"/>
                <a:gd name="connsiteX12" fmla="*/ 77165 w 11562099"/>
                <a:gd name="connsiteY12" fmla="*/ 525222 h 6319521"/>
                <a:gd name="connsiteX0" fmla="*/ 77165 w 11562099"/>
                <a:gd name="connsiteY0" fmla="*/ 440396 h 6234695"/>
                <a:gd name="connsiteX1" fmla="*/ 515062 w 11562099"/>
                <a:gd name="connsiteY1" fmla="*/ 2499 h 6234695"/>
                <a:gd name="connsiteX2" fmla="*/ 5851731 w 11562099"/>
                <a:gd name="connsiteY2" fmla="*/ 0 h 6234695"/>
                <a:gd name="connsiteX3" fmla="*/ 11086630 w 11562099"/>
                <a:gd name="connsiteY3" fmla="*/ 2499 h 6234695"/>
                <a:gd name="connsiteX4" fmla="*/ 11524527 w 11562099"/>
                <a:gd name="connsiteY4" fmla="*/ 440396 h 6234695"/>
                <a:gd name="connsiteX5" fmla="*/ 11562080 w 11562099"/>
                <a:gd name="connsiteY5" fmla="*/ 3227335 h 6234695"/>
                <a:gd name="connsiteX6" fmla="*/ 11524527 w 11562099"/>
                <a:gd name="connsiteY6" fmla="*/ 5733908 h 6234695"/>
                <a:gd name="connsiteX7" fmla="*/ 11086630 w 11562099"/>
                <a:gd name="connsiteY7" fmla="*/ 6171805 h 6234695"/>
                <a:gd name="connsiteX8" fmla="*/ 5892800 w 11562099"/>
                <a:gd name="connsiteY8" fmla="*/ 6234695 h 6234695"/>
                <a:gd name="connsiteX9" fmla="*/ 515062 w 11562099"/>
                <a:gd name="connsiteY9" fmla="*/ 6171805 h 6234695"/>
                <a:gd name="connsiteX10" fmla="*/ 77165 w 11562099"/>
                <a:gd name="connsiteY10" fmla="*/ 5733908 h 6234695"/>
                <a:gd name="connsiteX11" fmla="*/ 0 w 11562099"/>
                <a:gd name="connsiteY11" fmla="*/ 3095255 h 6234695"/>
                <a:gd name="connsiteX12" fmla="*/ 77165 w 11562099"/>
                <a:gd name="connsiteY12" fmla="*/ 440396 h 623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62099" h="6234695">
                  <a:moveTo>
                    <a:pt x="77165" y="440396"/>
                  </a:moveTo>
                  <a:cubicBezTo>
                    <a:pt x="77165" y="198552"/>
                    <a:pt x="273218" y="2499"/>
                    <a:pt x="515062" y="2499"/>
                  </a:cubicBezTo>
                  <a:lnTo>
                    <a:pt x="5851731" y="0"/>
                  </a:lnTo>
                  <a:lnTo>
                    <a:pt x="11086630" y="2499"/>
                  </a:lnTo>
                  <a:cubicBezTo>
                    <a:pt x="11328474" y="2499"/>
                    <a:pt x="11524527" y="198552"/>
                    <a:pt x="11524527" y="440396"/>
                  </a:cubicBezTo>
                  <a:cubicBezTo>
                    <a:pt x="11523498" y="1355829"/>
                    <a:pt x="11563109" y="2311902"/>
                    <a:pt x="11562080" y="3227335"/>
                  </a:cubicBezTo>
                  <a:lnTo>
                    <a:pt x="11524527" y="5733908"/>
                  </a:lnTo>
                  <a:cubicBezTo>
                    <a:pt x="11524527" y="5975752"/>
                    <a:pt x="11328474" y="6171805"/>
                    <a:pt x="11086630" y="6171805"/>
                  </a:cubicBezTo>
                  <a:cubicBezTo>
                    <a:pt x="9351967" y="6172448"/>
                    <a:pt x="7627463" y="6234052"/>
                    <a:pt x="5892800" y="6234695"/>
                  </a:cubicBezTo>
                  <a:lnTo>
                    <a:pt x="515062" y="6171805"/>
                  </a:lnTo>
                  <a:cubicBezTo>
                    <a:pt x="273218" y="6171805"/>
                    <a:pt x="77165" y="5975752"/>
                    <a:pt x="77165" y="5733908"/>
                  </a:cubicBezTo>
                  <a:cubicBezTo>
                    <a:pt x="75150" y="4854357"/>
                    <a:pt x="2015" y="3974806"/>
                    <a:pt x="0" y="3095255"/>
                  </a:cubicBezTo>
                  <a:lnTo>
                    <a:pt x="77165" y="440396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A03FE06-FBE0-4EF4-8475-F3FB64C30685}"/>
                </a:ext>
              </a:extLst>
            </p:cNvPr>
            <p:cNvSpPr txBox="1"/>
            <p:nvPr/>
          </p:nvSpPr>
          <p:spPr>
            <a:xfrm>
              <a:off x="2284034" y="2598341"/>
              <a:ext cx="760984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ประกอบด้วย </a:t>
              </a:r>
              <a:r>
                <a:rPr lang="th-TH" sz="30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ส่วนที่โจทย์บอก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และ</a:t>
              </a:r>
              <a:r>
                <a:rPr lang="th-TH" sz="30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ส่วนที่โจทย์ถาม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9BE468D7-6AD4-4417-8829-B0557794E19B}"/>
              </a:ext>
            </a:extLst>
          </p:cNvPr>
          <p:cNvSpPr txBox="1"/>
          <p:nvPr/>
        </p:nvSpPr>
        <p:spPr>
          <a:xfrm>
            <a:off x="2570480" y="1802441"/>
            <a:ext cx="760984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th-TH" sz="3000" dirty="0">
              <a:solidFill>
                <a:srgbClr val="FF0000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ED6EE84-CAC9-4EFE-9F0E-5B3F89213356}"/>
              </a:ext>
            </a:extLst>
          </p:cNvPr>
          <p:cNvSpPr txBox="1"/>
          <p:nvPr/>
        </p:nvSpPr>
        <p:spPr>
          <a:xfrm>
            <a:off x="2281307" y="3247889"/>
            <a:ext cx="431838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ส่วนที่โจทย์บอกมีสองส่วน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ABE087-2E08-48F5-A26D-2434C456BA60}"/>
              </a:ext>
            </a:extLst>
          </p:cNvPr>
          <p:cNvSpPr txBox="1"/>
          <p:nvPr/>
        </p:nvSpPr>
        <p:spPr>
          <a:xfrm>
            <a:off x="2281307" y="3801887"/>
            <a:ext cx="9174866" cy="1400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- ส่วนแรก	เป็นส่วนที่สอดคล้องกับจำนวนที่อยูในวงเล็บ</a:t>
            </a:r>
          </a:p>
          <a:p>
            <a:pPr>
              <a:lnSpc>
                <a:spcPct val="150000"/>
              </a:lnSpc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- ส่วนที่สอง	เป็นส่วนที่สอดคล้องกับจำนวนที่อยู่นอกวงเล็บ</a:t>
            </a:r>
          </a:p>
        </p:txBody>
      </p:sp>
      <p:pic>
        <p:nvPicPr>
          <p:cNvPr id="15" name="Picture 14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1FD1AADE-1D18-46F4-AB62-924DF9AB1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3" y="3524888"/>
            <a:ext cx="636608" cy="242933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6279D1-7B6B-41AF-8A3A-88764BFD1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38" y="4103825"/>
            <a:ext cx="546782" cy="145959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A0AB1733-9A6F-47E8-A178-B99822D3F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8" y="2153056"/>
            <a:ext cx="858151" cy="246468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17A662B-26CB-4DB2-9264-78EB1868C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0031"/>
            <a:ext cx="2156959" cy="21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9324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BE4D3982-35A9-4BB0-800B-5B0C23E5A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" t="1350" r="329" b="14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AF57BBF8-7995-4029-BD6E-C2D87A9AD21E}"/>
              </a:ext>
            </a:extLst>
          </p:cNvPr>
          <p:cNvSpPr/>
          <p:nvPr/>
        </p:nvSpPr>
        <p:spPr>
          <a:xfrm>
            <a:off x="284608" y="280686"/>
            <a:ext cx="11622783" cy="629662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3738D28-5B84-469B-9A24-66C4808F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35" y="3278902"/>
            <a:ext cx="1214928" cy="116908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C76BAA3-CCD0-4B06-9C4E-7056632B96E5}"/>
              </a:ext>
            </a:extLst>
          </p:cNvPr>
          <p:cNvGrpSpPr/>
          <p:nvPr/>
        </p:nvGrpSpPr>
        <p:grpSpPr>
          <a:xfrm>
            <a:off x="2133871" y="2853375"/>
            <a:ext cx="9389603" cy="1465472"/>
            <a:chOff x="7757271" y="1973395"/>
            <a:chExt cx="9615734" cy="146547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A53D91F-9C43-4440-A3E4-A2058A8AB23A}"/>
                </a:ext>
              </a:extLst>
            </p:cNvPr>
            <p:cNvGrpSpPr/>
            <p:nvPr/>
          </p:nvGrpSpPr>
          <p:grpSpPr>
            <a:xfrm>
              <a:off x="7757271" y="1973395"/>
              <a:ext cx="9615734" cy="1465472"/>
              <a:chOff x="7833232" y="2391413"/>
              <a:chExt cx="9615734" cy="1465472"/>
            </a:xfrm>
          </p:grpSpPr>
          <p:sp>
            <p:nvSpPr>
              <p:cNvPr id="45" name="Rectangle: Rounded Corners 36">
                <a:extLst>
                  <a:ext uri="{FF2B5EF4-FFF2-40B4-BE49-F238E27FC236}">
                    <a16:creationId xmlns:a16="http://schemas.microsoft.com/office/drawing/2014/main" id="{ABB4DDB4-965A-4F55-A42C-6CE883194E19}"/>
                  </a:ext>
                </a:extLst>
              </p:cNvPr>
              <p:cNvSpPr/>
              <p:nvPr/>
            </p:nvSpPr>
            <p:spPr>
              <a:xfrm>
                <a:off x="8264285" y="2391413"/>
                <a:ext cx="9184681" cy="1465472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1000"/>
                  </a:spcBef>
                  <a:spcAft>
                    <a:spcPts val="1000"/>
                  </a:spcAft>
                </a:pPr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1C188B2C-4DF6-4A5B-A1D1-1D72EB519CE2}"/>
                  </a:ext>
                </a:extLst>
              </p:cNvPr>
              <p:cNvSpPr/>
              <p:nvPr/>
            </p:nvSpPr>
            <p:spPr>
              <a:xfrm rot="14474743">
                <a:off x="7996904" y="3053317"/>
                <a:ext cx="398082" cy="725425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5170C1-1D58-4D05-8007-95145FA1538A}"/>
                </a:ext>
              </a:extLst>
            </p:cNvPr>
            <p:cNvSpPr txBox="1"/>
            <p:nvPr/>
          </p:nvSpPr>
          <p:spPr>
            <a:xfrm>
              <a:off x="8430510" y="2026648"/>
              <a:ext cx="8942495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นนท์ปลูกต้นกุหลาบ 65 แปลง แปลงละ 7 ต้น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แต่ละต้นต้องใช้ปุ๋ย 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 กรัม นนท์ต้องใช้ปุ๋ยทั้งหมดกี่กรัม 	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E21CF-0B8C-4762-9B67-A4F664DAE28B}"/>
              </a:ext>
            </a:extLst>
          </p:cNvPr>
          <p:cNvGrpSpPr/>
          <p:nvPr/>
        </p:nvGrpSpPr>
        <p:grpSpPr>
          <a:xfrm>
            <a:off x="2099799" y="834036"/>
            <a:ext cx="8686270" cy="1636690"/>
            <a:chOff x="2028990" y="896463"/>
            <a:chExt cx="8686270" cy="16366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A8FEC-7534-4E80-ACBA-3B55FC546216}"/>
                </a:ext>
              </a:extLst>
            </p:cNvPr>
            <p:cNvGrpSpPr/>
            <p:nvPr/>
          </p:nvGrpSpPr>
          <p:grpSpPr>
            <a:xfrm>
              <a:off x="2028990" y="896463"/>
              <a:ext cx="8686270" cy="1636690"/>
              <a:chOff x="4855507" y="2250178"/>
              <a:chExt cx="8686270" cy="1636690"/>
            </a:xfrm>
          </p:grpSpPr>
          <p:sp>
            <p:nvSpPr>
              <p:cNvPr id="26" name="Rectangle: Rounded Corners 36">
                <a:extLst>
                  <a:ext uri="{FF2B5EF4-FFF2-40B4-BE49-F238E27FC236}">
                    <a16:creationId xmlns:a16="http://schemas.microsoft.com/office/drawing/2014/main" id="{C755F3E6-0DC4-414D-85CF-7DB67AB8361E}"/>
                  </a:ext>
                </a:extLst>
              </p:cNvPr>
              <p:cNvSpPr/>
              <p:nvPr/>
            </p:nvSpPr>
            <p:spPr>
              <a:xfrm>
                <a:off x="5509097" y="2250178"/>
                <a:ext cx="8032680" cy="1636690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609AA2C-140F-4FBF-BAAD-25025625F6B6}"/>
                  </a:ext>
                </a:extLst>
              </p:cNvPr>
              <p:cNvSpPr/>
              <p:nvPr/>
            </p:nvSpPr>
            <p:spPr>
              <a:xfrm rot="16200000">
                <a:off x="5101100" y="2589164"/>
                <a:ext cx="378618" cy="869803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43A7A-CA5B-4DAC-9798-6F5504E17B55}"/>
                </a:ext>
              </a:extLst>
            </p:cNvPr>
            <p:cNvGrpSpPr/>
            <p:nvPr/>
          </p:nvGrpSpPr>
          <p:grpSpPr>
            <a:xfrm>
              <a:off x="2969022" y="1156252"/>
              <a:ext cx="7499611" cy="1205458"/>
              <a:chOff x="2831254" y="1074402"/>
              <a:chExt cx="7499611" cy="120545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D2E109-6D9A-4539-ACEE-D1BCEE5FD4C2}"/>
                  </a:ext>
                </a:extLst>
              </p:cNvPr>
              <p:cNvSpPr txBox="1"/>
              <p:nvPr/>
            </p:nvSpPr>
            <p:spPr>
              <a:xfrm>
                <a:off x="2831254" y="1074402"/>
                <a:ext cx="7499611" cy="1205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สร้างโจทย์ปัญหาจากประโยคสัญลักษณ์ต่อไปนี้</a:t>
                </a:r>
              </a:p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(65 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x 7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) 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x 8 = </a:t>
                </a:r>
                <a:endParaRPr lang="th-TH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ACC5870-0EA3-4804-9550-8112AC39928A}"/>
                  </a:ext>
                </a:extLst>
              </p:cNvPr>
              <p:cNvSpPr/>
              <p:nvPr/>
            </p:nvSpPr>
            <p:spPr>
              <a:xfrm>
                <a:off x="8061381" y="1759658"/>
                <a:ext cx="407267" cy="4072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BB66-4A8D-4CED-852E-CD0374534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35" y="1088862"/>
            <a:ext cx="1214928" cy="1127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009D4A-A598-440E-A3FF-96706DF5F7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9868" y="4960230"/>
            <a:ext cx="1214928" cy="113605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27CE860-3836-4DDE-B1B5-67399ACEF877}"/>
              </a:ext>
            </a:extLst>
          </p:cNvPr>
          <p:cNvGrpSpPr/>
          <p:nvPr/>
        </p:nvGrpSpPr>
        <p:grpSpPr>
          <a:xfrm>
            <a:off x="3831804" y="4741727"/>
            <a:ext cx="5116553" cy="882169"/>
            <a:chOff x="8253922" y="2072545"/>
            <a:chExt cx="5116553" cy="88216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68CB1F1-BDA3-4872-81B7-0378FE09A824}"/>
                </a:ext>
              </a:extLst>
            </p:cNvPr>
            <p:cNvGrpSpPr/>
            <p:nvPr/>
          </p:nvGrpSpPr>
          <p:grpSpPr>
            <a:xfrm>
              <a:off x="8253922" y="2072545"/>
              <a:ext cx="5116553" cy="882169"/>
              <a:chOff x="8329883" y="2490563"/>
              <a:chExt cx="5116553" cy="882169"/>
            </a:xfrm>
          </p:grpSpPr>
          <p:sp>
            <p:nvSpPr>
              <p:cNvPr id="40" name="Rectangle: Rounded Corners 36">
                <a:extLst>
                  <a:ext uri="{FF2B5EF4-FFF2-40B4-BE49-F238E27FC236}">
                    <a16:creationId xmlns:a16="http://schemas.microsoft.com/office/drawing/2014/main" id="{42C8A62F-0BDD-4443-A678-5EA7539C7560}"/>
                  </a:ext>
                </a:extLst>
              </p:cNvPr>
              <p:cNvSpPr/>
              <p:nvPr/>
            </p:nvSpPr>
            <p:spPr>
              <a:xfrm>
                <a:off x="8764693" y="2490563"/>
                <a:ext cx="4681743" cy="882169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10CDE865-538F-4B56-9667-23561F9FC184}"/>
                  </a:ext>
                </a:extLst>
              </p:cNvPr>
              <p:cNvSpPr/>
              <p:nvPr/>
            </p:nvSpPr>
            <p:spPr>
              <a:xfrm rot="15037546">
                <a:off x="8553422" y="2659578"/>
                <a:ext cx="400241" cy="847320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1E1CE7-3F11-43BE-9F42-0269D756BD25}"/>
                </a:ext>
              </a:extLst>
            </p:cNvPr>
            <p:cNvSpPr txBox="1"/>
            <p:nvPr/>
          </p:nvSpPr>
          <p:spPr>
            <a:xfrm>
              <a:off x="8962191" y="2270728"/>
              <a:ext cx="440828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ให้นักเรียนสร้างโจทย์ปัญหา</a:t>
              </a:r>
            </a:p>
          </p:txBody>
        </p:sp>
      </p:grpSp>
      <p:pic>
        <p:nvPicPr>
          <p:cNvPr id="4" name="Picture 3" descr="A group of roses&#10;&#10;Description automatically generated with low confidence">
            <a:extLst>
              <a:ext uri="{FF2B5EF4-FFF2-40B4-BE49-F238E27FC236}">
                <a16:creationId xmlns:a16="http://schemas.microsoft.com/office/drawing/2014/main" id="{C1B8721D-4DA7-4521-9B44-D52E82891F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809">
            <a:off x="9185732" y="4156678"/>
            <a:ext cx="1778346" cy="22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9914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BE4D3982-35A9-4BB0-800B-5B0C23E5A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" t="1350" r="329" b="14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AF57BBF8-7995-4029-BD6E-C2D87A9AD21E}"/>
              </a:ext>
            </a:extLst>
          </p:cNvPr>
          <p:cNvSpPr/>
          <p:nvPr/>
        </p:nvSpPr>
        <p:spPr>
          <a:xfrm>
            <a:off x="284607" y="280686"/>
            <a:ext cx="11622783" cy="629662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3738D28-5B84-469B-9A24-66C4808F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35" y="3278902"/>
            <a:ext cx="1214928" cy="116908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C76BAA3-CCD0-4B06-9C4E-7056632B96E5}"/>
              </a:ext>
            </a:extLst>
          </p:cNvPr>
          <p:cNvGrpSpPr/>
          <p:nvPr/>
        </p:nvGrpSpPr>
        <p:grpSpPr>
          <a:xfrm>
            <a:off x="2041563" y="2803077"/>
            <a:ext cx="10349549" cy="1465472"/>
            <a:chOff x="7757271" y="1973395"/>
            <a:chExt cx="10598798" cy="146547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A53D91F-9C43-4440-A3E4-A2058A8AB23A}"/>
                </a:ext>
              </a:extLst>
            </p:cNvPr>
            <p:cNvGrpSpPr/>
            <p:nvPr/>
          </p:nvGrpSpPr>
          <p:grpSpPr>
            <a:xfrm>
              <a:off x="7757271" y="1973395"/>
              <a:ext cx="9615734" cy="1465472"/>
              <a:chOff x="7833232" y="2391413"/>
              <a:chExt cx="9615734" cy="1465472"/>
            </a:xfrm>
          </p:grpSpPr>
          <p:sp>
            <p:nvSpPr>
              <p:cNvPr id="45" name="Rectangle: Rounded Corners 36">
                <a:extLst>
                  <a:ext uri="{FF2B5EF4-FFF2-40B4-BE49-F238E27FC236}">
                    <a16:creationId xmlns:a16="http://schemas.microsoft.com/office/drawing/2014/main" id="{ABB4DDB4-965A-4F55-A42C-6CE883194E19}"/>
                  </a:ext>
                </a:extLst>
              </p:cNvPr>
              <p:cNvSpPr/>
              <p:nvPr/>
            </p:nvSpPr>
            <p:spPr>
              <a:xfrm>
                <a:off x="8264285" y="2391413"/>
                <a:ext cx="9184681" cy="1465472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1000"/>
                  </a:spcBef>
                  <a:spcAft>
                    <a:spcPts val="1000"/>
                  </a:spcAft>
                </a:pPr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1C188B2C-4DF6-4A5B-A1D1-1D72EB519CE2}"/>
                  </a:ext>
                </a:extLst>
              </p:cNvPr>
              <p:cNvSpPr/>
              <p:nvPr/>
            </p:nvSpPr>
            <p:spPr>
              <a:xfrm rot="14474743">
                <a:off x="7996904" y="3053317"/>
                <a:ext cx="398082" cy="725425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5170C1-1D58-4D05-8007-95145FA1538A}"/>
                </a:ext>
              </a:extLst>
            </p:cNvPr>
            <p:cNvSpPr txBox="1"/>
            <p:nvPr/>
          </p:nvSpPr>
          <p:spPr>
            <a:xfrm>
              <a:off x="8536027" y="2130233"/>
              <a:ext cx="9820042" cy="11439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กล้าจัดขนม 27 ชิ้น ใส่กล่อง กล่องละ 3 ชิ้น นำขนมไปขาย</a:t>
              </a:r>
            </a:p>
            <a:p>
              <a:pPr>
                <a:spcAft>
                  <a:spcPts val="1000"/>
                </a:spcAft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กล่องละ 150 บาท กล้าจะได้เงินทั้งหมดกี่บาท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E21CF-0B8C-4762-9B67-A4F664DAE28B}"/>
              </a:ext>
            </a:extLst>
          </p:cNvPr>
          <p:cNvGrpSpPr/>
          <p:nvPr/>
        </p:nvGrpSpPr>
        <p:grpSpPr>
          <a:xfrm>
            <a:off x="2099799" y="834036"/>
            <a:ext cx="8686270" cy="1636690"/>
            <a:chOff x="2028990" y="896463"/>
            <a:chExt cx="8686270" cy="16366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A8FEC-7534-4E80-ACBA-3B55FC546216}"/>
                </a:ext>
              </a:extLst>
            </p:cNvPr>
            <p:cNvGrpSpPr/>
            <p:nvPr/>
          </p:nvGrpSpPr>
          <p:grpSpPr>
            <a:xfrm>
              <a:off x="2028990" y="896463"/>
              <a:ext cx="8686270" cy="1636690"/>
              <a:chOff x="4855507" y="2250178"/>
              <a:chExt cx="8686270" cy="1636690"/>
            </a:xfrm>
          </p:grpSpPr>
          <p:sp>
            <p:nvSpPr>
              <p:cNvPr id="26" name="Rectangle: Rounded Corners 36">
                <a:extLst>
                  <a:ext uri="{FF2B5EF4-FFF2-40B4-BE49-F238E27FC236}">
                    <a16:creationId xmlns:a16="http://schemas.microsoft.com/office/drawing/2014/main" id="{C755F3E6-0DC4-414D-85CF-7DB67AB8361E}"/>
                  </a:ext>
                </a:extLst>
              </p:cNvPr>
              <p:cNvSpPr/>
              <p:nvPr/>
            </p:nvSpPr>
            <p:spPr>
              <a:xfrm>
                <a:off x="5509097" y="2250178"/>
                <a:ext cx="8032680" cy="1636690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609AA2C-140F-4FBF-BAAD-25025625F6B6}"/>
                  </a:ext>
                </a:extLst>
              </p:cNvPr>
              <p:cNvSpPr/>
              <p:nvPr/>
            </p:nvSpPr>
            <p:spPr>
              <a:xfrm rot="16200000">
                <a:off x="5101100" y="2589164"/>
                <a:ext cx="378618" cy="869803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43A7A-CA5B-4DAC-9798-6F5504E17B55}"/>
                </a:ext>
              </a:extLst>
            </p:cNvPr>
            <p:cNvGrpSpPr/>
            <p:nvPr/>
          </p:nvGrpSpPr>
          <p:grpSpPr>
            <a:xfrm>
              <a:off x="2969022" y="1156252"/>
              <a:ext cx="7499611" cy="1205458"/>
              <a:chOff x="2831254" y="1074402"/>
              <a:chExt cx="7499611" cy="120545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D2E109-6D9A-4539-ACEE-D1BCEE5FD4C2}"/>
                  </a:ext>
                </a:extLst>
              </p:cNvPr>
              <p:cNvSpPr txBox="1"/>
              <p:nvPr/>
            </p:nvSpPr>
            <p:spPr>
              <a:xfrm>
                <a:off x="2831254" y="1074402"/>
                <a:ext cx="7499611" cy="1205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สร้างโจทย์ปัญหาจากประโยคสัญลักษณ์ต่อไปนี้</a:t>
                </a:r>
              </a:p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(27 </a:t>
                </a:r>
                <a:r>
                  <a:rPr lang="en-US" sz="3200" dirty="0">
                    <a:effectLst/>
                    <a:latin typeface="Itim" panose="00000500000000000000" pitchFamily="2" charset="-34"/>
                    <a:cs typeface="Itim" panose="00000500000000000000" pitchFamily="2" charset="-34"/>
                  </a:rPr>
                  <a:t>÷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3) 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x 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150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= </a:t>
                </a:r>
                <a:endParaRPr lang="th-TH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ACC5870-0EA3-4804-9550-8112AC39928A}"/>
                  </a:ext>
                </a:extLst>
              </p:cNvPr>
              <p:cNvSpPr/>
              <p:nvPr/>
            </p:nvSpPr>
            <p:spPr>
              <a:xfrm>
                <a:off x="8010581" y="1759658"/>
                <a:ext cx="407267" cy="4072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BB66-4A8D-4CED-852E-CD0374534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35" y="1088862"/>
            <a:ext cx="1214928" cy="1127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009D4A-A598-440E-A3FF-96706DF5F7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077" y="4876482"/>
            <a:ext cx="1214928" cy="113605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27CE860-3836-4DDE-B1B5-67399ACEF877}"/>
              </a:ext>
            </a:extLst>
          </p:cNvPr>
          <p:cNvGrpSpPr/>
          <p:nvPr/>
        </p:nvGrpSpPr>
        <p:grpSpPr>
          <a:xfrm>
            <a:off x="2889013" y="4657979"/>
            <a:ext cx="5116553" cy="882169"/>
            <a:chOff x="8253922" y="2072545"/>
            <a:chExt cx="5116553" cy="88216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68CB1F1-BDA3-4872-81B7-0378FE09A824}"/>
                </a:ext>
              </a:extLst>
            </p:cNvPr>
            <p:cNvGrpSpPr/>
            <p:nvPr/>
          </p:nvGrpSpPr>
          <p:grpSpPr>
            <a:xfrm>
              <a:off x="8253922" y="2072545"/>
              <a:ext cx="5116553" cy="882169"/>
              <a:chOff x="8329883" y="2490563"/>
              <a:chExt cx="5116553" cy="882169"/>
            </a:xfrm>
          </p:grpSpPr>
          <p:sp>
            <p:nvSpPr>
              <p:cNvPr id="40" name="Rectangle: Rounded Corners 36">
                <a:extLst>
                  <a:ext uri="{FF2B5EF4-FFF2-40B4-BE49-F238E27FC236}">
                    <a16:creationId xmlns:a16="http://schemas.microsoft.com/office/drawing/2014/main" id="{42C8A62F-0BDD-4443-A678-5EA7539C7560}"/>
                  </a:ext>
                </a:extLst>
              </p:cNvPr>
              <p:cNvSpPr/>
              <p:nvPr/>
            </p:nvSpPr>
            <p:spPr>
              <a:xfrm>
                <a:off x="8764693" y="2490563"/>
                <a:ext cx="4681743" cy="882169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10CDE865-538F-4B56-9667-23561F9FC184}"/>
                  </a:ext>
                </a:extLst>
              </p:cNvPr>
              <p:cNvSpPr/>
              <p:nvPr/>
            </p:nvSpPr>
            <p:spPr>
              <a:xfrm rot="15037546">
                <a:off x="8553422" y="2659578"/>
                <a:ext cx="400241" cy="847320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1E1CE7-3F11-43BE-9F42-0269D756BD25}"/>
                </a:ext>
              </a:extLst>
            </p:cNvPr>
            <p:cNvSpPr txBox="1"/>
            <p:nvPr/>
          </p:nvSpPr>
          <p:spPr>
            <a:xfrm>
              <a:off x="8962191" y="2270728"/>
              <a:ext cx="440828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ให้นักเรียนสร้างโจทย์ปัญหา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7F2803-6048-4428-BF50-E9142696753A}"/>
              </a:ext>
            </a:extLst>
          </p:cNvPr>
          <p:cNvGrpSpPr/>
          <p:nvPr/>
        </p:nvGrpSpPr>
        <p:grpSpPr>
          <a:xfrm>
            <a:off x="8421842" y="4485771"/>
            <a:ext cx="3172011" cy="1761087"/>
            <a:chOff x="8610131" y="4616183"/>
            <a:chExt cx="3172011" cy="1761087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D7DAB3-7976-4368-A024-2A16970EA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8190">
              <a:off x="10488099" y="4616183"/>
              <a:ext cx="1294043" cy="1719294"/>
            </a:xfrm>
            <a:prstGeom prst="rect">
              <a:avLst/>
            </a:prstGeom>
          </p:spPr>
        </p:pic>
        <p:pic>
          <p:nvPicPr>
            <p:cNvPr id="34" name="Picture 3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C908A09-085C-4513-A940-1AA853A27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7870">
              <a:off x="8610131" y="4621263"/>
              <a:ext cx="1294043" cy="1719294"/>
            </a:xfrm>
            <a:prstGeom prst="rect">
              <a:avLst/>
            </a:prstGeom>
          </p:spPr>
        </p:pic>
        <p:pic>
          <p:nvPicPr>
            <p:cNvPr id="33" name="Picture 3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A13254D-4843-48BF-8D6A-F0BCFC59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9356" y="4657976"/>
              <a:ext cx="1294043" cy="1719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85229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BE4D3982-35A9-4BB0-800B-5B0C23E5A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" t="1350" r="329" b="14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AF57BBF8-7995-4029-BD6E-C2D87A9AD21E}"/>
              </a:ext>
            </a:extLst>
          </p:cNvPr>
          <p:cNvSpPr/>
          <p:nvPr/>
        </p:nvSpPr>
        <p:spPr>
          <a:xfrm>
            <a:off x="284607" y="280686"/>
            <a:ext cx="11622783" cy="6296628"/>
          </a:xfrm>
          <a:custGeom>
            <a:avLst/>
            <a:gdLst>
              <a:gd name="connsiteX0" fmla="*/ 0 w 11447362"/>
              <a:gd name="connsiteY0" fmla="*/ 437897 h 6169306"/>
              <a:gd name="connsiteX1" fmla="*/ 437897 w 11447362"/>
              <a:gd name="connsiteY1" fmla="*/ 0 h 6169306"/>
              <a:gd name="connsiteX2" fmla="*/ 11009465 w 11447362"/>
              <a:gd name="connsiteY2" fmla="*/ 0 h 6169306"/>
              <a:gd name="connsiteX3" fmla="*/ 11447362 w 11447362"/>
              <a:gd name="connsiteY3" fmla="*/ 437897 h 6169306"/>
              <a:gd name="connsiteX4" fmla="*/ 11447362 w 11447362"/>
              <a:gd name="connsiteY4" fmla="*/ 5731409 h 6169306"/>
              <a:gd name="connsiteX5" fmla="*/ 11009465 w 11447362"/>
              <a:gd name="connsiteY5" fmla="*/ 6169306 h 6169306"/>
              <a:gd name="connsiteX6" fmla="*/ 437897 w 11447362"/>
              <a:gd name="connsiteY6" fmla="*/ 6169306 h 6169306"/>
              <a:gd name="connsiteX7" fmla="*/ 0 w 11447362"/>
              <a:gd name="connsiteY7" fmla="*/ 5731409 h 6169306"/>
              <a:gd name="connsiteX8" fmla="*/ 0 w 11447362"/>
              <a:gd name="connsiteY8" fmla="*/ 437897 h 6169306"/>
              <a:gd name="connsiteX0" fmla="*/ 0 w 11447362"/>
              <a:gd name="connsiteY0" fmla="*/ 525222 h 6256631"/>
              <a:gd name="connsiteX1" fmla="*/ 437897 w 11447362"/>
              <a:gd name="connsiteY1" fmla="*/ 87325 h 6256631"/>
              <a:gd name="connsiteX2" fmla="*/ 5744515 w 11447362"/>
              <a:gd name="connsiteY2" fmla="*/ 0 h 6256631"/>
              <a:gd name="connsiteX3" fmla="*/ 11009465 w 11447362"/>
              <a:gd name="connsiteY3" fmla="*/ 87325 h 6256631"/>
              <a:gd name="connsiteX4" fmla="*/ 11447362 w 11447362"/>
              <a:gd name="connsiteY4" fmla="*/ 525222 h 6256631"/>
              <a:gd name="connsiteX5" fmla="*/ 11447362 w 11447362"/>
              <a:gd name="connsiteY5" fmla="*/ 5818734 h 6256631"/>
              <a:gd name="connsiteX6" fmla="*/ 11009465 w 11447362"/>
              <a:gd name="connsiteY6" fmla="*/ 6256631 h 6256631"/>
              <a:gd name="connsiteX7" fmla="*/ 437897 w 11447362"/>
              <a:gd name="connsiteY7" fmla="*/ 6256631 h 6256631"/>
              <a:gd name="connsiteX8" fmla="*/ 0 w 11447362"/>
              <a:gd name="connsiteY8" fmla="*/ 5818734 h 6256631"/>
              <a:gd name="connsiteX9" fmla="*/ 0 w 11447362"/>
              <a:gd name="connsiteY9" fmla="*/ 525222 h 6256631"/>
              <a:gd name="connsiteX0" fmla="*/ 0 w 11447362"/>
              <a:gd name="connsiteY0" fmla="*/ 525222 h 6319521"/>
              <a:gd name="connsiteX1" fmla="*/ 437897 w 11447362"/>
              <a:gd name="connsiteY1" fmla="*/ 87325 h 6319521"/>
              <a:gd name="connsiteX2" fmla="*/ 5744515 w 11447362"/>
              <a:gd name="connsiteY2" fmla="*/ 0 h 6319521"/>
              <a:gd name="connsiteX3" fmla="*/ 11009465 w 11447362"/>
              <a:gd name="connsiteY3" fmla="*/ 87325 h 6319521"/>
              <a:gd name="connsiteX4" fmla="*/ 11447362 w 11447362"/>
              <a:gd name="connsiteY4" fmla="*/ 525222 h 6319521"/>
              <a:gd name="connsiteX5" fmla="*/ 11447362 w 11447362"/>
              <a:gd name="connsiteY5" fmla="*/ 5818734 h 6319521"/>
              <a:gd name="connsiteX6" fmla="*/ 11009465 w 11447362"/>
              <a:gd name="connsiteY6" fmla="*/ 6256631 h 6319521"/>
              <a:gd name="connsiteX7" fmla="*/ 5815635 w 11447362"/>
              <a:gd name="connsiteY7" fmla="*/ 6319521 h 6319521"/>
              <a:gd name="connsiteX8" fmla="*/ 437897 w 11447362"/>
              <a:gd name="connsiteY8" fmla="*/ 6256631 h 6319521"/>
              <a:gd name="connsiteX9" fmla="*/ 0 w 11447362"/>
              <a:gd name="connsiteY9" fmla="*/ 5818734 h 6319521"/>
              <a:gd name="connsiteX10" fmla="*/ 0 w 11447362"/>
              <a:gd name="connsiteY10" fmla="*/ 525222 h 6319521"/>
              <a:gd name="connsiteX0" fmla="*/ 0 w 11484934"/>
              <a:gd name="connsiteY0" fmla="*/ 525222 h 6319521"/>
              <a:gd name="connsiteX1" fmla="*/ 437897 w 11484934"/>
              <a:gd name="connsiteY1" fmla="*/ 87325 h 6319521"/>
              <a:gd name="connsiteX2" fmla="*/ 5744515 w 11484934"/>
              <a:gd name="connsiteY2" fmla="*/ 0 h 6319521"/>
              <a:gd name="connsiteX3" fmla="*/ 11009465 w 11484934"/>
              <a:gd name="connsiteY3" fmla="*/ 87325 h 6319521"/>
              <a:gd name="connsiteX4" fmla="*/ 11447362 w 11484934"/>
              <a:gd name="connsiteY4" fmla="*/ 525222 h 6319521"/>
              <a:gd name="connsiteX5" fmla="*/ 11484915 w 11484934"/>
              <a:gd name="connsiteY5" fmla="*/ 3312161 h 6319521"/>
              <a:gd name="connsiteX6" fmla="*/ 11447362 w 11484934"/>
              <a:gd name="connsiteY6" fmla="*/ 5818734 h 6319521"/>
              <a:gd name="connsiteX7" fmla="*/ 11009465 w 11484934"/>
              <a:gd name="connsiteY7" fmla="*/ 6256631 h 6319521"/>
              <a:gd name="connsiteX8" fmla="*/ 5815635 w 11484934"/>
              <a:gd name="connsiteY8" fmla="*/ 6319521 h 6319521"/>
              <a:gd name="connsiteX9" fmla="*/ 437897 w 11484934"/>
              <a:gd name="connsiteY9" fmla="*/ 6256631 h 6319521"/>
              <a:gd name="connsiteX10" fmla="*/ 0 w 11484934"/>
              <a:gd name="connsiteY10" fmla="*/ 5818734 h 6319521"/>
              <a:gd name="connsiteX11" fmla="*/ 0 w 11484934"/>
              <a:gd name="connsiteY11" fmla="*/ 525222 h 6319521"/>
              <a:gd name="connsiteX0" fmla="*/ 77165 w 11562099"/>
              <a:gd name="connsiteY0" fmla="*/ 525222 h 6319521"/>
              <a:gd name="connsiteX1" fmla="*/ 515062 w 11562099"/>
              <a:gd name="connsiteY1" fmla="*/ 87325 h 6319521"/>
              <a:gd name="connsiteX2" fmla="*/ 5821680 w 11562099"/>
              <a:gd name="connsiteY2" fmla="*/ 0 h 6319521"/>
              <a:gd name="connsiteX3" fmla="*/ 11086630 w 11562099"/>
              <a:gd name="connsiteY3" fmla="*/ 87325 h 6319521"/>
              <a:gd name="connsiteX4" fmla="*/ 11524527 w 11562099"/>
              <a:gd name="connsiteY4" fmla="*/ 525222 h 6319521"/>
              <a:gd name="connsiteX5" fmla="*/ 11562080 w 11562099"/>
              <a:gd name="connsiteY5" fmla="*/ 3312161 h 6319521"/>
              <a:gd name="connsiteX6" fmla="*/ 11524527 w 11562099"/>
              <a:gd name="connsiteY6" fmla="*/ 5818734 h 6319521"/>
              <a:gd name="connsiteX7" fmla="*/ 11086630 w 11562099"/>
              <a:gd name="connsiteY7" fmla="*/ 6256631 h 6319521"/>
              <a:gd name="connsiteX8" fmla="*/ 5892800 w 11562099"/>
              <a:gd name="connsiteY8" fmla="*/ 6319521 h 6319521"/>
              <a:gd name="connsiteX9" fmla="*/ 515062 w 11562099"/>
              <a:gd name="connsiteY9" fmla="*/ 6256631 h 6319521"/>
              <a:gd name="connsiteX10" fmla="*/ 77165 w 11562099"/>
              <a:gd name="connsiteY10" fmla="*/ 5818734 h 6319521"/>
              <a:gd name="connsiteX11" fmla="*/ 0 w 11562099"/>
              <a:gd name="connsiteY11" fmla="*/ 3180081 h 6319521"/>
              <a:gd name="connsiteX12" fmla="*/ 77165 w 11562099"/>
              <a:gd name="connsiteY12" fmla="*/ 525222 h 6319521"/>
              <a:gd name="connsiteX0" fmla="*/ 77165 w 11562099"/>
              <a:gd name="connsiteY0" fmla="*/ 440396 h 6234695"/>
              <a:gd name="connsiteX1" fmla="*/ 515062 w 11562099"/>
              <a:gd name="connsiteY1" fmla="*/ 2499 h 6234695"/>
              <a:gd name="connsiteX2" fmla="*/ 5851731 w 11562099"/>
              <a:gd name="connsiteY2" fmla="*/ 0 h 6234695"/>
              <a:gd name="connsiteX3" fmla="*/ 11086630 w 11562099"/>
              <a:gd name="connsiteY3" fmla="*/ 2499 h 6234695"/>
              <a:gd name="connsiteX4" fmla="*/ 11524527 w 11562099"/>
              <a:gd name="connsiteY4" fmla="*/ 440396 h 6234695"/>
              <a:gd name="connsiteX5" fmla="*/ 11562080 w 11562099"/>
              <a:gd name="connsiteY5" fmla="*/ 3227335 h 6234695"/>
              <a:gd name="connsiteX6" fmla="*/ 11524527 w 11562099"/>
              <a:gd name="connsiteY6" fmla="*/ 5733908 h 6234695"/>
              <a:gd name="connsiteX7" fmla="*/ 11086630 w 11562099"/>
              <a:gd name="connsiteY7" fmla="*/ 6171805 h 6234695"/>
              <a:gd name="connsiteX8" fmla="*/ 5892800 w 11562099"/>
              <a:gd name="connsiteY8" fmla="*/ 6234695 h 6234695"/>
              <a:gd name="connsiteX9" fmla="*/ 515062 w 11562099"/>
              <a:gd name="connsiteY9" fmla="*/ 6171805 h 6234695"/>
              <a:gd name="connsiteX10" fmla="*/ 77165 w 11562099"/>
              <a:gd name="connsiteY10" fmla="*/ 5733908 h 6234695"/>
              <a:gd name="connsiteX11" fmla="*/ 0 w 11562099"/>
              <a:gd name="connsiteY11" fmla="*/ 3095255 h 6234695"/>
              <a:gd name="connsiteX12" fmla="*/ 77165 w 11562099"/>
              <a:gd name="connsiteY12" fmla="*/ 440396 h 623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2099" h="6234695">
                <a:moveTo>
                  <a:pt x="77165" y="440396"/>
                </a:moveTo>
                <a:cubicBezTo>
                  <a:pt x="77165" y="198552"/>
                  <a:pt x="273218" y="2499"/>
                  <a:pt x="515062" y="2499"/>
                </a:cubicBezTo>
                <a:lnTo>
                  <a:pt x="5851731" y="0"/>
                </a:lnTo>
                <a:lnTo>
                  <a:pt x="11086630" y="2499"/>
                </a:lnTo>
                <a:cubicBezTo>
                  <a:pt x="11328474" y="2499"/>
                  <a:pt x="11524527" y="198552"/>
                  <a:pt x="11524527" y="440396"/>
                </a:cubicBezTo>
                <a:cubicBezTo>
                  <a:pt x="11523498" y="1355829"/>
                  <a:pt x="11563109" y="2311902"/>
                  <a:pt x="11562080" y="3227335"/>
                </a:cubicBezTo>
                <a:lnTo>
                  <a:pt x="11524527" y="5733908"/>
                </a:lnTo>
                <a:cubicBezTo>
                  <a:pt x="11524527" y="5975752"/>
                  <a:pt x="11328474" y="6171805"/>
                  <a:pt x="11086630" y="6171805"/>
                </a:cubicBezTo>
                <a:cubicBezTo>
                  <a:pt x="9351967" y="6172448"/>
                  <a:pt x="7627463" y="6234052"/>
                  <a:pt x="5892800" y="6234695"/>
                </a:cubicBezTo>
                <a:lnTo>
                  <a:pt x="515062" y="6171805"/>
                </a:lnTo>
                <a:cubicBezTo>
                  <a:pt x="273218" y="6171805"/>
                  <a:pt x="77165" y="5975752"/>
                  <a:pt x="77165" y="5733908"/>
                </a:cubicBezTo>
                <a:cubicBezTo>
                  <a:pt x="75150" y="4854357"/>
                  <a:pt x="2015" y="3974806"/>
                  <a:pt x="0" y="3095255"/>
                </a:cubicBezTo>
                <a:lnTo>
                  <a:pt x="77165" y="44039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3738D28-5B84-469B-9A24-66C4808F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35" y="3278902"/>
            <a:ext cx="1214928" cy="116908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C76BAA3-CCD0-4B06-9C4E-7056632B96E5}"/>
              </a:ext>
            </a:extLst>
          </p:cNvPr>
          <p:cNvGrpSpPr/>
          <p:nvPr/>
        </p:nvGrpSpPr>
        <p:grpSpPr>
          <a:xfrm>
            <a:off x="2041563" y="2803077"/>
            <a:ext cx="10100738" cy="1465472"/>
            <a:chOff x="7757271" y="1973395"/>
            <a:chExt cx="10343994" cy="146547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A53D91F-9C43-4440-A3E4-A2058A8AB23A}"/>
                </a:ext>
              </a:extLst>
            </p:cNvPr>
            <p:cNvGrpSpPr/>
            <p:nvPr/>
          </p:nvGrpSpPr>
          <p:grpSpPr>
            <a:xfrm>
              <a:off x="7757271" y="1973395"/>
              <a:ext cx="9821975" cy="1465472"/>
              <a:chOff x="7833232" y="2391413"/>
              <a:chExt cx="9821975" cy="1465472"/>
            </a:xfrm>
          </p:grpSpPr>
          <p:sp>
            <p:nvSpPr>
              <p:cNvPr id="45" name="Rectangle: Rounded Corners 36">
                <a:extLst>
                  <a:ext uri="{FF2B5EF4-FFF2-40B4-BE49-F238E27FC236}">
                    <a16:creationId xmlns:a16="http://schemas.microsoft.com/office/drawing/2014/main" id="{ABB4DDB4-965A-4F55-A42C-6CE883194E19}"/>
                  </a:ext>
                </a:extLst>
              </p:cNvPr>
              <p:cNvSpPr/>
              <p:nvPr/>
            </p:nvSpPr>
            <p:spPr>
              <a:xfrm>
                <a:off x="8124694" y="2391413"/>
                <a:ext cx="9530513" cy="1465472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1000"/>
                  </a:spcBef>
                  <a:spcAft>
                    <a:spcPts val="1000"/>
                  </a:spcAft>
                </a:pPr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1C188B2C-4DF6-4A5B-A1D1-1D72EB519CE2}"/>
                  </a:ext>
                </a:extLst>
              </p:cNvPr>
              <p:cNvSpPr/>
              <p:nvPr/>
            </p:nvSpPr>
            <p:spPr>
              <a:xfrm rot="14474743">
                <a:off x="7996904" y="3053317"/>
                <a:ext cx="398082" cy="725425"/>
              </a:xfrm>
              <a:prstGeom prst="triangle">
                <a:avLst/>
              </a:prstGeom>
              <a:solidFill>
                <a:srgbClr val="D6E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5170C1-1D58-4D05-8007-95145FA1538A}"/>
                </a:ext>
              </a:extLst>
            </p:cNvPr>
            <p:cNvSpPr txBox="1"/>
            <p:nvPr/>
          </p:nvSpPr>
          <p:spPr>
            <a:xfrm>
              <a:off x="8281223" y="2116697"/>
              <a:ext cx="9820042" cy="11439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เต้ขายเงาะ 30 กิโลกรัม กิโลกรัมละ 15 บาท ขายมังคุดได้เงิน</a:t>
              </a:r>
            </a:p>
            <a:p>
              <a:pPr>
                <a:spcAft>
                  <a:spcPts val="1000"/>
                </a:spcAft>
              </a:pP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500 บาท เต้ขายเงาะและมังคุดได้เงินทั้งหมดกี่บาท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E21CF-0B8C-4762-9B67-A4F664DAE28B}"/>
              </a:ext>
            </a:extLst>
          </p:cNvPr>
          <p:cNvGrpSpPr/>
          <p:nvPr/>
        </p:nvGrpSpPr>
        <p:grpSpPr>
          <a:xfrm>
            <a:off x="2099799" y="834036"/>
            <a:ext cx="8686270" cy="1636690"/>
            <a:chOff x="2028990" y="896463"/>
            <a:chExt cx="8686270" cy="16366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A8FEC-7534-4E80-ACBA-3B55FC546216}"/>
                </a:ext>
              </a:extLst>
            </p:cNvPr>
            <p:cNvGrpSpPr/>
            <p:nvPr/>
          </p:nvGrpSpPr>
          <p:grpSpPr>
            <a:xfrm>
              <a:off x="2028990" y="896463"/>
              <a:ext cx="8686270" cy="1636690"/>
              <a:chOff x="4855507" y="2250178"/>
              <a:chExt cx="8686270" cy="1636690"/>
            </a:xfrm>
          </p:grpSpPr>
          <p:sp>
            <p:nvSpPr>
              <p:cNvPr id="26" name="Rectangle: Rounded Corners 36">
                <a:extLst>
                  <a:ext uri="{FF2B5EF4-FFF2-40B4-BE49-F238E27FC236}">
                    <a16:creationId xmlns:a16="http://schemas.microsoft.com/office/drawing/2014/main" id="{C755F3E6-0DC4-414D-85CF-7DB67AB8361E}"/>
                  </a:ext>
                </a:extLst>
              </p:cNvPr>
              <p:cNvSpPr/>
              <p:nvPr/>
            </p:nvSpPr>
            <p:spPr>
              <a:xfrm>
                <a:off x="5509097" y="2250178"/>
                <a:ext cx="8032680" cy="1636690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609AA2C-140F-4FBF-BAAD-25025625F6B6}"/>
                  </a:ext>
                </a:extLst>
              </p:cNvPr>
              <p:cNvSpPr/>
              <p:nvPr/>
            </p:nvSpPr>
            <p:spPr>
              <a:xfrm rot="16200000">
                <a:off x="5101100" y="2589164"/>
                <a:ext cx="378618" cy="869803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43A7A-CA5B-4DAC-9798-6F5504E17B55}"/>
                </a:ext>
              </a:extLst>
            </p:cNvPr>
            <p:cNvGrpSpPr/>
            <p:nvPr/>
          </p:nvGrpSpPr>
          <p:grpSpPr>
            <a:xfrm>
              <a:off x="2969022" y="1156252"/>
              <a:ext cx="7499611" cy="1205458"/>
              <a:chOff x="2831254" y="1074402"/>
              <a:chExt cx="7499611" cy="120545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D2E109-6D9A-4539-ACEE-D1BCEE5FD4C2}"/>
                  </a:ext>
                </a:extLst>
              </p:cNvPr>
              <p:cNvSpPr txBox="1"/>
              <p:nvPr/>
            </p:nvSpPr>
            <p:spPr>
              <a:xfrm>
                <a:off x="2831254" y="1074402"/>
                <a:ext cx="7499611" cy="1205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สร้างโจทย์ปัญหาจากประโยคสัญลักษณ์ต่อไปนี้</a:t>
                </a:r>
              </a:p>
              <a:p>
                <a:pPr algn="ctr">
                  <a:spcBef>
                    <a:spcPts val="1000"/>
                  </a:spcBef>
                </a:pP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(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30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 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x 15</a:t>
                </a:r>
                <a:r>
                  <a:rPr lang="th-TH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) </a:t>
                </a:r>
                <a:r>
                  <a:rPr lang="en-US" sz="3200" dirty="0">
                    <a:latin typeface="Itim" panose="00000500000000000000" pitchFamily="2" charset="-34"/>
                    <a:cs typeface="Itim" panose="00000500000000000000" pitchFamily="2" charset="-34"/>
                  </a:rPr>
                  <a:t>+ 500 = </a:t>
                </a:r>
                <a:endParaRPr lang="th-TH" sz="32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ACC5870-0EA3-4804-9550-8112AC39928A}"/>
                  </a:ext>
                </a:extLst>
              </p:cNvPr>
              <p:cNvSpPr/>
              <p:nvPr/>
            </p:nvSpPr>
            <p:spPr>
              <a:xfrm>
                <a:off x="8137903" y="1759658"/>
                <a:ext cx="407267" cy="4072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BB66-4A8D-4CED-852E-CD0374534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35" y="1088862"/>
            <a:ext cx="1214928" cy="1127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009D4A-A598-440E-A3FF-96706DF5F7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077" y="4876482"/>
            <a:ext cx="1214928" cy="113605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27CE860-3836-4DDE-B1B5-67399ACEF877}"/>
              </a:ext>
            </a:extLst>
          </p:cNvPr>
          <p:cNvGrpSpPr/>
          <p:nvPr/>
        </p:nvGrpSpPr>
        <p:grpSpPr>
          <a:xfrm>
            <a:off x="2889013" y="4657979"/>
            <a:ext cx="5116553" cy="882169"/>
            <a:chOff x="8253922" y="2072545"/>
            <a:chExt cx="5116553" cy="88216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68CB1F1-BDA3-4872-81B7-0378FE09A824}"/>
                </a:ext>
              </a:extLst>
            </p:cNvPr>
            <p:cNvGrpSpPr/>
            <p:nvPr/>
          </p:nvGrpSpPr>
          <p:grpSpPr>
            <a:xfrm>
              <a:off x="8253922" y="2072545"/>
              <a:ext cx="5116553" cy="882169"/>
              <a:chOff x="8329883" y="2490563"/>
              <a:chExt cx="5116553" cy="882169"/>
            </a:xfrm>
          </p:grpSpPr>
          <p:sp>
            <p:nvSpPr>
              <p:cNvPr id="40" name="Rectangle: Rounded Corners 36">
                <a:extLst>
                  <a:ext uri="{FF2B5EF4-FFF2-40B4-BE49-F238E27FC236}">
                    <a16:creationId xmlns:a16="http://schemas.microsoft.com/office/drawing/2014/main" id="{42C8A62F-0BDD-4443-A678-5EA7539C7560}"/>
                  </a:ext>
                </a:extLst>
              </p:cNvPr>
              <p:cNvSpPr/>
              <p:nvPr/>
            </p:nvSpPr>
            <p:spPr>
              <a:xfrm>
                <a:off x="8764693" y="2490563"/>
                <a:ext cx="4681743" cy="882169"/>
              </a:xfrm>
              <a:custGeom>
                <a:avLst/>
                <a:gdLst>
                  <a:gd name="connsiteX0" fmla="*/ 0 w 4662906"/>
                  <a:gd name="connsiteY0" fmla="*/ 429659 h 859318"/>
                  <a:gd name="connsiteX1" fmla="*/ 429659 w 4662906"/>
                  <a:gd name="connsiteY1" fmla="*/ 0 h 859318"/>
                  <a:gd name="connsiteX2" fmla="*/ 4233247 w 4662906"/>
                  <a:gd name="connsiteY2" fmla="*/ 0 h 859318"/>
                  <a:gd name="connsiteX3" fmla="*/ 4662906 w 4662906"/>
                  <a:gd name="connsiteY3" fmla="*/ 429659 h 859318"/>
                  <a:gd name="connsiteX4" fmla="*/ 4662906 w 4662906"/>
                  <a:gd name="connsiteY4" fmla="*/ 429659 h 859318"/>
                  <a:gd name="connsiteX5" fmla="*/ 4233247 w 4662906"/>
                  <a:gd name="connsiteY5" fmla="*/ 859318 h 859318"/>
                  <a:gd name="connsiteX6" fmla="*/ 429659 w 4662906"/>
                  <a:gd name="connsiteY6" fmla="*/ 859318 h 859318"/>
                  <a:gd name="connsiteX7" fmla="*/ 0 w 4662906"/>
                  <a:gd name="connsiteY7" fmla="*/ 429659 h 859318"/>
                  <a:gd name="connsiteX0" fmla="*/ 0 w 4699482"/>
                  <a:gd name="connsiteY0" fmla="*/ 429659 h 859318"/>
                  <a:gd name="connsiteX1" fmla="*/ 466235 w 4699482"/>
                  <a:gd name="connsiteY1" fmla="*/ 0 h 859318"/>
                  <a:gd name="connsiteX2" fmla="*/ 4269823 w 4699482"/>
                  <a:gd name="connsiteY2" fmla="*/ 0 h 859318"/>
                  <a:gd name="connsiteX3" fmla="*/ 4699482 w 4699482"/>
                  <a:gd name="connsiteY3" fmla="*/ 429659 h 859318"/>
                  <a:gd name="connsiteX4" fmla="*/ 4699482 w 4699482"/>
                  <a:gd name="connsiteY4" fmla="*/ 429659 h 859318"/>
                  <a:gd name="connsiteX5" fmla="*/ 4269823 w 4699482"/>
                  <a:gd name="connsiteY5" fmla="*/ 859318 h 859318"/>
                  <a:gd name="connsiteX6" fmla="*/ 466235 w 4699482"/>
                  <a:gd name="connsiteY6" fmla="*/ 859318 h 859318"/>
                  <a:gd name="connsiteX7" fmla="*/ 0 w 4699482"/>
                  <a:gd name="connsiteY7" fmla="*/ 429659 h 859318"/>
                  <a:gd name="connsiteX0" fmla="*/ 0 w 4699482"/>
                  <a:gd name="connsiteY0" fmla="*/ 475616 h 905275"/>
                  <a:gd name="connsiteX1" fmla="*/ 466235 w 4699482"/>
                  <a:gd name="connsiteY1" fmla="*/ 45957 h 905275"/>
                  <a:gd name="connsiteX2" fmla="*/ 2359927 w 4699482"/>
                  <a:gd name="connsiteY2" fmla="*/ 13 h 905275"/>
                  <a:gd name="connsiteX3" fmla="*/ 4269823 w 4699482"/>
                  <a:gd name="connsiteY3" fmla="*/ 45957 h 905275"/>
                  <a:gd name="connsiteX4" fmla="*/ 4699482 w 4699482"/>
                  <a:gd name="connsiteY4" fmla="*/ 475616 h 905275"/>
                  <a:gd name="connsiteX5" fmla="*/ 4699482 w 4699482"/>
                  <a:gd name="connsiteY5" fmla="*/ 475616 h 905275"/>
                  <a:gd name="connsiteX6" fmla="*/ 4269823 w 4699482"/>
                  <a:gd name="connsiteY6" fmla="*/ 905275 h 905275"/>
                  <a:gd name="connsiteX7" fmla="*/ 466235 w 4699482"/>
                  <a:gd name="connsiteY7" fmla="*/ 905275 h 905275"/>
                  <a:gd name="connsiteX8" fmla="*/ 0 w 4699482"/>
                  <a:gd name="connsiteY8" fmla="*/ 475616 h 905275"/>
                  <a:gd name="connsiteX0" fmla="*/ 0 w 4699482"/>
                  <a:gd name="connsiteY0" fmla="*/ 475616 h 957100"/>
                  <a:gd name="connsiteX1" fmla="*/ 466235 w 4699482"/>
                  <a:gd name="connsiteY1" fmla="*/ 45957 h 957100"/>
                  <a:gd name="connsiteX2" fmla="*/ 2359927 w 4699482"/>
                  <a:gd name="connsiteY2" fmla="*/ 13 h 957100"/>
                  <a:gd name="connsiteX3" fmla="*/ 4269823 w 4699482"/>
                  <a:gd name="connsiteY3" fmla="*/ 45957 h 957100"/>
                  <a:gd name="connsiteX4" fmla="*/ 4699482 w 4699482"/>
                  <a:gd name="connsiteY4" fmla="*/ 475616 h 957100"/>
                  <a:gd name="connsiteX5" fmla="*/ 4699482 w 4699482"/>
                  <a:gd name="connsiteY5" fmla="*/ 475616 h 957100"/>
                  <a:gd name="connsiteX6" fmla="*/ 4269823 w 4699482"/>
                  <a:gd name="connsiteY6" fmla="*/ 905275 h 957100"/>
                  <a:gd name="connsiteX7" fmla="*/ 2390407 w 4699482"/>
                  <a:gd name="connsiteY7" fmla="*/ 957086 h 957100"/>
                  <a:gd name="connsiteX8" fmla="*/ 466235 w 4699482"/>
                  <a:gd name="connsiteY8" fmla="*/ 905275 h 957100"/>
                  <a:gd name="connsiteX9" fmla="*/ 0 w 4699482"/>
                  <a:gd name="connsiteY9" fmla="*/ 475616 h 957100"/>
                  <a:gd name="connsiteX0" fmla="*/ 0 w 4699482"/>
                  <a:gd name="connsiteY0" fmla="*/ 475616 h 957107"/>
                  <a:gd name="connsiteX1" fmla="*/ 466235 w 4699482"/>
                  <a:gd name="connsiteY1" fmla="*/ 45957 h 957107"/>
                  <a:gd name="connsiteX2" fmla="*/ 2359927 w 4699482"/>
                  <a:gd name="connsiteY2" fmla="*/ 13 h 957107"/>
                  <a:gd name="connsiteX3" fmla="*/ 4269823 w 4699482"/>
                  <a:gd name="connsiteY3" fmla="*/ 45957 h 957107"/>
                  <a:gd name="connsiteX4" fmla="*/ 4699482 w 4699482"/>
                  <a:gd name="connsiteY4" fmla="*/ 475616 h 957107"/>
                  <a:gd name="connsiteX5" fmla="*/ 4699482 w 4699482"/>
                  <a:gd name="connsiteY5" fmla="*/ 475616 h 957107"/>
                  <a:gd name="connsiteX6" fmla="*/ 4214959 w 4699482"/>
                  <a:gd name="connsiteY6" fmla="*/ 923563 h 957107"/>
                  <a:gd name="connsiteX7" fmla="*/ 2390407 w 4699482"/>
                  <a:gd name="connsiteY7" fmla="*/ 957086 h 957107"/>
                  <a:gd name="connsiteX8" fmla="*/ 466235 w 4699482"/>
                  <a:gd name="connsiteY8" fmla="*/ 905275 h 957107"/>
                  <a:gd name="connsiteX9" fmla="*/ 0 w 4699482"/>
                  <a:gd name="connsiteY9" fmla="*/ 475616 h 957107"/>
                  <a:gd name="connsiteX0" fmla="*/ 0 w 4699482"/>
                  <a:gd name="connsiteY0" fmla="*/ 445123 h 926614"/>
                  <a:gd name="connsiteX1" fmla="*/ 466235 w 4699482"/>
                  <a:gd name="connsiteY1" fmla="*/ 15464 h 926614"/>
                  <a:gd name="connsiteX2" fmla="*/ 2366499 w 4699482"/>
                  <a:gd name="connsiteY2" fmla="*/ 0 h 926614"/>
                  <a:gd name="connsiteX3" fmla="*/ 4269823 w 4699482"/>
                  <a:gd name="connsiteY3" fmla="*/ 15464 h 926614"/>
                  <a:gd name="connsiteX4" fmla="*/ 4699482 w 4699482"/>
                  <a:gd name="connsiteY4" fmla="*/ 445123 h 926614"/>
                  <a:gd name="connsiteX5" fmla="*/ 4699482 w 4699482"/>
                  <a:gd name="connsiteY5" fmla="*/ 445123 h 926614"/>
                  <a:gd name="connsiteX6" fmla="*/ 4214959 w 4699482"/>
                  <a:gd name="connsiteY6" fmla="*/ 893070 h 926614"/>
                  <a:gd name="connsiteX7" fmla="*/ 2390407 w 4699482"/>
                  <a:gd name="connsiteY7" fmla="*/ 926593 h 926614"/>
                  <a:gd name="connsiteX8" fmla="*/ 466235 w 4699482"/>
                  <a:gd name="connsiteY8" fmla="*/ 874782 h 926614"/>
                  <a:gd name="connsiteX9" fmla="*/ 0 w 4699482"/>
                  <a:gd name="connsiteY9" fmla="*/ 445123 h 926614"/>
                  <a:gd name="connsiteX0" fmla="*/ 0 w 4699482"/>
                  <a:gd name="connsiteY0" fmla="*/ 445123 h 902209"/>
                  <a:gd name="connsiteX1" fmla="*/ 466235 w 4699482"/>
                  <a:gd name="connsiteY1" fmla="*/ 15464 h 902209"/>
                  <a:gd name="connsiteX2" fmla="*/ 2366499 w 4699482"/>
                  <a:gd name="connsiteY2" fmla="*/ 0 h 902209"/>
                  <a:gd name="connsiteX3" fmla="*/ 4269823 w 4699482"/>
                  <a:gd name="connsiteY3" fmla="*/ 15464 h 902209"/>
                  <a:gd name="connsiteX4" fmla="*/ 4699482 w 4699482"/>
                  <a:gd name="connsiteY4" fmla="*/ 445123 h 902209"/>
                  <a:gd name="connsiteX5" fmla="*/ 4699482 w 4699482"/>
                  <a:gd name="connsiteY5" fmla="*/ 445123 h 902209"/>
                  <a:gd name="connsiteX6" fmla="*/ 4214959 w 4699482"/>
                  <a:gd name="connsiteY6" fmla="*/ 893070 h 902209"/>
                  <a:gd name="connsiteX7" fmla="*/ 2377263 w 4699482"/>
                  <a:gd name="connsiteY7" fmla="*/ 902209 h 902209"/>
                  <a:gd name="connsiteX8" fmla="*/ 466235 w 4699482"/>
                  <a:gd name="connsiteY8" fmla="*/ 874782 h 902209"/>
                  <a:gd name="connsiteX9" fmla="*/ 0 w 4699482"/>
                  <a:gd name="connsiteY9" fmla="*/ 445123 h 902209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2366499 w 4699482"/>
                  <a:gd name="connsiteY2" fmla="*/ 0 h 920497"/>
                  <a:gd name="connsiteX3" fmla="*/ 4269823 w 4699482"/>
                  <a:gd name="connsiteY3" fmla="*/ 33752 h 920497"/>
                  <a:gd name="connsiteX4" fmla="*/ 4699482 w 4699482"/>
                  <a:gd name="connsiteY4" fmla="*/ 463411 h 920497"/>
                  <a:gd name="connsiteX5" fmla="*/ 4699482 w 4699482"/>
                  <a:gd name="connsiteY5" fmla="*/ 463411 h 920497"/>
                  <a:gd name="connsiteX6" fmla="*/ 4214959 w 4699482"/>
                  <a:gd name="connsiteY6" fmla="*/ 911358 h 920497"/>
                  <a:gd name="connsiteX7" fmla="*/ 2377263 w 4699482"/>
                  <a:gd name="connsiteY7" fmla="*/ 920497 h 920497"/>
                  <a:gd name="connsiteX8" fmla="*/ 466235 w 4699482"/>
                  <a:gd name="connsiteY8" fmla="*/ 893070 h 920497"/>
                  <a:gd name="connsiteX9" fmla="*/ 0 w 4699482"/>
                  <a:gd name="connsiteY9" fmla="*/ 463411 h 920497"/>
                  <a:gd name="connsiteX0" fmla="*/ 0 w 4699482"/>
                  <a:gd name="connsiteY0" fmla="*/ 463411 h 920497"/>
                  <a:gd name="connsiteX1" fmla="*/ 466235 w 4699482"/>
                  <a:gd name="connsiteY1" fmla="*/ 33752 h 920497"/>
                  <a:gd name="connsiteX2" fmla="*/ 1243983 w 4699482"/>
                  <a:gd name="connsiteY2" fmla="*/ 10363 h 920497"/>
                  <a:gd name="connsiteX3" fmla="*/ 2366499 w 4699482"/>
                  <a:gd name="connsiteY3" fmla="*/ 0 h 920497"/>
                  <a:gd name="connsiteX4" fmla="*/ 4269823 w 4699482"/>
                  <a:gd name="connsiteY4" fmla="*/ 33752 h 920497"/>
                  <a:gd name="connsiteX5" fmla="*/ 4699482 w 4699482"/>
                  <a:gd name="connsiteY5" fmla="*/ 463411 h 920497"/>
                  <a:gd name="connsiteX6" fmla="*/ 4699482 w 4699482"/>
                  <a:gd name="connsiteY6" fmla="*/ 463411 h 920497"/>
                  <a:gd name="connsiteX7" fmla="*/ 4214959 w 4699482"/>
                  <a:gd name="connsiteY7" fmla="*/ 911358 h 920497"/>
                  <a:gd name="connsiteX8" fmla="*/ 2377263 w 4699482"/>
                  <a:gd name="connsiteY8" fmla="*/ 920497 h 920497"/>
                  <a:gd name="connsiteX9" fmla="*/ 466235 w 4699482"/>
                  <a:gd name="connsiteY9" fmla="*/ 893070 h 920497"/>
                  <a:gd name="connsiteX10" fmla="*/ 0 w 4699482"/>
                  <a:gd name="connsiteY10" fmla="*/ 463411 h 920497"/>
                  <a:gd name="connsiteX0" fmla="*/ 0 w 4699482"/>
                  <a:gd name="connsiteY0" fmla="*/ 466064 h 923150"/>
                  <a:gd name="connsiteX1" fmla="*/ 466235 w 4699482"/>
                  <a:gd name="connsiteY1" fmla="*/ 36405 h 923150"/>
                  <a:gd name="connsiteX2" fmla="*/ 1243983 w 4699482"/>
                  <a:gd name="connsiteY2" fmla="*/ 13016 h 923150"/>
                  <a:gd name="connsiteX3" fmla="*/ 2366499 w 4699482"/>
                  <a:gd name="connsiteY3" fmla="*/ 2653 h 923150"/>
                  <a:gd name="connsiteX4" fmla="*/ 3199507 w 4699482"/>
                  <a:gd name="connsiteY4" fmla="*/ 824 h 923150"/>
                  <a:gd name="connsiteX5" fmla="*/ 4269823 w 4699482"/>
                  <a:gd name="connsiteY5" fmla="*/ 36405 h 923150"/>
                  <a:gd name="connsiteX6" fmla="*/ 4699482 w 4699482"/>
                  <a:gd name="connsiteY6" fmla="*/ 466064 h 923150"/>
                  <a:gd name="connsiteX7" fmla="*/ 4699482 w 4699482"/>
                  <a:gd name="connsiteY7" fmla="*/ 466064 h 923150"/>
                  <a:gd name="connsiteX8" fmla="*/ 4214959 w 4699482"/>
                  <a:gd name="connsiteY8" fmla="*/ 914011 h 923150"/>
                  <a:gd name="connsiteX9" fmla="*/ 2377263 w 4699482"/>
                  <a:gd name="connsiteY9" fmla="*/ 923150 h 923150"/>
                  <a:gd name="connsiteX10" fmla="*/ 466235 w 4699482"/>
                  <a:gd name="connsiteY10" fmla="*/ 895723 h 923150"/>
                  <a:gd name="connsiteX11" fmla="*/ 0 w 4699482"/>
                  <a:gd name="connsiteY11" fmla="*/ 466064 h 923150"/>
                  <a:gd name="connsiteX0" fmla="*/ 0 w 4699482"/>
                  <a:gd name="connsiteY0" fmla="*/ 466064 h 927416"/>
                  <a:gd name="connsiteX1" fmla="*/ 466235 w 4699482"/>
                  <a:gd name="connsiteY1" fmla="*/ 36405 h 927416"/>
                  <a:gd name="connsiteX2" fmla="*/ 1243983 w 4699482"/>
                  <a:gd name="connsiteY2" fmla="*/ 13016 h 927416"/>
                  <a:gd name="connsiteX3" fmla="*/ 2366499 w 4699482"/>
                  <a:gd name="connsiteY3" fmla="*/ 2653 h 927416"/>
                  <a:gd name="connsiteX4" fmla="*/ 3199507 w 4699482"/>
                  <a:gd name="connsiteY4" fmla="*/ 824 h 927416"/>
                  <a:gd name="connsiteX5" fmla="*/ 4269823 w 4699482"/>
                  <a:gd name="connsiteY5" fmla="*/ 36405 h 927416"/>
                  <a:gd name="connsiteX6" fmla="*/ 4699482 w 4699482"/>
                  <a:gd name="connsiteY6" fmla="*/ 466064 h 927416"/>
                  <a:gd name="connsiteX7" fmla="*/ 4699482 w 4699482"/>
                  <a:gd name="connsiteY7" fmla="*/ 466064 h 927416"/>
                  <a:gd name="connsiteX8" fmla="*/ 4214959 w 4699482"/>
                  <a:gd name="connsiteY8" fmla="*/ 914011 h 927416"/>
                  <a:gd name="connsiteX9" fmla="*/ 2377263 w 4699482"/>
                  <a:gd name="connsiteY9" fmla="*/ 923150 h 927416"/>
                  <a:gd name="connsiteX10" fmla="*/ 1377314 w 4699482"/>
                  <a:gd name="connsiteY10" fmla="*/ 927416 h 927416"/>
                  <a:gd name="connsiteX11" fmla="*/ 466235 w 4699482"/>
                  <a:gd name="connsiteY11" fmla="*/ 895723 h 927416"/>
                  <a:gd name="connsiteX12" fmla="*/ 0 w 4699482"/>
                  <a:gd name="connsiteY12" fmla="*/ 466064 h 927416"/>
                  <a:gd name="connsiteX0" fmla="*/ 0 w 4699482"/>
                  <a:gd name="connsiteY0" fmla="*/ 466064 h 933512"/>
                  <a:gd name="connsiteX1" fmla="*/ 466235 w 4699482"/>
                  <a:gd name="connsiteY1" fmla="*/ 36405 h 933512"/>
                  <a:gd name="connsiteX2" fmla="*/ 1243983 w 4699482"/>
                  <a:gd name="connsiteY2" fmla="*/ 13016 h 933512"/>
                  <a:gd name="connsiteX3" fmla="*/ 2366499 w 4699482"/>
                  <a:gd name="connsiteY3" fmla="*/ 2653 h 933512"/>
                  <a:gd name="connsiteX4" fmla="*/ 3199507 w 4699482"/>
                  <a:gd name="connsiteY4" fmla="*/ 824 h 933512"/>
                  <a:gd name="connsiteX5" fmla="*/ 4269823 w 4699482"/>
                  <a:gd name="connsiteY5" fmla="*/ 36405 h 933512"/>
                  <a:gd name="connsiteX6" fmla="*/ 4699482 w 4699482"/>
                  <a:gd name="connsiteY6" fmla="*/ 466064 h 933512"/>
                  <a:gd name="connsiteX7" fmla="*/ 4699482 w 4699482"/>
                  <a:gd name="connsiteY7" fmla="*/ 466064 h 933512"/>
                  <a:gd name="connsiteX8" fmla="*/ 4214959 w 4699482"/>
                  <a:gd name="connsiteY8" fmla="*/ 914011 h 933512"/>
                  <a:gd name="connsiteX9" fmla="*/ 3266172 w 4699482"/>
                  <a:gd name="connsiteY9" fmla="*/ 933512 h 933512"/>
                  <a:gd name="connsiteX10" fmla="*/ 2377263 w 4699482"/>
                  <a:gd name="connsiteY10" fmla="*/ 923150 h 933512"/>
                  <a:gd name="connsiteX11" fmla="*/ 1377314 w 4699482"/>
                  <a:gd name="connsiteY11" fmla="*/ 927416 h 933512"/>
                  <a:gd name="connsiteX12" fmla="*/ 466235 w 4699482"/>
                  <a:gd name="connsiteY12" fmla="*/ 895723 h 933512"/>
                  <a:gd name="connsiteX13" fmla="*/ 0 w 4699482"/>
                  <a:gd name="connsiteY13" fmla="*/ 466064 h 933512"/>
                  <a:gd name="connsiteX0" fmla="*/ 0 w 4699482"/>
                  <a:gd name="connsiteY0" fmla="*/ 466064 h 941438"/>
                  <a:gd name="connsiteX1" fmla="*/ 466235 w 4699482"/>
                  <a:gd name="connsiteY1" fmla="*/ 36405 h 941438"/>
                  <a:gd name="connsiteX2" fmla="*/ 1243983 w 4699482"/>
                  <a:gd name="connsiteY2" fmla="*/ 13016 h 941438"/>
                  <a:gd name="connsiteX3" fmla="*/ 2366499 w 4699482"/>
                  <a:gd name="connsiteY3" fmla="*/ 2653 h 941438"/>
                  <a:gd name="connsiteX4" fmla="*/ 3199507 w 4699482"/>
                  <a:gd name="connsiteY4" fmla="*/ 824 h 941438"/>
                  <a:gd name="connsiteX5" fmla="*/ 4269823 w 4699482"/>
                  <a:gd name="connsiteY5" fmla="*/ 36405 h 941438"/>
                  <a:gd name="connsiteX6" fmla="*/ 4699482 w 4699482"/>
                  <a:gd name="connsiteY6" fmla="*/ 466064 h 941438"/>
                  <a:gd name="connsiteX7" fmla="*/ 4699482 w 4699482"/>
                  <a:gd name="connsiteY7" fmla="*/ 466064 h 941438"/>
                  <a:gd name="connsiteX8" fmla="*/ 4214959 w 4699482"/>
                  <a:gd name="connsiteY8" fmla="*/ 914011 h 941438"/>
                  <a:gd name="connsiteX9" fmla="*/ 3266172 w 4699482"/>
                  <a:gd name="connsiteY9" fmla="*/ 933512 h 941438"/>
                  <a:gd name="connsiteX10" fmla="*/ 2388374 w 4699482"/>
                  <a:gd name="connsiteY10" fmla="*/ 941438 h 941438"/>
                  <a:gd name="connsiteX11" fmla="*/ 1377314 w 4699482"/>
                  <a:gd name="connsiteY11" fmla="*/ 927416 h 941438"/>
                  <a:gd name="connsiteX12" fmla="*/ 466235 w 4699482"/>
                  <a:gd name="connsiteY12" fmla="*/ 895723 h 941438"/>
                  <a:gd name="connsiteX13" fmla="*/ 0 w 4699482"/>
                  <a:gd name="connsiteY13" fmla="*/ 466064 h 94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99482" h="941438">
                    <a:moveTo>
                      <a:pt x="0" y="466064"/>
                    </a:moveTo>
                    <a:cubicBezTo>
                      <a:pt x="0" y="228770"/>
                      <a:pt x="228941" y="36405"/>
                      <a:pt x="466235" y="36405"/>
                    </a:cubicBezTo>
                    <a:cubicBezTo>
                      <a:pt x="729188" y="32673"/>
                      <a:pt x="981030" y="16748"/>
                      <a:pt x="1243983" y="13016"/>
                    </a:cubicBezTo>
                    <a:lnTo>
                      <a:pt x="2366499" y="2653"/>
                    </a:lnTo>
                    <a:cubicBezTo>
                      <a:pt x="2640465" y="6107"/>
                      <a:pt x="2925541" y="-2630"/>
                      <a:pt x="3199507" y="824"/>
                    </a:cubicBezTo>
                    <a:lnTo>
                      <a:pt x="4269823" y="36405"/>
                    </a:lnTo>
                    <a:cubicBezTo>
                      <a:pt x="4507117" y="36405"/>
                      <a:pt x="4699482" y="228770"/>
                      <a:pt x="4699482" y="466064"/>
                    </a:cubicBezTo>
                    <a:lnTo>
                      <a:pt x="4699482" y="466064"/>
                    </a:lnTo>
                    <a:cubicBezTo>
                      <a:pt x="4699482" y="703358"/>
                      <a:pt x="4452253" y="914011"/>
                      <a:pt x="4214959" y="914011"/>
                    </a:cubicBezTo>
                    <a:cubicBezTo>
                      <a:pt x="3898697" y="916447"/>
                      <a:pt x="3582434" y="931076"/>
                      <a:pt x="3266172" y="933512"/>
                    </a:cubicBezTo>
                    <a:lnTo>
                      <a:pt x="2388374" y="941438"/>
                    </a:lnTo>
                    <a:lnTo>
                      <a:pt x="1377314" y="927416"/>
                    </a:lnTo>
                    <a:lnTo>
                      <a:pt x="466235" y="895723"/>
                    </a:lnTo>
                    <a:cubicBezTo>
                      <a:pt x="228941" y="895723"/>
                      <a:pt x="0" y="703358"/>
                      <a:pt x="0" y="466064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10CDE865-538F-4B56-9667-23561F9FC184}"/>
                  </a:ext>
                </a:extLst>
              </p:cNvPr>
              <p:cNvSpPr/>
              <p:nvPr/>
            </p:nvSpPr>
            <p:spPr>
              <a:xfrm rot="15037546">
                <a:off x="8553422" y="2659578"/>
                <a:ext cx="400241" cy="847320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1E1CE7-3F11-43BE-9F42-0269D756BD25}"/>
                </a:ext>
              </a:extLst>
            </p:cNvPr>
            <p:cNvSpPr txBox="1"/>
            <p:nvPr/>
          </p:nvSpPr>
          <p:spPr>
            <a:xfrm>
              <a:off x="8962191" y="2270728"/>
              <a:ext cx="440828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ให้นักเรียนสร้างโจทย์ปัญหา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BEFD1D0-FDDA-4F19-B32A-59426DCDBA45}"/>
              </a:ext>
            </a:extLst>
          </p:cNvPr>
          <p:cNvGrpSpPr/>
          <p:nvPr/>
        </p:nvGrpSpPr>
        <p:grpSpPr>
          <a:xfrm>
            <a:off x="8396136" y="4637380"/>
            <a:ext cx="1422509" cy="1527971"/>
            <a:chOff x="8340705" y="4756367"/>
            <a:chExt cx="1422509" cy="152797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383C677-AD9E-43CB-B1D1-FA38CC496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249795">
              <a:off x="8639234" y="4756367"/>
              <a:ext cx="828841" cy="103605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D7DAB3-7976-4368-A024-2A16970EA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38190">
              <a:off x="8934373" y="5199925"/>
              <a:ext cx="828841" cy="103605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4831125-2CD7-470A-B680-7E269852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249795">
              <a:off x="8340705" y="5248287"/>
              <a:ext cx="828841" cy="1036051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A13254D-4843-48BF-8D6A-F0BCFC59D8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05" y="3829662"/>
            <a:ext cx="1980001" cy="232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5976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555DD-2422-4C6D-A3A0-FA90571C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" r="484" b="2029"/>
          <a:stretch/>
        </p:blipFill>
        <p:spPr>
          <a:xfrm>
            <a:off x="-14339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E8B5E-A889-4479-B7F2-E80EB2040147}"/>
              </a:ext>
            </a:extLst>
          </p:cNvPr>
          <p:cNvSpPr txBox="1"/>
          <p:nvPr/>
        </p:nvSpPr>
        <p:spPr>
          <a:xfrm>
            <a:off x="2825158" y="1601136"/>
            <a:ext cx="7107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BA83B-73CC-455C-AED9-111E4065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852" y="2864346"/>
            <a:ext cx="2146754" cy="3883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96DAE7-549A-4AF2-836F-D2A8E9DF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13" y="4485340"/>
            <a:ext cx="2701590" cy="2251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106B7-A363-48AD-9667-C80540837C1A}"/>
              </a:ext>
            </a:extLst>
          </p:cNvPr>
          <p:cNvSpPr txBox="1"/>
          <p:nvPr/>
        </p:nvSpPr>
        <p:spPr>
          <a:xfrm>
            <a:off x="2268639" y="2341183"/>
            <a:ext cx="78267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       การสร้างโจทย์ปัญหา 2 ขั้นตอน ต้องมีทั้งส่วนที่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โจทย์บอกและส่วนที่โจทย์ถาม นอกจากนี้โจทย์ปัญหา</a:t>
            </a:r>
          </a:p>
          <a:p>
            <a:r>
              <a:rPr lang="th-TH" sz="2800" dirty="0">
                <a:latin typeface="Itim" panose="00000500000000000000" pitchFamily="2" charset="-34"/>
                <a:cs typeface="Itim" panose="00000500000000000000" pitchFamily="2" charset="-34"/>
              </a:rPr>
              <a:t>ที่สร้างต้องมีความเป็นไปได้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54886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07383B4A-6753-49D8-997A-D2F6FF08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8000" b="3458"/>
          <a:stretch/>
        </p:blipFill>
        <p:spPr>
          <a:xfrm>
            <a:off x="0" y="2345"/>
            <a:ext cx="12192000" cy="687025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AEE755-8367-4600-BBEF-5135AA069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06" y="5991057"/>
            <a:ext cx="1395736" cy="555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B9E41E-EED2-4305-AAB6-DAA968D9E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635">
            <a:off x="6746660" y="4003109"/>
            <a:ext cx="212940" cy="207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85B1FA8-9302-4E69-A74D-B5D431019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653">
            <a:off x="11312275" y="1457533"/>
            <a:ext cx="289553" cy="2823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C4B174-9DC3-433B-98AE-BBCCEE420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647">
            <a:off x="8966117" y="6446068"/>
            <a:ext cx="184616" cy="18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80B8D1-4BCD-4F96-BEE8-D5581A8ED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9050">
            <a:off x="9418774" y="1700817"/>
            <a:ext cx="184616" cy="18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EA35B32-DBAC-46B1-905D-CA70A3ED1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333">
            <a:off x="444556" y="2876783"/>
            <a:ext cx="295385" cy="28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4CFE68-F6E6-4F26-A540-43DC4C08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022">
            <a:off x="10526942" y="3659991"/>
            <a:ext cx="216000" cy="2105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F9AD3E-A5AA-4EDE-93F0-DA5FFF1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89876" y="3509427"/>
            <a:ext cx="216000" cy="2105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5E3BE1-F010-408A-8D14-FBC4845DC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3601005" y="441585"/>
            <a:ext cx="184616" cy="18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564032B-18EE-4E1F-93FF-E4E4A2D8A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7072420" y="215972"/>
            <a:ext cx="147693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0ACC69A-38D5-4C14-B991-AC580D80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5456167" y="549644"/>
            <a:ext cx="147693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D375A0C-E223-43D9-983C-B46258E2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1326489" y="5239644"/>
            <a:ext cx="147693" cy="144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84EDA6-61E1-4B8A-932C-C26D99E5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107">
            <a:off x="2016461" y="5751512"/>
            <a:ext cx="147693" cy="144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CC5ED5C-B1AE-4C16-B6D0-5AEE1DF90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532688" y="2426325"/>
            <a:ext cx="212940" cy="207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0AC4EE-9D8D-4838-9276-AF2505CD8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9956354" y="2057641"/>
            <a:ext cx="147693" cy="144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832F18-7F9B-4B2C-B488-CB686B37A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713722" y="192700"/>
            <a:ext cx="147693" cy="144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E31A19-A924-4F1F-8A06-056D38B7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1840601" y="4175572"/>
            <a:ext cx="147693" cy="14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75C9CC-622F-418C-8093-B1480A9C7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791423" y="405478"/>
            <a:ext cx="147693" cy="144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21EB0C-A267-4D5C-A235-BE25772AF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1097564" y="256352"/>
            <a:ext cx="147693" cy="14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52E2A21-B310-4602-87A7-02E98EF3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8565">
            <a:off x="326783" y="485534"/>
            <a:ext cx="147693" cy="144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22B58AE-0662-44CF-9ED3-6BC687C7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27">
            <a:off x="2599162" y="1682008"/>
            <a:ext cx="147693" cy="144000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3F6459-9CC9-45A5-B203-7EB1C932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74" y="313609"/>
            <a:ext cx="7965452" cy="132147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91D9676F-00EC-4FA7-A588-778CC739C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86" y="1958561"/>
            <a:ext cx="9337229" cy="17147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71941-C5C0-49C7-8A5A-2FB3B42047EE}"/>
              </a:ext>
            </a:extLst>
          </p:cNvPr>
          <p:cNvSpPr txBox="1"/>
          <p:nvPr/>
        </p:nvSpPr>
        <p:spPr>
          <a:xfrm>
            <a:off x="1648160" y="2444171"/>
            <a:ext cx="901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(49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131 – 46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896) + 79</a:t>
            </a:r>
            <a:r>
              <a:rPr lang="en-US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,</a:t>
            </a:r>
            <a:r>
              <a:rPr lang="th-TH" sz="4000" dirty="0">
                <a:effectLst>
                  <a:glow rad="127000">
                    <a:schemeClr val="accent4">
                      <a:satMod val="175000"/>
                    </a:schemeClr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471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24D0D7-F218-4A6E-9907-91804827A90C}"/>
              </a:ext>
            </a:extLst>
          </p:cNvPr>
          <p:cNvGrpSpPr/>
          <p:nvPr/>
        </p:nvGrpSpPr>
        <p:grpSpPr>
          <a:xfrm>
            <a:off x="1117789" y="1635087"/>
            <a:ext cx="1020777" cy="1015377"/>
            <a:chOff x="1117789" y="1635087"/>
            <a:chExt cx="1020777" cy="1015377"/>
          </a:xfrm>
        </p:grpSpPr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A8DEADF7-9C16-40E1-8CD1-3BE2ED64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789" y="1635087"/>
              <a:ext cx="1020777" cy="101537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11F8D2-CFE0-472F-92AA-AA7DDB0EF2E3}"/>
                </a:ext>
              </a:extLst>
            </p:cNvPr>
            <p:cNvSpPr txBox="1"/>
            <p:nvPr/>
          </p:nvSpPr>
          <p:spPr>
            <a:xfrm>
              <a:off x="1361137" y="1724206"/>
              <a:ext cx="495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th-TH" sz="44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124BB673-440A-415A-8BDF-F5187BE7728F}"/>
              </a:ext>
            </a:extLst>
          </p:cNvPr>
          <p:cNvGrpSpPr/>
          <p:nvPr/>
        </p:nvGrpSpPr>
        <p:grpSpPr>
          <a:xfrm>
            <a:off x="789202" y="4035737"/>
            <a:ext cx="5139591" cy="1143147"/>
            <a:chOff x="789202" y="4035737"/>
            <a:chExt cx="5139591" cy="1143147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C0D16C0-0B6D-46DE-944B-4846F3AE4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02" y="4035737"/>
              <a:ext cx="5139591" cy="114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21A137-AB39-427B-99FA-0202EE64010E}"/>
                </a:ext>
              </a:extLst>
            </p:cNvPr>
            <p:cNvSpPr txBox="1"/>
            <p:nvPr/>
          </p:nvSpPr>
          <p:spPr>
            <a:xfrm>
              <a:off x="1770435" y="4255217"/>
              <a:ext cx="36568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82,706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E55BE0-6EDC-4AC1-BFBA-87427AF24B9B}"/>
                </a:ext>
              </a:extLst>
            </p:cNvPr>
            <p:cNvSpPr txBox="1"/>
            <p:nvPr/>
          </p:nvSpPr>
          <p:spPr>
            <a:xfrm>
              <a:off x="1033307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A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87C210DA-8F6B-489C-9B79-979202A4D98D}"/>
              </a:ext>
            </a:extLst>
          </p:cNvPr>
          <p:cNvGrpSpPr/>
          <p:nvPr/>
        </p:nvGrpSpPr>
        <p:grpSpPr>
          <a:xfrm>
            <a:off x="6360655" y="4014747"/>
            <a:ext cx="5139591" cy="1143147"/>
            <a:chOff x="6360655" y="4014747"/>
            <a:chExt cx="5139591" cy="1143147"/>
          </a:xfrm>
        </p:grpSpPr>
        <p:pic>
          <p:nvPicPr>
            <p:cNvPr id="68" name="Picture 6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41D208-9496-4D26-B8B7-6864E4D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55" y="4014747"/>
              <a:ext cx="5139591" cy="11431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74309-84EA-4F05-A521-4639C27D6E31}"/>
                </a:ext>
              </a:extLst>
            </p:cNvPr>
            <p:cNvSpPr txBox="1"/>
            <p:nvPr/>
          </p:nvSpPr>
          <p:spPr>
            <a:xfrm>
              <a:off x="7287938" y="4245489"/>
              <a:ext cx="3870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81,706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7B6613-1C0F-4C4B-9B97-0B85EFB2B20B}"/>
                </a:ext>
              </a:extLst>
            </p:cNvPr>
            <p:cNvSpPr txBox="1"/>
            <p:nvPr/>
          </p:nvSpPr>
          <p:spPr>
            <a:xfrm>
              <a:off x="6617729" y="4170507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B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4FAB34CF-68CD-478C-9C1B-1B52BEA5E359}"/>
              </a:ext>
            </a:extLst>
          </p:cNvPr>
          <p:cNvGrpSpPr/>
          <p:nvPr/>
        </p:nvGrpSpPr>
        <p:grpSpPr>
          <a:xfrm>
            <a:off x="3511200" y="5381680"/>
            <a:ext cx="5139591" cy="1143147"/>
            <a:chOff x="3511200" y="5381680"/>
            <a:chExt cx="5139591" cy="1143147"/>
          </a:xfrm>
        </p:grpSpPr>
        <p:pic>
          <p:nvPicPr>
            <p:cNvPr id="70" name="Picture 6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454834C-18B6-41E4-8ED0-6ABFCB46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0" y="5381680"/>
              <a:ext cx="5139591" cy="11431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8C8975-85F2-43EC-A043-D5FF1F782EF0}"/>
                </a:ext>
              </a:extLst>
            </p:cNvPr>
            <p:cNvSpPr txBox="1"/>
            <p:nvPr/>
          </p:nvSpPr>
          <p:spPr>
            <a:xfrm>
              <a:off x="4439346" y="5612945"/>
              <a:ext cx="3836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91,706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436B1-33F8-4F8E-BCED-68AAD6E5AC0C}"/>
                </a:ext>
              </a:extLst>
            </p:cNvPr>
            <p:cNvSpPr txBox="1"/>
            <p:nvPr/>
          </p:nvSpPr>
          <p:spPr>
            <a:xfrm>
              <a:off x="3747067" y="5541291"/>
              <a:ext cx="5090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effectLst>
                    <a:glow rad="127000">
                      <a:schemeClr val="bg1"/>
                    </a:glo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C</a:t>
              </a:r>
              <a:endPara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45" name="ผิด1">
            <a:extLst>
              <a:ext uri="{FF2B5EF4-FFF2-40B4-BE49-F238E27FC236}">
                <a16:creationId xmlns:a16="http://schemas.microsoft.com/office/drawing/2014/main" id="{9E0832C5-3307-45A3-9A05-C8913FADF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5408" y="5414594"/>
            <a:ext cx="936000" cy="936000"/>
          </a:xfrm>
          <a:prstGeom prst="rect">
            <a:avLst/>
          </a:prstGeom>
        </p:spPr>
      </p:pic>
      <p:pic>
        <p:nvPicPr>
          <p:cNvPr id="46" name="ผิด1">
            <a:extLst>
              <a:ext uri="{FF2B5EF4-FFF2-40B4-BE49-F238E27FC236}">
                <a16:creationId xmlns:a16="http://schemas.microsoft.com/office/drawing/2014/main" id="{CF9C81D5-8842-41AD-8B90-9A247549C9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272" y="4081738"/>
            <a:ext cx="936000" cy="936000"/>
          </a:xfrm>
          <a:prstGeom prst="rect">
            <a:avLst/>
          </a:prstGeom>
        </p:spPr>
      </p:pic>
      <p:pic>
        <p:nvPicPr>
          <p:cNvPr id="43" name="ถูก1">
            <a:extLst>
              <a:ext uri="{FF2B5EF4-FFF2-40B4-BE49-F238E27FC236}">
                <a16:creationId xmlns:a16="http://schemas.microsoft.com/office/drawing/2014/main" id="{D9849EDC-B5EC-4114-906D-E8706BEE0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5130" y="4046726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11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 advClick="0">
        <p15:prstTrans prst="pageCurlDoubl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3561</TotalTime>
  <Words>4750</Words>
  <Application>Microsoft Office PowerPoint</Application>
  <PresentationFormat>Widescreen</PresentationFormat>
  <Paragraphs>1281</Paragraphs>
  <Slides>84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Calibri</vt:lpstr>
      <vt:lpstr>Calibri Light</vt:lpstr>
      <vt:lpstr>Itim</vt:lpstr>
      <vt:lpstr>Arial</vt:lpstr>
      <vt:lpstr>Mali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คณิต พี่นา</dc:creator>
  <cp:lastModifiedBy>คณิต พี่นา</cp:lastModifiedBy>
  <cp:revision>2</cp:revision>
  <dcterms:created xsi:type="dcterms:W3CDTF">2022-01-12T11:19:51Z</dcterms:created>
  <dcterms:modified xsi:type="dcterms:W3CDTF">2022-02-18T09:29:21Z</dcterms:modified>
</cp:coreProperties>
</file>