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</p:sldIdLst>
  <p:sldSz cx="12192000" cy="6858000"/>
  <p:notesSz cx="6858000" cy="9144000"/>
  <p:embeddedFontLst>
    <p:embeddedFont>
      <p:font typeface="Angsana New" panose="02020603050405020304" pitchFamily="18" charset="-34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happy Med" pitchFamily="2" charset="-34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ordia New" panose="020B0304020202020204" pitchFamily="34" charset="-34"/>
      <p:regular r:id="rId33"/>
      <p:bold r:id="rId34"/>
      <p:italic r:id="rId35"/>
      <p:boldItalic r:id="rId36"/>
    </p:embeddedFont>
  </p:embeddedFontLst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alibri" panose="020F0502020204030204" pitchFamily="34" charset="0"/>
        <a:ea typeface="+mn-ea"/>
        <a:cs typeface="Cordia New" panose="020B0304020202020204" pitchFamily="34" charset="-3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A29995EE-FC65-48D8-935D-7A064EA2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86F3E-A929-4C54-89CD-9715DA0BEC19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4430799-3FBC-40CC-9348-6BD50C14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858D112-CD8D-4AF9-B025-92A8FCF9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22F5-063D-43A5-B2B2-06592F867ED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957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5A054BC-3930-4863-9DED-EEE66ED86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9B193-5413-4F6E-9255-620E6C09069D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22F66C7-B46B-4567-B44C-6EF64094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C1C1E2D-918E-4B7A-ADC4-9431D700D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53E6-98FE-4D74-8977-0478254B8D1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499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58747903-98A8-4AF3-A3A9-FCAB7A6B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8A0C-9830-4015-960C-451129AFEE74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C53A998-A0B2-4516-B32D-EEEF437B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E346E385-89F8-4790-9C7A-EF1FE1306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2BF83-ECC3-4017-96BE-4EC57B326C5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1246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1540818F-4325-4FB7-9EFC-9B224BBC8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8DB55-9405-446C-9F8D-180695CFDCA3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23936E1A-731C-4732-AEDD-62D8A48D1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8B3813D-3A61-46ED-911F-C30DA494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7EF5-4EA6-47EA-B2D6-F2E78E7F1CC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5500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B5AE7C4-0667-4517-AF0F-F65E15E8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1809-A64A-4023-AE3A-EC30DFC94998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7B39C50-B6F8-4300-9E11-F314AB817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94EC3BA8-C5C4-45F4-A6AC-49E68A96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1C567-D8E6-4B8A-A816-7BD4A8DBA26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408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46CEF384-05FC-4BF0-B9CF-4CBAF555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1FDC-C139-432C-A62B-4FE618194801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FFBB20A6-D482-49E6-9C8F-C39BA1AF4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xmlns="" id="{CCBE5242-6A7E-4EE8-BB0F-EC98DA8AF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7EC5-80FA-48E8-9567-43E0A46EA16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696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>
            <a:extLst>
              <a:ext uri="{FF2B5EF4-FFF2-40B4-BE49-F238E27FC236}">
                <a16:creationId xmlns:a16="http://schemas.microsoft.com/office/drawing/2014/main" xmlns="" id="{617E08F6-5D38-45A7-8303-681A5B20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D7CF2-83D0-4B0D-B71D-71B5F28E4DD3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8" name="ตัวแทนท้ายกระดาษ 4">
            <a:extLst>
              <a:ext uri="{FF2B5EF4-FFF2-40B4-BE49-F238E27FC236}">
                <a16:creationId xmlns:a16="http://schemas.microsoft.com/office/drawing/2014/main" xmlns="" id="{20E195ED-847D-4D58-9D74-0C5D8E8A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5">
            <a:extLst>
              <a:ext uri="{FF2B5EF4-FFF2-40B4-BE49-F238E27FC236}">
                <a16:creationId xmlns:a16="http://schemas.microsoft.com/office/drawing/2014/main" xmlns="" id="{963BF848-7126-4859-B9C7-9B0BFF3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AE73C-B0E5-4245-88FC-27391ABE8FF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995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>
            <a:extLst>
              <a:ext uri="{FF2B5EF4-FFF2-40B4-BE49-F238E27FC236}">
                <a16:creationId xmlns:a16="http://schemas.microsoft.com/office/drawing/2014/main" xmlns="" id="{A70262FE-8762-4998-BC01-43A2FC402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3151-E733-4557-B112-04B84CB5852B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4" name="ตัวแทนท้ายกระดาษ 4">
            <a:extLst>
              <a:ext uri="{FF2B5EF4-FFF2-40B4-BE49-F238E27FC236}">
                <a16:creationId xmlns:a16="http://schemas.microsoft.com/office/drawing/2014/main" xmlns="" id="{57FE2EB7-8618-4EEC-B02C-B2D684DB7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5">
            <a:extLst>
              <a:ext uri="{FF2B5EF4-FFF2-40B4-BE49-F238E27FC236}">
                <a16:creationId xmlns:a16="http://schemas.microsoft.com/office/drawing/2014/main" xmlns="" id="{E99BB709-754F-46FA-A770-B941DCDD2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1E77-9AA1-4A07-AAA2-AF11FEB5CFD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340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>
            <a:extLst>
              <a:ext uri="{FF2B5EF4-FFF2-40B4-BE49-F238E27FC236}">
                <a16:creationId xmlns:a16="http://schemas.microsoft.com/office/drawing/2014/main" xmlns="" id="{1959D797-898D-45B2-AF6D-60333FEF2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D474-2C02-4030-87C3-15458FB42309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3" name="ตัวแทนท้ายกระดาษ 4">
            <a:extLst>
              <a:ext uri="{FF2B5EF4-FFF2-40B4-BE49-F238E27FC236}">
                <a16:creationId xmlns:a16="http://schemas.microsoft.com/office/drawing/2014/main" xmlns="" id="{339CF2A7-A0E4-49E8-BC24-65767A783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5">
            <a:extLst>
              <a:ext uri="{FF2B5EF4-FFF2-40B4-BE49-F238E27FC236}">
                <a16:creationId xmlns:a16="http://schemas.microsoft.com/office/drawing/2014/main" xmlns="" id="{7F54FCD4-FABE-4F80-A250-2971EA47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9BEF4-E09F-49F4-BB4E-656BB3CA727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51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43E46FCD-417F-43ED-A7AD-172389A73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292D-DF2F-4745-BCC8-91A9F6114024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09F384D9-6C88-4934-AA25-3185F5D0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xmlns="" id="{217615C0-1142-4635-95AA-2D55D56E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1ACA3-711A-44CF-B41E-955F470D7A6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6107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>
            <a:extLst>
              <a:ext uri="{FF2B5EF4-FFF2-40B4-BE49-F238E27FC236}">
                <a16:creationId xmlns:a16="http://schemas.microsoft.com/office/drawing/2014/main" xmlns="" id="{E0A82ABD-E4BD-47F6-BB91-0396575D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F224-3748-481F-8CA7-49E3DAA07456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6" name="ตัวแทนท้ายกระดาษ 4">
            <a:extLst>
              <a:ext uri="{FF2B5EF4-FFF2-40B4-BE49-F238E27FC236}">
                <a16:creationId xmlns:a16="http://schemas.microsoft.com/office/drawing/2014/main" xmlns="" id="{7181E2D4-46BF-4093-BA37-3E0DA35E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5">
            <a:extLst>
              <a:ext uri="{FF2B5EF4-FFF2-40B4-BE49-F238E27FC236}">
                <a16:creationId xmlns:a16="http://schemas.microsoft.com/office/drawing/2014/main" xmlns="" id="{43198B80-98BD-4869-BE2F-6202BABF2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01AB-6B5B-425F-B731-1C6D3217FF2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422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แทนชื่อเรื่อง 1">
            <a:extLst>
              <a:ext uri="{FF2B5EF4-FFF2-40B4-BE49-F238E27FC236}">
                <a16:creationId xmlns:a16="http://schemas.microsoft.com/office/drawing/2014/main" xmlns="" id="{3EEAAE56-F531-45F6-B6D7-4E3204D19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คลิกเพื่อแก้ไขสไตล์ชื่อเรื่องต้นแบบ</a:t>
            </a:r>
          </a:p>
        </p:txBody>
      </p:sp>
      <p:sp>
        <p:nvSpPr>
          <p:cNvPr id="1027" name="ตัวแทนข้อความ 2">
            <a:extLst>
              <a:ext uri="{FF2B5EF4-FFF2-40B4-BE49-F238E27FC236}">
                <a16:creationId xmlns:a16="http://schemas.microsoft.com/office/drawing/2014/main" xmlns="" id="{52439AF9-8A57-4280-A344-4C7069E1E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คลิกเพื่อแก้ไขสไตล์ของข้อความต้นแบบ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4552628-C8E5-45CA-9F45-0C98D383C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4DE948-8F1A-424A-92AA-5C80E4671939}" type="datetimeFigureOut">
              <a:rPr lang="th-TH"/>
              <a:pPr>
                <a:defRPr/>
              </a:pPr>
              <a:t>15/09/65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B92EA36-1B9E-46D0-B551-C462BC23BE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802AE3B1-B6AA-4EEE-8BC3-1B275F180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3D4D11-B042-4B6C-96A4-F3139DC34DA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7.gif"/><Relationship Id="rId5" Type="http://schemas.openxmlformats.org/officeDocument/2006/relationships/image" Target="../media/image2.gif"/><Relationship Id="rId10" Type="http://schemas.openxmlformats.org/officeDocument/2006/relationships/image" Target="../media/image6.gif"/><Relationship Id="rId4" Type="http://schemas.openxmlformats.org/officeDocument/2006/relationships/image" Target="../media/image1.jpeg"/><Relationship Id="rId9" Type="http://schemas.openxmlformats.org/officeDocument/2006/relationships/audio" Target="../media/audio1.wav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.gif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4.gif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gif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5.gif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gif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.gif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4.gif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gif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5.gif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gif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gif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5.gi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g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2.g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4.g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gif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5.gif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1.jpe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3.gif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รูปภาพ 6">
            <a:extLst>
              <a:ext uri="{FF2B5EF4-FFF2-40B4-BE49-F238E27FC236}">
                <a16:creationId xmlns:a16="http://schemas.microsoft.com/office/drawing/2014/main" xmlns="" id="{34C59B1F-D8A9-4CB1-97E7-B79C5868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8690" r="26656" b="12724"/>
          <a:stretch>
            <a:fillRect/>
          </a:stretch>
        </p:blipFill>
        <p:spPr bwMode="auto">
          <a:xfrm>
            <a:off x="2943225" y="3033713"/>
            <a:ext cx="257333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รูปภาพ 8">
            <a:extLst>
              <a:ext uri="{FF2B5EF4-FFF2-40B4-BE49-F238E27FC236}">
                <a16:creationId xmlns:a16="http://schemas.microsoft.com/office/drawing/2014/main" xmlns="" id="{53F163F6-2C8F-4812-BA68-36C8F98DE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20250" r="25781" b="11717"/>
          <a:stretch>
            <a:fillRect/>
          </a:stretch>
        </p:blipFill>
        <p:spPr bwMode="auto">
          <a:xfrm>
            <a:off x="7589838" y="3325813"/>
            <a:ext cx="2116137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รูปภาพ 10">
            <a:extLst>
              <a:ext uri="{FF2B5EF4-FFF2-40B4-BE49-F238E27FC236}">
                <a16:creationId xmlns:a16="http://schemas.microsoft.com/office/drawing/2014/main" xmlns="" id="{D857EDC5-1BA4-43AC-A93E-4548E335F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43434" r="24303" b="1414"/>
          <a:stretch>
            <a:fillRect/>
          </a:stretch>
        </p:blipFill>
        <p:spPr bwMode="auto">
          <a:xfrm>
            <a:off x="10177463" y="5467350"/>
            <a:ext cx="73501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รูปภาพ 12">
            <a:extLst>
              <a:ext uri="{FF2B5EF4-FFF2-40B4-BE49-F238E27FC236}">
                <a16:creationId xmlns:a16="http://schemas.microsoft.com/office/drawing/2014/main" xmlns="" id="{E4D064B8-5D49-4848-97EF-868AC59E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-7755" r="909" b="50986"/>
          <a:stretch>
            <a:fillRect/>
          </a:stretch>
        </p:blipFill>
        <p:spPr bwMode="auto">
          <a:xfrm>
            <a:off x="212725" y="4443413"/>
            <a:ext cx="13604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รูปภาพ 4">
            <a:hlinkClick r:id="" action="ppaction://hlinkshowjump?jump=nextslide">
              <a:snd r:embed="rId9" name="chimes.wav"/>
            </a:hlinkClick>
            <a:hlinkHover r:id="" action="ppaction://noaction" highlightClick="1"/>
            <a:extLst>
              <a:ext uri="{FF2B5EF4-FFF2-40B4-BE49-F238E27FC236}">
                <a16:creationId xmlns:a16="http://schemas.microsoft.com/office/drawing/2014/main" xmlns="" id="{2835AEF5-DB3C-4CEA-BE67-5BE287EBA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1" t="15012" r="20792" b="18123"/>
          <a:stretch>
            <a:fillRect/>
          </a:stretch>
        </p:blipFill>
        <p:spPr bwMode="auto">
          <a:xfrm>
            <a:off x="5505450" y="4133850"/>
            <a:ext cx="17954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รูปภาพ 14">
            <a:extLst>
              <a:ext uri="{FF2B5EF4-FFF2-40B4-BE49-F238E27FC236}">
                <a16:creationId xmlns:a16="http://schemas.microsoft.com/office/drawing/2014/main" xmlns="" id="{CEA34312-957E-43DA-8B38-7C5329981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2930" r="55164" b="43483"/>
          <a:stretch>
            <a:fillRect/>
          </a:stretch>
        </p:blipFill>
        <p:spPr bwMode="auto">
          <a:xfrm>
            <a:off x="1500188" y="3932238"/>
            <a:ext cx="1087437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รูปภาพ 16">
            <a:extLst>
              <a:ext uri="{FF2B5EF4-FFF2-40B4-BE49-F238E27FC236}">
                <a16:creationId xmlns:a16="http://schemas.microsoft.com/office/drawing/2014/main" xmlns="" id="{9E25F132-1E08-4481-B93A-CD444B6F1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t="56161" r="53625" b="2222"/>
          <a:stretch>
            <a:fillRect/>
          </a:stretch>
        </p:blipFill>
        <p:spPr bwMode="auto">
          <a:xfrm>
            <a:off x="10877550" y="4667250"/>
            <a:ext cx="12255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รูปภาพ 18">
            <a:extLst>
              <a:ext uri="{FF2B5EF4-FFF2-40B4-BE49-F238E27FC236}">
                <a16:creationId xmlns:a16="http://schemas.microsoft.com/office/drawing/2014/main" xmlns="" id="{1E85AA07-8930-4B55-AC2F-A3F31F5A6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82" t="39040" r="32478" b="14949"/>
          <a:stretch>
            <a:fillRect/>
          </a:stretch>
        </p:blipFill>
        <p:spPr bwMode="auto">
          <a:xfrm>
            <a:off x="2446338" y="5181600"/>
            <a:ext cx="8255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xmlns="" id="{02DF470D-98D7-4BBE-BBB7-D5EAF58E019F}"/>
              </a:ext>
            </a:extLst>
          </p:cNvPr>
          <p:cNvGrpSpPr>
            <a:grpSpLocks/>
          </p:cNvGrpSpPr>
          <p:nvPr/>
        </p:nvGrpSpPr>
        <p:grpSpPr bwMode="auto">
          <a:xfrm>
            <a:off x="2219325" y="66675"/>
            <a:ext cx="7753350" cy="3143250"/>
            <a:chOff x="2859020" y="331959"/>
            <a:chExt cx="6359376" cy="2774390"/>
          </a:xfrm>
        </p:grpSpPr>
        <p:pic>
          <p:nvPicPr>
            <p:cNvPr id="2061" name="รูปภาพ 20">
              <a:extLst>
                <a:ext uri="{FF2B5EF4-FFF2-40B4-BE49-F238E27FC236}">
                  <a16:creationId xmlns:a16="http://schemas.microsoft.com/office/drawing/2014/main" xmlns="" id="{1DEE7E15-E552-4889-B102-626701781D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24" t="26076" r="27744" b="39641"/>
            <a:stretch>
              <a:fillRect/>
            </a:stretch>
          </p:blipFill>
          <p:spPr bwMode="auto">
            <a:xfrm>
              <a:off x="2859020" y="331959"/>
              <a:ext cx="6359376" cy="2774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2" name="กล่องข้อความ 25">
              <a:extLst>
                <a:ext uri="{FF2B5EF4-FFF2-40B4-BE49-F238E27FC236}">
                  <a16:creationId xmlns:a16="http://schemas.microsoft.com/office/drawing/2014/main" xmlns="" id="{5B53EDE7-CCBB-45E3-990A-221A26951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2304" y="1047046"/>
              <a:ext cx="5456060" cy="203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ctr" eaLnBrk="1" hangingPunct="1"/>
              <a:r>
                <a:rPr lang="th-TH" altLang="th-TH" sz="7200" dirty="0" smtClean="0">
                  <a:solidFill>
                    <a:srgbClr val="000000"/>
                  </a:solidFill>
                  <a:latin typeface="happy Med" pitchFamily="2" charset="-34"/>
                  <a:cs typeface="happy Med" pitchFamily="2" charset="-34"/>
                </a:rPr>
                <a:t>เกม</a:t>
              </a:r>
              <a:r>
                <a:rPr lang="th-TH" altLang="th-TH" sz="7200" dirty="0" smtClean="0">
                  <a:solidFill>
                    <a:srgbClr val="9C0414"/>
                  </a:solidFill>
                  <a:latin typeface="happy Med" pitchFamily="2" charset="-34"/>
                  <a:cs typeface="happy Med" pitchFamily="2" charset="-34"/>
                </a:rPr>
                <a:t>ภาษาถิ่น ภาษาใจ</a:t>
              </a:r>
              <a:endParaRPr lang="th-TH" altLang="th-TH" sz="7200" dirty="0">
                <a:solidFill>
                  <a:srgbClr val="9C0414"/>
                </a:solidFill>
                <a:latin typeface="happy Med" pitchFamily="2" charset="-34"/>
                <a:cs typeface="happy Med" pitchFamily="2" charset="-34"/>
              </a:endParaRPr>
            </a:p>
          </p:txBody>
        </p:sp>
      </p:grpSp>
      <p:pic>
        <p:nvPicPr>
          <p:cNvPr id="1026" name="Picture 2" descr="MT - Multimedia [RMUTP]">
            <a:extLst>
              <a:ext uri="{FF2B5EF4-FFF2-40B4-BE49-F238E27FC236}">
                <a16:creationId xmlns:a16="http://schemas.microsoft.com/office/drawing/2014/main" xmlns="" id="{BEEEA43A-CB80-422F-8970-E948D2487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24205" r="6819" b="22855"/>
          <a:stretch>
            <a:fillRect/>
          </a:stretch>
        </p:blipFill>
        <p:spPr bwMode="auto">
          <a:xfrm rot="-8496016">
            <a:off x="6823075" y="5816600"/>
            <a:ext cx="10636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4. Bedtime - Reed Mat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95301" y="61684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5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รูปภาพ 14">
            <a:extLst>
              <a:ext uri="{FF2B5EF4-FFF2-40B4-BE49-F238E27FC236}">
                <a16:creationId xmlns:a16="http://schemas.microsoft.com/office/drawing/2014/main" xmlns="" id="{A7A816A9-BBAC-409F-B31D-B89CC421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8690" r="26656" b="12724"/>
          <a:stretch>
            <a:fillRect/>
          </a:stretch>
        </p:blipFill>
        <p:spPr bwMode="auto">
          <a:xfrm>
            <a:off x="7275513" y="2014538"/>
            <a:ext cx="31718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รูปภาพ 13">
            <a:extLst>
              <a:ext uri="{FF2B5EF4-FFF2-40B4-BE49-F238E27FC236}">
                <a16:creationId xmlns:a16="http://schemas.microsoft.com/office/drawing/2014/main" xmlns="" id="{3F5059EB-E8AF-4D93-9F61-098473EB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8A3E9A64-9443-413B-82A9-C6CC5D8B6C2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C43B3D78-685E-4E47-BCC3-F4ADF59394F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7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เกือก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noProof="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(ใต้)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A496BD1B-00B7-4493-85D3-3381916B7EE4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รองเท้า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9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8255451-525B-4BDB-82F9-E3D96E15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BCF2273-DF2D-4A97-A6BC-B8C56DDB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1F8BF10-580A-47DC-8E30-4F91FE31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5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รูปภาพ 13">
            <a:extLst>
              <a:ext uri="{FF2B5EF4-FFF2-40B4-BE49-F238E27FC236}">
                <a16:creationId xmlns:a16="http://schemas.microsoft.com/office/drawing/2014/main" xmlns="" id="{E56F732D-DC06-4B62-AA09-67820926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43434" r="24303" b="1414"/>
          <a:stretch>
            <a:fillRect/>
          </a:stretch>
        </p:blipFill>
        <p:spPr bwMode="auto">
          <a:xfrm>
            <a:off x="8424863" y="2401888"/>
            <a:ext cx="29749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รูปภาพ 14">
            <a:extLst>
              <a:ext uri="{FF2B5EF4-FFF2-40B4-BE49-F238E27FC236}">
                <a16:creationId xmlns:a16="http://schemas.microsoft.com/office/drawing/2014/main" xmlns="" id="{4B10FF2D-2C6F-478D-ABE6-210BAADF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DFF65186-F757-469F-B474-16297747668F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BC559747-EF52-4C75-AE0D-EB8DD3F2F037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หัว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(ใต้)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0F1BCD9D-3246-4892-8959-2F22DC438A40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หัวเราะ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3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3266E99-2E83-4A63-89DB-0762E2B4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86C5D9F8-A207-482E-8EEC-03153752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2E7E61C-0510-4ACC-85DF-722B8933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6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รูปภาพ 6">
            <a:extLst>
              <a:ext uri="{FF2B5EF4-FFF2-40B4-BE49-F238E27FC236}">
                <a16:creationId xmlns:a16="http://schemas.microsoft.com/office/drawing/2014/main" xmlns="" id="{CAF2A282-0629-4B65-92F2-88F42044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64025BE2-9559-4055-986E-68A2AB05C0D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0755840C-71C1-4660-9F73-6A01EB899B19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ม่วน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(เหนือ)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xmlns="" id="{818ADAD0-905B-439D-8B85-D8FC98A4E17E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สนุก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7179" name="รูปภาพ 14">
            <a:extLst>
              <a:ext uri="{FF2B5EF4-FFF2-40B4-BE49-F238E27FC236}">
                <a16:creationId xmlns:a16="http://schemas.microsoft.com/office/drawing/2014/main" xmlns="" id="{0BAB292B-FD93-446F-B76C-0B8AC6E3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552" r="909" b="50986"/>
          <a:stretch>
            <a:fillRect/>
          </a:stretch>
        </p:blipFill>
        <p:spPr bwMode="auto">
          <a:xfrm>
            <a:off x="7021513" y="1793875"/>
            <a:ext cx="42957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4E9FF2A-6DCD-49F0-B34D-26E4459B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EF50EDF6-5EDA-479F-A7E2-23BDE23C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712F52D-8151-42B7-A1B6-54AFFF88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70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รูปภาพ 14">
            <a:extLst>
              <a:ext uri="{FF2B5EF4-FFF2-40B4-BE49-F238E27FC236}">
                <a16:creationId xmlns:a16="http://schemas.microsoft.com/office/drawing/2014/main" xmlns="" id="{05B06026-A717-4602-9CE5-AC17B750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2930" r="55164" b="43483"/>
          <a:stretch>
            <a:fillRect/>
          </a:stretch>
        </p:blipFill>
        <p:spPr bwMode="auto">
          <a:xfrm>
            <a:off x="8266113" y="2311400"/>
            <a:ext cx="248443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รูปภาพ 13">
            <a:extLst>
              <a:ext uri="{FF2B5EF4-FFF2-40B4-BE49-F238E27FC236}">
                <a16:creationId xmlns:a16="http://schemas.microsoft.com/office/drawing/2014/main" xmlns="" id="{52229CB8-7E76-4186-8494-09296981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9191C155-D7C0-4CB0-BC86-09D86D417D8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155D7118-FF18-4426-A6B4-02FA04FC4715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8000" dirty="0" smtClean="0">
                <a:solidFill>
                  <a:prstClr val="black"/>
                </a:solidFill>
                <a:latin typeface="happy Med" pitchFamily="2" charset="-34"/>
                <a:cs typeface="happy Med" pitchFamily="2" charset="-34"/>
              </a:rPr>
              <a:t>ฮัก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(อีสาน)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B761AA23-3B8C-40E6-9890-6889A1A833BD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รัก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3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F08D603-90CF-43EC-8541-A3CF5C9A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BA1C5468-8347-4336-803F-C3081B38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30F67BD-4C4F-40E3-ABB4-B5FC1948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รูปภาพ 13">
            <a:extLst>
              <a:ext uri="{FF2B5EF4-FFF2-40B4-BE49-F238E27FC236}">
                <a16:creationId xmlns:a16="http://schemas.microsoft.com/office/drawing/2014/main" xmlns="" id="{D2B1FAA5-2F4F-4F44-BB77-8AB8129B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20250" r="25781" b="11717"/>
          <a:stretch>
            <a:fillRect/>
          </a:stretch>
        </p:blipFill>
        <p:spPr bwMode="auto">
          <a:xfrm>
            <a:off x="7169150" y="1822450"/>
            <a:ext cx="30241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รูปภาพ 14">
            <a:extLst>
              <a:ext uri="{FF2B5EF4-FFF2-40B4-BE49-F238E27FC236}">
                <a16:creationId xmlns:a16="http://schemas.microsoft.com/office/drawing/2014/main" xmlns="" id="{B39A3D15-18FC-4112-B187-D0B82D8A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FBFECCFD-3621-43F3-81C2-7CDBA0AFAAC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EDE1BBEA-C813-4600-AE8F-FBF5D76BF15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เว้า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(อีสาน)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73E947AB-EC7A-4868-81C0-CECDE863CD97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พูด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22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68DBC0D-6629-46EC-98A3-AFFFA669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3A500B6-6C4A-4F1A-90F5-5B7A4A64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A128DEBC-2A9B-4780-961A-3585548A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40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รูปภาพ 14">
            <a:extLst>
              <a:ext uri="{FF2B5EF4-FFF2-40B4-BE49-F238E27FC236}">
                <a16:creationId xmlns:a16="http://schemas.microsoft.com/office/drawing/2014/main" xmlns="" id="{A7A816A9-BBAC-409F-B31D-B89CC421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8690" r="26656" b="12724"/>
          <a:stretch>
            <a:fillRect/>
          </a:stretch>
        </p:blipFill>
        <p:spPr bwMode="auto">
          <a:xfrm>
            <a:off x="7275513" y="2014538"/>
            <a:ext cx="31718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รูปภาพ 13">
            <a:extLst>
              <a:ext uri="{FF2B5EF4-FFF2-40B4-BE49-F238E27FC236}">
                <a16:creationId xmlns:a16="http://schemas.microsoft.com/office/drawing/2014/main" xmlns="" id="{3F5059EB-E8AF-4D93-9F61-098473EB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8A3E9A64-9443-413B-82A9-C6CC5D8B6C2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C43B3D78-685E-4E47-BCC3-F4ADF59394F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แม่ญิง</a:t>
            </a:r>
            <a:endParaRPr kumimoji="0" lang="th-TH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(เหนือ)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A496BD1B-00B7-4493-85D3-3381916B7EE4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ผู้หญิง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9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8255451-525B-4BDB-82F9-E3D96E15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BCF2273-DF2D-4A97-A6BC-B8C56DDB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1F8BF10-580A-47DC-8E30-4F91FE31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รูปภาพ 13">
            <a:extLst>
              <a:ext uri="{FF2B5EF4-FFF2-40B4-BE49-F238E27FC236}">
                <a16:creationId xmlns:a16="http://schemas.microsoft.com/office/drawing/2014/main" xmlns="" id="{E56F732D-DC06-4B62-AA09-67820926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43434" r="24303" b="1414"/>
          <a:stretch>
            <a:fillRect/>
          </a:stretch>
        </p:blipFill>
        <p:spPr bwMode="auto">
          <a:xfrm>
            <a:off x="8424863" y="2401888"/>
            <a:ext cx="29749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รูปภาพ 14">
            <a:extLst>
              <a:ext uri="{FF2B5EF4-FFF2-40B4-BE49-F238E27FC236}">
                <a16:creationId xmlns:a16="http://schemas.microsoft.com/office/drawing/2014/main" xmlns="" id="{4B10FF2D-2C6F-478D-ABE6-210BAADF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DFF65186-F757-469F-B474-16297747668F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BC559747-EF52-4C75-AE0D-EB8DD3F2F037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แอ่ว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(เหนือ)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0F1BCD9D-3246-4892-8959-2F22DC438A40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เที่ยว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3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3266E99-2E83-4A63-89DB-0762E2B4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86C5D9F8-A207-482E-8EEC-03153752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2E7E61C-0510-4ACC-85DF-722B8933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5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รูปภาพ 6">
            <a:extLst>
              <a:ext uri="{FF2B5EF4-FFF2-40B4-BE49-F238E27FC236}">
                <a16:creationId xmlns:a16="http://schemas.microsoft.com/office/drawing/2014/main" xmlns="" id="{CAF2A282-0629-4B65-92F2-88F42044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64025BE2-9559-4055-986E-68A2AB05C0D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0755840C-71C1-4660-9F73-6A01EB899B19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ขี้จุ๊</a:t>
            </a:r>
            <a:endParaRPr kumimoji="0" lang="th-TH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36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(เหนื</a:t>
            </a:r>
            <a:r>
              <a:rPr lang="th-TH" sz="3600" dirty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อ</a:t>
            </a:r>
            <a:r>
              <a:rPr lang="th-TH" sz="36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)</a:t>
            </a:r>
            <a:endParaRPr kumimoji="0" lang="th-TH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xmlns="" id="{818ADAD0-905B-439D-8B85-D8FC98A4E17E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โกหก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7179" name="รูปภาพ 14">
            <a:extLst>
              <a:ext uri="{FF2B5EF4-FFF2-40B4-BE49-F238E27FC236}">
                <a16:creationId xmlns:a16="http://schemas.microsoft.com/office/drawing/2014/main" xmlns="" id="{0BAB292B-FD93-446F-B76C-0B8AC6E3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552" r="909" b="50986"/>
          <a:stretch>
            <a:fillRect/>
          </a:stretch>
        </p:blipFill>
        <p:spPr bwMode="auto">
          <a:xfrm>
            <a:off x="7021513" y="1793875"/>
            <a:ext cx="42957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4E9FF2A-6DCD-49F0-B34D-26E4459B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EF50EDF6-5EDA-479F-A7E2-23BDE23C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712F52D-8151-42B7-A1B6-54AFFF88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89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รูปภาพ 14">
            <a:extLst>
              <a:ext uri="{FF2B5EF4-FFF2-40B4-BE49-F238E27FC236}">
                <a16:creationId xmlns:a16="http://schemas.microsoft.com/office/drawing/2014/main" xmlns="" id="{05B06026-A717-4602-9CE5-AC17B750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2930" r="55164" b="43483"/>
          <a:stretch>
            <a:fillRect/>
          </a:stretch>
        </p:blipFill>
        <p:spPr bwMode="auto">
          <a:xfrm>
            <a:off x="8266113" y="2311400"/>
            <a:ext cx="248443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รูปภาพ 13">
            <a:extLst>
              <a:ext uri="{FF2B5EF4-FFF2-40B4-BE49-F238E27FC236}">
                <a16:creationId xmlns:a16="http://schemas.microsoft.com/office/drawing/2014/main" xmlns="" id="{52229CB8-7E76-4186-8494-09296981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9191C155-D7C0-4CB0-BC86-09D86D417D8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155D7118-FF18-4426-A6B4-02FA04FC4715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กาง</a:t>
            </a:r>
            <a:r>
              <a:rPr kumimoji="0" lang="th-TH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เว็น</a:t>
            </a:r>
            <a:endParaRPr kumimoji="0" lang="th-TH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prstClr val="black"/>
                </a:solidFill>
                <a:latin typeface="happy Med" pitchFamily="2" charset="-34"/>
                <a:cs typeface="happy Med" pitchFamily="2" charset="-34"/>
              </a:rPr>
              <a:t>(อีสาน)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B761AA23-3B8C-40E6-9890-6889A1A833BD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กลางวัน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3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F08D603-90CF-43EC-8541-A3CF5C9A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BA1C5468-8347-4336-803F-C3081B38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30F67BD-4C4F-40E3-ABB4-B5FC1948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7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รูปภาพ 13">
            <a:extLst>
              <a:ext uri="{FF2B5EF4-FFF2-40B4-BE49-F238E27FC236}">
                <a16:creationId xmlns:a16="http://schemas.microsoft.com/office/drawing/2014/main" xmlns="" id="{D2B1FAA5-2F4F-4F44-BB77-8AB8129B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20250" r="25781" b="11717"/>
          <a:stretch>
            <a:fillRect/>
          </a:stretch>
        </p:blipFill>
        <p:spPr bwMode="auto">
          <a:xfrm>
            <a:off x="7169150" y="1822450"/>
            <a:ext cx="30241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รูปภาพ 14">
            <a:extLst>
              <a:ext uri="{FF2B5EF4-FFF2-40B4-BE49-F238E27FC236}">
                <a16:creationId xmlns:a16="http://schemas.microsoft.com/office/drawing/2014/main" xmlns="" id="{B39A3D15-18FC-4112-B187-D0B82D8A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FBFECCFD-3621-43F3-81C2-7CDBA0AFAAC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EDE1BBEA-C813-4600-AE8F-FBF5D76BF15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มื้อคืน</a:t>
            </a:r>
          </a:p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(อีสาน</a:t>
            </a:r>
            <a:r>
              <a:rPr lang="th-TH" sz="4000" dirty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73E947AB-EC7A-4868-81C0-CECDE863CD97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กลางคืน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22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68DBC0D-6629-46EC-98A3-AFFFA669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3A500B6-6C4A-4F1A-90F5-5B7A4A64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A128DEBC-2A9B-4780-961A-3585548A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6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รูปภาพ 6">
            <a:extLst>
              <a:ext uri="{FF2B5EF4-FFF2-40B4-BE49-F238E27FC236}">
                <a16:creationId xmlns:a16="http://schemas.microsoft.com/office/drawing/2014/main" xmlns="" id="{CAF2A282-0629-4B65-92F2-88F42044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64025BE2-9559-4055-986E-68A2AB05C0D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latin typeface="happy Med" pitchFamily="2" charset="-34"/>
                <a:cs typeface="happy Med" pitchFamily="2" charset="-34"/>
              </a:rPr>
              <a:t>เ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latin typeface="happy Med" pitchFamily="2" charset="-34"/>
                <a:cs typeface="happy Med" pitchFamily="2" charset="-34"/>
              </a:rPr>
              <a:t>ฉ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latin typeface="happy Med" pitchFamily="2" charset="-34"/>
                <a:cs typeface="happy Med" pitchFamily="2" charset="-34"/>
              </a:rPr>
              <a:t>ล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ย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0755840C-71C1-4660-9F73-6A01EB899B19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7200" dirty="0" smtClean="0">
                <a:solidFill>
                  <a:schemeClr val="tx1"/>
                </a:solidFill>
                <a:latin typeface="happy Med" pitchFamily="2" charset="-34"/>
                <a:cs typeface="happy Med" pitchFamily="2" charset="-34"/>
              </a:rPr>
              <a:t>เตี่ยว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(เหนือ)</a:t>
            </a:r>
            <a:endParaRPr lang="th-TH" sz="3200" dirty="0">
              <a:solidFill>
                <a:srgbClr val="FF0000"/>
              </a:solidFill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xmlns="" id="{818ADAD0-905B-439D-8B85-D8FC98A4E17E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smtClean="0">
                <a:ln w="28575">
                  <a:noFill/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กางเกง</a:t>
            </a:r>
            <a:endParaRPr lang="th-TH" sz="8000" dirty="0">
              <a:ln w="28575">
                <a:noFill/>
              </a:ln>
              <a:solidFill>
                <a:srgbClr val="404091"/>
              </a:solidFill>
              <a:latin typeface="happy Med" pitchFamily="2" charset="-34"/>
              <a:cs typeface="happy Med" pitchFamily="2" charset="-34"/>
            </a:endParaRPr>
          </a:p>
        </p:txBody>
      </p:sp>
      <p:pic>
        <p:nvPicPr>
          <p:cNvPr id="7179" name="รูปภาพ 14">
            <a:extLst>
              <a:ext uri="{FF2B5EF4-FFF2-40B4-BE49-F238E27FC236}">
                <a16:creationId xmlns:a16="http://schemas.microsoft.com/office/drawing/2014/main" xmlns="" id="{0BAB292B-FD93-446F-B76C-0B8AC6E3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552" r="909" b="50986"/>
          <a:stretch>
            <a:fillRect/>
          </a:stretch>
        </p:blipFill>
        <p:spPr bwMode="auto">
          <a:xfrm>
            <a:off x="7021513" y="1793875"/>
            <a:ext cx="42957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4E9FF2A-6DCD-49F0-B34D-26E4459B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EF50EDF6-5EDA-479F-A7E2-23BDE23C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712F52D-8151-42B7-A1B6-54AFFF88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รูปภาพ 14">
            <a:extLst>
              <a:ext uri="{FF2B5EF4-FFF2-40B4-BE49-F238E27FC236}">
                <a16:creationId xmlns:a16="http://schemas.microsoft.com/office/drawing/2014/main" xmlns="" id="{A7A816A9-BBAC-409F-B31D-B89CC421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8690" r="26656" b="12724"/>
          <a:stretch>
            <a:fillRect/>
          </a:stretch>
        </p:blipFill>
        <p:spPr bwMode="auto">
          <a:xfrm>
            <a:off x="7275513" y="2014538"/>
            <a:ext cx="31718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รูปภาพ 13">
            <a:extLst>
              <a:ext uri="{FF2B5EF4-FFF2-40B4-BE49-F238E27FC236}">
                <a16:creationId xmlns:a16="http://schemas.microsoft.com/office/drawing/2014/main" xmlns="" id="{3F5059EB-E8AF-4D93-9F61-098473EB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8A3E9A64-9443-413B-82A9-C6CC5D8B6C2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C43B3D78-685E-4E47-BCC3-F4ADF59394F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ย่าหมู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(ใต้)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A496BD1B-00B7-4493-85D3-3381916B7EE4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ฝรั่ง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9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8255451-525B-4BDB-82F9-E3D96E15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BCF2273-DF2D-4A97-A6BC-B8C56DDB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1F8BF10-580A-47DC-8E30-4F91FE31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8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รูปภาพ 14">
            <a:extLst>
              <a:ext uri="{FF2B5EF4-FFF2-40B4-BE49-F238E27FC236}">
                <a16:creationId xmlns:a16="http://schemas.microsoft.com/office/drawing/2014/main" xmlns="" id="{05B06026-A717-4602-9CE5-AC17B750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2930" r="55164" b="43483"/>
          <a:stretch>
            <a:fillRect/>
          </a:stretch>
        </p:blipFill>
        <p:spPr bwMode="auto">
          <a:xfrm>
            <a:off x="8266113" y="2311400"/>
            <a:ext cx="248443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รูปภาพ 13">
            <a:extLst>
              <a:ext uri="{FF2B5EF4-FFF2-40B4-BE49-F238E27FC236}">
                <a16:creationId xmlns:a16="http://schemas.microsoft.com/office/drawing/2014/main" xmlns="" id="{52229CB8-7E76-4186-8494-09296981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9191C155-D7C0-4CB0-BC86-09D86D417D8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latin typeface="happy Med" pitchFamily="2" charset="-34"/>
                <a:cs typeface="happy Med" pitchFamily="2" charset="-34"/>
              </a:rPr>
              <a:t>เ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latin typeface="happy Med" pitchFamily="2" charset="-34"/>
                <a:cs typeface="happy Med" pitchFamily="2" charset="-34"/>
              </a:rPr>
              <a:t>ฉ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latin typeface="happy Med" pitchFamily="2" charset="-34"/>
                <a:cs typeface="happy Med" pitchFamily="2" charset="-34"/>
              </a:rPr>
              <a:t>ล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155D7118-FF18-4426-A6B4-02FA04FC4715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dirty="0" smtClean="0">
                <a:solidFill>
                  <a:schemeClr val="tx1"/>
                </a:solidFill>
                <a:latin typeface="happy Med" pitchFamily="2" charset="-34"/>
                <a:cs typeface="happy Med" pitchFamily="2" charset="-34"/>
              </a:rPr>
              <a:t>จอก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4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(ใต้)</a:t>
            </a:r>
            <a:endParaRPr lang="th-TH" sz="4400" dirty="0">
              <a:solidFill>
                <a:srgbClr val="FF0000"/>
              </a:solidFill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B761AA23-3B8C-40E6-9890-6889A1A833BD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smtClean="0">
                <a:ln w="28575">
                  <a:noFill/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แก้วน้ำ</a:t>
            </a:r>
            <a:endParaRPr lang="th-TH" sz="8000" dirty="0">
              <a:ln w="28575">
                <a:noFill/>
              </a:ln>
              <a:solidFill>
                <a:srgbClr val="404091"/>
              </a:solidFill>
              <a:latin typeface="happy Med" pitchFamily="2" charset="-34"/>
              <a:cs typeface="happy Med" pitchFamily="2" charset="-34"/>
            </a:endParaRPr>
          </a:p>
        </p:txBody>
      </p:sp>
      <p:pic>
        <p:nvPicPr>
          <p:cNvPr id="13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F08D603-90CF-43EC-8541-A3CF5C9A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BA1C5468-8347-4336-803F-C3081B38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30F67BD-4C4F-40E3-ABB4-B5FC1948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รูปภาพ 13">
            <a:extLst>
              <a:ext uri="{FF2B5EF4-FFF2-40B4-BE49-F238E27FC236}">
                <a16:creationId xmlns:a16="http://schemas.microsoft.com/office/drawing/2014/main" xmlns="" id="{D2B1FAA5-2F4F-4F44-BB77-8AB8129B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20250" r="25781" b="11717"/>
          <a:stretch>
            <a:fillRect/>
          </a:stretch>
        </p:blipFill>
        <p:spPr bwMode="auto">
          <a:xfrm>
            <a:off x="7169150" y="1822450"/>
            <a:ext cx="30241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รูปภาพ 14">
            <a:extLst>
              <a:ext uri="{FF2B5EF4-FFF2-40B4-BE49-F238E27FC236}">
                <a16:creationId xmlns:a16="http://schemas.microsoft.com/office/drawing/2014/main" xmlns="" id="{B39A3D15-18FC-4112-B187-D0B82D8A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FBFECCFD-3621-43F3-81C2-7CDBA0AFAAC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latin typeface="happy Med" pitchFamily="2" charset="-34"/>
                <a:cs typeface="happy Med" pitchFamily="2" charset="-34"/>
              </a:rPr>
              <a:t>เ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latin typeface="happy Med" pitchFamily="2" charset="-34"/>
                <a:cs typeface="happy Med" pitchFamily="2" charset="-34"/>
              </a:rPr>
              <a:t>ฉ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latin typeface="happy Med" pitchFamily="2" charset="-34"/>
                <a:cs typeface="happy Med" pitchFamily="2" charset="-34"/>
              </a:rPr>
              <a:t>ล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EDE1BBEA-C813-4600-AE8F-FBF5D76BF15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smtClean="0">
                <a:solidFill>
                  <a:schemeClr val="tx1"/>
                </a:solidFill>
                <a:latin typeface="happy Med" pitchFamily="2" charset="-34"/>
                <a:cs typeface="happy Med" pitchFamily="2" charset="-34"/>
              </a:rPr>
              <a:t>จี่</a:t>
            </a:r>
            <a:r>
              <a:rPr lang="th-TH" sz="8000" dirty="0" err="1" smtClean="0">
                <a:solidFill>
                  <a:schemeClr val="tx1"/>
                </a:solidFill>
                <a:latin typeface="happy Med" pitchFamily="2" charset="-34"/>
                <a:cs typeface="happy Med" pitchFamily="2" charset="-34"/>
              </a:rPr>
              <a:t>หลีด</a:t>
            </a:r>
            <a:endParaRPr lang="th-TH" sz="8000" dirty="0" smtClean="0">
              <a:solidFill>
                <a:schemeClr val="tx1"/>
              </a:solidFill>
              <a:latin typeface="happy Med" pitchFamily="2" charset="-34"/>
              <a:cs typeface="happy Med" pitchFamily="2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(อีสาน)</a:t>
            </a:r>
            <a:endParaRPr lang="th-TH" sz="4000" dirty="0">
              <a:solidFill>
                <a:srgbClr val="FF0000"/>
              </a:solidFill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73E947AB-EC7A-4868-81C0-CECDE863CD97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smtClean="0">
                <a:ln w="28575">
                  <a:noFill/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จิ้งหรีด</a:t>
            </a:r>
            <a:endParaRPr lang="th-TH" sz="8000" dirty="0">
              <a:ln w="28575">
                <a:noFill/>
              </a:ln>
              <a:solidFill>
                <a:srgbClr val="404091"/>
              </a:solidFill>
              <a:latin typeface="happy Med" pitchFamily="2" charset="-34"/>
              <a:cs typeface="happy Med" pitchFamily="2" charset="-34"/>
            </a:endParaRPr>
          </a:p>
        </p:txBody>
      </p:sp>
      <p:pic>
        <p:nvPicPr>
          <p:cNvPr id="22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68DBC0D-6629-46EC-98A3-AFFFA669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3A500B6-6C4A-4F1A-90F5-5B7A4A64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A128DEBC-2A9B-4780-961A-3585548A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รูปภาพ 14">
            <a:extLst>
              <a:ext uri="{FF2B5EF4-FFF2-40B4-BE49-F238E27FC236}">
                <a16:creationId xmlns:a16="http://schemas.microsoft.com/office/drawing/2014/main" xmlns="" id="{A7A816A9-BBAC-409F-B31D-B89CC4217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2" t="28690" r="26656" b="12724"/>
          <a:stretch>
            <a:fillRect/>
          </a:stretch>
        </p:blipFill>
        <p:spPr bwMode="auto">
          <a:xfrm>
            <a:off x="7275513" y="2014538"/>
            <a:ext cx="31718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รูปภาพ 13">
            <a:extLst>
              <a:ext uri="{FF2B5EF4-FFF2-40B4-BE49-F238E27FC236}">
                <a16:creationId xmlns:a16="http://schemas.microsoft.com/office/drawing/2014/main" xmlns="" id="{3F5059EB-E8AF-4D93-9F61-098473EB4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8A3E9A64-9443-413B-82A9-C6CC5D8B6C2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latin typeface="happy Med" pitchFamily="2" charset="-34"/>
                <a:cs typeface="happy Med" pitchFamily="2" charset="-34"/>
              </a:rPr>
              <a:t>เ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latin typeface="happy Med" pitchFamily="2" charset="-34"/>
                <a:cs typeface="happy Med" pitchFamily="2" charset="-34"/>
              </a:rPr>
              <a:t>ฉ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latin typeface="happy Med" pitchFamily="2" charset="-34"/>
                <a:cs typeface="happy Med" pitchFamily="2" charset="-34"/>
              </a:rPr>
              <a:t>ล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C43B3D78-685E-4E47-BCC3-F4ADF59394F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err="1" smtClean="0">
                <a:solidFill>
                  <a:schemeClr val="tx1"/>
                </a:solidFill>
                <a:latin typeface="happy Med" pitchFamily="2" charset="-34"/>
                <a:cs typeface="happy Med" pitchFamily="2" charset="-34"/>
              </a:rPr>
              <a:t>จ๊าง</a:t>
            </a:r>
            <a:endParaRPr lang="th-TH" sz="8000" dirty="0" smtClean="0">
              <a:solidFill>
                <a:schemeClr val="tx1"/>
              </a:solidFill>
              <a:latin typeface="happy Med" pitchFamily="2" charset="-34"/>
              <a:cs typeface="happy Med" pitchFamily="2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(เหนือ)</a:t>
            </a:r>
            <a:endParaRPr lang="th-TH" sz="4000" dirty="0">
              <a:solidFill>
                <a:srgbClr val="FF0000"/>
              </a:solidFill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A496BD1B-00B7-4493-85D3-3381916B7EE4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smtClean="0">
                <a:ln w="28575">
                  <a:noFill/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ช้าง</a:t>
            </a:r>
            <a:endParaRPr lang="th-TH" sz="8000" dirty="0">
              <a:ln w="28575">
                <a:noFill/>
              </a:ln>
              <a:solidFill>
                <a:srgbClr val="404091"/>
              </a:solidFill>
              <a:latin typeface="happy Med" pitchFamily="2" charset="-34"/>
              <a:cs typeface="happy Med" pitchFamily="2" charset="-34"/>
            </a:endParaRPr>
          </a:p>
        </p:txBody>
      </p:sp>
      <p:pic>
        <p:nvPicPr>
          <p:cNvPr id="19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F8255451-525B-4BDB-82F9-E3D96E155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BCF2273-DF2D-4A97-A6BC-B8C56DDBB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1F8BF10-580A-47DC-8E30-4F91FE313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รูปภาพ 13">
            <a:extLst>
              <a:ext uri="{FF2B5EF4-FFF2-40B4-BE49-F238E27FC236}">
                <a16:creationId xmlns:a16="http://schemas.microsoft.com/office/drawing/2014/main" xmlns="" id="{E56F732D-DC06-4B62-AA09-678209260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43434" r="24303" b="1414"/>
          <a:stretch>
            <a:fillRect/>
          </a:stretch>
        </p:blipFill>
        <p:spPr bwMode="auto">
          <a:xfrm>
            <a:off x="8424863" y="2401888"/>
            <a:ext cx="29749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รูปภาพ 14">
            <a:extLst>
              <a:ext uri="{FF2B5EF4-FFF2-40B4-BE49-F238E27FC236}">
                <a16:creationId xmlns:a16="http://schemas.microsoft.com/office/drawing/2014/main" xmlns="" id="{4B10FF2D-2C6F-478D-ABE6-210BAADF0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DFF65186-F757-469F-B474-16297747668F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latin typeface="happy Med" pitchFamily="2" charset="-34"/>
                <a:cs typeface="happy Med" pitchFamily="2" charset="-34"/>
              </a:rPr>
              <a:t>เ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latin typeface="happy Med" pitchFamily="2" charset="-34"/>
                <a:cs typeface="happy Med" pitchFamily="2" charset="-34"/>
              </a:rPr>
              <a:t>ฉ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latin typeface="happy Med" pitchFamily="2" charset="-34"/>
                <a:cs typeface="happy Med" pitchFamily="2" charset="-34"/>
              </a:rPr>
              <a:t>ล</a:t>
            </a:r>
            <a:r>
              <a:rPr lang="th-TH" sz="880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BC559747-EF52-4C75-AE0D-EB8DD3F2F037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err="1" smtClean="0">
                <a:solidFill>
                  <a:schemeClr val="tx1"/>
                </a:solidFill>
                <a:latin typeface="happy Med" pitchFamily="2" charset="-34"/>
                <a:cs typeface="happy Med" pitchFamily="2" charset="-34"/>
              </a:rPr>
              <a:t>หวัน</a:t>
            </a:r>
            <a:endParaRPr lang="th-TH" sz="8000" dirty="0" smtClean="0">
              <a:solidFill>
                <a:schemeClr val="tx1"/>
              </a:solidFill>
              <a:latin typeface="happy Med" pitchFamily="2" charset="-34"/>
              <a:cs typeface="happy Med" pitchFamily="2" charset="-34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(ใต้)</a:t>
            </a:r>
            <a:endParaRPr lang="th-TH" sz="4000" dirty="0">
              <a:solidFill>
                <a:srgbClr val="FF0000"/>
              </a:solidFill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0F1BCD9D-3246-4892-8959-2F22DC438A40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8000" dirty="0" smtClean="0">
                <a:ln w="28575">
                  <a:noFill/>
                </a:ln>
                <a:solidFill>
                  <a:srgbClr val="404091"/>
                </a:solidFill>
                <a:latin typeface="happy Med" pitchFamily="2" charset="-34"/>
                <a:cs typeface="happy Med" pitchFamily="2" charset="-34"/>
              </a:rPr>
              <a:t>ตะวัน</a:t>
            </a:r>
            <a:endParaRPr lang="th-TH" sz="8000" dirty="0">
              <a:ln w="28575">
                <a:noFill/>
              </a:ln>
              <a:solidFill>
                <a:srgbClr val="404091"/>
              </a:solidFill>
              <a:latin typeface="happy Med" pitchFamily="2" charset="-34"/>
              <a:cs typeface="happy Med" pitchFamily="2" charset="-34"/>
            </a:endParaRPr>
          </a:p>
        </p:txBody>
      </p:sp>
      <p:pic>
        <p:nvPicPr>
          <p:cNvPr id="13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3266E99-2E83-4A63-89DB-0762E2B4E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86C5D9F8-A207-482E-8EEC-031537521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2E7E61C-0510-4ACC-85DF-722B8933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รูปภาพ 6">
            <a:extLst>
              <a:ext uri="{FF2B5EF4-FFF2-40B4-BE49-F238E27FC236}">
                <a16:creationId xmlns:a16="http://schemas.microsoft.com/office/drawing/2014/main" xmlns="" id="{CAF2A282-0629-4B65-92F2-88F420440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xmlns="" id="{64025BE2-9559-4055-986E-68A2AB05C0D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:a16="http://schemas.microsoft.com/office/drawing/2014/main" xmlns="" id="{0755840C-71C1-4660-9F73-6A01EB899B19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นกแล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4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</a:t>
            </a:r>
            <a:r>
              <a:rPr lang="th-TH" sz="4400" dirty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เ</a:t>
            </a:r>
            <a:r>
              <a:rPr lang="th-TH" sz="44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หนือ)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xmlns="" id="{818ADAD0-905B-439D-8B85-D8FC98A4E17E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นกแก้ว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7179" name="รูปภาพ 14">
            <a:extLst>
              <a:ext uri="{FF2B5EF4-FFF2-40B4-BE49-F238E27FC236}">
                <a16:creationId xmlns:a16="http://schemas.microsoft.com/office/drawing/2014/main" xmlns="" id="{0BAB292B-FD93-446F-B76C-0B8AC6E3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 t="552" r="909" b="50986"/>
          <a:stretch>
            <a:fillRect/>
          </a:stretch>
        </p:blipFill>
        <p:spPr bwMode="auto">
          <a:xfrm>
            <a:off x="7021513" y="1793875"/>
            <a:ext cx="42957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4E9FF2A-6DCD-49F0-B34D-26E4459B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EF50EDF6-5EDA-479F-A7E2-23BDE23C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D712F52D-8151-42B7-A1B6-54AFFF88F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16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รูปภาพ 14">
            <a:extLst>
              <a:ext uri="{FF2B5EF4-FFF2-40B4-BE49-F238E27FC236}">
                <a16:creationId xmlns:a16="http://schemas.microsoft.com/office/drawing/2014/main" xmlns="" id="{05B06026-A717-4602-9CE5-AC17B7504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0" t="2930" r="55164" b="43483"/>
          <a:stretch>
            <a:fillRect/>
          </a:stretch>
        </p:blipFill>
        <p:spPr bwMode="auto">
          <a:xfrm>
            <a:off x="8266113" y="2311400"/>
            <a:ext cx="248443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รูปภาพ 13">
            <a:extLst>
              <a:ext uri="{FF2B5EF4-FFF2-40B4-BE49-F238E27FC236}">
                <a16:creationId xmlns:a16="http://schemas.microsoft.com/office/drawing/2014/main" xmlns="" id="{52229CB8-7E76-4186-8494-09296981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9191C155-D7C0-4CB0-BC86-09D86D417D8C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155D7118-FF18-4426-A6B4-02FA04FC4715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บักหุ่ง</a:t>
            </a:r>
            <a:endParaRPr kumimoji="0" lang="th-TH" sz="6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(อีสาน)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B761AA23-3B8C-40E6-9890-6889A1A833BD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มะละกอ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13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F08D603-90CF-43EC-8541-A3CF5C9A1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BA1C5468-8347-4336-803F-C3081B384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330F67BD-4C4F-40E3-ABB4-B5FC19486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88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รูปภาพ 13">
            <a:extLst>
              <a:ext uri="{FF2B5EF4-FFF2-40B4-BE49-F238E27FC236}">
                <a16:creationId xmlns:a16="http://schemas.microsoft.com/office/drawing/2014/main" xmlns="" id="{D2B1FAA5-2F4F-4F44-BB77-8AB8129BC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07" t="20250" r="25781" b="11717"/>
          <a:stretch>
            <a:fillRect/>
          </a:stretch>
        </p:blipFill>
        <p:spPr bwMode="auto">
          <a:xfrm>
            <a:off x="7169150" y="1822450"/>
            <a:ext cx="3024188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รูปภาพ 14">
            <a:extLst>
              <a:ext uri="{FF2B5EF4-FFF2-40B4-BE49-F238E27FC236}">
                <a16:creationId xmlns:a16="http://schemas.microsoft.com/office/drawing/2014/main" xmlns="" id="{B39A3D15-18FC-4112-B187-D0B82D8A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0808" r="19090" b="17374"/>
          <a:stretch>
            <a:fillRect/>
          </a:stretch>
        </p:blipFill>
        <p:spPr bwMode="auto">
          <a:xfrm>
            <a:off x="606425" y="471488"/>
            <a:ext cx="6415088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: มุมมน 15">
            <a:extLst>
              <a:ext uri="{FF2B5EF4-FFF2-40B4-BE49-F238E27FC236}">
                <a16:creationId xmlns:a16="http://schemas.microsoft.com/office/drawing/2014/main" xmlns="" id="{FBFECCFD-3621-43F3-81C2-7CDBA0AFAAC6}"/>
              </a:ext>
            </a:extLst>
          </p:cNvPr>
          <p:cNvSpPr/>
          <p:nvPr/>
        </p:nvSpPr>
        <p:spPr>
          <a:xfrm>
            <a:off x="1765146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64040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เ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FEB50C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ฉ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E4C4A9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ล</a:t>
            </a:r>
            <a:r>
              <a:rPr kumimoji="0" lang="th-TH" sz="8800" b="0" i="0" u="none" strike="noStrike" kern="1200" cap="none" spc="0" normalizeH="0" baseline="0" noProof="0" dirty="0">
                <a:ln w="28575">
                  <a:solidFill>
                    <a:prstClr val="white"/>
                  </a:solidFill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ย</a:t>
            </a:r>
          </a:p>
        </p:txBody>
      </p:sp>
      <p:sp>
        <p:nvSpPr>
          <p:cNvPr id="17" name="สี่เหลี่ยมผืนผ้า: มุมมน 16">
            <a:extLst>
              <a:ext uri="{FF2B5EF4-FFF2-40B4-BE49-F238E27FC236}">
                <a16:creationId xmlns:a16="http://schemas.microsoft.com/office/drawing/2014/main" xmlns="" id="{EDE1BBEA-C813-4600-AE8F-FBF5D76BF15B}"/>
              </a:ext>
            </a:extLst>
          </p:cNvPr>
          <p:cNvSpPr/>
          <p:nvPr/>
        </p:nvSpPr>
        <p:spPr>
          <a:xfrm>
            <a:off x="949325" y="873125"/>
            <a:ext cx="5670550" cy="2424113"/>
          </a:xfrm>
          <a:prstGeom prst="roundRect">
            <a:avLst>
              <a:gd name="adj" fmla="val 33005"/>
            </a:avLst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คันยู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4000" dirty="0" smtClean="0">
                <a:solidFill>
                  <a:srgbClr val="FF0000"/>
                </a:solidFill>
                <a:latin typeface="happy Med" pitchFamily="2" charset="-34"/>
                <a:cs typeface="happy Med" pitchFamily="2" charset="-34"/>
              </a:rPr>
              <a:t>(อีสาน)</a:t>
            </a:r>
            <a:endParaRPr kumimoji="0" lang="th-TH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appy Med" pitchFamily="2" charset="-34"/>
              <a:cs typeface="happy Med" pitchFamily="2" charset="-34"/>
            </a:endParaRPr>
          </a:p>
        </p:txBody>
      </p:sp>
      <p:sp>
        <p:nvSpPr>
          <p:cNvPr id="18" name="สี่เหลี่ยมผืนผ้า: มุมมน 17">
            <a:extLst>
              <a:ext uri="{FF2B5EF4-FFF2-40B4-BE49-F238E27FC236}">
                <a16:creationId xmlns:a16="http://schemas.microsoft.com/office/drawing/2014/main" xmlns="" id="{73E947AB-EC7A-4868-81C0-CECDE863CD97}"/>
              </a:ext>
            </a:extLst>
          </p:cNvPr>
          <p:cNvSpPr/>
          <p:nvPr/>
        </p:nvSpPr>
        <p:spPr>
          <a:xfrm>
            <a:off x="1754661" y="4281056"/>
            <a:ext cx="4059380" cy="1648691"/>
          </a:xfrm>
          <a:prstGeom prst="roundRect">
            <a:avLst>
              <a:gd name="adj" fmla="val 50000"/>
            </a:avLst>
          </a:prstGeom>
          <a:solidFill>
            <a:srgbClr val="E9D1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8000" b="0" i="0" u="none" strike="noStrike" kern="1200" cap="none" spc="0" normalizeH="0" baseline="0" noProof="0" dirty="0" smtClean="0">
                <a:ln w="28575">
                  <a:noFill/>
                </a:ln>
                <a:solidFill>
                  <a:srgbClr val="404091"/>
                </a:solidFill>
                <a:effectLst/>
                <a:uLnTx/>
                <a:uFillTx/>
                <a:latin typeface="happy Med" pitchFamily="2" charset="-34"/>
                <a:ea typeface="+mn-ea"/>
                <a:cs typeface="happy Med" pitchFamily="2" charset="-34"/>
              </a:rPr>
              <a:t>ร่ม</a:t>
            </a:r>
            <a:endParaRPr kumimoji="0" lang="th-TH" sz="8000" b="0" i="0" u="none" strike="noStrike" kern="1200" cap="none" spc="0" normalizeH="0" baseline="0" noProof="0" dirty="0">
              <a:ln w="28575">
                <a:noFill/>
              </a:ln>
              <a:solidFill>
                <a:srgbClr val="404091"/>
              </a:solidFill>
              <a:effectLst/>
              <a:uLnTx/>
              <a:uFillTx/>
              <a:latin typeface="happy Med" pitchFamily="2" charset="-34"/>
              <a:ea typeface="+mn-ea"/>
              <a:cs typeface="happy Med" pitchFamily="2" charset="-34"/>
            </a:endParaRPr>
          </a:p>
        </p:txBody>
      </p:sp>
      <p:pic>
        <p:nvPicPr>
          <p:cNvPr id="22" name="รูปภาพ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68DBC0D-6629-46EC-98A3-AFFFA669B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950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รูปภาพ 4">
            <a:hlinkClick r:id="rId7" action="ppaction://hlinksldjump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53A500B6-6C4A-4F1A-90F5-5B7A4A642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338" y="263525"/>
            <a:ext cx="814387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รูปภาพ 5">
            <a:hlinkClick r:id="" action="ppaction://hlinkshowjump?jump=nextslide">
              <a:snd r:embed="rId8" name="click.wav"/>
            </a:hlinkClick>
            <a:extLst>
              <a:ext uri="{FF2B5EF4-FFF2-40B4-BE49-F238E27FC236}">
                <a16:creationId xmlns:a16="http://schemas.microsoft.com/office/drawing/2014/main" xmlns="" id="{A128DEBC-2A9B-4780-961A-3585548A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725" y="263525"/>
            <a:ext cx="81438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38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126</Words>
  <Application>Microsoft Office PowerPoint</Application>
  <PresentationFormat>แบบจอกว้าง</PresentationFormat>
  <Paragraphs>77</Paragraphs>
  <Slides>20</Slides>
  <Notes>0</Notes>
  <HiddenSlides>0</HiddenSlides>
  <MMClips>1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7" baseType="lpstr">
      <vt:lpstr>Angsana New</vt:lpstr>
      <vt:lpstr>Calibri</vt:lpstr>
      <vt:lpstr>happy Med</vt:lpstr>
      <vt:lpstr>Arial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Yanika Khunpakdee</dc:creator>
  <cp:lastModifiedBy>User</cp:lastModifiedBy>
  <cp:revision>7</cp:revision>
  <dcterms:created xsi:type="dcterms:W3CDTF">2021-11-03T10:16:12Z</dcterms:created>
  <dcterms:modified xsi:type="dcterms:W3CDTF">2022-09-15T06:09:31Z</dcterms:modified>
</cp:coreProperties>
</file>