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41" r:id="rId3"/>
    <p:sldId id="257" r:id="rId4"/>
    <p:sldId id="258" r:id="rId5"/>
    <p:sldId id="295" r:id="rId6"/>
    <p:sldId id="296" r:id="rId7"/>
    <p:sldId id="272" r:id="rId8"/>
    <p:sldId id="297" r:id="rId9"/>
    <p:sldId id="298" r:id="rId10"/>
    <p:sldId id="273" r:id="rId11"/>
    <p:sldId id="299" r:id="rId12"/>
    <p:sldId id="300" r:id="rId13"/>
    <p:sldId id="274" r:id="rId14"/>
    <p:sldId id="301" r:id="rId15"/>
    <p:sldId id="302" r:id="rId16"/>
    <p:sldId id="275" r:id="rId17"/>
    <p:sldId id="303" r:id="rId18"/>
    <p:sldId id="304" r:id="rId19"/>
    <p:sldId id="276" r:id="rId20"/>
    <p:sldId id="305" r:id="rId21"/>
    <p:sldId id="306" r:id="rId22"/>
    <p:sldId id="277" r:id="rId23"/>
    <p:sldId id="307" r:id="rId24"/>
    <p:sldId id="308" r:id="rId25"/>
    <p:sldId id="278" r:id="rId26"/>
    <p:sldId id="309" r:id="rId27"/>
    <p:sldId id="310" r:id="rId28"/>
    <p:sldId id="280" r:id="rId29"/>
    <p:sldId id="311" r:id="rId30"/>
    <p:sldId id="312" r:id="rId31"/>
    <p:sldId id="279" r:id="rId32"/>
    <p:sldId id="313" r:id="rId33"/>
    <p:sldId id="314" r:id="rId34"/>
    <p:sldId id="281" r:id="rId35"/>
    <p:sldId id="315" r:id="rId36"/>
    <p:sldId id="316" r:id="rId37"/>
    <p:sldId id="282" r:id="rId38"/>
    <p:sldId id="317" r:id="rId39"/>
    <p:sldId id="318" r:id="rId40"/>
    <p:sldId id="283" r:id="rId41"/>
    <p:sldId id="319" r:id="rId42"/>
    <p:sldId id="320" r:id="rId43"/>
    <p:sldId id="284" r:id="rId44"/>
    <p:sldId id="321" r:id="rId45"/>
    <p:sldId id="322" r:id="rId46"/>
    <p:sldId id="285" r:id="rId47"/>
    <p:sldId id="323" r:id="rId48"/>
    <p:sldId id="324" r:id="rId49"/>
    <p:sldId id="286" r:id="rId50"/>
    <p:sldId id="325" r:id="rId51"/>
    <p:sldId id="326" r:id="rId52"/>
    <p:sldId id="287" r:id="rId53"/>
    <p:sldId id="327" r:id="rId54"/>
    <p:sldId id="328" r:id="rId55"/>
    <p:sldId id="288" r:id="rId56"/>
    <p:sldId id="329" r:id="rId57"/>
    <p:sldId id="330" r:id="rId58"/>
    <p:sldId id="289" r:id="rId59"/>
    <p:sldId id="331" r:id="rId60"/>
    <p:sldId id="332" r:id="rId61"/>
    <p:sldId id="290" r:id="rId62"/>
    <p:sldId id="333" r:id="rId63"/>
    <p:sldId id="334" r:id="rId64"/>
    <p:sldId id="291" r:id="rId65"/>
    <p:sldId id="335" r:id="rId66"/>
    <p:sldId id="336" r:id="rId67"/>
    <p:sldId id="292" r:id="rId68"/>
    <p:sldId id="337" r:id="rId69"/>
    <p:sldId id="338" r:id="rId70"/>
    <p:sldId id="293" r:id="rId71"/>
    <p:sldId id="339" r:id="rId72"/>
    <p:sldId id="340" r:id="rId73"/>
    <p:sldId id="294" r:id="rId74"/>
    <p:sldId id="259" r:id="rId75"/>
    <p:sldId id="271" r:id="rId76"/>
  </p:sldIdLst>
  <p:sldSz cx="12192000" cy="6858000"/>
  <p:notesSz cx="6858000" cy="9144000"/>
  <p:embeddedFontLst>
    <p:embeddedFont>
      <p:font typeface="Cordia New" panose="020B0304020202020204" pitchFamily="34" charset="-34"/>
      <p:regular r:id="rId77"/>
      <p:bold r:id="rId78"/>
      <p:italic r:id="rId79"/>
      <p:boldItalic r:id="rId80"/>
    </p:embeddedFont>
    <p:embeddedFont>
      <p:font typeface="Calibri Light" panose="020F0302020204030204" pitchFamily="34" charset="0"/>
      <p:regular r:id="rId81"/>
      <p:italic r:id="rId82"/>
    </p:embeddedFont>
    <p:embeddedFont>
      <p:font typeface="Itim" panose="00000500000000000000" pitchFamily="50" charset="-34"/>
      <p:regular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Angsana New" panose="02020603050405020304" pitchFamily="18" charset="-34"/>
      <p:regular r:id="rId88"/>
      <p:bold r:id="rId89"/>
      <p:italic r:id="rId90"/>
      <p:boldItalic r:id="rId9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6600"/>
    <a:srgbClr val="FF99CC"/>
    <a:srgbClr val="03AD0B"/>
    <a:srgbClr val="A50021"/>
    <a:srgbClr val="731908"/>
    <a:srgbClr val="843C0C"/>
    <a:srgbClr val="113300"/>
    <a:srgbClr val="663300"/>
    <a:srgbClr val="743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font" Target="fonts/font14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1.fntdata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746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619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886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027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949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881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547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404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7367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846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742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BBD38-4DCA-4195-A42D-0FE9AB3B0D38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1367-9781-46FA-986A-9EABA425D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943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openxmlformats.org/officeDocument/2006/relationships/image" Target="../media/image9.gif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8.GIF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1.jp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1.xml"/><Relationship Id="rId18" Type="http://schemas.openxmlformats.org/officeDocument/2006/relationships/image" Target="../media/image26.png"/><Relationship Id="rId3" Type="http://schemas.openxmlformats.org/officeDocument/2006/relationships/image" Target="../media/image20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slide" Target="slide1.xml"/><Relationship Id="rId25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12.xml"/><Relationship Id="rId24" Type="http://schemas.openxmlformats.org/officeDocument/2006/relationships/image" Target="../media/image30.png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23" Type="http://schemas.openxmlformats.org/officeDocument/2006/relationships/slide" Target="slide3.xml"/><Relationship Id="rId10" Type="http://schemas.openxmlformats.org/officeDocument/2006/relationships/image" Target="../media/image21.GIF"/><Relationship Id="rId19" Type="http://schemas.openxmlformats.org/officeDocument/2006/relationships/slide" Target="slide13.xml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13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10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4.xml"/><Relationship Id="rId18" Type="http://schemas.openxmlformats.org/officeDocument/2006/relationships/image" Target="../media/image26.png"/><Relationship Id="rId3" Type="http://schemas.openxmlformats.org/officeDocument/2006/relationships/image" Target="../media/image20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slide" Target="slide1.xml"/><Relationship Id="rId25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15.xml"/><Relationship Id="rId24" Type="http://schemas.openxmlformats.org/officeDocument/2006/relationships/image" Target="../media/image30.png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23" Type="http://schemas.openxmlformats.org/officeDocument/2006/relationships/slide" Target="slide3.xml"/><Relationship Id="rId10" Type="http://schemas.openxmlformats.org/officeDocument/2006/relationships/image" Target="../media/image21.GIF"/><Relationship Id="rId19" Type="http://schemas.openxmlformats.org/officeDocument/2006/relationships/slide" Target="slide16.xml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16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13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image" Target="../media/image20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slide" Target="slide1.xml"/><Relationship Id="rId25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18.xml"/><Relationship Id="rId24" Type="http://schemas.openxmlformats.org/officeDocument/2006/relationships/image" Target="../media/image30.png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23" Type="http://schemas.openxmlformats.org/officeDocument/2006/relationships/slide" Target="slide3.xml"/><Relationship Id="rId10" Type="http://schemas.openxmlformats.org/officeDocument/2006/relationships/image" Target="../media/image21.GIF"/><Relationship Id="rId19" Type="http://schemas.openxmlformats.org/officeDocument/2006/relationships/slide" Target="slide19.xml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slide" Target="slide17.xml"/><Relationship Id="rId2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19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16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1.xml"/><Relationship Id="rId18" Type="http://schemas.openxmlformats.org/officeDocument/2006/relationships/image" Target="../media/image26.png"/><Relationship Id="rId3" Type="http://schemas.openxmlformats.org/officeDocument/2006/relationships/image" Target="../media/image20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slide" Target="slide1.xml"/><Relationship Id="rId25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20.xml"/><Relationship Id="rId24" Type="http://schemas.openxmlformats.org/officeDocument/2006/relationships/image" Target="../media/image30.png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23" Type="http://schemas.openxmlformats.org/officeDocument/2006/relationships/slide" Target="slide3.xml"/><Relationship Id="rId10" Type="http://schemas.openxmlformats.org/officeDocument/2006/relationships/image" Target="../media/image21.GIF"/><Relationship Id="rId19" Type="http://schemas.openxmlformats.org/officeDocument/2006/relationships/slide" Target="slide22.xml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../media/audio1.wav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12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audio" Target="../media/audio2.wav"/><Relationship Id="rId10" Type="http://schemas.openxmlformats.org/officeDocument/2006/relationships/image" Target="../media/image13.GIF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22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19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image" Target="../media/image20.jpg"/><Relationship Id="rId21" Type="http://schemas.openxmlformats.org/officeDocument/2006/relationships/slide" Target="slide3.xml"/><Relationship Id="rId7" Type="http://schemas.microsoft.com/office/2007/relationships/hdphoto" Target="../media/hdphoto1.wdp"/><Relationship Id="rId12" Type="http://schemas.openxmlformats.org/officeDocument/2006/relationships/slide" Target="slide24.xml"/><Relationship Id="rId17" Type="http://schemas.openxmlformats.org/officeDocument/2006/relationships/slide" Target="slide1.xml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24" Type="http://schemas.openxmlformats.org/officeDocument/2006/relationships/audio" Target="../media/audio2.wav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10" Type="http://schemas.openxmlformats.org/officeDocument/2006/relationships/image" Target="../media/image21.GIF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slide" Target="slide23.xml"/><Relationship Id="rId2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3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22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11" Type="http://schemas.openxmlformats.org/officeDocument/2006/relationships/slide" Target="slide3.xml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6.xml"/><Relationship Id="rId18" Type="http://schemas.openxmlformats.org/officeDocument/2006/relationships/slide" Target="slide1.xml"/><Relationship Id="rId26" Type="http://schemas.openxmlformats.org/officeDocument/2006/relationships/audio" Target="../media/audio2.wav"/><Relationship Id="rId3" Type="http://schemas.openxmlformats.org/officeDocument/2006/relationships/image" Target="../media/image39.jpg"/><Relationship Id="rId21" Type="http://schemas.openxmlformats.org/officeDocument/2006/relationships/image" Target="../media/image27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23.xml"/><Relationship Id="rId24" Type="http://schemas.openxmlformats.org/officeDocument/2006/relationships/slide" Target="slide3.xml"/><Relationship Id="rId5" Type="http://schemas.microsoft.com/office/2007/relationships/hdphoto" Target="../media/hdphoto4.wdp"/><Relationship Id="rId15" Type="http://schemas.openxmlformats.org/officeDocument/2006/relationships/slide" Target="slide27.xml"/><Relationship Id="rId23" Type="http://schemas.openxmlformats.org/officeDocument/2006/relationships/image" Target="../media/image29.jpeg"/><Relationship Id="rId10" Type="http://schemas.openxmlformats.org/officeDocument/2006/relationships/image" Target="../media/image21.GIF"/><Relationship Id="rId19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28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25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image" Target="../media/image39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slide" Target="slide1.xml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30.xml"/><Relationship Id="rId24" Type="http://schemas.openxmlformats.org/officeDocument/2006/relationships/audio" Target="../media/audio2.wav"/><Relationship Id="rId5" Type="http://schemas.microsoft.com/office/2007/relationships/hdphoto" Target="../media/hdphoto4.wdp"/><Relationship Id="rId15" Type="http://schemas.openxmlformats.org/officeDocument/2006/relationships/slide" Target="slide29.xml"/><Relationship Id="rId23" Type="http://schemas.openxmlformats.org/officeDocument/2006/relationships/image" Target="../media/image30.png"/><Relationship Id="rId10" Type="http://schemas.openxmlformats.org/officeDocument/2006/relationships/image" Target="../media/image21.GIF"/><Relationship Id="rId19" Type="http://schemas.openxmlformats.org/officeDocument/2006/relationships/slide" Target="slide31.xml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4.png"/><Relationship Id="rId22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31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28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3.wav"/><Relationship Id="rId1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2.png"/><Relationship Id="rId12" Type="http://schemas.openxmlformats.org/officeDocument/2006/relationships/slide" Target="slide4.xml"/><Relationship Id="rId17" Type="http://schemas.openxmlformats.org/officeDocument/2006/relationships/slide" Target="slide40.xml"/><Relationship Id="rId2" Type="http://schemas.openxmlformats.org/officeDocument/2006/relationships/audio" Target="../media/audio2.wav"/><Relationship Id="rId16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8.GIF"/><Relationship Id="rId15" Type="http://schemas.microsoft.com/office/2007/relationships/hdphoto" Target="../media/hdphoto4.wdp"/><Relationship Id="rId10" Type="http://schemas.openxmlformats.org/officeDocument/2006/relationships/image" Target="../media/image3.png"/><Relationship Id="rId19" Type="http://schemas.openxmlformats.org/officeDocument/2006/relationships/audio" Target="../media/audio2.wav"/><Relationship Id="rId4" Type="http://schemas.openxmlformats.org/officeDocument/2006/relationships/image" Target="../media/image16.GIF"/><Relationship Id="rId9" Type="http://schemas.openxmlformats.org/officeDocument/2006/relationships/image" Target="../media/image18.pn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8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33.xml"/><Relationship Id="rId18" Type="http://schemas.openxmlformats.org/officeDocument/2006/relationships/image" Target="../media/image26.png"/><Relationship Id="rId3" Type="http://schemas.openxmlformats.org/officeDocument/2006/relationships/image" Target="../media/image39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slide" Target="slide1.xml"/><Relationship Id="rId25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32.xml"/><Relationship Id="rId24" Type="http://schemas.openxmlformats.org/officeDocument/2006/relationships/image" Target="../media/image30.png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23" Type="http://schemas.openxmlformats.org/officeDocument/2006/relationships/slide" Target="slide3.xml"/><Relationship Id="rId10" Type="http://schemas.openxmlformats.org/officeDocument/2006/relationships/image" Target="../media/image21.GIF"/><Relationship Id="rId19" Type="http://schemas.openxmlformats.org/officeDocument/2006/relationships/slide" Target="slide34.xml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34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31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image" Target="../media/image39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slide" Target="slide36.xml"/><Relationship Id="rId17" Type="http://schemas.openxmlformats.org/officeDocument/2006/relationships/slide" Target="slide1.xml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24" Type="http://schemas.openxmlformats.org/officeDocument/2006/relationships/audio" Target="../media/audio2.wav"/><Relationship Id="rId5" Type="http://schemas.microsoft.com/office/2007/relationships/hdphoto" Target="../media/hdphoto4.wdp"/><Relationship Id="rId15" Type="http://schemas.openxmlformats.org/officeDocument/2006/relationships/slide" Target="slide35.xml"/><Relationship Id="rId23" Type="http://schemas.openxmlformats.org/officeDocument/2006/relationships/image" Target="../media/image30.png"/><Relationship Id="rId10" Type="http://schemas.openxmlformats.org/officeDocument/2006/relationships/image" Target="../media/image21.GIF"/><Relationship Id="rId19" Type="http://schemas.openxmlformats.org/officeDocument/2006/relationships/slide" Target="slide37.xml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4.png"/><Relationship Id="rId22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37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34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39.xml"/><Relationship Id="rId18" Type="http://schemas.openxmlformats.org/officeDocument/2006/relationships/image" Target="../media/image26.png"/><Relationship Id="rId3" Type="http://schemas.openxmlformats.org/officeDocument/2006/relationships/image" Target="../media/image39.jpg"/><Relationship Id="rId21" Type="http://schemas.openxmlformats.org/officeDocument/2006/relationships/slide" Target="slide3.xml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slide" Target="slide1.xml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38.xml"/><Relationship Id="rId24" Type="http://schemas.openxmlformats.org/officeDocument/2006/relationships/audio" Target="../media/audio2.wav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10" Type="http://schemas.openxmlformats.org/officeDocument/2006/relationships/image" Target="../media/image21.GIF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3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37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3.xml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6.xml"/><Relationship Id="rId18" Type="http://schemas.openxmlformats.org/officeDocument/2006/relationships/image" Target="../media/image26.png"/><Relationship Id="rId3" Type="http://schemas.openxmlformats.org/officeDocument/2006/relationships/image" Target="../media/image20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slide" Target="slide1.xml"/><Relationship Id="rId25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24" Type="http://schemas.openxmlformats.org/officeDocument/2006/relationships/image" Target="../media/image30.png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23" Type="http://schemas.openxmlformats.org/officeDocument/2006/relationships/slide" Target="slide3.xml"/><Relationship Id="rId10" Type="http://schemas.openxmlformats.org/officeDocument/2006/relationships/image" Target="../media/image21.GIF"/><Relationship Id="rId19" Type="http://schemas.openxmlformats.org/officeDocument/2006/relationships/slide" Target="slide7.xml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2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slide" Target="slide41.xml"/><Relationship Id="rId18" Type="http://schemas.openxmlformats.org/officeDocument/2006/relationships/image" Target="../media/image27.png"/><Relationship Id="rId3" Type="http://schemas.openxmlformats.org/officeDocument/2006/relationships/image" Target="../media/image41.jpg"/><Relationship Id="rId21" Type="http://schemas.openxmlformats.org/officeDocument/2006/relationships/image" Target="../media/image30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openxmlformats.org/officeDocument/2006/relationships/slide" Target="slide43.xml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5" Type="http://schemas.openxmlformats.org/officeDocument/2006/relationships/slide" Target="slide1.xml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slide" Target="slide42.xml"/><Relationship Id="rId14" Type="http://schemas.openxmlformats.org/officeDocument/2006/relationships/image" Target="../media/image25.png"/><Relationship Id="rId22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43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40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43.xml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41.jpg"/><Relationship Id="rId21" Type="http://schemas.openxmlformats.org/officeDocument/2006/relationships/slide" Target="slide3.xml"/><Relationship Id="rId7" Type="http://schemas.microsoft.com/office/2007/relationships/hdphoto" Target="../media/hdphoto1.wdp"/><Relationship Id="rId12" Type="http://schemas.openxmlformats.org/officeDocument/2006/relationships/slide" Target="slide44.xml"/><Relationship Id="rId17" Type="http://schemas.openxmlformats.org/officeDocument/2006/relationships/slide" Target="slide46.xml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5" Type="http://schemas.openxmlformats.org/officeDocument/2006/relationships/slide" Target="slide1.xml"/><Relationship Id="rId23" Type="http://schemas.openxmlformats.org/officeDocument/2006/relationships/audio" Target="../media/audio2.wav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slide" Target="slide45.xml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46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slide" Target="slide43.xml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41.jpg"/><Relationship Id="rId21" Type="http://schemas.openxmlformats.org/officeDocument/2006/relationships/slide" Target="slide3.xml"/><Relationship Id="rId7" Type="http://schemas.microsoft.com/office/2007/relationships/hdphoto" Target="../media/hdphoto1.wdp"/><Relationship Id="rId12" Type="http://schemas.openxmlformats.org/officeDocument/2006/relationships/slide" Target="slide48.xml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5" Type="http://schemas.openxmlformats.org/officeDocument/2006/relationships/slide" Target="slide49.xml"/><Relationship Id="rId23" Type="http://schemas.openxmlformats.org/officeDocument/2006/relationships/audio" Target="../media/audio2.wav"/><Relationship Id="rId10" Type="http://schemas.openxmlformats.org/officeDocument/2006/relationships/slide" Target="slide47.xml"/><Relationship Id="rId19" Type="http://schemas.openxmlformats.org/officeDocument/2006/relationships/slide" Target="slide1.xml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GIF"/><Relationship Id="rId18" Type="http://schemas.openxmlformats.org/officeDocument/2006/relationships/slide" Target="slide49.xml"/><Relationship Id="rId3" Type="http://schemas.openxmlformats.org/officeDocument/2006/relationships/image" Target="../media/image20.jpg"/><Relationship Id="rId7" Type="http://schemas.microsoft.com/office/2007/relationships/hdphoto" Target="../media/hdphoto4.wdp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audio" Target="../media/audio6.wav"/><Relationship Id="rId16" Type="http://schemas.openxmlformats.org/officeDocument/2006/relationships/image" Target="../media/image2.png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5" Type="http://schemas.microsoft.com/office/2007/relationships/hdphoto" Target="../media/hdphoto7.wdp"/><Relationship Id="rId10" Type="http://schemas.openxmlformats.org/officeDocument/2006/relationships/image" Target="../media/image32.png"/><Relationship Id="rId19" Type="http://schemas.openxmlformats.org/officeDocument/2006/relationships/image" Target="../media/image27.png"/><Relationship Id="rId4" Type="http://schemas.openxmlformats.org/officeDocument/2006/relationships/slide" Target="slide46.xml"/><Relationship Id="rId9" Type="http://schemas.microsoft.com/office/2007/relationships/hdphoto" Target="../media/hdphoto5.wdp"/><Relationship Id="rId1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41.jpg"/><Relationship Id="rId21" Type="http://schemas.openxmlformats.org/officeDocument/2006/relationships/slide" Target="slide3.xml"/><Relationship Id="rId7" Type="http://schemas.microsoft.com/office/2007/relationships/hdphoto" Target="../media/hdphoto1.wdp"/><Relationship Id="rId12" Type="http://schemas.openxmlformats.org/officeDocument/2006/relationships/slide" Target="slide50.xml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5" Type="http://schemas.openxmlformats.org/officeDocument/2006/relationships/slide" Target="slide52.xml"/><Relationship Id="rId23" Type="http://schemas.openxmlformats.org/officeDocument/2006/relationships/audio" Target="../media/audio2.wav"/><Relationship Id="rId10" Type="http://schemas.openxmlformats.org/officeDocument/2006/relationships/image" Target="../media/image22.png"/><Relationship Id="rId19" Type="http://schemas.openxmlformats.org/officeDocument/2006/relationships/slide" Target="slide1.xml"/><Relationship Id="rId4" Type="http://schemas.openxmlformats.org/officeDocument/2006/relationships/image" Target="../media/image7.png"/><Relationship Id="rId9" Type="http://schemas.openxmlformats.org/officeDocument/2006/relationships/slide" Target="slide51.xml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7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4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52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slide" Target="slide49.xml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9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slide" Target="slide53.xml"/><Relationship Id="rId18" Type="http://schemas.openxmlformats.org/officeDocument/2006/relationships/slide" Target="slide1.xml"/><Relationship Id="rId3" Type="http://schemas.openxmlformats.org/officeDocument/2006/relationships/image" Target="../media/image41.jpg"/><Relationship Id="rId21" Type="http://schemas.openxmlformats.org/officeDocument/2006/relationships/image" Target="../media/image30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5" Type="http://schemas.openxmlformats.org/officeDocument/2006/relationships/slide" Target="slide55.xml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slide" Target="slide54.xml"/><Relationship Id="rId14" Type="http://schemas.openxmlformats.org/officeDocument/2006/relationships/image" Target="../media/image25.png"/><Relationship Id="rId22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55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slide" Target="slide52.xml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41.jpg"/><Relationship Id="rId21" Type="http://schemas.openxmlformats.org/officeDocument/2006/relationships/slide" Target="slide3.xml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56.xml"/><Relationship Id="rId5" Type="http://schemas.microsoft.com/office/2007/relationships/hdphoto" Target="../media/hdphoto4.wdp"/><Relationship Id="rId15" Type="http://schemas.openxmlformats.org/officeDocument/2006/relationships/slide" Target="slide58.xml"/><Relationship Id="rId23" Type="http://schemas.openxmlformats.org/officeDocument/2006/relationships/audio" Target="../media/audio2.wav"/><Relationship Id="rId10" Type="http://schemas.openxmlformats.org/officeDocument/2006/relationships/image" Target="../media/image22.png"/><Relationship Id="rId19" Type="http://schemas.openxmlformats.org/officeDocument/2006/relationships/slide" Target="slide1.xml"/><Relationship Id="rId4" Type="http://schemas.openxmlformats.org/officeDocument/2006/relationships/image" Target="../media/image7.png"/><Relationship Id="rId9" Type="http://schemas.openxmlformats.org/officeDocument/2006/relationships/slide" Target="slide57.xml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58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slide" Target="slide55.xml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18" Type="http://schemas.openxmlformats.org/officeDocument/2006/relationships/image" Target="../media/image40.jpeg"/><Relationship Id="rId3" Type="http://schemas.openxmlformats.org/officeDocument/2006/relationships/image" Target="../media/image41.jpg"/><Relationship Id="rId21" Type="http://schemas.openxmlformats.org/officeDocument/2006/relationships/slide" Target="slide3.xml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60.xml"/><Relationship Id="rId5" Type="http://schemas.microsoft.com/office/2007/relationships/hdphoto" Target="../media/hdphoto4.wdp"/><Relationship Id="rId15" Type="http://schemas.openxmlformats.org/officeDocument/2006/relationships/slide" Target="slide61.xml"/><Relationship Id="rId23" Type="http://schemas.openxmlformats.org/officeDocument/2006/relationships/audio" Target="../media/audio2.wav"/><Relationship Id="rId10" Type="http://schemas.openxmlformats.org/officeDocument/2006/relationships/image" Target="../media/image22.png"/><Relationship Id="rId19" Type="http://schemas.openxmlformats.org/officeDocument/2006/relationships/slide" Target="slide1.xml"/><Relationship Id="rId4" Type="http://schemas.openxmlformats.org/officeDocument/2006/relationships/image" Target="../media/image7.png"/><Relationship Id="rId9" Type="http://schemas.openxmlformats.org/officeDocument/2006/relationships/slide" Target="slide59.xml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61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slide" Target="slide58.xml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8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41.jpg"/><Relationship Id="rId21" Type="http://schemas.openxmlformats.org/officeDocument/2006/relationships/slide" Target="slide1.xml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slide" Target="slide64.xml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63.xml"/><Relationship Id="rId5" Type="http://schemas.microsoft.com/office/2007/relationships/hdphoto" Target="../media/hdphoto4.wdp"/><Relationship Id="rId15" Type="http://schemas.openxmlformats.org/officeDocument/2006/relationships/slide" Target="slide3.xml"/><Relationship Id="rId23" Type="http://schemas.openxmlformats.org/officeDocument/2006/relationships/audio" Target="../media/audio2.wav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slide" Target="slide62.xml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64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slide" Target="slide61.xml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1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41.jpg"/><Relationship Id="rId21" Type="http://schemas.openxmlformats.org/officeDocument/2006/relationships/slide" Target="slide1.xml"/><Relationship Id="rId7" Type="http://schemas.microsoft.com/office/2007/relationships/hdphoto" Target="../media/hdphoto1.wdp"/><Relationship Id="rId12" Type="http://schemas.openxmlformats.org/officeDocument/2006/relationships/slide" Target="slide65.xml"/><Relationship Id="rId17" Type="http://schemas.openxmlformats.org/officeDocument/2006/relationships/slide" Target="slide67.xml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5" Type="http://schemas.openxmlformats.org/officeDocument/2006/relationships/slide" Target="slide3.xml"/><Relationship Id="rId23" Type="http://schemas.openxmlformats.org/officeDocument/2006/relationships/audio" Target="../media/audio2.wav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slide" Target="slide66.xml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67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slide" Target="slide64.xml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4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18" Type="http://schemas.openxmlformats.org/officeDocument/2006/relationships/image" Target="../media/image40.jpeg"/><Relationship Id="rId3" Type="http://schemas.openxmlformats.org/officeDocument/2006/relationships/image" Target="../media/image41.jpg"/><Relationship Id="rId21" Type="http://schemas.openxmlformats.org/officeDocument/2006/relationships/slide" Target="slide3.xml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69.xml"/><Relationship Id="rId5" Type="http://schemas.microsoft.com/office/2007/relationships/hdphoto" Target="../media/hdphoto4.wdp"/><Relationship Id="rId15" Type="http://schemas.openxmlformats.org/officeDocument/2006/relationships/slide" Target="slide70.xml"/><Relationship Id="rId23" Type="http://schemas.openxmlformats.org/officeDocument/2006/relationships/audio" Target="../media/audio2.wav"/><Relationship Id="rId10" Type="http://schemas.openxmlformats.org/officeDocument/2006/relationships/image" Target="../media/image22.png"/><Relationship Id="rId19" Type="http://schemas.openxmlformats.org/officeDocument/2006/relationships/slide" Target="slide1.xml"/><Relationship Id="rId4" Type="http://schemas.openxmlformats.org/officeDocument/2006/relationships/image" Target="../media/image7.png"/><Relationship Id="rId9" Type="http://schemas.openxmlformats.org/officeDocument/2006/relationships/slide" Target="slide68.xml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70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slide" Target="slide67.xml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7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image" Target="../media/image20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slide" Target="slide1.xml"/><Relationship Id="rId25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9.xml"/><Relationship Id="rId24" Type="http://schemas.openxmlformats.org/officeDocument/2006/relationships/image" Target="../media/image30.png"/><Relationship Id="rId5" Type="http://schemas.microsoft.com/office/2007/relationships/hdphoto" Target="../media/hdphoto4.wdp"/><Relationship Id="rId15" Type="http://schemas.openxmlformats.org/officeDocument/2006/relationships/slide" Target="slide8.xml"/><Relationship Id="rId23" Type="http://schemas.openxmlformats.org/officeDocument/2006/relationships/slide" Target="slide3.xml"/><Relationship Id="rId10" Type="http://schemas.openxmlformats.org/officeDocument/2006/relationships/image" Target="../media/image21.GIF"/><Relationship Id="rId19" Type="http://schemas.openxmlformats.org/officeDocument/2006/relationships/slide" Target="slide10.xml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4.png"/><Relationship Id="rId22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slide" Target="slide71.xml"/><Relationship Id="rId18" Type="http://schemas.openxmlformats.org/officeDocument/2006/relationships/slide" Target="slide1.xml"/><Relationship Id="rId3" Type="http://schemas.openxmlformats.org/officeDocument/2006/relationships/image" Target="../media/image41.jpg"/><Relationship Id="rId21" Type="http://schemas.openxmlformats.org/officeDocument/2006/relationships/image" Target="../media/image30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5" Type="http://schemas.openxmlformats.org/officeDocument/2006/relationships/slide" Target="slide73.xml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slide" Target="slide72.xml"/><Relationship Id="rId14" Type="http://schemas.openxmlformats.org/officeDocument/2006/relationships/image" Target="../media/image25.png"/><Relationship Id="rId22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73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slide" Target="slide70.xml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openxmlformats.org/officeDocument/2006/relationships/image" Target="../media/image41.jpg"/><Relationship Id="rId21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slide" Target="slide74.xml"/><Relationship Id="rId17" Type="http://schemas.openxmlformats.org/officeDocument/2006/relationships/slide" Target="slide1.xml"/><Relationship Id="rId2" Type="http://schemas.openxmlformats.org/officeDocument/2006/relationships/audio" Target="../media/audio2.wav"/><Relationship Id="rId16" Type="http://schemas.openxmlformats.org/officeDocument/2006/relationships/image" Target="../media/image29.jpe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5" Type="http://schemas.openxmlformats.org/officeDocument/2006/relationships/image" Target="../media/image28.png"/><Relationship Id="rId10" Type="http://schemas.openxmlformats.org/officeDocument/2006/relationships/image" Target="../media/image22.png"/><Relationship Id="rId19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slide" Target="slide75.xml"/><Relationship Id="rId14" Type="http://schemas.openxmlformats.org/officeDocument/2006/relationships/image" Target="../media/image2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1.xml"/><Relationship Id="rId3" Type="http://schemas.openxmlformats.org/officeDocument/2006/relationships/image" Target="../media/image20.jpg"/><Relationship Id="rId21" Type="http://schemas.openxmlformats.org/officeDocument/2006/relationships/image" Target="../media/image30.pn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slide" Target="slide73.xml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Relationship Id="rId22" Type="http://schemas.openxmlformats.org/officeDocument/2006/relationships/audio" Target="../media/audio6.wav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3.xml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73.xml"/><Relationship Id="rId11" Type="http://schemas.openxmlformats.org/officeDocument/2006/relationships/slide" Target="slide1.xml"/><Relationship Id="rId5" Type="http://schemas.microsoft.com/office/2007/relationships/hdphoto" Target="../media/hdphoto4.wdp"/><Relationship Id="rId15" Type="http://schemas.openxmlformats.org/officeDocument/2006/relationships/audio" Target="../media/audio5.wav"/><Relationship Id="rId10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openxmlformats.org/officeDocument/2006/relationships/image" Target="../media/image38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slide" Target="slide10.xml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audio" Target="../media/audio4.wav"/><Relationship Id="rId16" Type="http://schemas.openxmlformats.org/officeDocument/2006/relationships/slide" Target="slide7.xml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audio" Target="../media/audio5.wav"/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91" y="-82719"/>
            <a:ext cx="1517159" cy="1517159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79" y="0"/>
            <a:ext cx="1517159" cy="1517159"/>
          </a:xfrm>
          <a:prstGeom prst="rect">
            <a:avLst/>
          </a:prstGeom>
        </p:spPr>
      </p:pic>
      <p:pic>
        <p:nvPicPr>
          <p:cNvPr id="17" name="Picture 4" descr="Zivaporn: 201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68" l="0" r="98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44" y="0"/>
            <a:ext cx="6359992" cy="58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กล่องข้อความ 17"/>
          <p:cNvSpPr txBox="1"/>
          <p:nvPr/>
        </p:nvSpPr>
        <p:spPr>
          <a:xfrm>
            <a:off x="5195641" y="2601051"/>
            <a:ext cx="657563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th-TH" sz="7200" b="1" spc="-300" dirty="0" smtClean="0">
                <a:ln w="12700">
                  <a:noFill/>
                  <a:prstDash val="dash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เกม</a:t>
            </a:r>
            <a:r>
              <a:rPr lang="th-TH" sz="5400" b="1" spc="-300" dirty="0" smtClean="0">
                <a:ln>
                  <a:noFill/>
                  <a:prstDash val="dash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ล่าขุมทรัพย์</a:t>
            </a:r>
          </a:p>
        </p:txBody>
      </p:sp>
      <p:pic>
        <p:nvPicPr>
          <p:cNvPr id="19" name="Picture 4" descr="การ์ตูนกล้วย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0704">
            <a:off x="9616009" y="2091056"/>
            <a:ext cx="1376600" cy="79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15" y="5715064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1" y="6093197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95" y="6010499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288547" y="2272397"/>
            <a:ext cx="5297332" cy="50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91" y="1"/>
            <a:ext cx="6857999" cy="6857999"/>
          </a:xfrm>
          <a:prstGeom prst="rect">
            <a:avLst/>
          </a:prstGeom>
        </p:spPr>
      </p:pic>
      <p:pic>
        <p:nvPicPr>
          <p:cNvPr id="1032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959" y="3732585"/>
            <a:ext cx="1520169" cy="152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5529740" y="383743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4800" b="1" spc="-150" dirty="0" smtClean="0">
                <a:ln w="19050">
                  <a:noFill/>
                  <a:prstDash val="dash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คำนาม คำกริยา </a:t>
            </a:r>
          </a:p>
          <a:p>
            <a:pPr algn="ctr"/>
            <a:r>
              <a:rPr lang="th-TH" sz="4800" b="1" spc="-150" dirty="0" smtClean="0">
                <a:ln w="19050">
                  <a:noFill/>
                  <a:prstDash val="dash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คำสรรพนาม</a:t>
            </a:r>
            <a:endParaRPr lang="th-TH" sz="4800" b="1" spc="-150" dirty="0">
              <a:ln w="19050">
                <a:noFill/>
                <a:prstDash val="dash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1" name="รูปภาพ 30">
            <a:hlinkClick r:id="rId17" action="ppaction://hlinksldjump"/>
            <a:hlinkHover r:id="" action="ppaction://noaction">
              <a:snd r:embed="rId18" name="hammer.wav"/>
            </a:hlinkHover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20468" y="4765339"/>
            <a:ext cx="1755800" cy="1944793"/>
          </a:xfrm>
          <a:prstGeom prst="rect">
            <a:avLst/>
          </a:prstGeom>
        </p:spPr>
      </p:pic>
      <p:pic>
        <p:nvPicPr>
          <p:cNvPr id="38" name="ซาวด์เกมคำนา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59300" y="5861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91667E-6 -1.11111E-6 L -2.91667E-6 0.00023 C 0.00391 -0.00185 0.00756 -0.00463 0.01146 -0.00602 C 0.02513 -0.01111 0.05586 -0.00625 0.06146 -0.00602 C 0.08985 0.00417 0.08295 0.00324 0.13308 -0.00393 C 0.13477 -0.00417 0.13112 -0.00856 0.12969 -0.01018 C 0.12878 -0.01134 0.12748 -0.01157 0.12631 -0.01204 C 0.12058 -0.01157 0.11498 -0.01042 0.10925 -0.01018 L -0.00442 -0.0081 L -0.00442 -0.00787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1.85185E-6 L 8.33333E-7 0.00023 C 0.00391 -0.00185 0.00755 -0.00463 0.01146 -0.00602 C 0.02513 -0.01111 0.05586 -0.00625 0.06146 -0.00602 C 0.08984 0.00416 0.08294 0.00324 0.13307 -0.00394 C 0.13476 -0.00417 0.13112 -0.00857 0.12969 -0.01019 C 0.12878 -0.01134 0.12747 -0.01158 0.1263 -0.01204 C 0.12057 -0.01158 0.11497 -0.01042 0.10924 -0.01019 L -0.00443 -0.0081 L -0.00443 -0.00787 " pathEditMode="relative" rAng="0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1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655126" y="803561"/>
              <a:ext cx="2157303" cy="748146"/>
            </a:xfrm>
            <a:prstGeom prst="roundRect">
              <a:avLst/>
            </a:prstGeom>
            <a:solidFill>
              <a:srgbClr val="843C0C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509594" y="2261878"/>
            <a:ext cx="326930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ข้อใดคือคำนาม</a:t>
            </a:r>
          </a:p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 </a:t>
            </a:r>
            <a:r>
              <a:rPr lang="th-TH" dirty="0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</a:t>
            </a:r>
            <a:r>
              <a:rPr lang="th-TH" dirty="0" err="1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สมุ</a:t>
            </a:r>
            <a:r>
              <a:rPr lang="th-TH" dirty="0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หนาม)</a:t>
            </a:r>
            <a:endParaRPr lang="th-TH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45" y="2393433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1" action="ppaction://hlinksldjump"/>
          </p:cNvPr>
          <p:cNvSpPr/>
          <p:nvPr/>
        </p:nvSpPr>
        <p:spPr>
          <a:xfrm>
            <a:off x="801666" y="2850020"/>
            <a:ext cx="2472453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ความดี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3" action="ppaction://hlinksldjump"/>
          </p:cNvPr>
          <p:cNvSpPr/>
          <p:nvPr/>
        </p:nvSpPr>
        <p:spPr>
          <a:xfrm>
            <a:off x="4031847" y="2920183"/>
            <a:ext cx="208325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โขลง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1" action="ppaction://hlinksldjump"/>
          </p:cNvPr>
          <p:cNvSpPr/>
          <p:nvPr/>
        </p:nvSpPr>
        <p:spPr>
          <a:xfrm>
            <a:off x="825249" y="4916763"/>
            <a:ext cx="244977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การงาน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1" action="ppaction://hlinksldjump"/>
          </p:cNvPr>
          <p:cNvSpPr/>
          <p:nvPr/>
        </p:nvSpPr>
        <p:spPr>
          <a:xfrm>
            <a:off x="4031847" y="4916763"/>
            <a:ext cx="218705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สุนัข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4101" t="2407" b="1"/>
          <a:stretch/>
        </p:blipFill>
        <p:spPr>
          <a:xfrm>
            <a:off x="9152723" y="762673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40081" y="565169"/>
            <a:ext cx="1289623" cy="1441984"/>
          </a:xfrm>
          <a:prstGeom prst="rect">
            <a:avLst/>
          </a:prstGeom>
        </p:spPr>
      </p:pic>
      <p:grpSp>
        <p:nvGrpSpPr>
          <p:cNvPr id="11" name="กลุ่ม 10"/>
          <p:cNvGrpSpPr/>
          <p:nvPr/>
        </p:nvGrpSpPr>
        <p:grpSpPr>
          <a:xfrm>
            <a:off x="6764401" y="1878880"/>
            <a:ext cx="2840982" cy="1889924"/>
            <a:chOff x="7593693" y="1868419"/>
            <a:chExt cx="2840982" cy="188992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93693" y="1868419"/>
              <a:ext cx="2840982" cy="1889924"/>
            </a:xfrm>
            <a:prstGeom prst="rect">
              <a:avLst/>
            </a:prstGeom>
          </p:spPr>
        </p:pic>
        <p:grpSp>
          <p:nvGrpSpPr>
            <p:cNvPr id="43" name="กลุ่ม 42"/>
            <p:cNvGrpSpPr/>
            <p:nvPr/>
          </p:nvGrpSpPr>
          <p:grpSpPr>
            <a:xfrm>
              <a:off x="7655392" y="1953285"/>
              <a:ext cx="2513012" cy="1085953"/>
              <a:chOff x="7562566" y="1725014"/>
              <a:chExt cx="2513012" cy="1085953"/>
            </a:xfrm>
          </p:grpSpPr>
          <p:grpSp>
            <p:nvGrpSpPr>
              <p:cNvPr id="44" name="กลุ่ม 43"/>
              <p:cNvGrpSpPr/>
              <p:nvPr/>
            </p:nvGrpSpPr>
            <p:grpSpPr>
              <a:xfrm>
                <a:off x="7562566" y="2062821"/>
                <a:ext cx="2513012" cy="748146"/>
                <a:chOff x="7562566" y="2062821"/>
                <a:chExt cx="2513012" cy="748146"/>
              </a:xfrm>
            </p:grpSpPr>
            <p:pic>
              <p:nvPicPr>
                <p:cNvPr id="47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สี่เหลี่ยมผืนผ้ามุมมน 47"/>
                <p:cNvSpPr/>
                <p:nvPr/>
              </p:nvSpPr>
              <p:spPr>
                <a:xfrm>
                  <a:off x="7562566" y="2062821"/>
                  <a:ext cx="2083254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6000" dirty="0" smtClean="0">
                      <a:ln w="285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โขลง</a:t>
                  </a:r>
                  <a:endParaRPr lang="th-TH" sz="6000" dirty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endParaRPr>
                </a:p>
              </p:txBody>
            </p:sp>
          </p:grpSp>
          <p:sp>
            <p:nvSpPr>
              <p:cNvPr id="45" name="ลูกศรลง 44"/>
              <p:cNvSpPr/>
              <p:nvPr/>
            </p:nvSpPr>
            <p:spPr>
              <a:xfrm>
                <a:off x="8689096" y="1725014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49" name="รูปภาพ 48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2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1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655126" y="803561"/>
              <a:ext cx="2157303" cy="748146"/>
            </a:xfrm>
            <a:prstGeom prst="roundRect">
              <a:avLst/>
            </a:prstGeom>
            <a:solidFill>
              <a:srgbClr val="843C0C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509594" y="2261878"/>
            <a:ext cx="326930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ข้อใดคือคำนาม</a:t>
            </a:r>
          </a:p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 </a:t>
            </a:r>
            <a:r>
              <a:rPr lang="th-TH" dirty="0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(อาการนาม)</a:t>
            </a:r>
            <a:endParaRPr lang="th-TH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45" y="2393433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1" action="ppaction://hlinksldjump"/>
          </p:cNvPr>
          <p:cNvSpPr/>
          <p:nvPr/>
        </p:nvSpPr>
        <p:spPr>
          <a:xfrm>
            <a:off x="801666" y="2850020"/>
            <a:ext cx="2472453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ม้าน้ำ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3" action="ppaction://hlinksldjump"/>
          </p:cNvPr>
          <p:cNvSpPr/>
          <p:nvPr/>
        </p:nvSpPr>
        <p:spPr>
          <a:xfrm>
            <a:off x="3832836" y="2846812"/>
            <a:ext cx="25346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ความดี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1" action="ppaction://hlinksldjump"/>
          </p:cNvPr>
          <p:cNvSpPr/>
          <p:nvPr/>
        </p:nvSpPr>
        <p:spPr>
          <a:xfrm>
            <a:off x="825249" y="4916763"/>
            <a:ext cx="244977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กระเป๋า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1" action="ppaction://hlinksldjump"/>
          </p:cNvPr>
          <p:cNvSpPr/>
          <p:nvPr/>
        </p:nvSpPr>
        <p:spPr>
          <a:xfrm>
            <a:off x="3945990" y="5001512"/>
            <a:ext cx="2538376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โรงเรียน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4101" t="2407" b="1"/>
          <a:stretch/>
        </p:blipFill>
        <p:spPr>
          <a:xfrm>
            <a:off x="9307523" y="721352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82566" y="532813"/>
            <a:ext cx="1289623" cy="1441984"/>
          </a:xfrm>
          <a:prstGeom prst="rect">
            <a:avLst/>
          </a:prstGeom>
        </p:spPr>
      </p:pic>
      <p:grpSp>
        <p:nvGrpSpPr>
          <p:cNvPr id="11" name="กลุ่ม 10"/>
          <p:cNvGrpSpPr/>
          <p:nvPr/>
        </p:nvGrpSpPr>
        <p:grpSpPr>
          <a:xfrm>
            <a:off x="6670658" y="1855451"/>
            <a:ext cx="2903791" cy="1889924"/>
            <a:chOff x="7491343" y="1769480"/>
            <a:chExt cx="2903791" cy="188992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54152" y="1769480"/>
              <a:ext cx="2840982" cy="1889924"/>
            </a:xfrm>
            <a:prstGeom prst="rect">
              <a:avLst/>
            </a:prstGeom>
          </p:spPr>
        </p:pic>
        <p:grpSp>
          <p:nvGrpSpPr>
            <p:cNvPr id="43" name="กลุ่ม 42"/>
            <p:cNvGrpSpPr/>
            <p:nvPr/>
          </p:nvGrpSpPr>
          <p:grpSpPr>
            <a:xfrm>
              <a:off x="7491343" y="1856339"/>
              <a:ext cx="2677061" cy="1180923"/>
              <a:chOff x="7398517" y="1628068"/>
              <a:chExt cx="2677061" cy="1180923"/>
            </a:xfrm>
          </p:grpSpPr>
          <p:grpSp>
            <p:nvGrpSpPr>
              <p:cNvPr id="44" name="กลุ่ม 43"/>
              <p:cNvGrpSpPr/>
              <p:nvPr/>
            </p:nvGrpSpPr>
            <p:grpSpPr>
              <a:xfrm>
                <a:off x="7398517" y="2060845"/>
                <a:ext cx="2677061" cy="748146"/>
                <a:chOff x="7398517" y="2060845"/>
                <a:chExt cx="2677061" cy="748146"/>
              </a:xfrm>
            </p:grpSpPr>
            <p:pic>
              <p:nvPicPr>
                <p:cNvPr id="47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สี่เหลี่ยมผืนผ้ามุมมน 47"/>
                <p:cNvSpPr/>
                <p:nvPr/>
              </p:nvSpPr>
              <p:spPr>
                <a:xfrm>
                  <a:off x="7398517" y="2060845"/>
                  <a:ext cx="2411621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4800" dirty="0" smtClean="0">
                      <a:ln w="285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ความดี</a:t>
                  </a:r>
                  <a:endParaRPr lang="th-TH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endParaRPr>
                </a:p>
              </p:txBody>
            </p:sp>
          </p:grpSp>
          <p:sp>
            <p:nvSpPr>
              <p:cNvPr id="45" name="ลูกศรลง 44"/>
              <p:cNvSpPr/>
              <p:nvPr/>
            </p:nvSpPr>
            <p:spPr>
              <a:xfrm>
                <a:off x="8685248" y="1628068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32" name="รูปภาพ 31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1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655126" y="803561"/>
              <a:ext cx="2157303" cy="748146"/>
            </a:xfrm>
            <a:prstGeom prst="roundRect">
              <a:avLst/>
            </a:prstGeom>
            <a:solidFill>
              <a:srgbClr val="843C0C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375931" y="2254089"/>
            <a:ext cx="359711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</a:t>
            </a:r>
            <a:r>
              <a:rPr lang="th-TH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ลักษณ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นาม</a:t>
            </a:r>
          </a:p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 </a:t>
            </a:r>
            <a:r>
              <a:rPr lang="th-TH" dirty="0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(บอกหมวดหมู่)</a:t>
            </a:r>
            <a:endParaRPr lang="th-TH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45" y="2393433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1" action="ppaction://hlinksldjump"/>
          </p:cNvPr>
          <p:cNvSpPr/>
          <p:nvPr/>
        </p:nvSpPr>
        <p:spPr>
          <a:xfrm>
            <a:off x="801666" y="2850020"/>
            <a:ext cx="2472453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แผ่น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1" action="ppaction://hlinksldjump"/>
          </p:cNvPr>
          <p:cNvSpPr/>
          <p:nvPr/>
        </p:nvSpPr>
        <p:spPr>
          <a:xfrm>
            <a:off x="3832836" y="2846812"/>
            <a:ext cx="25346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ประเทศ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4" action="ppaction://hlinksldjump"/>
          </p:cNvPr>
          <p:cNvSpPr/>
          <p:nvPr/>
        </p:nvSpPr>
        <p:spPr>
          <a:xfrm>
            <a:off x="825249" y="4916763"/>
            <a:ext cx="244977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ฝูง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1" action="ppaction://hlinksldjump"/>
          </p:cNvPr>
          <p:cNvSpPr/>
          <p:nvPr/>
        </p:nvSpPr>
        <p:spPr>
          <a:xfrm>
            <a:off x="4421678" y="4969119"/>
            <a:ext cx="1535743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โหล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4101" t="2407" b="1"/>
          <a:stretch/>
        </p:blipFill>
        <p:spPr>
          <a:xfrm>
            <a:off x="9064079" y="696073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51437" y="498569"/>
            <a:ext cx="1289623" cy="1441984"/>
          </a:xfrm>
          <a:prstGeom prst="rect">
            <a:avLst/>
          </a:prstGeom>
        </p:spPr>
      </p:pic>
      <p:grpSp>
        <p:nvGrpSpPr>
          <p:cNvPr id="12" name="กลุ่ม 11"/>
          <p:cNvGrpSpPr/>
          <p:nvPr/>
        </p:nvGrpSpPr>
        <p:grpSpPr>
          <a:xfrm>
            <a:off x="6703667" y="1822823"/>
            <a:ext cx="2840982" cy="1908213"/>
            <a:chOff x="7602529" y="1693645"/>
            <a:chExt cx="2840982" cy="1908213"/>
          </a:xfrm>
        </p:grpSpPr>
        <p:pic>
          <p:nvPicPr>
            <p:cNvPr id="32" name="รูปภาพ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02529" y="1693645"/>
              <a:ext cx="2840982" cy="1908213"/>
            </a:xfrm>
            <a:prstGeom prst="rect">
              <a:avLst/>
            </a:prstGeom>
          </p:spPr>
        </p:pic>
        <p:grpSp>
          <p:nvGrpSpPr>
            <p:cNvPr id="33" name="กลุ่ม 32"/>
            <p:cNvGrpSpPr/>
            <p:nvPr/>
          </p:nvGrpSpPr>
          <p:grpSpPr>
            <a:xfrm>
              <a:off x="8335974" y="1781459"/>
              <a:ext cx="1865962" cy="1189043"/>
              <a:chOff x="8209616" y="1628068"/>
              <a:chExt cx="1865962" cy="1189043"/>
            </a:xfrm>
          </p:grpSpPr>
          <p:grpSp>
            <p:nvGrpSpPr>
              <p:cNvPr id="38" name="กลุ่ม 37"/>
              <p:cNvGrpSpPr/>
              <p:nvPr/>
            </p:nvGrpSpPr>
            <p:grpSpPr>
              <a:xfrm>
                <a:off x="8209616" y="2068965"/>
                <a:ext cx="1865962" cy="748146"/>
                <a:chOff x="8209616" y="2068965"/>
                <a:chExt cx="1865962" cy="748146"/>
              </a:xfrm>
            </p:grpSpPr>
            <p:pic>
              <p:nvPicPr>
                <p:cNvPr id="50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" name="สี่เหลี่ยมผืนผ้ามุมมน 50"/>
                <p:cNvSpPr/>
                <p:nvPr/>
              </p:nvSpPr>
              <p:spPr>
                <a:xfrm>
                  <a:off x="8209616" y="2068965"/>
                  <a:ext cx="1275692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6000" dirty="0" smtClean="0">
                      <a:ln w="285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ฝูง</a:t>
                  </a:r>
                  <a:endParaRPr lang="th-TH" sz="6000" dirty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endParaRPr>
                </a:p>
              </p:txBody>
            </p:sp>
          </p:grpSp>
          <p:sp>
            <p:nvSpPr>
              <p:cNvPr id="49" name="ลูกศรลง 48"/>
              <p:cNvSpPr/>
              <p:nvPr/>
            </p:nvSpPr>
            <p:spPr>
              <a:xfrm>
                <a:off x="8685248" y="1628068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52" name="รูปภาพ 51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9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1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655126" y="803561"/>
              <a:ext cx="2157303" cy="748146"/>
            </a:xfrm>
            <a:prstGeom prst="roundRect">
              <a:avLst/>
            </a:prstGeom>
            <a:solidFill>
              <a:srgbClr val="843C0C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375931" y="2254089"/>
            <a:ext cx="359711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</a:t>
            </a:r>
            <a:r>
              <a:rPr lang="th-TH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ลักษณ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นาม</a:t>
            </a:r>
          </a:p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 </a:t>
            </a:r>
            <a:r>
              <a:rPr lang="th-TH" dirty="0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(บอกสัณฐาน)</a:t>
            </a:r>
            <a:endParaRPr lang="th-TH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45" y="2393433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1" action="ppaction://hlinksldjump"/>
          </p:cNvPr>
          <p:cNvSpPr/>
          <p:nvPr/>
        </p:nvSpPr>
        <p:spPr>
          <a:xfrm>
            <a:off x="801666" y="2850020"/>
            <a:ext cx="2472453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แผ่น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3" action="ppaction://hlinksldjump"/>
          </p:cNvPr>
          <p:cNvSpPr/>
          <p:nvPr/>
        </p:nvSpPr>
        <p:spPr>
          <a:xfrm>
            <a:off x="3832836" y="2846812"/>
            <a:ext cx="25346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ประเทศ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3" action="ppaction://hlinksldjump"/>
          </p:cNvPr>
          <p:cNvSpPr/>
          <p:nvPr/>
        </p:nvSpPr>
        <p:spPr>
          <a:xfrm>
            <a:off x="825249" y="4916763"/>
            <a:ext cx="244977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นิกาย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3" action="ppaction://hlinksldjump"/>
          </p:cNvPr>
          <p:cNvSpPr/>
          <p:nvPr/>
        </p:nvSpPr>
        <p:spPr>
          <a:xfrm>
            <a:off x="4421678" y="4969119"/>
            <a:ext cx="1535743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โหล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4101" t="2407" b="1"/>
          <a:stretch/>
        </p:blipFill>
        <p:spPr>
          <a:xfrm>
            <a:off x="9034636" y="685298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21994" y="487794"/>
            <a:ext cx="1289623" cy="1441984"/>
          </a:xfrm>
          <a:prstGeom prst="rect">
            <a:avLst/>
          </a:prstGeom>
        </p:spPr>
      </p:pic>
      <p:grpSp>
        <p:nvGrpSpPr>
          <p:cNvPr id="31" name="กลุ่ม 30"/>
          <p:cNvGrpSpPr/>
          <p:nvPr/>
        </p:nvGrpSpPr>
        <p:grpSpPr>
          <a:xfrm>
            <a:off x="6673818" y="1796634"/>
            <a:ext cx="2840982" cy="1859441"/>
            <a:chOff x="7440982" y="3196858"/>
            <a:chExt cx="2840982" cy="1859441"/>
          </a:xfrm>
        </p:grpSpPr>
        <p:grpSp>
          <p:nvGrpSpPr>
            <p:cNvPr id="43" name="กลุ่ม 42"/>
            <p:cNvGrpSpPr/>
            <p:nvPr/>
          </p:nvGrpSpPr>
          <p:grpSpPr>
            <a:xfrm>
              <a:off x="7440982" y="3196858"/>
              <a:ext cx="2840982" cy="1859441"/>
              <a:chOff x="7530917" y="2709199"/>
              <a:chExt cx="2840982" cy="1859441"/>
            </a:xfrm>
          </p:grpSpPr>
          <p:pic>
            <p:nvPicPr>
              <p:cNvPr id="45" name="รูปภาพ 4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30917" y="2709199"/>
                <a:ext cx="2840982" cy="1859441"/>
              </a:xfrm>
              <a:prstGeom prst="rect">
                <a:avLst/>
              </a:prstGeom>
            </p:spPr>
          </p:pic>
          <p:pic>
            <p:nvPicPr>
              <p:cNvPr id="47" name="Picture 10" descr="เครื่องหมายถูกสีเขียวปะ-เวกเตอร์ปะ-เวกเตอร์ฟรี ดาวน์โหลดฟรี"/>
              <p:cNvPicPr>
                <a:picLocks noChangeAspect="1" noChangeArrowheads="1"/>
              </p:cNvPicPr>
              <p:nvPr/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5650" y="3364809"/>
                <a:ext cx="778015" cy="5482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สี่เหลี่ยมผืนผ้ามุมมน 47"/>
              <p:cNvSpPr/>
              <p:nvPr/>
            </p:nvSpPr>
            <p:spPr>
              <a:xfrm>
                <a:off x="7563814" y="3208070"/>
                <a:ext cx="2083254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60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แผ่น</a:t>
                </a:r>
                <a:endParaRPr lang="th-TH" sz="60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44" name="ลูกศรลง 43"/>
            <p:cNvSpPr/>
            <p:nvPr/>
          </p:nvSpPr>
          <p:spPr>
            <a:xfrm>
              <a:off x="8629211" y="3257463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52" name="รูปภาพ 51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15" y="5715064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1" y="6093197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95" y="6010499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224259" y="4795010"/>
            <a:ext cx="2801414" cy="24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35" y="-386670"/>
            <a:ext cx="3710407" cy="6858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6" y="3682355"/>
            <a:ext cx="2967079" cy="2225309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304" y="-2062991"/>
            <a:ext cx="3710407" cy="6858000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654" y="1834375"/>
            <a:ext cx="2967079" cy="222530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4901" y="557697"/>
            <a:ext cx="7596274" cy="6101331"/>
          </a:xfrm>
          <a:prstGeom prst="rect">
            <a:avLst/>
          </a:prstGeom>
        </p:spPr>
      </p:pic>
      <p:pic>
        <p:nvPicPr>
          <p:cNvPr id="51" name="รูปภาพ 50">
            <a:hlinkClick r:id="rId12" action="ppaction://hlinksldjump"/>
            <a:hlinkHover r:id="" action="ppaction://noaction">
              <a:snd r:embed="rId13" name="hammer.wav"/>
            </a:hlinkHover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5565" y="4247382"/>
            <a:ext cx="2274553" cy="25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6.66667E-6 L -1.875E-6 6.66667E-6 C 0.00039 -0.00763 0.00052 -0.01504 0.00117 -0.02245 C 0.00169 -0.02777 0.00338 -0.03286 0.00351 -0.03842 C 0.00378 -0.10323 0.00338 -0.16782 0.00234 -0.2324 C 0.00221 -0.24073 0.00065 -0.2486 -1.875E-6 -0.25671 C -0.00091 -0.26874 -0.00143 -0.28101 -0.00221 -0.29305 C -0.003 -0.30462 -0.00378 -0.31596 -0.00456 -0.32731 C -0.00495 -0.33356 -0.0056 -0.34559 -0.0056 -0.34559 C -0.00677 -0.39467 -0.00794 -0.44397 -0.00912 -0.49305 C -0.00951 -0.51319 -0.01016 -0.53356 -0.01029 -0.5537 C -0.01055 -0.61897 -0.01029 -0.68425 -0.01029 -0.74953 " pathEditMode="relative" ptsTypes="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75E-6 3.7037E-7 L -3.75E-6 0.00023 C 0.00039 -0.00764 0.00052 -0.01505 0.00118 -0.02245 C 0.0017 -0.02778 0.00339 -0.03287 0.00352 -0.03843 C 0.00378 -0.10324 0.00339 -0.16782 0.00235 -0.23241 C 0.00222 -0.24074 0.00065 -0.24861 -3.75E-6 -0.25671 C -0.00091 -0.26875 -0.00143 -0.28102 -0.00221 -0.29306 C -0.00299 -0.30463 -0.00377 -0.31597 -0.00455 -0.32732 C -0.00494 -0.33357 -0.0056 -0.3456 -0.0056 -0.3456 C -0.00677 -0.39468 -0.00794 -0.44398 -0.00911 -0.49306 C -0.0095 -0.51319 -0.01015 -0.53333 -0.01028 -0.55347 C -0.01054 -0.61898 -0.01028 -0.68426 -0.01028 -0.74954 " pathEditMode="relative" rAng="0" ptsTypes="AAAAAAAAAAAA">
                                      <p:cBhvr>
                                        <p:cTn id="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3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1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655126" y="803561"/>
              <a:ext cx="2157303" cy="748146"/>
            </a:xfrm>
            <a:prstGeom prst="roundRect">
              <a:avLst/>
            </a:prstGeom>
            <a:solidFill>
              <a:srgbClr val="843C0C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375931" y="2254089"/>
            <a:ext cx="359711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</a:t>
            </a:r>
            <a:r>
              <a:rPr lang="th-TH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ลักษณ</a:t>
            </a:r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นาม</a:t>
            </a:r>
          </a:p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 </a:t>
            </a:r>
            <a:r>
              <a:rPr lang="th-TH" dirty="0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(บอกจำนวน)</a:t>
            </a:r>
            <a:endParaRPr lang="th-TH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645" y="2393433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2" action="ppaction://hlinksldjump"/>
          </p:cNvPr>
          <p:cNvSpPr/>
          <p:nvPr/>
        </p:nvSpPr>
        <p:spPr>
          <a:xfrm>
            <a:off x="801666" y="2850020"/>
            <a:ext cx="2472453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หลัง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2" action="ppaction://hlinksldjump"/>
          </p:cNvPr>
          <p:cNvSpPr/>
          <p:nvPr/>
        </p:nvSpPr>
        <p:spPr>
          <a:xfrm>
            <a:off x="3832836" y="2846812"/>
            <a:ext cx="25346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มวน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4" action="ppaction://hlinksldjump"/>
          </p:cNvPr>
          <p:cNvSpPr/>
          <p:nvPr/>
        </p:nvSpPr>
        <p:spPr>
          <a:xfrm>
            <a:off x="825249" y="4916763"/>
            <a:ext cx="244977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คู่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2" action="ppaction://hlinksldjump"/>
          </p:cNvPr>
          <p:cNvSpPr/>
          <p:nvPr/>
        </p:nvSpPr>
        <p:spPr>
          <a:xfrm>
            <a:off x="4421678" y="4969119"/>
            <a:ext cx="1535743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กอง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5318" y="261292"/>
            <a:ext cx="1723476" cy="615191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40141" y="522860"/>
            <a:ext cx="1289623" cy="1441984"/>
          </a:xfrm>
          <a:prstGeom prst="rect">
            <a:avLst/>
          </a:prstGeom>
        </p:spPr>
      </p:pic>
      <p:grpSp>
        <p:nvGrpSpPr>
          <p:cNvPr id="30" name="กลุ่ม 29"/>
          <p:cNvGrpSpPr/>
          <p:nvPr/>
        </p:nvGrpSpPr>
        <p:grpSpPr>
          <a:xfrm>
            <a:off x="6664461" y="1861396"/>
            <a:ext cx="2840982" cy="1908213"/>
            <a:chOff x="7602529" y="1693645"/>
            <a:chExt cx="2840982" cy="1908213"/>
          </a:xfrm>
        </p:grpSpPr>
        <p:pic>
          <p:nvPicPr>
            <p:cNvPr id="32" name="รูปภาพ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02529" y="1693645"/>
              <a:ext cx="2840982" cy="1908213"/>
            </a:xfrm>
            <a:prstGeom prst="rect">
              <a:avLst/>
            </a:prstGeom>
          </p:spPr>
        </p:pic>
        <p:grpSp>
          <p:nvGrpSpPr>
            <p:cNvPr id="33" name="กลุ่ม 32"/>
            <p:cNvGrpSpPr/>
            <p:nvPr/>
          </p:nvGrpSpPr>
          <p:grpSpPr>
            <a:xfrm>
              <a:off x="8335974" y="1781459"/>
              <a:ext cx="1865962" cy="1189043"/>
              <a:chOff x="8209616" y="1628068"/>
              <a:chExt cx="1865962" cy="1189043"/>
            </a:xfrm>
          </p:grpSpPr>
          <p:grpSp>
            <p:nvGrpSpPr>
              <p:cNvPr id="38" name="กลุ่ม 37"/>
              <p:cNvGrpSpPr/>
              <p:nvPr/>
            </p:nvGrpSpPr>
            <p:grpSpPr>
              <a:xfrm>
                <a:off x="8209616" y="2068965"/>
                <a:ext cx="1865962" cy="748146"/>
                <a:chOff x="8209616" y="2068965"/>
                <a:chExt cx="1865962" cy="748146"/>
              </a:xfrm>
            </p:grpSpPr>
            <p:pic>
              <p:nvPicPr>
                <p:cNvPr id="50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" name="สี่เหลี่ยมผืนผ้ามุมมน 50"/>
                <p:cNvSpPr/>
                <p:nvPr/>
              </p:nvSpPr>
              <p:spPr>
                <a:xfrm>
                  <a:off x="8209616" y="2068965"/>
                  <a:ext cx="1275692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6000" dirty="0" smtClean="0">
                      <a:ln w="285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คู่</a:t>
                  </a:r>
                  <a:endParaRPr lang="th-TH" sz="6000" dirty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endParaRPr>
                </a:p>
              </p:txBody>
            </p:sp>
          </p:grpSp>
          <p:sp>
            <p:nvSpPr>
              <p:cNvPr id="49" name="ลูกศรลง 48"/>
              <p:cNvSpPr/>
              <p:nvPr/>
            </p:nvSpPr>
            <p:spPr>
              <a:xfrm>
                <a:off x="8685248" y="1628068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52" name="รูปภาพ 51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20051"/>
          <a:stretch/>
        </p:blipFill>
        <p:spPr>
          <a:xfrm>
            <a:off x="9246307" y="1065570"/>
            <a:ext cx="2030728" cy="50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6741156" y="2803010"/>
            <a:ext cx="1142360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  <p:pic>
        <p:nvPicPr>
          <p:cNvPr id="19" name="รูปภาพ 18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b="20051"/>
          <a:stretch/>
        </p:blipFill>
        <p:spPr>
          <a:xfrm>
            <a:off x="8036608" y="2978449"/>
            <a:ext cx="2928273" cy="68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505991" y="2901819"/>
            <a:ext cx="1384763" cy="1454932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  <p:pic>
        <p:nvPicPr>
          <p:cNvPr id="9" name="รูปภาพ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b="20051"/>
          <a:stretch/>
        </p:blipFill>
        <p:spPr>
          <a:xfrm>
            <a:off x="8238491" y="3212843"/>
            <a:ext cx="3566639" cy="8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2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402698" y="803561"/>
              <a:ext cx="2409732" cy="748146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คำกริยา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375931" y="2254089"/>
            <a:ext cx="359711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ข้อใดคือคำกริยา</a:t>
            </a:r>
            <a:endParaRPr lang="th-TH" sz="3600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45" y="2393433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5" action="ppaction://hlinksldjump"/>
          </p:cNvPr>
          <p:cNvSpPr/>
          <p:nvPr/>
        </p:nvSpPr>
        <p:spPr>
          <a:xfrm>
            <a:off x="786086" y="2752140"/>
            <a:ext cx="2472453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คุณครู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3" action="ppaction://hlinksldjump"/>
          </p:cNvPr>
          <p:cNvSpPr/>
          <p:nvPr/>
        </p:nvSpPr>
        <p:spPr>
          <a:xfrm>
            <a:off x="4464035" y="2904539"/>
            <a:ext cx="133830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วิ่ง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5" action="ppaction://hlinksldjump"/>
          </p:cNvPr>
          <p:cNvSpPr/>
          <p:nvPr/>
        </p:nvSpPr>
        <p:spPr>
          <a:xfrm>
            <a:off x="825249" y="4916763"/>
            <a:ext cx="244977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คู่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5" action="ppaction://hlinksldjump"/>
          </p:cNvPr>
          <p:cNvSpPr/>
          <p:nvPr/>
        </p:nvSpPr>
        <p:spPr>
          <a:xfrm>
            <a:off x="3987593" y="4961832"/>
            <a:ext cx="2291190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ท่านพ่อ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l="4101" t="8420"/>
          <a:stretch/>
        </p:blipFill>
        <p:spPr>
          <a:xfrm>
            <a:off x="9116013" y="706582"/>
            <a:ext cx="1686168" cy="1145736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22"/>
          <a:srcRect t="7383"/>
          <a:stretch/>
        </p:blipFill>
        <p:spPr>
          <a:xfrm>
            <a:off x="7503371" y="540326"/>
            <a:ext cx="1289623" cy="1335513"/>
          </a:xfrm>
          <a:prstGeom prst="rect">
            <a:avLst/>
          </a:prstGeom>
        </p:spPr>
      </p:pic>
      <p:grpSp>
        <p:nvGrpSpPr>
          <p:cNvPr id="31" name="กลุ่ม 30"/>
          <p:cNvGrpSpPr/>
          <p:nvPr/>
        </p:nvGrpSpPr>
        <p:grpSpPr>
          <a:xfrm>
            <a:off x="6654272" y="1756494"/>
            <a:ext cx="2840982" cy="1889924"/>
            <a:chOff x="7554152" y="1769480"/>
            <a:chExt cx="2840982" cy="1889924"/>
          </a:xfrm>
        </p:grpSpPr>
        <p:pic>
          <p:nvPicPr>
            <p:cNvPr id="43" name="รูปภาพ 4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54152" y="1769480"/>
              <a:ext cx="2840982" cy="1889924"/>
            </a:xfrm>
            <a:prstGeom prst="rect">
              <a:avLst/>
            </a:prstGeom>
          </p:spPr>
        </p:pic>
        <p:grpSp>
          <p:nvGrpSpPr>
            <p:cNvPr id="44" name="กลุ่ม 43"/>
            <p:cNvGrpSpPr/>
            <p:nvPr/>
          </p:nvGrpSpPr>
          <p:grpSpPr>
            <a:xfrm>
              <a:off x="8225912" y="1856339"/>
              <a:ext cx="1942492" cy="1276949"/>
              <a:chOff x="8133086" y="1628068"/>
              <a:chExt cx="1942492" cy="1276949"/>
            </a:xfrm>
          </p:grpSpPr>
          <p:grpSp>
            <p:nvGrpSpPr>
              <p:cNvPr id="45" name="กลุ่ม 44"/>
              <p:cNvGrpSpPr/>
              <p:nvPr/>
            </p:nvGrpSpPr>
            <p:grpSpPr>
              <a:xfrm>
                <a:off x="8133086" y="2156871"/>
                <a:ext cx="1942492" cy="748146"/>
                <a:chOff x="8133086" y="2156871"/>
                <a:chExt cx="1942492" cy="748146"/>
              </a:xfrm>
            </p:grpSpPr>
            <p:pic>
              <p:nvPicPr>
                <p:cNvPr id="48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2" name="สี่เหลี่ยมผืนผ้ามุมมน 51"/>
                <p:cNvSpPr/>
                <p:nvPr/>
              </p:nvSpPr>
              <p:spPr>
                <a:xfrm>
                  <a:off x="8133086" y="2156871"/>
                  <a:ext cx="1576135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6600" dirty="0" smtClean="0">
                      <a:ln w="285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วิ่ง</a:t>
                  </a:r>
                  <a:endParaRPr lang="th-TH" sz="6600" dirty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endParaRPr>
                </a:p>
              </p:txBody>
            </p:sp>
          </p:grpSp>
          <p:sp>
            <p:nvSpPr>
              <p:cNvPr id="47" name="ลูกศรลง 46"/>
              <p:cNvSpPr/>
              <p:nvPr/>
            </p:nvSpPr>
            <p:spPr>
              <a:xfrm>
                <a:off x="8685248" y="1628068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53" name="รูปภาพ 5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1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2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402698" y="803561"/>
              <a:ext cx="2409732" cy="748146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คำกริยา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375931" y="2254089"/>
            <a:ext cx="359711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ข้อใดคือคำกริยา</a:t>
            </a:r>
            <a:endParaRPr lang="th-TH" sz="3600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1" action="ppaction://hlinksldjump"/>
          </p:cNvPr>
          <p:cNvSpPr/>
          <p:nvPr/>
        </p:nvSpPr>
        <p:spPr>
          <a:xfrm>
            <a:off x="887929" y="2807535"/>
            <a:ext cx="232441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ตำรวจ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1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ฝูงลิง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1" action="ppaction://hlinksldjump"/>
          </p:cNvPr>
          <p:cNvSpPr/>
          <p:nvPr/>
        </p:nvSpPr>
        <p:spPr>
          <a:xfrm>
            <a:off x="840193" y="4893374"/>
            <a:ext cx="244977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เธอ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5" action="ppaction://hlinksldjump"/>
          </p:cNvPr>
          <p:cNvSpPr/>
          <p:nvPr/>
        </p:nvSpPr>
        <p:spPr>
          <a:xfrm>
            <a:off x="3785493" y="5008836"/>
            <a:ext cx="276818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นอนหลับ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4101" t="2407" b="1"/>
          <a:stretch/>
        </p:blipFill>
        <p:spPr>
          <a:xfrm>
            <a:off x="8997826" y="815679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21"/>
          <a:srcRect l="-1074" t="6726" r="1074" b="-6726"/>
          <a:stretch/>
        </p:blipFill>
        <p:spPr>
          <a:xfrm>
            <a:off x="7350814" y="662151"/>
            <a:ext cx="1289623" cy="1441984"/>
          </a:xfrm>
          <a:prstGeom prst="rect">
            <a:avLst/>
          </a:prstGeom>
        </p:spPr>
      </p:pic>
      <p:grpSp>
        <p:nvGrpSpPr>
          <p:cNvPr id="30" name="กลุ่ม 29"/>
          <p:cNvGrpSpPr/>
          <p:nvPr/>
        </p:nvGrpSpPr>
        <p:grpSpPr>
          <a:xfrm>
            <a:off x="6637414" y="1929691"/>
            <a:ext cx="2840982" cy="1877731"/>
            <a:chOff x="7483733" y="1627305"/>
            <a:chExt cx="2840982" cy="1877731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7483733" y="1627305"/>
              <a:ext cx="2840982" cy="1877731"/>
              <a:chOff x="7483733" y="1627305"/>
              <a:chExt cx="2840982" cy="1877731"/>
            </a:xfrm>
          </p:grpSpPr>
          <p:pic>
            <p:nvPicPr>
              <p:cNvPr id="44" name="รูปภาพ 4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83733" y="1627305"/>
                <a:ext cx="2840982" cy="1877731"/>
              </a:xfrm>
              <a:prstGeom prst="rect">
                <a:avLst/>
              </a:prstGeom>
            </p:spPr>
          </p:pic>
          <p:sp>
            <p:nvSpPr>
              <p:cNvPr id="47" name="สี่เหลี่ยมผืนผ้ามุมมน 46"/>
              <p:cNvSpPr/>
              <p:nvPr/>
            </p:nvSpPr>
            <p:spPr>
              <a:xfrm>
                <a:off x="7562566" y="2062821"/>
                <a:ext cx="2762149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นอนหลับ</a:t>
                </a:r>
                <a:endParaRPr lang="th-TH" sz="54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43" name="ลูกศรลง 42"/>
            <p:cNvSpPr/>
            <p:nvPr/>
          </p:nvSpPr>
          <p:spPr>
            <a:xfrm>
              <a:off x="8689096" y="1725014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8" name="รูปภาพ 47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t="-4000" r="-1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วงรี 12"/>
          <p:cNvSpPr/>
          <p:nvPr/>
        </p:nvSpPr>
        <p:spPr>
          <a:xfrm>
            <a:off x="1280167" y="1187014"/>
            <a:ext cx="522514" cy="5660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2" y="-383686"/>
            <a:ext cx="3707456" cy="3707456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1424" y="-238029"/>
            <a:ext cx="2524810" cy="2524810"/>
          </a:xfrm>
          <a:prstGeom prst="rect">
            <a:avLst/>
          </a:prstGeom>
        </p:spPr>
      </p:pic>
      <p:pic>
        <p:nvPicPr>
          <p:cNvPr id="2054" name="Picture 6" descr="เปลือกกล้วยผลไม้เปลือกกล้วยกรอบใบตอง, แอปเปิ้ล, กล้วย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691">
            <a:off x="1667952" y="1587241"/>
            <a:ext cx="1633679" cy="98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29" y="-91344"/>
            <a:ext cx="1517159" cy="1517159"/>
          </a:xfrm>
          <a:prstGeom prst="rect">
            <a:avLst/>
          </a:prstGeom>
        </p:spPr>
      </p:pic>
      <p:pic>
        <p:nvPicPr>
          <p:cNvPr id="25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10" y="610249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450" y="6065045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กลุ่ม 21"/>
          <p:cNvGrpSpPr/>
          <p:nvPr/>
        </p:nvGrpSpPr>
        <p:grpSpPr>
          <a:xfrm>
            <a:off x="5651942" y="-1"/>
            <a:ext cx="5578530" cy="2827508"/>
            <a:chOff x="5651942" y="0"/>
            <a:chExt cx="5578530" cy="2860266"/>
          </a:xfrm>
        </p:grpSpPr>
        <p:pic>
          <p:nvPicPr>
            <p:cNvPr id="29" name="Picture 4" descr="Zivaporn: 2019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42" y="0"/>
              <a:ext cx="5578530" cy="2860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สี่เหลี่ยมผืนผ้ามุมมน 29"/>
            <p:cNvSpPr/>
            <p:nvPr/>
          </p:nvSpPr>
          <p:spPr>
            <a:xfrm>
              <a:off x="5923188" y="1361905"/>
              <a:ext cx="4835559" cy="1178625"/>
            </a:xfrm>
            <a:prstGeom prst="roundRect">
              <a:avLst/>
            </a:prstGeom>
            <a:solidFill>
              <a:srgbClr val="843C0C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เด็กๆเลือกถ้ำหมายเลข </a:t>
              </a:r>
              <a:r>
                <a:rPr lang="en-US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1 </a:t>
              </a:r>
              <a:r>
                <a:rPr lang="th-TH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ถึง </a:t>
              </a:r>
              <a:r>
                <a:rPr lang="en-US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  </a:t>
              </a:r>
              <a:r>
                <a:rPr lang="th-TH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             เพื่อเข้าไปสำรวจขุมทรัพย์กันเลย</a:t>
              </a:r>
              <a:endParaRPr lang="th-TH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28" name="กลุ่ม 27"/>
          <p:cNvGrpSpPr/>
          <p:nvPr/>
        </p:nvGrpSpPr>
        <p:grpSpPr>
          <a:xfrm>
            <a:off x="366430" y="3619195"/>
            <a:ext cx="3537730" cy="3341914"/>
            <a:chOff x="395642" y="3323771"/>
            <a:chExt cx="3537730" cy="3341914"/>
          </a:xfrm>
        </p:grpSpPr>
        <p:pic>
          <p:nvPicPr>
            <p:cNvPr id="2050" name="Picture 2" descr="ถ้ำ, งานศิลปะ, ตูน png - png ถ้ำ, งานศิลปะ, ตูน icon vector">
              <a:hlinkClick r:id="rId12" action="ppaction://hlinksldjump"/>
              <a:hlinkHover r:id="" action="ppaction://noaction">
                <a:snd r:embed="rId13" name="breeze.wav"/>
              </a:hlinkHover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วงรี 23"/>
            <p:cNvSpPr/>
            <p:nvPr/>
          </p:nvSpPr>
          <p:spPr>
            <a:xfrm>
              <a:off x="955964" y="4059382"/>
              <a:ext cx="590637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1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31" name="กลุ่ม 30"/>
          <p:cNvGrpSpPr/>
          <p:nvPr/>
        </p:nvGrpSpPr>
        <p:grpSpPr>
          <a:xfrm>
            <a:off x="4392485" y="3785639"/>
            <a:ext cx="3498566" cy="3009027"/>
            <a:chOff x="4406029" y="3560988"/>
            <a:chExt cx="3498566" cy="3009027"/>
          </a:xfrm>
        </p:grpSpPr>
        <p:pic>
          <p:nvPicPr>
            <p:cNvPr id="8" name="Picture 2" descr="ถ้ำ, งานศิลปะ, ตูน png - png ถ้ำ, งานศิลปะ, ตูน icon vector">
              <a:hlinkClick r:id="rId16" action="ppaction://hlinksldjump"/>
              <a:hlinkHover r:id="" action="ppaction://noaction">
                <a:snd r:embed="rId13" name="breeze.wav"/>
              </a:hlinkHover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" r="5116" b="2536"/>
            <a:stretch/>
          </p:blipFill>
          <p:spPr bwMode="auto">
            <a:xfrm>
              <a:off x="4406029" y="3560988"/>
              <a:ext cx="3498566" cy="3009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วงรี 32"/>
            <p:cNvSpPr/>
            <p:nvPr/>
          </p:nvSpPr>
          <p:spPr>
            <a:xfrm>
              <a:off x="5014633" y="4059381"/>
              <a:ext cx="590637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2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8483887" y="3815765"/>
            <a:ext cx="3663375" cy="3042994"/>
            <a:chOff x="8475720" y="3585244"/>
            <a:chExt cx="3663375" cy="3042994"/>
          </a:xfrm>
        </p:grpSpPr>
        <p:pic>
          <p:nvPicPr>
            <p:cNvPr id="9" name="Picture 2" descr="ถ้ำ, งานศิลปะ, ตูน png - png ถ้ำ, งานศิลปะ, ตูน icon vector">
              <a:hlinkClick r:id="rId17" action="ppaction://hlinksldjump"/>
              <a:hlinkHover r:id="" action="ppaction://noaction">
                <a:snd r:embed="rId13" name="breeze.wav"/>
              </a:hlinkHover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2642"/>
            <a:stretch/>
          </p:blipFill>
          <p:spPr bwMode="auto">
            <a:xfrm>
              <a:off x="8475720" y="3622474"/>
              <a:ext cx="3663375" cy="3005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การ์ตูนกล้วย png | PNGEg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0704">
              <a:off x="10144193" y="3585244"/>
              <a:ext cx="1018828" cy="590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วงรี 33"/>
            <p:cNvSpPr/>
            <p:nvPr/>
          </p:nvSpPr>
          <p:spPr>
            <a:xfrm>
              <a:off x="9060431" y="4059381"/>
              <a:ext cx="590637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40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8.88889E-6 L 4.58333E-6 -8.88889E-6 C 0.00378 0.00069 0.00755 0.00069 0.01133 0.00208 C 0.01367 0.00277 0.01575 0.00532 0.0181 0.00601 C 0.02005 0.00671 0.02187 0.0074 0.02383 0.0081 C 0.02682 0.00925 0.02982 0.01087 0.03294 0.01203 C 0.03516 0.01296 0.0375 0.01342 0.03971 0.01411 C 0.04193 0.0162 0.04505 0.01944 0.04766 0.02013 C 0.05065 0.02129 0.05378 0.02129 0.05677 0.02222 C 0.05872 0.02268 0.06055 0.02361 0.0625 0.0243 C 0.0651 0.02499 0.06771 0.02569 0.07044 0.02638 L 0.19088 0.0243 C 0.1931 0.02407 0.19544 0.02268 0.19766 0.02222 C 0.20182 0.02129 0.20599 0.02106 0.21016 0.02013 C 0.21471 0.01921 0.21927 0.01736 0.22383 0.0162 C 0.23516 0.01319 0.22917 0.01458 0.24206 0.01203 C 0.23906 0.01041 0.23724 0.00902 0.23398 0.0081 C 0.21706 0.00254 0.19766 0.00486 0.18177 0.00416 C 0.18021 0.00347 0.17878 0.00254 0.17721 0.00208 C 0.11901 -0.01436 0.02943 0.00046 4.58333E-6 -8.88889E-6 Z " pathEditMode="relative" ptsTypes="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-2.22222E-6 L 2.29167E-6 0.00023 C 0.0039 -0.00185 0.00755 -0.00463 0.01146 -0.00602 C 0.02513 -0.01111 0.05586 -0.00625 0.06146 -0.00602 C 0.08984 0.00417 0.08294 0.00324 0.13307 -0.00393 C 0.13476 -0.00416 0.13112 -0.00856 0.12969 -0.01018 C 0.12877 -0.01134 0.12747 -0.01157 0.1263 -0.01203 C 0.12057 -0.01157 0.11497 -0.01041 0.10924 -0.01018 L -0.00443 -0.0081 L -0.00443 -0.00787 " pathEditMode="relative" rAng="0" ptsTypes="A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2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402698" y="803561"/>
              <a:ext cx="2409732" cy="748146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คำกริยา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375931" y="2254089"/>
            <a:ext cx="359711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ข้อใดคือคำกริยา</a:t>
            </a:r>
            <a:endParaRPr lang="th-TH" sz="3600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1" action="ppaction://hlinksldjump"/>
          </p:cNvPr>
          <p:cNvSpPr/>
          <p:nvPr/>
        </p:nvSpPr>
        <p:spPr>
          <a:xfrm>
            <a:off x="825249" y="2759364"/>
            <a:ext cx="2418630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กระโดด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3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คุณปู่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3" action="ppaction://hlinksldjump"/>
          </p:cNvPr>
          <p:cNvSpPr/>
          <p:nvPr/>
        </p:nvSpPr>
        <p:spPr>
          <a:xfrm>
            <a:off x="840193" y="4893374"/>
            <a:ext cx="244977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ยางลบ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3" action="ppaction://hlinksldjump"/>
          </p:cNvPr>
          <p:cNvSpPr/>
          <p:nvPr/>
        </p:nvSpPr>
        <p:spPr>
          <a:xfrm>
            <a:off x="4213083" y="4961832"/>
            <a:ext cx="190506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ดิฉัน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4101" t="2407" b="1"/>
          <a:stretch/>
        </p:blipFill>
        <p:spPr>
          <a:xfrm>
            <a:off x="9068162" y="675641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21"/>
          <a:srcRect t="6234"/>
          <a:stretch/>
        </p:blipFill>
        <p:spPr>
          <a:xfrm>
            <a:off x="7455520" y="568035"/>
            <a:ext cx="1289623" cy="1352085"/>
          </a:xfrm>
          <a:prstGeom prst="rect">
            <a:avLst/>
          </a:prstGeom>
        </p:spPr>
      </p:pic>
      <p:grpSp>
        <p:nvGrpSpPr>
          <p:cNvPr id="32" name="กลุ่ม 31"/>
          <p:cNvGrpSpPr/>
          <p:nvPr/>
        </p:nvGrpSpPr>
        <p:grpSpPr>
          <a:xfrm>
            <a:off x="6707344" y="1786977"/>
            <a:ext cx="2840982" cy="1859441"/>
            <a:chOff x="7440982" y="3196858"/>
            <a:chExt cx="2840982" cy="1859441"/>
          </a:xfrm>
        </p:grpSpPr>
        <p:grpSp>
          <p:nvGrpSpPr>
            <p:cNvPr id="33" name="กลุ่ม 32"/>
            <p:cNvGrpSpPr/>
            <p:nvPr/>
          </p:nvGrpSpPr>
          <p:grpSpPr>
            <a:xfrm>
              <a:off x="7440982" y="3196858"/>
              <a:ext cx="2840982" cy="1859441"/>
              <a:chOff x="7530917" y="2709199"/>
              <a:chExt cx="2840982" cy="1859441"/>
            </a:xfrm>
          </p:grpSpPr>
          <p:pic>
            <p:nvPicPr>
              <p:cNvPr id="49" name="รูปภาพ 4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30917" y="2709199"/>
                <a:ext cx="2840982" cy="1859441"/>
              </a:xfrm>
              <a:prstGeom prst="rect">
                <a:avLst/>
              </a:prstGeom>
            </p:spPr>
          </p:pic>
          <p:pic>
            <p:nvPicPr>
              <p:cNvPr id="50" name="Picture 10" descr="เครื่องหมายถูกสีเขียวปะ-เวกเตอร์ปะ-เวกเตอร์ฟรี ดาวน์โหลดฟรี"/>
              <p:cNvPicPr>
                <a:picLocks noChangeAspect="1" noChangeArrowheads="1"/>
              </p:cNvPicPr>
              <p:nvPr/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3944" y="3100333"/>
                <a:ext cx="347792" cy="245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สี่เหลี่ยมผืนผ้ามุมมน 50"/>
              <p:cNvSpPr/>
              <p:nvPr/>
            </p:nvSpPr>
            <p:spPr>
              <a:xfrm>
                <a:off x="7579904" y="3169716"/>
                <a:ext cx="2528321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กระโดด</a:t>
                </a:r>
                <a:endParaRPr lang="th-TH" sz="54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38" name="ลูกศรลง 37"/>
            <p:cNvSpPr/>
            <p:nvPr/>
          </p:nvSpPr>
          <p:spPr>
            <a:xfrm>
              <a:off x="8629211" y="3257463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53" name="รูปภาพ 52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2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402698" y="803561"/>
              <a:ext cx="2409732" cy="748146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คำกริยา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375931" y="2254089"/>
            <a:ext cx="359711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ข้อใดคือคำกริยา</a:t>
            </a:r>
            <a:endParaRPr lang="th-TH" sz="3600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2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กล้วยไข่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2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ท่าน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2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การงาน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5" action="ppaction://hlinksldjump"/>
          </p:cNvPr>
          <p:cNvSpPr/>
          <p:nvPr/>
        </p:nvSpPr>
        <p:spPr>
          <a:xfrm>
            <a:off x="3979484" y="5003016"/>
            <a:ext cx="22429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เฆี่ยนตี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4101" t="2407" b="1"/>
          <a:stretch/>
        </p:blipFill>
        <p:spPr>
          <a:xfrm>
            <a:off x="8983866" y="749742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21"/>
          <a:srcRect t="5003"/>
          <a:stretch/>
        </p:blipFill>
        <p:spPr>
          <a:xfrm>
            <a:off x="7371224" y="624376"/>
            <a:ext cx="1289623" cy="1369846"/>
          </a:xfrm>
          <a:prstGeom prst="rect">
            <a:avLst/>
          </a:prstGeom>
        </p:spPr>
      </p:pic>
      <p:grpSp>
        <p:nvGrpSpPr>
          <p:cNvPr id="30" name="กลุ่ม 29"/>
          <p:cNvGrpSpPr/>
          <p:nvPr/>
        </p:nvGrpSpPr>
        <p:grpSpPr>
          <a:xfrm>
            <a:off x="6623454" y="1863754"/>
            <a:ext cx="2840982" cy="1877731"/>
            <a:chOff x="7483733" y="1627305"/>
            <a:chExt cx="2840982" cy="1877731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7483733" y="1627305"/>
              <a:ext cx="2840982" cy="1877731"/>
              <a:chOff x="7483733" y="1627305"/>
              <a:chExt cx="2840982" cy="1877731"/>
            </a:xfrm>
          </p:grpSpPr>
          <p:pic>
            <p:nvPicPr>
              <p:cNvPr id="44" name="รูปภาพ 4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83733" y="1627305"/>
                <a:ext cx="2840982" cy="1877731"/>
              </a:xfrm>
              <a:prstGeom prst="rect">
                <a:avLst/>
              </a:prstGeom>
            </p:spPr>
          </p:pic>
          <p:sp>
            <p:nvSpPr>
              <p:cNvPr id="47" name="สี่เหลี่ยมผืนผ้ามุมมน 46"/>
              <p:cNvSpPr/>
              <p:nvPr/>
            </p:nvSpPr>
            <p:spPr>
              <a:xfrm>
                <a:off x="7562566" y="2062821"/>
                <a:ext cx="2762149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เฆี่ยนตี</a:t>
                </a:r>
                <a:endParaRPr lang="th-TH" sz="54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43" name="ลูกศรลง 42"/>
            <p:cNvSpPr/>
            <p:nvPr/>
          </p:nvSpPr>
          <p:spPr>
            <a:xfrm>
              <a:off x="8689096" y="1725014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9" name="รูปภาพ 28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2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402698" y="803561"/>
              <a:ext cx="2409732" cy="748146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คำกริยา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375931" y="2254089"/>
            <a:ext cx="359711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ข้อใดคือคำกริยา</a:t>
            </a:r>
            <a:endParaRPr lang="th-TH" sz="3600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1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เดินทาง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3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บ้าน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3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สีแดง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3" action="ppaction://hlinksldjump"/>
          </p:cNvPr>
          <p:cNvSpPr/>
          <p:nvPr/>
        </p:nvSpPr>
        <p:spPr>
          <a:xfrm>
            <a:off x="4121424" y="4969119"/>
            <a:ext cx="186829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ด้าม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8048" y="145449"/>
            <a:ext cx="2218481" cy="791882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19"/>
          <a:srcRect t="9806"/>
          <a:stretch/>
        </p:blipFill>
        <p:spPr>
          <a:xfrm>
            <a:off x="7466223" y="726433"/>
            <a:ext cx="1289623" cy="1300573"/>
          </a:xfrm>
          <a:prstGeom prst="rect">
            <a:avLst/>
          </a:prstGeom>
        </p:spPr>
      </p:pic>
      <p:grpSp>
        <p:nvGrpSpPr>
          <p:cNvPr id="29" name="กลุ่ม 28"/>
          <p:cNvGrpSpPr/>
          <p:nvPr/>
        </p:nvGrpSpPr>
        <p:grpSpPr>
          <a:xfrm>
            <a:off x="6718047" y="1893863"/>
            <a:ext cx="2840982" cy="1859441"/>
            <a:chOff x="7440982" y="3196858"/>
            <a:chExt cx="2840982" cy="1859441"/>
          </a:xfrm>
        </p:grpSpPr>
        <p:grpSp>
          <p:nvGrpSpPr>
            <p:cNvPr id="32" name="กลุ่ม 31"/>
            <p:cNvGrpSpPr/>
            <p:nvPr/>
          </p:nvGrpSpPr>
          <p:grpSpPr>
            <a:xfrm>
              <a:off x="7440982" y="3196858"/>
              <a:ext cx="2840982" cy="1859441"/>
              <a:chOff x="7530917" y="2709199"/>
              <a:chExt cx="2840982" cy="1859441"/>
            </a:xfrm>
          </p:grpSpPr>
          <p:pic>
            <p:nvPicPr>
              <p:cNvPr id="38" name="รูปภาพ 3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30917" y="2709199"/>
                <a:ext cx="2840982" cy="1859441"/>
              </a:xfrm>
              <a:prstGeom prst="rect">
                <a:avLst/>
              </a:prstGeom>
            </p:spPr>
          </p:pic>
          <p:pic>
            <p:nvPicPr>
              <p:cNvPr id="45" name="Picture 10" descr="เครื่องหมายถูกสีเขียวปะ-เวกเตอร์ปะ-เวกเตอร์ฟรี ดาวน์โหลดฟรี"/>
              <p:cNvPicPr>
                <a:picLocks noChangeAspect="1" noChangeArrowheads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3944" y="3100333"/>
                <a:ext cx="347792" cy="245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สี่เหลี่ยมผืนผ้ามุมมน 47"/>
              <p:cNvSpPr/>
              <p:nvPr/>
            </p:nvSpPr>
            <p:spPr>
              <a:xfrm>
                <a:off x="7579904" y="3169716"/>
                <a:ext cx="2528321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เดินทาง</a:t>
                </a:r>
                <a:endParaRPr lang="th-TH" sz="54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33" name="ลูกศรลง 32"/>
            <p:cNvSpPr/>
            <p:nvPr/>
          </p:nvSpPr>
          <p:spPr>
            <a:xfrm>
              <a:off x="8629211" y="3257463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9" name="รูปภาพ 48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20051"/>
          <a:stretch/>
        </p:blipFill>
        <p:spPr>
          <a:xfrm>
            <a:off x="9267133" y="1145716"/>
            <a:ext cx="2613982" cy="6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6741156" y="2771075"/>
            <a:ext cx="1142360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  <p:pic>
        <p:nvPicPr>
          <p:cNvPr id="19" name="รูปภาพ 18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b="20051"/>
          <a:stretch/>
        </p:blipFill>
        <p:spPr>
          <a:xfrm>
            <a:off x="8036608" y="3027798"/>
            <a:ext cx="2928273" cy="68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558888" y="2901819"/>
            <a:ext cx="1384763" cy="1454932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  <p:pic>
        <p:nvPicPr>
          <p:cNvPr id="9" name="รูปภาพ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b="20051"/>
          <a:stretch/>
        </p:blipFill>
        <p:spPr>
          <a:xfrm>
            <a:off x="8238491" y="3212843"/>
            <a:ext cx="3566639" cy="8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1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655126" y="803561"/>
              <a:ext cx="2157303" cy="748146"/>
            </a:xfrm>
            <a:prstGeom prst="roundRect">
              <a:avLst/>
            </a:prstGeom>
            <a:solidFill>
              <a:srgbClr val="843C0C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509594" y="2261878"/>
            <a:ext cx="326930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ข้อใดคือคำนามสามัญ</a:t>
            </a:r>
          </a:p>
          <a:p>
            <a:pPr algn="ctr"/>
            <a:r>
              <a:rPr lang="th-TH" dirty="0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(สามา</a:t>
            </a:r>
            <a:r>
              <a:rPr lang="th-TH" dirty="0" err="1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นยนาม</a:t>
            </a:r>
            <a:r>
              <a:rPr lang="th-TH" dirty="0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)</a:t>
            </a:r>
            <a:endParaRPr lang="th-TH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45" y="2393433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1" action="ppaction://hlinksldjump"/>
          </p:cNvPr>
          <p:cNvSpPr/>
          <p:nvPr/>
        </p:nvSpPr>
        <p:spPr>
          <a:xfrm>
            <a:off x="1008509" y="2920874"/>
            <a:ext cx="208325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ปลา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3" action="ppaction://hlinksldjump"/>
          </p:cNvPr>
          <p:cNvSpPr/>
          <p:nvPr/>
        </p:nvSpPr>
        <p:spPr>
          <a:xfrm>
            <a:off x="4031847" y="2920183"/>
            <a:ext cx="208325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หมู่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3" action="ppaction://hlinksldjump"/>
          </p:cNvPr>
          <p:cNvSpPr/>
          <p:nvPr/>
        </p:nvSpPr>
        <p:spPr>
          <a:xfrm>
            <a:off x="825249" y="4916763"/>
            <a:ext cx="244977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ความรัก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3" action="ppaction://hlinksldjump"/>
          </p:cNvPr>
          <p:cNvSpPr/>
          <p:nvPr/>
        </p:nvSpPr>
        <p:spPr>
          <a:xfrm>
            <a:off x="4031847" y="4916763"/>
            <a:ext cx="218705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เกวียน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74124" y="2089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4101" t="2407" b="1"/>
          <a:stretch/>
        </p:blipFill>
        <p:spPr>
          <a:xfrm>
            <a:off x="9102607" y="684259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21"/>
          <a:srcRect t="8846"/>
          <a:stretch/>
        </p:blipFill>
        <p:spPr>
          <a:xfrm>
            <a:off x="7441309" y="671531"/>
            <a:ext cx="1289623" cy="1314428"/>
          </a:xfrm>
          <a:prstGeom prst="rect">
            <a:avLst/>
          </a:prstGeom>
        </p:spPr>
      </p:pic>
      <p:grpSp>
        <p:nvGrpSpPr>
          <p:cNvPr id="84" name="กลุ่ม 83"/>
          <p:cNvGrpSpPr/>
          <p:nvPr/>
        </p:nvGrpSpPr>
        <p:grpSpPr>
          <a:xfrm>
            <a:off x="6665629" y="1907213"/>
            <a:ext cx="2840982" cy="1859441"/>
            <a:chOff x="7440982" y="3196858"/>
            <a:chExt cx="2840982" cy="1859441"/>
          </a:xfrm>
        </p:grpSpPr>
        <p:grpSp>
          <p:nvGrpSpPr>
            <p:cNvPr id="74" name="กลุ่ม 73"/>
            <p:cNvGrpSpPr/>
            <p:nvPr/>
          </p:nvGrpSpPr>
          <p:grpSpPr>
            <a:xfrm>
              <a:off x="7440982" y="3196858"/>
              <a:ext cx="2840982" cy="1859441"/>
              <a:chOff x="7530917" y="2709199"/>
              <a:chExt cx="2840982" cy="1859441"/>
            </a:xfrm>
          </p:grpSpPr>
          <p:pic>
            <p:nvPicPr>
              <p:cNvPr id="79" name="รูปภาพ 7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30917" y="2709199"/>
                <a:ext cx="2840982" cy="1859441"/>
              </a:xfrm>
              <a:prstGeom prst="rect">
                <a:avLst/>
              </a:prstGeom>
            </p:spPr>
          </p:pic>
          <p:pic>
            <p:nvPicPr>
              <p:cNvPr id="81" name="Picture 10" descr="เครื่องหมายถูกสีเขียวปะ-เวกเตอร์ปะ-เวกเตอร์ฟรี ดาวน์โหลดฟรี"/>
              <p:cNvPicPr>
                <a:picLocks noChangeAspect="1" noChangeArrowheads="1"/>
              </p:cNvPicPr>
              <p:nvPr/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8489" y="3364809"/>
                <a:ext cx="778015" cy="5482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สี่เหลี่ยมผืนผ้ามุมมน 82"/>
              <p:cNvSpPr/>
              <p:nvPr/>
            </p:nvSpPr>
            <p:spPr>
              <a:xfrm>
                <a:off x="7563814" y="3208070"/>
                <a:ext cx="2083254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60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ปลา</a:t>
                </a:r>
                <a:endParaRPr lang="th-TH" sz="60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85" name="ลูกศรลง 84"/>
            <p:cNvSpPr/>
            <p:nvPr/>
          </p:nvSpPr>
          <p:spPr>
            <a:xfrm>
              <a:off x="8629211" y="3257463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90" name="รูปภาพ 89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6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77" y="191491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878433" y="2326909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(บุรุษสรรพนาม)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ไหน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9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ที่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9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อะไร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3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ดิฉัน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l="4101" t="2407" b="1"/>
          <a:stretch/>
        </p:blipFill>
        <p:spPr>
          <a:xfrm>
            <a:off x="9115749" y="762673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19"/>
          <a:srcRect t="4872"/>
          <a:stretch/>
        </p:blipFill>
        <p:spPr>
          <a:xfrm>
            <a:off x="7503107" y="635431"/>
            <a:ext cx="1289623" cy="1371722"/>
          </a:xfrm>
          <a:prstGeom prst="rect">
            <a:avLst/>
          </a:prstGeom>
        </p:spPr>
      </p:pic>
      <p:grpSp>
        <p:nvGrpSpPr>
          <p:cNvPr id="30" name="กลุ่ม 29"/>
          <p:cNvGrpSpPr/>
          <p:nvPr/>
        </p:nvGrpSpPr>
        <p:grpSpPr>
          <a:xfrm>
            <a:off x="6654536" y="1905875"/>
            <a:ext cx="2840982" cy="1877731"/>
            <a:chOff x="7483733" y="1627305"/>
            <a:chExt cx="2840982" cy="1877731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7483733" y="1627305"/>
              <a:ext cx="2840982" cy="1877731"/>
              <a:chOff x="7483733" y="1627305"/>
              <a:chExt cx="2840982" cy="1877731"/>
            </a:xfrm>
          </p:grpSpPr>
          <p:pic>
            <p:nvPicPr>
              <p:cNvPr id="44" name="รูปภาพ 4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83733" y="1627305"/>
                <a:ext cx="2840982" cy="1877731"/>
              </a:xfrm>
              <a:prstGeom prst="rect">
                <a:avLst/>
              </a:prstGeom>
            </p:spPr>
          </p:pic>
          <p:sp>
            <p:nvSpPr>
              <p:cNvPr id="47" name="สี่เหลี่ยมผืนผ้ามุมมน 46"/>
              <p:cNvSpPr/>
              <p:nvPr/>
            </p:nvSpPr>
            <p:spPr>
              <a:xfrm>
                <a:off x="7562566" y="2062821"/>
                <a:ext cx="2762149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ดิฉัน</a:t>
                </a:r>
                <a:endParaRPr lang="th-TH" sz="54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43" name="ลูกศรลง 42"/>
            <p:cNvSpPr/>
            <p:nvPr/>
          </p:nvSpPr>
          <p:spPr>
            <a:xfrm>
              <a:off x="8689096" y="1725014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57" name="รูปภาพ 56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337322" y="2835201"/>
            <a:ext cx="1142360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  <p:pic>
        <p:nvPicPr>
          <p:cNvPr id="20" name="รูปภาพ 1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837467" y="2835201"/>
            <a:ext cx="1568334" cy="11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7069605" y="2974119"/>
            <a:ext cx="1384763" cy="1454932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  <p:pic>
        <p:nvPicPr>
          <p:cNvPr id="10" name="รูปภาพ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4101" t="2407" b="1"/>
          <a:stretch/>
        </p:blipFill>
        <p:spPr>
          <a:xfrm>
            <a:off x="9100182" y="3072613"/>
            <a:ext cx="1686168" cy="12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(บุรุษสรรพนาม)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ไหน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9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ที่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2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แก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9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ใดๆ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l="4101" t="2407" b="1"/>
          <a:stretch/>
        </p:blipFill>
        <p:spPr>
          <a:xfrm>
            <a:off x="9001121" y="762673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19"/>
          <a:srcRect t="5946"/>
          <a:stretch/>
        </p:blipFill>
        <p:spPr>
          <a:xfrm>
            <a:off x="7388479" y="650929"/>
            <a:ext cx="1289623" cy="1356224"/>
          </a:xfrm>
          <a:prstGeom prst="rect">
            <a:avLst/>
          </a:prstGeom>
        </p:spPr>
      </p:pic>
      <p:grpSp>
        <p:nvGrpSpPr>
          <p:cNvPr id="27" name="กลุ่ม 26"/>
          <p:cNvGrpSpPr/>
          <p:nvPr/>
        </p:nvGrpSpPr>
        <p:grpSpPr>
          <a:xfrm>
            <a:off x="6574673" y="1903589"/>
            <a:ext cx="2840982" cy="1908213"/>
            <a:chOff x="7602529" y="1693645"/>
            <a:chExt cx="2840982" cy="1908213"/>
          </a:xfrm>
        </p:grpSpPr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02529" y="1693645"/>
              <a:ext cx="2840982" cy="1908213"/>
            </a:xfrm>
            <a:prstGeom prst="rect">
              <a:avLst/>
            </a:prstGeom>
          </p:spPr>
        </p:pic>
        <p:grpSp>
          <p:nvGrpSpPr>
            <p:cNvPr id="29" name="กลุ่ม 28"/>
            <p:cNvGrpSpPr/>
            <p:nvPr/>
          </p:nvGrpSpPr>
          <p:grpSpPr>
            <a:xfrm>
              <a:off x="8335974" y="1781459"/>
              <a:ext cx="1865962" cy="1189043"/>
              <a:chOff x="8209616" y="1628068"/>
              <a:chExt cx="1865962" cy="1189043"/>
            </a:xfrm>
          </p:grpSpPr>
          <p:grpSp>
            <p:nvGrpSpPr>
              <p:cNvPr id="32" name="กลุ่ม 31"/>
              <p:cNvGrpSpPr/>
              <p:nvPr/>
            </p:nvGrpSpPr>
            <p:grpSpPr>
              <a:xfrm>
                <a:off x="8209616" y="2068965"/>
                <a:ext cx="1865962" cy="748146"/>
                <a:chOff x="8209616" y="2068965"/>
                <a:chExt cx="1865962" cy="748146"/>
              </a:xfrm>
            </p:grpSpPr>
            <p:pic>
              <p:nvPicPr>
                <p:cNvPr id="38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" name="สี่เหลี่ยมผืนผ้ามุมมน 44"/>
                <p:cNvSpPr/>
                <p:nvPr/>
              </p:nvSpPr>
              <p:spPr>
                <a:xfrm>
                  <a:off x="8209616" y="2068965"/>
                  <a:ext cx="1275692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6000" dirty="0" smtClean="0">
                      <a:ln w="285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แก</a:t>
                  </a:r>
                  <a:endParaRPr lang="th-TH" sz="6000" dirty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endParaRPr>
                </a:p>
              </p:txBody>
            </p:sp>
          </p:grpSp>
          <p:sp>
            <p:nvSpPr>
              <p:cNvPr id="33" name="ลูกศรลง 32"/>
              <p:cNvSpPr/>
              <p:nvPr/>
            </p:nvSpPr>
            <p:spPr>
              <a:xfrm>
                <a:off x="8685248" y="1628068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48" name="รูปภาพ 4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8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(บุรุษสรรพนาม)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2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นั่น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0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เขา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2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ไหน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2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ใดๆ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60" name="รูปภาพ 5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4101" t="2407" b="1"/>
          <a:stretch/>
        </p:blipFill>
        <p:spPr>
          <a:xfrm>
            <a:off x="9077207" y="730317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17"/>
          <a:srcRect t="4966" b="-1"/>
          <a:stretch/>
        </p:blipFill>
        <p:spPr>
          <a:xfrm>
            <a:off x="7464565" y="604433"/>
            <a:ext cx="1289623" cy="1370363"/>
          </a:xfrm>
          <a:prstGeom prst="rect">
            <a:avLst/>
          </a:prstGeom>
        </p:spPr>
      </p:pic>
      <p:grpSp>
        <p:nvGrpSpPr>
          <p:cNvPr id="30" name="กลุ่ม 29"/>
          <p:cNvGrpSpPr/>
          <p:nvPr/>
        </p:nvGrpSpPr>
        <p:grpSpPr>
          <a:xfrm>
            <a:off x="6615466" y="1855451"/>
            <a:ext cx="2840982" cy="1889924"/>
            <a:chOff x="7554152" y="1769480"/>
            <a:chExt cx="2840982" cy="1889924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54152" y="1769480"/>
              <a:ext cx="2840982" cy="1889924"/>
            </a:xfrm>
            <a:prstGeom prst="rect">
              <a:avLst/>
            </a:prstGeom>
          </p:spPr>
        </p:pic>
        <p:grpSp>
          <p:nvGrpSpPr>
            <p:cNvPr id="43" name="กลุ่ม 42"/>
            <p:cNvGrpSpPr/>
            <p:nvPr/>
          </p:nvGrpSpPr>
          <p:grpSpPr>
            <a:xfrm>
              <a:off x="8225912" y="1856339"/>
              <a:ext cx="1942492" cy="1276949"/>
              <a:chOff x="8133086" y="1628068"/>
              <a:chExt cx="1942492" cy="1276949"/>
            </a:xfrm>
          </p:grpSpPr>
          <p:grpSp>
            <p:nvGrpSpPr>
              <p:cNvPr id="44" name="กลุ่ม 43"/>
              <p:cNvGrpSpPr/>
              <p:nvPr/>
            </p:nvGrpSpPr>
            <p:grpSpPr>
              <a:xfrm>
                <a:off x="8133086" y="2156871"/>
                <a:ext cx="1942492" cy="748146"/>
                <a:chOff x="8133086" y="2156871"/>
                <a:chExt cx="1942492" cy="748146"/>
              </a:xfrm>
            </p:grpSpPr>
            <p:pic>
              <p:nvPicPr>
                <p:cNvPr id="48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สี่เหลี่ยมผืนผ้ามุมมน 48"/>
                <p:cNvSpPr/>
                <p:nvPr/>
              </p:nvSpPr>
              <p:spPr>
                <a:xfrm>
                  <a:off x="8133086" y="2156871"/>
                  <a:ext cx="1576135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6600" dirty="0" smtClean="0">
                      <a:ln w="285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เขา</a:t>
                  </a:r>
                  <a:endParaRPr lang="th-TH" sz="6600" dirty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endParaRPr>
                </a:p>
              </p:txBody>
            </p:sp>
          </p:grpSp>
          <p:sp>
            <p:nvSpPr>
              <p:cNvPr id="47" name="ลูกศรลง 46"/>
              <p:cNvSpPr/>
              <p:nvPr/>
            </p:nvSpPr>
            <p:spPr>
              <a:xfrm>
                <a:off x="8685248" y="1628068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50" name="รูปภาพ 4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51" name="รูปภาพ 50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รูปภาพ 2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(นิยมสรรพนาม)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เธอ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9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เขา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2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โน่น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9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อัน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60" name="รูปภาพ 5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4101" t="2407" b="1"/>
          <a:stretch/>
        </p:blipFill>
        <p:spPr>
          <a:xfrm>
            <a:off x="9058131" y="762673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45489" y="565169"/>
            <a:ext cx="1289623" cy="1441984"/>
          </a:xfrm>
          <a:prstGeom prst="rect">
            <a:avLst/>
          </a:prstGeom>
        </p:spPr>
      </p:pic>
      <p:grpSp>
        <p:nvGrpSpPr>
          <p:cNvPr id="29" name="กลุ่ม 28"/>
          <p:cNvGrpSpPr/>
          <p:nvPr/>
        </p:nvGrpSpPr>
        <p:grpSpPr>
          <a:xfrm>
            <a:off x="6631683" y="1903589"/>
            <a:ext cx="2840982" cy="1908213"/>
            <a:chOff x="7602529" y="1693645"/>
            <a:chExt cx="2840982" cy="1908213"/>
          </a:xfrm>
        </p:grpSpPr>
        <p:pic>
          <p:nvPicPr>
            <p:cNvPr id="32" name="รูปภาพ 3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02529" y="1693645"/>
              <a:ext cx="2840982" cy="1908213"/>
            </a:xfrm>
            <a:prstGeom prst="rect">
              <a:avLst/>
            </a:prstGeom>
          </p:spPr>
        </p:pic>
        <p:grpSp>
          <p:nvGrpSpPr>
            <p:cNvPr id="33" name="กลุ่ม 32"/>
            <p:cNvGrpSpPr/>
            <p:nvPr/>
          </p:nvGrpSpPr>
          <p:grpSpPr>
            <a:xfrm>
              <a:off x="8048626" y="1781459"/>
              <a:ext cx="2153310" cy="1189043"/>
              <a:chOff x="7922268" y="1628068"/>
              <a:chExt cx="2153310" cy="1189043"/>
            </a:xfrm>
          </p:grpSpPr>
          <p:grpSp>
            <p:nvGrpSpPr>
              <p:cNvPr id="38" name="กลุ่ม 37"/>
              <p:cNvGrpSpPr/>
              <p:nvPr/>
            </p:nvGrpSpPr>
            <p:grpSpPr>
              <a:xfrm>
                <a:off x="7922268" y="2068965"/>
                <a:ext cx="2153310" cy="748146"/>
                <a:chOff x="7922268" y="2068965"/>
                <a:chExt cx="2153310" cy="748146"/>
              </a:xfrm>
            </p:grpSpPr>
            <p:pic>
              <p:nvPicPr>
                <p:cNvPr id="50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" name="สี่เหลี่ยมผืนผ้ามุมมน 50"/>
                <p:cNvSpPr/>
                <p:nvPr/>
              </p:nvSpPr>
              <p:spPr>
                <a:xfrm>
                  <a:off x="7922268" y="2068965"/>
                  <a:ext cx="1563040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6000" dirty="0" smtClean="0">
                      <a:ln w="285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โน่น</a:t>
                  </a:r>
                  <a:endParaRPr lang="th-TH" sz="6000" dirty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endParaRPr>
                </a:p>
              </p:txBody>
            </p:sp>
          </p:grpSp>
          <p:sp>
            <p:nvSpPr>
              <p:cNvPr id="45" name="ลูกศรลง 44"/>
              <p:cNvSpPr/>
              <p:nvPr/>
            </p:nvSpPr>
            <p:spPr>
              <a:xfrm>
                <a:off x="8685248" y="1628068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52" name="รูปภาพ 5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53" name="รูปภาพ 52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8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(นิยมสรรพนาม)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กิน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9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เขา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9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ใครๆ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3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นี่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60" name="รูปภาพ 5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4101" t="2407" b="1"/>
          <a:stretch/>
        </p:blipFill>
        <p:spPr>
          <a:xfrm>
            <a:off x="9126624" y="778371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17"/>
          <a:srcRect t="4858"/>
          <a:stretch/>
        </p:blipFill>
        <p:spPr>
          <a:xfrm>
            <a:off x="7513982" y="650929"/>
            <a:ext cx="1289623" cy="1371922"/>
          </a:xfrm>
          <a:prstGeom prst="rect">
            <a:avLst/>
          </a:prstGeom>
        </p:spPr>
      </p:pic>
      <p:grpSp>
        <p:nvGrpSpPr>
          <p:cNvPr id="30" name="กลุ่ม 29"/>
          <p:cNvGrpSpPr/>
          <p:nvPr/>
        </p:nvGrpSpPr>
        <p:grpSpPr>
          <a:xfrm>
            <a:off x="6665411" y="1921573"/>
            <a:ext cx="2840982" cy="1877731"/>
            <a:chOff x="7483733" y="1627305"/>
            <a:chExt cx="2840982" cy="1877731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7483733" y="1627305"/>
              <a:ext cx="2840982" cy="1877731"/>
              <a:chOff x="7483733" y="1627305"/>
              <a:chExt cx="2840982" cy="1877731"/>
            </a:xfrm>
          </p:grpSpPr>
          <p:pic>
            <p:nvPicPr>
              <p:cNvPr id="44" name="รูปภาพ 4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83733" y="1627305"/>
                <a:ext cx="2840982" cy="1877731"/>
              </a:xfrm>
              <a:prstGeom prst="rect">
                <a:avLst/>
              </a:prstGeom>
            </p:spPr>
          </p:pic>
          <p:sp>
            <p:nvSpPr>
              <p:cNvPr id="47" name="สี่เหลี่ยมผืนผ้ามุมมน 46"/>
              <p:cNvSpPr/>
              <p:nvPr/>
            </p:nvSpPr>
            <p:spPr>
              <a:xfrm>
                <a:off x="7562566" y="2062821"/>
                <a:ext cx="2762149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นี่</a:t>
                </a:r>
                <a:endParaRPr lang="th-TH" sz="54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43" name="ลูกศรลง 42"/>
            <p:cNvSpPr/>
            <p:nvPr/>
          </p:nvSpPr>
          <p:spPr>
            <a:xfrm>
              <a:off x="8689096" y="1725014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8" name="รูปภาพ 4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49" name="รูปภาพ 48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(นิยมสรรพนาม)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เดิน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1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นู่น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9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ใครๆ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9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ซึ่ง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60" name="รูปภาพ 5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4101" t="2407" b="1"/>
          <a:stretch/>
        </p:blipFill>
        <p:spPr>
          <a:xfrm>
            <a:off x="9040484" y="730317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27842" y="532813"/>
            <a:ext cx="1289623" cy="1441984"/>
          </a:xfrm>
          <a:prstGeom prst="rect">
            <a:avLst/>
          </a:prstGeom>
        </p:spPr>
      </p:pic>
      <p:grpSp>
        <p:nvGrpSpPr>
          <p:cNvPr id="27" name="กลุ่ม 26"/>
          <p:cNvGrpSpPr/>
          <p:nvPr/>
        </p:nvGrpSpPr>
        <p:grpSpPr>
          <a:xfrm>
            <a:off x="6578743" y="1855451"/>
            <a:ext cx="2840982" cy="1889924"/>
            <a:chOff x="7554152" y="1769480"/>
            <a:chExt cx="2840982" cy="1889924"/>
          </a:xfrm>
        </p:grpSpPr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54152" y="1769480"/>
              <a:ext cx="2840982" cy="1889924"/>
            </a:xfrm>
            <a:prstGeom prst="rect">
              <a:avLst/>
            </a:prstGeom>
          </p:spPr>
        </p:pic>
        <p:grpSp>
          <p:nvGrpSpPr>
            <p:cNvPr id="29" name="กลุ่ม 28"/>
            <p:cNvGrpSpPr/>
            <p:nvPr/>
          </p:nvGrpSpPr>
          <p:grpSpPr>
            <a:xfrm>
              <a:off x="8116739" y="1856339"/>
              <a:ext cx="2051665" cy="1207241"/>
              <a:chOff x="8023913" y="1628068"/>
              <a:chExt cx="2051665" cy="1207241"/>
            </a:xfrm>
          </p:grpSpPr>
          <p:grpSp>
            <p:nvGrpSpPr>
              <p:cNvPr id="32" name="กลุ่ม 31"/>
              <p:cNvGrpSpPr/>
              <p:nvPr/>
            </p:nvGrpSpPr>
            <p:grpSpPr>
              <a:xfrm>
                <a:off x="8023913" y="2087163"/>
                <a:ext cx="2051665" cy="748146"/>
                <a:chOff x="8023913" y="2087163"/>
                <a:chExt cx="2051665" cy="748146"/>
              </a:xfrm>
            </p:grpSpPr>
            <p:pic>
              <p:nvPicPr>
                <p:cNvPr id="38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" name="สี่เหลี่ยมผืนผ้ามุมมน 44"/>
                <p:cNvSpPr/>
                <p:nvPr/>
              </p:nvSpPr>
              <p:spPr>
                <a:xfrm>
                  <a:off x="8023913" y="2087163"/>
                  <a:ext cx="1576135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6600" dirty="0" smtClean="0">
                      <a:ln w="285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นู่น</a:t>
                  </a:r>
                  <a:endParaRPr lang="th-TH" sz="6600" dirty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endParaRPr>
                </a:p>
              </p:txBody>
            </p:sp>
          </p:grpSp>
          <p:sp>
            <p:nvSpPr>
              <p:cNvPr id="33" name="ลูกศรลง 32"/>
              <p:cNvSpPr/>
              <p:nvPr/>
            </p:nvSpPr>
            <p:spPr>
              <a:xfrm>
                <a:off x="8685248" y="1628068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48" name="รูปภาพ 4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49" name="รูปภาพ 48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(ปฤจฉาสรรพนาม)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ใคร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1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กอง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1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นั่น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1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ซึ่ง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60" name="รูปภาพ 5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4101" t="2407" b="1"/>
          <a:stretch/>
        </p:blipFill>
        <p:spPr>
          <a:xfrm>
            <a:off x="9016354" y="762673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03712" y="565169"/>
            <a:ext cx="1289623" cy="1441984"/>
          </a:xfrm>
          <a:prstGeom prst="rect">
            <a:avLst/>
          </a:prstGeom>
        </p:spPr>
      </p:pic>
      <p:grpSp>
        <p:nvGrpSpPr>
          <p:cNvPr id="30" name="กลุ่ม 29"/>
          <p:cNvGrpSpPr/>
          <p:nvPr/>
        </p:nvGrpSpPr>
        <p:grpSpPr>
          <a:xfrm>
            <a:off x="6655536" y="1874009"/>
            <a:ext cx="2840982" cy="1859441"/>
            <a:chOff x="7440982" y="3196858"/>
            <a:chExt cx="2840982" cy="1859441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7440982" y="3196858"/>
              <a:ext cx="2840982" cy="1859441"/>
              <a:chOff x="7530917" y="2709199"/>
              <a:chExt cx="2840982" cy="1859441"/>
            </a:xfrm>
          </p:grpSpPr>
          <p:pic>
            <p:nvPicPr>
              <p:cNvPr id="44" name="รูปภาพ 4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30917" y="2709199"/>
                <a:ext cx="2840982" cy="1859441"/>
              </a:xfrm>
              <a:prstGeom prst="rect">
                <a:avLst/>
              </a:prstGeom>
            </p:spPr>
          </p:pic>
          <p:pic>
            <p:nvPicPr>
              <p:cNvPr id="47" name="Picture 10" descr="เครื่องหมายถูกสีเขียวปะ-เวกเตอร์ปะ-เวกเตอร์ฟรี ดาวน์โหลดฟรี"/>
              <p:cNvPicPr>
                <a:picLocks noChangeAspect="1" noChangeArrowheads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3944" y="3100333"/>
                <a:ext cx="347792" cy="245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สี่เหลี่ยมผืนผ้ามุมมน 47"/>
              <p:cNvSpPr/>
              <p:nvPr/>
            </p:nvSpPr>
            <p:spPr>
              <a:xfrm>
                <a:off x="7579904" y="3169716"/>
                <a:ext cx="2528321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ใคร</a:t>
                </a:r>
                <a:endParaRPr lang="th-TH" sz="54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43" name="ลูกศรลง 42"/>
            <p:cNvSpPr/>
            <p:nvPr/>
          </p:nvSpPr>
          <p:spPr>
            <a:xfrm>
              <a:off x="8629211" y="3257463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9" name="รูปภาพ 4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50" name="รูปภาพ 4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5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(ปฤจฉาสรรพนาม)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อะไร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1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กอง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1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นั่น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1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ซึ่ง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l="4101" t="2407" b="1"/>
          <a:stretch/>
        </p:blipFill>
        <p:spPr>
          <a:xfrm>
            <a:off x="8948565" y="719674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35923" y="522170"/>
            <a:ext cx="1289623" cy="1441984"/>
          </a:xfrm>
          <a:prstGeom prst="rect">
            <a:avLst/>
          </a:prstGeom>
        </p:spPr>
      </p:pic>
      <p:grpSp>
        <p:nvGrpSpPr>
          <p:cNvPr id="30" name="กลุ่ม 29"/>
          <p:cNvGrpSpPr/>
          <p:nvPr/>
        </p:nvGrpSpPr>
        <p:grpSpPr>
          <a:xfrm>
            <a:off x="6587747" y="1831010"/>
            <a:ext cx="2840982" cy="1859441"/>
            <a:chOff x="7440982" y="3196858"/>
            <a:chExt cx="2840982" cy="1859441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7440982" y="3196858"/>
              <a:ext cx="2840982" cy="1859441"/>
              <a:chOff x="7530917" y="2709199"/>
              <a:chExt cx="2840982" cy="1859441"/>
            </a:xfrm>
          </p:grpSpPr>
          <p:pic>
            <p:nvPicPr>
              <p:cNvPr id="44" name="รูปภาพ 4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30917" y="2709199"/>
                <a:ext cx="2840982" cy="1859441"/>
              </a:xfrm>
              <a:prstGeom prst="rect">
                <a:avLst/>
              </a:prstGeom>
            </p:spPr>
          </p:pic>
          <p:pic>
            <p:nvPicPr>
              <p:cNvPr id="47" name="Picture 10" descr="เครื่องหมายถูกสีเขียวปะ-เวกเตอร์ปะ-เวกเตอร์ฟรี ดาวน์โหลดฟรี"/>
              <p:cNvPicPr>
                <a:picLocks noChangeAspect="1" noChangeArrowheads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3944" y="3100333"/>
                <a:ext cx="347792" cy="245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สี่เหลี่ยมผืนผ้ามุมมน 47"/>
              <p:cNvSpPr/>
              <p:nvPr/>
            </p:nvSpPr>
            <p:spPr>
              <a:xfrm>
                <a:off x="7579904" y="3169716"/>
                <a:ext cx="2528321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อะไร</a:t>
                </a:r>
                <a:endParaRPr lang="th-TH" sz="54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43" name="ลูกศรลง 42"/>
            <p:cNvSpPr/>
            <p:nvPr/>
          </p:nvSpPr>
          <p:spPr>
            <a:xfrm>
              <a:off x="8629211" y="3257463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8" name="รูปภาพ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29" name="รูปภาพ 2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9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(อนิยมสรรพนาม)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ไหน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9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กอง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2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อะไรๆฉันก็กินได้</a:t>
            </a:r>
            <a:endParaRPr lang="th-TH" sz="400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9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ม้าวิ่ง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l="4101" t="2407" b="1"/>
          <a:stretch/>
        </p:blipFill>
        <p:spPr>
          <a:xfrm>
            <a:off x="9058131" y="762673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45489" y="565169"/>
            <a:ext cx="1289623" cy="1441984"/>
          </a:xfrm>
          <a:prstGeom prst="rect">
            <a:avLst/>
          </a:prstGeom>
        </p:spPr>
      </p:pic>
      <p:grpSp>
        <p:nvGrpSpPr>
          <p:cNvPr id="28" name="กลุ่ม 27"/>
          <p:cNvGrpSpPr/>
          <p:nvPr/>
        </p:nvGrpSpPr>
        <p:grpSpPr>
          <a:xfrm>
            <a:off x="6631683" y="1903589"/>
            <a:ext cx="2840982" cy="1908213"/>
            <a:chOff x="7602529" y="1693645"/>
            <a:chExt cx="2840982" cy="1908213"/>
          </a:xfrm>
        </p:grpSpPr>
        <p:pic>
          <p:nvPicPr>
            <p:cNvPr id="29" name="รูปภาพ 2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02529" y="1693645"/>
              <a:ext cx="2840982" cy="1908213"/>
            </a:xfrm>
            <a:prstGeom prst="rect">
              <a:avLst/>
            </a:prstGeom>
          </p:spPr>
        </p:pic>
        <p:grpSp>
          <p:nvGrpSpPr>
            <p:cNvPr id="32" name="กลุ่ม 31"/>
            <p:cNvGrpSpPr/>
            <p:nvPr/>
          </p:nvGrpSpPr>
          <p:grpSpPr>
            <a:xfrm>
              <a:off x="7795058" y="1781459"/>
              <a:ext cx="2406878" cy="1217565"/>
              <a:chOff x="7668700" y="1628068"/>
              <a:chExt cx="2406878" cy="1217565"/>
            </a:xfrm>
          </p:grpSpPr>
          <p:grpSp>
            <p:nvGrpSpPr>
              <p:cNvPr id="33" name="กลุ่ม 32"/>
              <p:cNvGrpSpPr/>
              <p:nvPr/>
            </p:nvGrpSpPr>
            <p:grpSpPr>
              <a:xfrm>
                <a:off x="7668700" y="2097487"/>
                <a:ext cx="2406878" cy="748146"/>
                <a:chOff x="7668700" y="2097487"/>
                <a:chExt cx="2406878" cy="748146"/>
              </a:xfrm>
            </p:grpSpPr>
            <p:pic>
              <p:nvPicPr>
                <p:cNvPr id="45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สี่เหลี่ยมผืนผ้ามุมมน 48"/>
                <p:cNvSpPr/>
                <p:nvPr/>
              </p:nvSpPr>
              <p:spPr>
                <a:xfrm>
                  <a:off x="7668700" y="2097487"/>
                  <a:ext cx="2009137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3600" dirty="0" smtClean="0">
                      <a:ln w="31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อะไรๆฉันก็กินได้</a:t>
                  </a:r>
                </a:p>
              </p:txBody>
            </p:sp>
          </p:grpSp>
          <p:sp>
            <p:nvSpPr>
              <p:cNvPr id="38" name="ลูกศรลง 37"/>
              <p:cNvSpPr/>
              <p:nvPr/>
            </p:nvSpPr>
            <p:spPr>
              <a:xfrm>
                <a:off x="8685248" y="1628068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50" name="รูปภาพ 4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51" name="รูปภาพ 5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(ประพันธ์สรรพนาม 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ที่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1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ฉัน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1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คุณ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1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นอน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60" name="รูปภาพ 5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4101" t="2407" b="1"/>
          <a:stretch/>
        </p:blipFill>
        <p:spPr>
          <a:xfrm>
            <a:off x="8969018" y="727029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56376" y="529525"/>
            <a:ext cx="1289623" cy="1441984"/>
          </a:xfrm>
          <a:prstGeom prst="rect">
            <a:avLst/>
          </a:prstGeom>
        </p:spPr>
      </p:pic>
      <p:grpSp>
        <p:nvGrpSpPr>
          <p:cNvPr id="30" name="กลุ่ม 29"/>
          <p:cNvGrpSpPr/>
          <p:nvPr/>
        </p:nvGrpSpPr>
        <p:grpSpPr>
          <a:xfrm>
            <a:off x="6608200" y="1838365"/>
            <a:ext cx="2840982" cy="1859441"/>
            <a:chOff x="7440982" y="3196858"/>
            <a:chExt cx="2840982" cy="1859441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7440982" y="3196858"/>
              <a:ext cx="2840982" cy="1859441"/>
              <a:chOff x="7530917" y="2709199"/>
              <a:chExt cx="2840982" cy="1859441"/>
            </a:xfrm>
          </p:grpSpPr>
          <p:pic>
            <p:nvPicPr>
              <p:cNvPr id="44" name="รูปภาพ 4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30917" y="2709199"/>
                <a:ext cx="2840982" cy="1859441"/>
              </a:xfrm>
              <a:prstGeom prst="rect">
                <a:avLst/>
              </a:prstGeom>
            </p:spPr>
          </p:pic>
          <p:pic>
            <p:nvPicPr>
              <p:cNvPr id="47" name="Picture 10" descr="เครื่องหมายถูกสีเขียวปะ-เวกเตอร์ปะ-เวกเตอร์ฟรี ดาวน์โหลดฟรี"/>
              <p:cNvPicPr>
                <a:picLocks noChangeAspect="1" noChangeArrowheads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3944" y="3100333"/>
                <a:ext cx="347792" cy="245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สี่เหลี่ยมผืนผ้ามุมมน 47"/>
              <p:cNvSpPr/>
              <p:nvPr/>
            </p:nvSpPr>
            <p:spPr>
              <a:xfrm>
                <a:off x="7579904" y="3169716"/>
                <a:ext cx="2528321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ที่</a:t>
                </a:r>
                <a:endParaRPr lang="th-TH" sz="54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43" name="ลูกศรลง 42"/>
            <p:cNvSpPr/>
            <p:nvPr/>
          </p:nvSpPr>
          <p:spPr>
            <a:xfrm>
              <a:off x="8629211" y="3257463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50" name="รูปภาพ 4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47293" y="-18907"/>
            <a:ext cx="1464340" cy="522693"/>
          </a:xfrm>
          <a:prstGeom prst="rect">
            <a:avLst/>
          </a:prstGeom>
        </p:spPr>
      </p:pic>
      <p:pic>
        <p:nvPicPr>
          <p:cNvPr id="51" name="รูปภาพ 50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20051"/>
          <a:stretch/>
        </p:blipFill>
        <p:spPr>
          <a:xfrm>
            <a:off x="8757637" y="4532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9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645237" y="3713018"/>
            <a:ext cx="3857775" cy="3483618"/>
            <a:chOff x="395642" y="3323771"/>
            <a:chExt cx="3537730" cy="3341914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537730" cy="33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1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524689" y="-92768"/>
            <a:ext cx="3824567" cy="1938502"/>
            <a:chOff x="3821495" y="-165690"/>
            <a:chExt cx="3824567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95" y="-165690"/>
              <a:ext cx="3824567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4655126" y="803561"/>
              <a:ext cx="2157303" cy="748146"/>
            </a:xfrm>
            <a:prstGeom prst="roundRect">
              <a:avLst/>
            </a:prstGeom>
            <a:solidFill>
              <a:srgbClr val="843C0C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8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9" y="5917432"/>
            <a:ext cx="1308923" cy="7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ปอกเปลือกกล้วย, กล้วย, ปอกเปลือก png - png ปอกเปลือกกล้วย, กล้วย, ปอกเปลือก  icon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14" y="5917432"/>
            <a:ext cx="974757" cy="5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5" y="1799954"/>
            <a:ext cx="4999076" cy="513103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7509594" y="2261878"/>
            <a:ext cx="326930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ข้อใดคือคำนาม</a:t>
            </a:r>
          </a:p>
          <a:p>
            <a:pPr algn="ctr"/>
            <a:r>
              <a:rPr lang="th-T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 </a:t>
            </a:r>
            <a:r>
              <a:rPr lang="th-TH" dirty="0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(วิสามา</a:t>
            </a:r>
            <a:r>
              <a:rPr lang="th-TH" dirty="0" err="1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นยนาม</a:t>
            </a:r>
            <a:r>
              <a:rPr lang="th-TH" dirty="0" smtClean="0">
                <a:solidFill>
                  <a:srgbClr val="731908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)</a:t>
            </a:r>
            <a:endParaRPr lang="th-TH" dirty="0">
              <a:solidFill>
                <a:srgbClr val="731908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45" y="2393433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11" action="ppaction://hlinksldjump"/>
          </p:cNvPr>
          <p:cNvSpPr/>
          <p:nvPr/>
        </p:nvSpPr>
        <p:spPr>
          <a:xfrm>
            <a:off x="801666" y="2850020"/>
            <a:ext cx="2472453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ความดี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11" action="ppaction://hlinksldjump"/>
          </p:cNvPr>
          <p:cNvSpPr/>
          <p:nvPr/>
        </p:nvSpPr>
        <p:spPr>
          <a:xfrm>
            <a:off x="4031847" y="2920183"/>
            <a:ext cx="208325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โขลง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1" action="ppaction://hlinksldjump"/>
          </p:cNvPr>
          <p:cNvSpPr/>
          <p:nvPr/>
        </p:nvSpPr>
        <p:spPr>
          <a:xfrm>
            <a:off x="825249" y="4916763"/>
            <a:ext cx="2449774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การงาน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5" action="ppaction://hlinksldjump"/>
          </p:cNvPr>
          <p:cNvSpPr/>
          <p:nvPr/>
        </p:nvSpPr>
        <p:spPr>
          <a:xfrm>
            <a:off x="4031847" y="4916763"/>
            <a:ext cx="2187057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ชุมพร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46" name="รูปภาพ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60" name="รูปภาพ 59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4101" t="2407" b="1"/>
          <a:stretch/>
        </p:blipFill>
        <p:spPr>
          <a:xfrm>
            <a:off x="9247676" y="696858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21"/>
          <a:srcRect t="7874"/>
          <a:stretch/>
        </p:blipFill>
        <p:spPr>
          <a:xfrm>
            <a:off x="7646561" y="653176"/>
            <a:ext cx="1289623" cy="1328446"/>
          </a:xfrm>
          <a:prstGeom prst="rect">
            <a:avLst/>
          </a:prstGeom>
        </p:spPr>
      </p:pic>
      <p:grpSp>
        <p:nvGrpSpPr>
          <p:cNvPr id="13" name="กลุ่ม 12"/>
          <p:cNvGrpSpPr/>
          <p:nvPr/>
        </p:nvGrpSpPr>
        <p:grpSpPr>
          <a:xfrm>
            <a:off x="6898791" y="1851154"/>
            <a:ext cx="2840982" cy="1877731"/>
            <a:chOff x="7483733" y="1627305"/>
            <a:chExt cx="2840982" cy="1877731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7483733" y="1627305"/>
              <a:ext cx="2840982" cy="1877731"/>
              <a:chOff x="7483733" y="1627305"/>
              <a:chExt cx="2840982" cy="1877731"/>
            </a:xfrm>
          </p:grpSpPr>
          <p:pic>
            <p:nvPicPr>
              <p:cNvPr id="30" name="รูปภาพ 29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83733" y="1627305"/>
                <a:ext cx="2840982" cy="1877731"/>
              </a:xfrm>
              <a:prstGeom prst="rect">
                <a:avLst/>
              </a:prstGeom>
            </p:spPr>
          </p:pic>
          <p:pic>
            <p:nvPicPr>
              <p:cNvPr id="32" name="Picture 10" descr="เครื่องหมายถูกสีเขียวปะ-เวกเตอร์ปะ-เวกเตอร์ฟรี ดาวน์โหลดฟรี"/>
              <p:cNvPicPr>
                <a:picLocks noChangeAspect="1" noChangeArrowheads="1"/>
              </p:cNvPicPr>
              <p:nvPr/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85308" y="2333667"/>
                <a:ext cx="590270" cy="4159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สี่เหลี่ยมผืนผ้ามุมมน 32"/>
              <p:cNvSpPr/>
              <p:nvPr/>
            </p:nvSpPr>
            <p:spPr>
              <a:xfrm>
                <a:off x="7562566" y="2062821"/>
                <a:ext cx="2083254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60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ชุมพร</a:t>
                </a:r>
                <a:endParaRPr lang="th-TH" sz="60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38" name="ลูกศรลง 37"/>
            <p:cNvSpPr/>
            <p:nvPr/>
          </p:nvSpPr>
          <p:spPr>
            <a:xfrm>
              <a:off x="8689096" y="1725014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3" name="รูปภาพ 42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2 C -0.00417 -0.00023 -0.00377 0.00162 -0.00364 0.0037 C -0.00338 0.00717 -0.00364 0.01111 -0.00312 0.01389 C -0.00286 0.01574 -0.00221 0.01528 -0.00169 0.01597 C -0.00091 0.01458 -1.04167E-6 0.01366 0.00078 0.0118 C 0.00208 0.00856 0.00156 0.00694 0.00221 0.00162 C 0.00417 -0.01389 0.00248 0.00486 0.00378 -0.01042 C 0.00352 -0.01482 0.00339 -0.01968 0.00326 -0.02431 C 0.003 -0.02871 0.00248 -0.03218 0.00221 -0.03658 C 0.00169 -0.04884 0.00195 -0.04352 0.0013 -0.05255 C 0.00104 -0.05741 0.00091 -0.06227 0.00078 -0.0669 C 0.00052 -0.07408 0.00052 -0.08148 0.00026 -0.08912 C 0.00013 -0.09259 -0.00013 -0.09584 -0.00026 -0.09931 C -0.00039 -0.10509 -0.00039 -0.11158 -0.00065 -0.11736 C -0.00091 -0.12153 -0.00065 -0.12778 -0.00169 -0.12963 L -0.00312 -0.13148 C -0.00364 -0.13009 -0.0043 -0.12963 -0.00456 -0.12755 C -0.00547 -0.12269 -0.00651 -0.11134 -0.00651 -0.11088 C -0.00651 -0.09422 -0.00638 -0.07778 -0.00612 -0.06088 C -0.00612 -0.05857 -0.00534 -0.0419 -0.00508 -0.03866 C -0.00456 -0.02963 -0.00456 -0.03519 -0.00456 -0.03056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(ประพันธ์สรรพนาม 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ไป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9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จีบ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9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แมว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13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ซึ่ง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60" name="รูปภาพ 5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4101" t="2407" b="1"/>
          <a:stretch/>
        </p:blipFill>
        <p:spPr>
          <a:xfrm>
            <a:off x="9040748" y="848379"/>
            <a:ext cx="1686168" cy="122095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28106" y="650875"/>
            <a:ext cx="1289623" cy="1441984"/>
          </a:xfrm>
          <a:prstGeom prst="rect">
            <a:avLst/>
          </a:prstGeom>
        </p:spPr>
      </p:pic>
      <p:grpSp>
        <p:nvGrpSpPr>
          <p:cNvPr id="28" name="กลุ่ม 27"/>
          <p:cNvGrpSpPr/>
          <p:nvPr/>
        </p:nvGrpSpPr>
        <p:grpSpPr>
          <a:xfrm>
            <a:off x="6579535" y="1991581"/>
            <a:ext cx="2840982" cy="1877731"/>
            <a:chOff x="7483733" y="1627305"/>
            <a:chExt cx="2840982" cy="1877731"/>
          </a:xfrm>
        </p:grpSpPr>
        <p:grpSp>
          <p:nvGrpSpPr>
            <p:cNvPr id="29" name="กลุ่ม 28"/>
            <p:cNvGrpSpPr/>
            <p:nvPr/>
          </p:nvGrpSpPr>
          <p:grpSpPr>
            <a:xfrm>
              <a:off x="7483733" y="1627305"/>
              <a:ext cx="2840982" cy="1877731"/>
              <a:chOff x="7483733" y="1627305"/>
              <a:chExt cx="2840982" cy="1877731"/>
            </a:xfrm>
          </p:grpSpPr>
          <p:pic>
            <p:nvPicPr>
              <p:cNvPr id="33" name="รูปภาพ 3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83733" y="1627305"/>
                <a:ext cx="2840982" cy="1877731"/>
              </a:xfrm>
              <a:prstGeom prst="rect">
                <a:avLst/>
              </a:prstGeom>
            </p:spPr>
          </p:pic>
          <p:sp>
            <p:nvSpPr>
              <p:cNvPr id="38" name="สี่เหลี่ยมผืนผ้ามุมมน 37"/>
              <p:cNvSpPr/>
              <p:nvPr/>
            </p:nvSpPr>
            <p:spPr>
              <a:xfrm>
                <a:off x="7562566" y="2062821"/>
                <a:ext cx="2762149" cy="748146"/>
              </a:xfrm>
              <a:prstGeom prst="roundRect">
                <a:avLst/>
              </a:prstGeom>
              <a:solidFill>
                <a:srgbClr val="843C0C">
                  <a:alpha val="0"/>
                </a:srgb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rPr>
                  <a:t>ซึ่ง</a:t>
                </a:r>
                <a:endParaRPr lang="th-TH" sz="5400" dirty="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endParaRPr>
              </a:p>
            </p:txBody>
          </p:sp>
        </p:grpSp>
        <p:sp>
          <p:nvSpPr>
            <p:cNvPr id="32" name="ลูกศรลง 31"/>
            <p:cNvSpPr/>
            <p:nvPr/>
          </p:nvSpPr>
          <p:spPr>
            <a:xfrm>
              <a:off x="8689096" y="1725014"/>
              <a:ext cx="464524" cy="37980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5" name="รูปภาพ 4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26436" y="42476"/>
            <a:ext cx="1464340" cy="522693"/>
          </a:xfrm>
          <a:prstGeom prst="rect">
            <a:avLst/>
          </a:prstGeom>
        </p:spPr>
      </p:pic>
      <p:pic>
        <p:nvPicPr>
          <p:cNvPr id="49" name="รูปภาพ 48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b="20051"/>
          <a:stretch/>
        </p:blipFill>
        <p:spPr>
          <a:xfrm>
            <a:off x="8736780" y="65915"/>
            <a:ext cx="1725395" cy="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 flipH="1">
            <a:off x="8478982" y="3713018"/>
            <a:ext cx="4024030" cy="3633748"/>
            <a:chOff x="395642" y="3323771"/>
            <a:chExt cx="3690192" cy="3485937"/>
          </a:xfrm>
        </p:grpSpPr>
        <p:pic>
          <p:nvPicPr>
            <p:cNvPr id="3" name="Picture 2" descr="ถ้ำ, งานศิลปะ, ตูน png - png ถ้ำ, งานศิลปะ, ตูน icon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" t="-5919" r="4947" b="-2326"/>
            <a:stretch/>
          </p:blipFill>
          <p:spPr bwMode="auto">
            <a:xfrm>
              <a:off x="395642" y="3323771"/>
              <a:ext cx="3690192" cy="348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วงรี 3"/>
            <p:cNvSpPr/>
            <p:nvPr/>
          </p:nvSpPr>
          <p:spPr>
            <a:xfrm>
              <a:off x="1049302" y="4059382"/>
              <a:ext cx="497299" cy="5264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43C0C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3</a:t>
              </a:r>
              <a:endParaRPr lang="th-TH" b="1" dirty="0">
                <a:solidFill>
                  <a:srgbClr val="843C0C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1330146" y="-89204"/>
            <a:ext cx="4310850" cy="1938502"/>
            <a:chOff x="3626952" y="-162126"/>
            <a:chExt cx="4310850" cy="1938502"/>
          </a:xfrm>
        </p:grpSpPr>
        <p:pic>
          <p:nvPicPr>
            <p:cNvPr id="5" name="Picture 4" descr="Zivaporn: 201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768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952" y="-162126"/>
              <a:ext cx="4310850" cy="193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สี่เหลี่ยมผืนผ้ามุมมน 5"/>
            <p:cNvSpPr/>
            <p:nvPr/>
          </p:nvSpPr>
          <p:spPr>
            <a:xfrm>
              <a:off x="3893925" y="775457"/>
              <a:ext cx="3679706" cy="748146"/>
            </a:xfrm>
            <a:prstGeom prst="roundRect">
              <a:avLst/>
            </a:prstGeom>
            <a:solidFill>
              <a:srgbClr val="FF5050"/>
            </a:solidFill>
            <a:ln w="38100">
              <a:solidFill>
                <a:srgbClr val="DA97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Itim" panose="00000500000000000000" pitchFamily="50" charset="-34"/>
                  <a:cs typeface="Itim" panose="00000500000000000000" pitchFamily="50" charset="-34"/>
                </a:rPr>
                <a:t>คำสรรพนาม</a:t>
              </a:r>
              <a:endParaRPr lang="th-TH" sz="5400" dirty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83" y="1849298"/>
            <a:ext cx="5392458" cy="5334461"/>
          </a:xfrm>
          <a:prstGeom prst="rect">
            <a:avLst/>
          </a:prstGeom>
        </p:spPr>
      </p:pic>
      <p:sp>
        <p:nvSpPr>
          <p:cNvPr id="19" name="สี่เหลี่ยมผืนผ้ามุมมน 18"/>
          <p:cNvSpPr/>
          <p:nvPr/>
        </p:nvSpPr>
        <p:spPr>
          <a:xfrm rot="163445">
            <a:off x="6798707" y="2282700"/>
            <a:ext cx="4155212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ข้อใดคือคำสรรพนาม</a:t>
            </a:r>
          </a:p>
          <a:p>
            <a:pPr algn="ctr"/>
            <a:r>
              <a:rPr lang="th-TH" dirty="0" smtClean="0">
                <a:solidFill>
                  <a:srgbClr val="C000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(ประพันธ์สรรพนาม )</a:t>
            </a:r>
            <a:endParaRPr lang="th-TH" dirty="0">
              <a:solidFill>
                <a:srgbClr val="C000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34" name="รูปภาพ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89" y="2334469"/>
            <a:ext cx="2840982" cy="1859441"/>
          </a:xfrm>
          <a:prstGeom prst="rect">
            <a:avLst/>
          </a:prstGeom>
        </p:spPr>
      </p:pic>
      <p:pic>
        <p:nvPicPr>
          <p:cNvPr id="35" name="รูปภาพ 3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2698" y="2360698"/>
            <a:ext cx="2840982" cy="1889924"/>
          </a:xfrm>
          <a:prstGeom prst="rect">
            <a:avLst/>
          </a:prstGeom>
        </p:spPr>
      </p:pic>
      <p:pic>
        <p:nvPicPr>
          <p:cNvPr id="36" name="รูปภาพ 3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45" y="4389086"/>
            <a:ext cx="2840982" cy="1908213"/>
          </a:xfrm>
          <a:prstGeom prst="rect">
            <a:avLst/>
          </a:prstGeom>
        </p:spPr>
      </p:pic>
      <p:pic>
        <p:nvPicPr>
          <p:cNvPr id="37" name="รูปภาพ 3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218" y="4471727"/>
            <a:ext cx="2840982" cy="1877731"/>
          </a:xfrm>
          <a:prstGeom prst="rect">
            <a:avLst/>
          </a:prstGeom>
        </p:spPr>
      </p:pic>
      <p:sp>
        <p:nvSpPr>
          <p:cNvPr id="39" name="สี่เหลี่ยมผืนผ้ามุมมน 38">
            <a:hlinkClick r:id="rId9" action="ppaction://hlinksldjump"/>
          </p:cNvPr>
          <p:cNvSpPr/>
          <p:nvPr/>
        </p:nvSpPr>
        <p:spPr>
          <a:xfrm>
            <a:off x="887929" y="2807535"/>
            <a:ext cx="240203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จับ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0" name="สี่เหลี่ยมผืนผ้ามุมมน 39">
            <a:hlinkClick r:id="rId9" action="ppaction://hlinksldjump"/>
          </p:cNvPr>
          <p:cNvSpPr/>
          <p:nvPr/>
        </p:nvSpPr>
        <p:spPr>
          <a:xfrm>
            <a:off x="4174970" y="2814985"/>
            <a:ext cx="181474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กอบ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1" name="สี่เหลี่ยมผืนผ้ามุมมน 40">
            <a:hlinkClick r:id="rId12" action="ppaction://hlinksldjump"/>
          </p:cNvPr>
          <p:cNvSpPr/>
          <p:nvPr/>
        </p:nvSpPr>
        <p:spPr>
          <a:xfrm>
            <a:off x="840193" y="4893374"/>
            <a:ext cx="2332498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อัน</a:t>
            </a:r>
            <a:endParaRPr lang="th-TH" sz="60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2" name="สี่เหลี่ยมผืนผ้ามุมมน 41">
            <a:hlinkClick r:id="rId9" action="ppaction://hlinksldjump"/>
          </p:cNvPr>
          <p:cNvSpPr/>
          <p:nvPr/>
        </p:nvSpPr>
        <p:spPr>
          <a:xfrm>
            <a:off x="4132619" y="5008836"/>
            <a:ext cx="1953971" cy="748146"/>
          </a:xfrm>
          <a:prstGeom prst="roundRect">
            <a:avLst/>
          </a:prstGeom>
          <a:solidFill>
            <a:srgbClr val="843C0C">
              <a:alpha val="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กัด</a:t>
            </a:r>
            <a:endParaRPr lang="th-TH" sz="54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45489" y="478903"/>
            <a:ext cx="1289623" cy="1441984"/>
          </a:xfrm>
          <a:prstGeom prst="rect">
            <a:avLst/>
          </a:prstGeom>
        </p:spPr>
      </p:pic>
      <p:grpSp>
        <p:nvGrpSpPr>
          <p:cNvPr id="27" name="กลุ่ม 26"/>
          <p:cNvGrpSpPr/>
          <p:nvPr/>
        </p:nvGrpSpPr>
        <p:grpSpPr>
          <a:xfrm>
            <a:off x="6631683" y="1817323"/>
            <a:ext cx="2840982" cy="1908213"/>
            <a:chOff x="7602529" y="1693645"/>
            <a:chExt cx="2840982" cy="1908213"/>
          </a:xfrm>
        </p:grpSpPr>
        <p:pic>
          <p:nvPicPr>
            <p:cNvPr id="30" name="รูปภาพ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02529" y="1693645"/>
              <a:ext cx="2840982" cy="1908213"/>
            </a:xfrm>
            <a:prstGeom prst="rect">
              <a:avLst/>
            </a:prstGeom>
          </p:spPr>
        </p:pic>
        <p:grpSp>
          <p:nvGrpSpPr>
            <p:cNvPr id="31" name="กลุ่ม 30"/>
            <p:cNvGrpSpPr/>
            <p:nvPr/>
          </p:nvGrpSpPr>
          <p:grpSpPr>
            <a:xfrm>
              <a:off x="8048626" y="1781459"/>
              <a:ext cx="2153310" cy="1189043"/>
              <a:chOff x="7922268" y="1628068"/>
              <a:chExt cx="2153310" cy="1189043"/>
            </a:xfrm>
          </p:grpSpPr>
          <p:grpSp>
            <p:nvGrpSpPr>
              <p:cNvPr id="43" name="กลุ่ม 42"/>
              <p:cNvGrpSpPr/>
              <p:nvPr/>
            </p:nvGrpSpPr>
            <p:grpSpPr>
              <a:xfrm>
                <a:off x="7922268" y="2068965"/>
                <a:ext cx="2153310" cy="748146"/>
                <a:chOff x="7922268" y="2068965"/>
                <a:chExt cx="2153310" cy="748146"/>
              </a:xfrm>
            </p:grpSpPr>
            <p:pic>
              <p:nvPicPr>
                <p:cNvPr id="45" name="Picture 10" descr="เครื่องหมายถูกสีเขียวปะ-เวกเตอร์ปะ-เวกเตอร์ฟรี ดาวน์โหลดฟรี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5308" y="2333667"/>
                  <a:ext cx="590270" cy="415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สี่เหลี่ยมผืนผ้ามุมมน 46"/>
                <p:cNvSpPr/>
                <p:nvPr/>
              </p:nvSpPr>
              <p:spPr>
                <a:xfrm>
                  <a:off x="7922268" y="2068965"/>
                  <a:ext cx="1563040" cy="748146"/>
                </a:xfrm>
                <a:prstGeom prst="roundRect">
                  <a:avLst/>
                </a:prstGeom>
                <a:solidFill>
                  <a:srgbClr val="843C0C">
                    <a:alpha val="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6000" dirty="0" smtClean="0">
                      <a:ln w="28575">
                        <a:solidFill>
                          <a:schemeClr val="tx1"/>
                        </a:solidFill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Itim" panose="00000500000000000000" pitchFamily="50" charset="-34"/>
                      <a:cs typeface="Itim" panose="00000500000000000000" pitchFamily="50" charset="-34"/>
                    </a:rPr>
                    <a:t>อัน</a:t>
                  </a:r>
                  <a:endParaRPr lang="th-TH" sz="6000" dirty="0">
                    <a:ln w="285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tim" panose="00000500000000000000" pitchFamily="50" charset="-34"/>
                    <a:cs typeface="Itim" panose="00000500000000000000" pitchFamily="50" charset="-34"/>
                  </a:endParaRPr>
                </a:p>
              </p:txBody>
            </p:sp>
          </p:grpSp>
          <p:sp>
            <p:nvSpPr>
              <p:cNvPr id="44" name="ลูกศรลง 43"/>
              <p:cNvSpPr/>
              <p:nvPr/>
            </p:nvSpPr>
            <p:spPr>
              <a:xfrm>
                <a:off x="8685248" y="1628068"/>
                <a:ext cx="464524" cy="37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48" name="รูปภาพ 4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31089" y="857678"/>
            <a:ext cx="2046047" cy="730332"/>
          </a:xfrm>
          <a:prstGeom prst="rect">
            <a:avLst/>
          </a:prstGeom>
        </p:spPr>
      </p:pic>
      <p:pic>
        <p:nvPicPr>
          <p:cNvPr id="49" name="รูปภาพ 4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b="20051"/>
          <a:stretch/>
        </p:blipFill>
        <p:spPr>
          <a:xfrm>
            <a:off x="9145708" y="101742"/>
            <a:ext cx="2216808" cy="5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56 -0.05463 L -0.00456 -0.0544 C -0.00456 -0.03704 -0.00443 -0.01968 -0.00417 -0.00231 C -0.00417 -0.00023 -0.00378 0.00162 -0.00365 0.0037 C -0.00339 0.00718 -0.00365 0.01111 -0.00313 0.01389 C -0.00287 0.01574 -0.00222 0.01528 -0.0017 0.01597 C -0.00091 0.01458 2.70833E-6 0.01366 0.00078 0.01181 C 0.00208 0.00857 0.00156 0.00695 0.00221 0.00162 C 0.00416 -0.01389 0.00247 0.00486 0.00377 -0.01042 C 0.00351 -0.01481 0.00338 -0.01968 0.00325 -0.0243 C 0.00299 -0.0287 0.00247 -0.03218 0.00221 -0.03657 C 0.00169 -0.04884 0.00195 -0.04352 0.0013 -0.05255 C 0.00104 -0.05741 0.00091 -0.06227 0.00078 -0.0669 C 0.00052 -0.07407 0.00052 -0.08148 0.00026 -0.08912 C 0.00013 -0.09259 -0.00013 -0.09583 -0.00026 -0.0993 C -0.00039 -0.10509 -0.00039 -0.11157 -0.00065 -0.11736 C -0.00091 -0.12153 -0.00065 -0.12778 -0.0017 -0.12963 L -0.00313 -0.13148 C -0.00365 -0.12986 -0.0043 -0.12963 -0.00456 -0.12755 C -0.00547 -0.12268 -0.00651 -0.11134 -0.00651 -0.11088 C -0.00651 -0.09421 -0.00638 -0.07778 -0.00612 -0.06088 C -0.00612 -0.05856 -0.00534 -0.0419 -0.00508 -0.03866 C -0.00456 -0.02963 -0.00456 -0.03518 -0.00456 -0.0305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  <p:pic>
        <p:nvPicPr>
          <p:cNvPr id="35" name="รูปภาพ 3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79358" y="3972141"/>
            <a:ext cx="2046047" cy="730332"/>
          </a:xfrm>
          <a:prstGeom prst="rect">
            <a:avLst/>
          </a:prstGeom>
        </p:spPr>
      </p:pic>
      <p:pic>
        <p:nvPicPr>
          <p:cNvPr id="36" name="รูปภาพ 35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b="20051"/>
          <a:stretch/>
        </p:blipFill>
        <p:spPr>
          <a:xfrm>
            <a:off x="8593977" y="3216205"/>
            <a:ext cx="2216808" cy="5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  <p:pic>
        <p:nvPicPr>
          <p:cNvPr id="36" name="รูปภาพ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7302" y="3842178"/>
            <a:ext cx="2046047" cy="730332"/>
          </a:xfrm>
          <a:prstGeom prst="rect">
            <a:avLst/>
          </a:prstGeom>
        </p:spPr>
      </p:pic>
      <p:pic>
        <p:nvPicPr>
          <p:cNvPr id="37" name="รูปภาพ 3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b="20051"/>
          <a:stretch/>
        </p:blipFill>
        <p:spPr>
          <a:xfrm>
            <a:off x="8421921" y="3086242"/>
            <a:ext cx="2216808" cy="5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32538" y="755073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หีบสมบัติ, หีบสมบัติ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0745" y="3782291"/>
            <a:ext cx="2691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แรงบันดาลใจ 130 รายการ | แรงบันดาลใจ, ศิลปะป๊อป, โรคไตเรื้อรัง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2" y="4892894"/>
            <a:ext cx="2220191" cy="1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4" y="5507529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86" y="4892894"/>
            <a:ext cx="1184572" cy="1184572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825482" y="743741"/>
            <a:ext cx="3758312" cy="2073124"/>
          </a:xfrm>
          <a:prstGeom prst="roundRect">
            <a:avLst>
              <a:gd name="adj" fmla="val 17335"/>
            </a:avLst>
          </a:prstGeom>
          <a:solidFill>
            <a:srgbClr val="03AD0B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ตอบถูก</a:t>
            </a:r>
          </a:p>
          <a:p>
            <a:pPr algn="ctr"/>
            <a:r>
              <a:rPr lang="th-TH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เจอขุมทรัพย์แล้ว</a:t>
            </a:r>
            <a:r>
              <a:rPr lang="en-US" sz="3600" dirty="0" smtClean="0">
                <a:solidFill>
                  <a:srgbClr val="FFFF0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!!</a:t>
            </a:r>
            <a:endParaRPr lang="th-TH" sz="3600" dirty="0">
              <a:solidFill>
                <a:srgbClr val="FFFF00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5136" name="Picture 16" descr="ไอเดีย สิ่งที่ฉันบันทึก 10 รายการ | พื้นหลังฮาโลวีน, กะโหลกศีรษะ, วิดิโอตล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10"/>
          <a:stretch/>
        </p:blipFill>
        <p:spPr bwMode="auto">
          <a:xfrm rot="20350906">
            <a:off x="9202698" y="5918070"/>
            <a:ext cx="1217478" cy="8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5563593"/>
            <a:ext cx="2513298" cy="17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เหรียญ PNG ดาวน์โหลดรูปภาพฟรี - crazypng-PNG ภาพฟรีดาวน์โหลด-crazypng-PNG  ภาพฟรีดาวน์โหลด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2" y="4928661"/>
            <a:ext cx="2067791" cy="14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" y="-3507"/>
            <a:ext cx="1517159" cy="151715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0297" y="-3507"/>
            <a:ext cx="1375106" cy="13751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140" y="-3507"/>
            <a:ext cx="1375106" cy="1375106"/>
          </a:xfrm>
          <a:prstGeom prst="rect">
            <a:avLst/>
          </a:prstGeom>
        </p:spPr>
      </p:pic>
      <p:pic>
        <p:nvPicPr>
          <p:cNvPr id="29" name="รูปภาพ 2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t="19858" r="18127"/>
          <a:stretch/>
        </p:blipFill>
        <p:spPr>
          <a:xfrm>
            <a:off x="7233510" y="2937295"/>
            <a:ext cx="1142360" cy="1200246"/>
          </a:xfrm>
          <a:prstGeom prst="rect">
            <a:avLst/>
          </a:prstGeom>
        </p:spPr>
      </p:pic>
      <p:pic>
        <p:nvPicPr>
          <p:cNvPr id="30" name="รูปภาพ 29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4101" t="2407" b="1"/>
          <a:stretch/>
        </p:blipFill>
        <p:spPr>
          <a:xfrm>
            <a:off x="8628468" y="2865357"/>
            <a:ext cx="1657564" cy="120024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2" y="5283161"/>
            <a:ext cx="1184572" cy="11845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7" y="5818902"/>
            <a:ext cx="1184572" cy="118457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4" y="5471974"/>
            <a:ext cx="1184572" cy="1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3.7037E-6 L -2.08333E-7 0.00024 C 0.00391 -0.00185 0.00755 -0.00463 0.01146 -0.00601 C 0.02513 -0.01111 0.05586 -0.00625 0.06146 -0.00601 C 0.08984 0.00417 0.08294 0.00324 0.13307 -0.00393 C 0.13477 -0.00416 0.13112 -0.00856 0.12969 -0.01018 C 0.12878 -0.01134 0.12747 -0.01157 0.1263 -0.01203 C 0.12057 -0.01157 0.11497 -0.01041 0.10925 -0.01018 L -0.00443 -0.0081 L -0.00443 -0.00787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81 0.00834 L -0.00481 0.00857 C -0.00885 0.00649 -0.01276 0.00348 -0.01692 0.00209 C -0.03138 -0.00324 -0.06406 0.00186 -0.07005 0.00209 C -0.10013 0.01274 -0.09284 0.01181 -0.14596 0.00417 C -0.14778 0.00394 -0.14388 -0.00069 -0.14244 -0.00231 C -0.1414 -0.00347 -0.1401 -0.0037 -0.1388 -0.00416 C -0.13268 -0.0037 -0.12682 -0.00254 -0.1207 -0.00231 L -3.33333E-6 -0.00023 L -3.33333E-6 -3.7037E-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11111E-6 L 2.29167E-6 0.00046 C 0.0039 -0.00301 0.00755 -0.00764 0.01146 -0.00995 C 0.02513 -0.01852 0.05586 -0.01042 0.06146 -0.00995 C 0.08984 0.00717 0.08294 0.00555 0.13307 -0.00648 C 0.13476 -0.00695 0.13112 -0.01412 0.12969 -0.0169 C 0.12877 -0.01875 0.12747 -0.01921 0.1263 -0.01991 C 0.12057 -0.01921 0.11497 -0.01736 0.10924 -0.0169 L -0.00443 -0.01343 L -0.00443 -0.01296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ถ้ำ, งานศิลปะ, ตูน png - png ถ้ำ, งานศิลปะ, ตูน icon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" t="-5919" r="4947" b="-2326"/>
          <a:stretch/>
        </p:blipFill>
        <p:spPr bwMode="auto">
          <a:xfrm>
            <a:off x="-420674" y="713509"/>
            <a:ext cx="7447941" cy="6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6904799" y="713509"/>
            <a:ext cx="3874037" cy="201583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ตอบผิด</a:t>
            </a:r>
          </a:p>
          <a:p>
            <a:pPr algn="ctr"/>
            <a:r>
              <a:rPr lang="th-TH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ไม่เจอขุมทรัพย์</a:t>
            </a:r>
            <a:r>
              <a:rPr lang="en-US" sz="3600" dirty="0" smtClean="0">
                <a:solidFill>
                  <a:schemeClr val="bg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TT</a:t>
            </a:r>
            <a:endParaRPr lang="th-TH" sz="3600" dirty="0">
              <a:solidFill>
                <a:schemeClr val="bg1"/>
              </a:solidFill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pic>
        <p:nvPicPr>
          <p:cNvPr id="29" name="รูปภาพ 2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19858" r="18127"/>
          <a:stretch/>
        </p:blipFill>
        <p:spPr>
          <a:xfrm>
            <a:off x="6682627" y="2955626"/>
            <a:ext cx="1384763" cy="1454932"/>
          </a:xfrm>
          <a:prstGeom prst="rect">
            <a:avLst/>
          </a:prstGeom>
        </p:spPr>
      </p:pic>
      <p:pic>
        <p:nvPicPr>
          <p:cNvPr id="30" name="รูปภาพ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4101" t="2407" b="1"/>
          <a:stretch/>
        </p:blipFill>
        <p:spPr>
          <a:xfrm>
            <a:off x="9299212" y="2955626"/>
            <a:ext cx="1893900" cy="1371377"/>
          </a:xfrm>
          <a:prstGeom prst="rect">
            <a:avLst/>
          </a:prstGeom>
        </p:spPr>
      </p:pic>
      <p:pic>
        <p:nvPicPr>
          <p:cNvPr id="19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14" y="1676399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นิยาย FIC SEVENTEEN {MY DEVIL} minwon seoksoon jihan jicheol verkwan junhao  &amp;gt; ตอนที่ 13 : MY DEVIL ตอนที่13 อูจีคือปีศาจ? : Dek-D.com - Writ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350">
            <a:off x="428535" y="3848571"/>
            <a:ext cx="1595151" cy="15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8098" l="0" r="100000">
                        <a14:backgroundMark x1="8649" y1="55435" x2="13514" y2="75815"/>
                        <a14:backgroundMark x1="96216" y1="54076" x2="93514" y2="6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99" y="3523868"/>
            <a:ext cx="1482465" cy="2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7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1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7.03704E-6 L -1.45833E-6 7.03704E-6 C 0.03477 -0.01249 -0.00872 0.00255 0.02044 -0.00601 C 0.02188 -0.00647 0.02331 -0.00786 0.02487 -0.0081 C 0.03659 -0.00925 0.04844 -0.00948 0.06016 -0.01018 C 0.06237 -0.01157 0.06485 -0.01226 0.06693 -0.01411 C 0.06849 -0.0155 0.06992 -0.01712 0.07149 -0.01828 C 0.07292 -0.01921 0.07461 -0.01944 0.07604 -0.02013 C 0.07839 -0.02152 0.08281 -0.0243 0.08281 -0.0243 C 0.09258 -0.03587 0.08021 -0.02198 0.08972 -0.03032 C 0.09844 -0.03819 0.08789 -0.03124 0.09649 -0.03634 C 0.10703 -0.04884 0.09401 -0.03286 0.10222 -0.04444 C 0.10326 -0.04606 0.10456 -0.04698 0.1056 -0.0486 C 0.10677 -0.05046 0.10768 -0.05277 0.10899 -0.05462 C 0.1112 -0.05763 0.11576 -0.06272 0.11576 -0.06272 C 0.11654 -0.06458 0.11706 -0.06712 0.1181 -0.06874 C 0.11901 -0.07013 0.12044 -0.0699 0.12149 -0.07083 C 0.12266 -0.07175 0.12383 -0.07314 0.12487 -0.07476 C 0.12617 -0.07661 0.12709 -0.07916 0.12826 -0.08078 C 0.13047 -0.08379 0.13321 -0.08541 0.13516 -0.08888 C 0.14284 -0.10277 0.13919 -0.09791 0.14531 -0.10509 C 0.1461 -0.10717 0.14675 -0.10925 0.14766 -0.1111 C 0.14831 -0.11272 0.14922 -0.11365 0.14987 -0.11527 C 0.15156 -0.11921 0.15287 -0.12337 0.15443 -0.12731 L 0.15664 -0.13333 C 0.15834 -0.14235 0.16042 -0.14652 0.15781 -0.15555 C 0.15716 -0.1581 0.1556 -0.15995 0.15443 -0.16157 C 0.15339 -0.16319 0.15222 -0.16458 0.15104 -0.16573 C 0.14948 -0.16712 0.14792 -0.16828 0.14649 -0.16967 C 0.14531 -0.17106 0.14427 -0.17291 0.1431 -0.17384 C 0.14089 -0.17546 0.1362 -0.17777 0.1362 -0.17777 C 0.13412 -0.18333 0.13412 -0.18518 0.1306 -0.18796 C 0.12839 -0.18958 0.1237 -0.19189 0.1237 -0.19189 C 0.11641 -0.20069 0.12162 -0.19536 0.10677 -0.20208 L 0.10222 -0.20416 L 0.09766 -0.20624 C 0.09649 -0.2081 0.09518 -0.20995 0.09427 -0.21226 C 0.09336 -0.21411 0.09297 -0.21666 0.09193 -0.21828 C 0.09102 -0.2199 0.08972 -0.22106 0.08854 -0.22222 C 0.08659 -0.23286 0.08867 -0.22453 0.08516 -0.2324 C 0.078 -0.24837 0.08841 -0.22731 0.0806 -0.24652 C 0.07969 -0.24884 0.07826 -0.25046 0.07722 -0.25254 C 0.07591 -0.25509 0.07487 -0.25786 0.07383 -0.26064 C 0.07227 -0.26458 0.07005 -0.26828 0.06927 -0.27291 C 0.06888 -0.27476 0.06862 -0.27708 0.0681 -0.27893 C 0.06667 -0.28402 0.06563 -0.28518 0.06354 -0.28888 C 0.06055 -0.30509 0.06511 -0.28634 0.05899 -0.29698 C 0.05703 -0.30046 0.05599 -0.30509 0.05443 -0.30925 C 0.05091 -0.31874 0.05261 -0.31296 0.04987 -0.32731 C 0.04779 -0.33865 0.04909 -0.33147 0.04649 -0.34953 L 0.04531 -0.35763 C 0.04505 -0.36851 0.04466 -0.37916 0.04427 -0.39004 C 0.04388 -0.39953 0.04336 -0.40879 0.0431 -0.41828 C 0.04271 -0.43171 0.04245 -0.44536 0.04193 -0.45879 C 0.04167 -0.46874 0.04141 -0.47893 0.04089 -0.48911 C 0.04063 -0.49374 0.04115 -0.49907 0.03972 -0.50323 C 0.0388 -0.50555 0.03672 -0.50462 0.03516 -0.50509 C 0.02865 -0.48772 0.03646 -0.50972 0.03177 -0.49305 C 0.03112 -0.49097 0.03021 -0.48911 0.02943 -0.48703 C 0.02878 -0.48171 0.02761 -0.47638 0.02722 -0.47083 C 0.02643 -0.46087 0.0263 -0.45069 0.02604 -0.4405 C 0.02331 -0.32685 0.03034 -0.3662 0.02266 -0.32546 C 0.02227 -0.31064 0.02201 -0.29583 0.02149 -0.28101 C 0.02084 -0.26064 0.01953 -0.2405 0.01927 -0.22036 C 0.01849 -0.16921 0.01888 -0.11782 0.0181 -0.06666 C 0.0181 -0.06458 0.01732 -0.06272 0.01693 -0.06064 C 0.01615 -0.05578 0.01498 -0.04397 0.01354 -0.0405 C 0.01276 -0.03842 0.01185 -0.03657 0.01133 -0.03448 C 0.01042 -0.03147 0.00938 -0.02291 0.00899 -0.02013 C 0.0086 -0.01411 0.00847 -0.0081 0.00794 -0.00208 C 0.00768 7.03704E-6 0.00729 0.00209 0.00677 0.00394 C 0.00612 0.00626 0.00443 0.01019 0.00443 0.01019 " pathEditMode="relative" ptsTypes="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755</Words>
  <Application>Microsoft Office PowerPoint</Application>
  <PresentationFormat>แบบจอกว้าง</PresentationFormat>
  <Paragraphs>314</Paragraphs>
  <Slides>75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75</vt:i4>
      </vt:variant>
    </vt:vector>
  </HeadingPairs>
  <TitlesOfParts>
    <vt:vector size="82" baseType="lpstr">
      <vt:lpstr>Arial</vt:lpstr>
      <vt:lpstr>Cordia New</vt:lpstr>
      <vt:lpstr>Calibri Light</vt:lpstr>
      <vt:lpstr>Itim</vt:lpstr>
      <vt:lpstr>Calibri</vt:lpstr>
      <vt:lpstr>Angsana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บัญชี Microsoft</dc:creator>
  <cp:lastModifiedBy>บัญชี Microsoft</cp:lastModifiedBy>
  <cp:revision>64</cp:revision>
  <dcterms:created xsi:type="dcterms:W3CDTF">2021-09-20T06:53:02Z</dcterms:created>
  <dcterms:modified xsi:type="dcterms:W3CDTF">2021-09-20T18:12:25Z</dcterms:modified>
</cp:coreProperties>
</file>