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7" r:id="rId3"/>
    <p:sldId id="268" r:id="rId4"/>
    <p:sldId id="276" r:id="rId5"/>
    <p:sldId id="275" r:id="rId6"/>
    <p:sldId id="277" r:id="rId7"/>
    <p:sldId id="274" r:id="rId8"/>
    <p:sldId id="278" r:id="rId9"/>
    <p:sldId id="279" r:id="rId10"/>
    <p:sldId id="280" r:id="rId11"/>
    <p:sldId id="273" r:id="rId12"/>
    <p:sldId id="281" r:id="rId13"/>
    <p:sldId id="271" r:id="rId14"/>
    <p:sldId id="282" r:id="rId15"/>
    <p:sldId id="272" r:id="rId16"/>
    <p:sldId id="269" r:id="rId17"/>
    <p:sldId id="283" r:id="rId18"/>
    <p:sldId id="284" r:id="rId19"/>
    <p:sldId id="285" r:id="rId20"/>
  </p:sldIdLst>
  <p:sldSz cx="12192000" cy="6858000"/>
  <p:notesSz cx="6858000" cy="9144000"/>
  <p:embeddedFontLst>
    <p:embeddedFont>
      <p:font typeface="Bahnschrift SemiBold SemiConden" panose="020B0502040204020203" pitchFamily="34" charset="0"/>
      <p:bold r:id="rId21"/>
    </p:embeddedFont>
    <p:embeddedFont>
      <p:font typeface="Cordia New" panose="020B0304020202020204" pitchFamily="34" charset="-34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Pridi" panose="00000500000000000000" pitchFamily="2" charset="-34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Angsana New" panose="02020603050405020304" pitchFamily="18" charset="-34"/>
      <p:regular r:id="rId33"/>
      <p:bold r:id="rId34"/>
      <p:italic r:id="rId35"/>
      <p:boldItalic r:id="rId36"/>
    </p:embeddedFont>
    <p:embeddedFont>
      <p:font typeface="WR Tish Kid" panose="02000000000000000000" pitchFamily="2" charset="0"/>
      <p:regular r:id="rId37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C805"/>
    <a:srgbClr val="CC0505"/>
    <a:srgbClr val="99FF33"/>
    <a:srgbClr val="61FF61"/>
    <a:srgbClr val="00E700"/>
    <a:srgbClr val="07C919"/>
    <a:srgbClr val="00D000"/>
    <a:srgbClr val="7937AA"/>
    <a:srgbClr val="FF0066"/>
    <a:srgbClr val="992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E046-1E87-4395-AA8C-FB25AEA7A637}" type="datetimeFigureOut">
              <a:rPr lang="th-TH" smtClean="0"/>
              <a:t>07/10/64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66D2-3F42-4EF9-97A8-EFE198554D1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582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E046-1E87-4395-AA8C-FB25AEA7A637}" type="datetimeFigureOut">
              <a:rPr lang="th-TH" smtClean="0"/>
              <a:t>07/10/64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66D2-3F42-4EF9-97A8-EFE198554D1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858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E046-1E87-4395-AA8C-FB25AEA7A637}" type="datetimeFigureOut">
              <a:rPr lang="th-TH" smtClean="0"/>
              <a:t>07/10/64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66D2-3F42-4EF9-97A8-EFE198554D1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52579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E046-1E87-4395-AA8C-FB25AEA7A637}" type="datetimeFigureOut">
              <a:rPr lang="th-TH" smtClean="0"/>
              <a:t>07/10/64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66D2-3F42-4EF9-97A8-EFE198554D1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675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E046-1E87-4395-AA8C-FB25AEA7A637}" type="datetimeFigureOut">
              <a:rPr lang="th-TH" smtClean="0"/>
              <a:t>07/10/64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66D2-3F42-4EF9-97A8-EFE198554D1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352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E046-1E87-4395-AA8C-FB25AEA7A637}" type="datetimeFigureOut">
              <a:rPr lang="th-TH" smtClean="0"/>
              <a:t>07/10/64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66D2-3F42-4EF9-97A8-EFE198554D1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8819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E046-1E87-4395-AA8C-FB25AEA7A637}" type="datetimeFigureOut">
              <a:rPr lang="th-TH" smtClean="0"/>
              <a:t>07/10/64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66D2-3F42-4EF9-97A8-EFE198554D1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819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E046-1E87-4395-AA8C-FB25AEA7A637}" type="datetimeFigureOut">
              <a:rPr lang="th-TH" smtClean="0"/>
              <a:t>07/10/64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66D2-3F42-4EF9-97A8-EFE198554D1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9574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E046-1E87-4395-AA8C-FB25AEA7A637}" type="datetimeFigureOut">
              <a:rPr lang="th-TH" smtClean="0"/>
              <a:t>07/10/64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66D2-3F42-4EF9-97A8-EFE198554D1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3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E046-1E87-4395-AA8C-FB25AEA7A637}" type="datetimeFigureOut">
              <a:rPr lang="th-TH" smtClean="0"/>
              <a:t>07/10/64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66D2-3F42-4EF9-97A8-EFE198554D1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941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E046-1E87-4395-AA8C-FB25AEA7A637}" type="datetimeFigureOut">
              <a:rPr lang="th-TH" smtClean="0"/>
              <a:t>07/10/64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66D2-3F42-4EF9-97A8-EFE198554D1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080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E046-1E87-4395-AA8C-FB25AEA7A637}" type="datetimeFigureOut">
              <a:rPr lang="th-TH" smtClean="0"/>
              <a:t>07/10/64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866D2-3F42-4EF9-97A8-EFE198554D1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4908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6.GIF"/><Relationship Id="rId5" Type="http://schemas.openxmlformats.org/officeDocument/2006/relationships/image" Target="../media/image1.jp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6.wav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12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คางหมู 5"/>
          <p:cNvSpPr/>
          <p:nvPr/>
        </p:nvSpPr>
        <p:spPr>
          <a:xfrm rot="10800000">
            <a:off x="-440128" y="74854"/>
            <a:ext cx="12192000" cy="1346200"/>
          </a:xfrm>
          <a:prstGeom prst="trapezoid">
            <a:avLst>
              <a:gd name="adj" fmla="val 31667"/>
            </a:avLst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71500" y="1359478"/>
            <a:ext cx="11010900" cy="3898899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คางหมู 7"/>
          <p:cNvSpPr/>
          <p:nvPr/>
        </p:nvSpPr>
        <p:spPr>
          <a:xfrm>
            <a:off x="39965" y="5245101"/>
            <a:ext cx="12114649" cy="1612900"/>
          </a:xfrm>
          <a:prstGeom prst="trapezoid">
            <a:avLst>
              <a:gd name="adj" fmla="val 31667"/>
            </a:avLst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184942" y="1383428"/>
            <a:ext cx="9436851" cy="3946019"/>
            <a:chOff x="1231852" y="1380227"/>
            <a:chExt cx="9472689" cy="3946019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527750" y="3139829"/>
              <a:ext cx="3911544" cy="392339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535363" y="3157068"/>
              <a:ext cx="3946017" cy="392339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0" name="สี่เหลี่ยมคางหมู 19"/>
          <p:cNvSpPr/>
          <p:nvPr/>
        </p:nvSpPr>
        <p:spPr>
          <a:xfrm rot="10800000">
            <a:off x="365415" y="199525"/>
            <a:ext cx="11386457" cy="961573"/>
          </a:xfrm>
          <a:prstGeom prst="trapezoid">
            <a:avLst>
              <a:gd name="adj" fmla="val 31667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1584656" y="1378466"/>
            <a:ext cx="8713624" cy="3887266"/>
          </a:xfrm>
          <a:prstGeom prst="rect">
            <a:avLst/>
          </a:prstGeom>
          <a:blipFill dpi="0" rotWithShape="1">
            <a:blip r:embed="rId5"/>
            <a:srcRect/>
            <a:stretch>
              <a:fillRect b="-39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กล่องข้อความ 36"/>
          <p:cNvSpPr txBox="1"/>
          <p:nvPr/>
        </p:nvSpPr>
        <p:spPr>
          <a:xfrm>
            <a:off x="3597562" y="2293743"/>
            <a:ext cx="4556692" cy="1938992"/>
          </a:xfrm>
          <a:prstGeom prst="rect">
            <a:avLst/>
          </a:prstGeom>
          <a:solidFill>
            <a:schemeClr val="tx1">
              <a:alpha val="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di" panose="00000500000000000000" pitchFamily="2" charset="-34"/>
                <a:cs typeface="Pridi" panose="00000500000000000000" pitchFamily="2" charset="-34"/>
              </a:rPr>
              <a:t>เก</a:t>
            </a:r>
            <a:r>
              <a:rPr lang="th-TH" sz="60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di" panose="00000500000000000000" pitchFamily="2" charset="-34"/>
                <a:cs typeface="Pridi" panose="00000500000000000000" pitchFamily="2" charset="-34"/>
              </a:rPr>
              <a:t>ม</a:t>
            </a:r>
          </a:p>
          <a:p>
            <a:pPr algn="ctr"/>
            <a:r>
              <a:rPr lang="th-TH" sz="60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di" panose="00000500000000000000" pitchFamily="2" charset="-34"/>
                <a:cs typeface="Pridi" panose="00000500000000000000" pitchFamily="2" charset="-34"/>
              </a:rPr>
              <a:t>อัก</a:t>
            </a:r>
            <a:r>
              <a:rPr lang="th-TH" sz="60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di" panose="00000500000000000000" pitchFamily="2" charset="-34"/>
                <a:cs typeface="Pridi" panose="00000500000000000000" pitchFamily="2" charset="-34"/>
              </a:rPr>
              <a:t>ษร</a:t>
            </a:r>
            <a:r>
              <a:rPr lang="th-TH" sz="60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di" panose="00000500000000000000" pitchFamily="2" charset="-34"/>
                <a:cs typeface="Pridi" panose="00000500000000000000" pitchFamily="2" charset="-34"/>
              </a:rPr>
              <a:t>ย่</a:t>
            </a:r>
            <a:r>
              <a:rPr lang="th-TH" sz="60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di" panose="00000500000000000000" pitchFamily="2" charset="-34"/>
                <a:cs typeface="Pridi" panose="00000500000000000000" pitchFamily="2" charset="-34"/>
              </a:rPr>
              <a:t>อ</a:t>
            </a:r>
            <a:endParaRPr lang="th-TH" sz="6000" b="1" dirty="0">
              <a:ln w="3810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di" panose="00000500000000000000" pitchFamily="2" charset="-34"/>
              <a:cs typeface="Pridi" panose="00000500000000000000" pitchFamily="2" charset="-34"/>
            </a:endParaRPr>
          </a:p>
        </p:txBody>
      </p:sp>
      <p:sp>
        <p:nvSpPr>
          <p:cNvPr id="38" name="สี่เหลี่ยมคางหมู 37"/>
          <p:cNvSpPr/>
          <p:nvPr/>
        </p:nvSpPr>
        <p:spPr>
          <a:xfrm>
            <a:off x="647700" y="5265732"/>
            <a:ext cx="10541000" cy="1427168"/>
          </a:xfrm>
          <a:prstGeom prst="trapezoid">
            <a:avLst>
              <a:gd name="adj" fmla="val 40205"/>
            </a:avLst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2" name="รูปภาพ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767" y="3645477"/>
            <a:ext cx="1382909" cy="1382909"/>
          </a:xfrm>
          <a:prstGeom prst="rect">
            <a:avLst/>
          </a:prstGeom>
        </p:spPr>
      </p:pic>
      <p:pic>
        <p:nvPicPr>
          <p:cNvPr id="43" name="รูปภาพ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13" y="3615465"/>
            <a:ext cx="1386489" cy="1386489"/>
          </a:xfrm>
          <a:prstGeom prst="rect">
            <a:avLst/>
          </a:prstGeom>
        </p:spPr>
      </p:pic>
      <p:pic>
        <p:nvPicPr>
          <p:cNvPr id="44" name="รูปภาพ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01" y="2161746"/>
            <a:ext cx="1231725" cy="1231725"/>
          </a:xfrm>
          <a:prstGeom prst="rect">
            <a:avLst/>
          </a:prstGeom>
        </p:spPr>
      </p:pic>
      <p:pic>
        <p:nvPicPr>
          <p:cNvPr id="54" name="รูปภาพ 5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5502" y="5461510"/>
            <a:ext cx="1542555" cy="1005096"/>
          </a:xfrm>
          <a:prstGeom prst="rect">
            <a:avLst/>
          </a:prstGeom>
        </p:spPr>
      </p:pic>
      <p:pic>
        <p:nvPicPr>
          <p:cNvPr id="55" name="รูปภาพ 5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7669" y="5453284"/>
            <a:ext cx="1589854" cy="1037353"/>
          </a:xfrm>
          <a:prstGeom prst="rect">
            <a:avLst/>
          </a:prstGeom>
        </p:spPr>
      </p:pic>
      <p:pic>
        <p:nvPicPr>
          <p:cNvPr id="2" name="20. Cats and Gats - Dyal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1754" y="5022770"/>
            <a:ext cx="609600" cy="609600"/>
          </a:xfrm>
          <a:prstGeom prst="rect">
            <a:avLst/>
          </a:prstGeom>
        </p:spPr>
      </p:pic>
      <p:pic>
        <p:nvPicPr>
          <p:cNvPr id="52" name="รูปภาพ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13" y="-1702447"/>
            <a:ext cx="3779954" cy="4199949"/>
          </a:xfrm>
          <a:prstGeom prst="rect">
            <a:avLst/>
          </a:prstGeom>
        </p:spPr>
      </p:pic>
      <p:pic>
        <p:nvPicPr>
          <p:cNvPr id="53" name="รูปภาพ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2242" y="5437479"/>
            <a:ext cx="1542555" cy="1005096"/>
          </a:xfrm>
          <a:prstGeom prst="rect">
            <a:avLst/>
          </a:prstGeom>
        </p:spPr>
      </p:pic>
      <p:pic>
        <p:nvPicPr>
          <p:cNvPr id="56" name="รูปภาพ 5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4409" y="5429253"/>
            <a:ext cx="1589854" cy="1037353"/>
          </a:xfrm>
          <a:prstGeom prst="rect">
            <a:avLst/>
          </a:prstGeom>
        </p:spPr>
      </p:pic>
      <p:pic>
        <p:nvPicPr>
          <p:cNvPr id="3" name="รูปภาพ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3781" y="5294972"/>
            <a:ext cx="1402202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2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3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85185E-6 L -1.04167E-6 0.00093 C 0.00599 -0.00671 0.01211 -0.01435 0.0181 -0.02199 C 0.02839 -0.03449 0.01185 -0.01041 0.02487 -0.02824 C 0.02604 -0.03032 0.02734 -0.03264 0.02839 -0.03449 C 0.02982 -0.03565 0.03073 -0.03565 0.03125 -0.03657 C 0.03268 -0.03773 0.03386 -0.03912 0.03542 -0.04028 C 0.03646 -0.04143 0.0375 -0.04143 0.03815 -0.04329 C 0.03984 -0.04352 0.0405 -0.04583 0.04206 -0.04676 C 0.04505 -0.04977 0.04857 -0.05208 0.05169 -0.05509 C 0.05495 -0.05856 0.05651 -0.06134 0.06016 -0.06366 C 0.06159 -0.06481 0.0625 -0.06481 0.06406 -0.06574 C 0.0655 -0.06666 0.06667 -0.06898 0.06771 -0.06921 C 0.0694 -0.07106 0.07083 -0.07222 0.07266 -0.07384 C 0.07396 -0.07477 0.07526 -0.07662 0.07656 -0.07824 C 0.08099 -0.08194 0.08255 -0.08194 0.08685 -0.08657 C 0.09349 -0.09375 0.08503 -0.08866 0.0944 -0.09259 C 0.09583 -0.09491 0.09714 -0.09745 0.09857 -0.09907 C 0.09948 -0.10069 0.10091 -0.10069 0.10221 -0.10069 C 0.10326 -0.10162 0.10417 -0.10162 0.10521 -0.10324 C 0.10612 -0.10393 0.10755 -0.10602 0.10859 -0.10671 C 0.11055 -0.10879 0.11224 -0.10995 0.11367 -0.11111 C 0.11445 -0.11204 0.11576 -0.1125 0.11628 -0.1125 C 0.11745 -0.11412 0.1181 -0.11666 0.11901 -0.11759 C 0.12188 -0.12106 0.12448 -0.12291 0.12682 -0.12592 C 0.13138 -0.13079 0.1293 -0.12847 0.13373 -0.13171 C 0.1349 -0.13449 0.13633 -0.13704 0.13724 -0.13773 C 0.13906 -0.14004 0.14115 -0.1412 0.14336 -0.14236 C 0.14414 -0.14329 0.14505 -0.14329 0.14583 -0.14421 C 0.14792 -0.14745 0.15013 -0.14977 0.15143 -0.15301 C 0.15261 -0.15509 0.15365 -0.15787 0.15469 -0.15879 C 0.1556 -0.16157 0.15729 -0.16204 0.15859 -0.16319 C 0.16341 -0.16944 0.15899 -0.16597 0.16511 -0.16759 C 0.16406 -0.1662 0.1638 -0.16366 0.16328 -0.16157 C 0.16276 -0.15833 0.15899 -0.14745 0.15859 -0.14653 C 0.15807 -0.14259 0.15729 -0.13449 0.15651 -0.13032 C 0.15599 -0.12824 0.15521 -0.12639 0.15469 -0.12315 C 0.15391 -0.12106 0.153 -0.11204 0.15261 -0.10972 C 0.15261 -0.10671 0.15221 -0.10463 0.15143 -0.10324 C 0.1513 -0.10023 0.15039 -0.09583 0.15 -0.09259 C 0.14935 -0.08981 0.14935 -0.08518 0.14883 -0.08194 C 0.1487 -0.08009 0.14805 -0.07824 0.14792 -0.07592 C 0.1474 -0.06898 0.14688 -0.0625 0.14583 -0.05509 C 0.14557 -0.04838 0.14505 -0.04352 0.14414 -0.03657 C 0.14388 -0.03449 0.14336 -0.03241 0.14336 -0.03032 C 0.14297 -0.02592 0.14245 -0.02106 0.14232 -0.01574 C 0.14167 -0.01018 0.14115 -0.00671 0.14063 -0.00116 C 0.13945 0.01065 0.13932 0.01829 0.13867 0.02986 C 0.13789 0.03264 0.13776 0.03542 0.13724 0.03773 C 0.13711 0.05116 0.13698 0.0632 0.13646 0.07616 C 0.13633 0.07824 0.13581 0.08125 0.13555 0.0838 C 0.13503 0.09421 0.1349 0.10324 0.13464 0.11343 C 0.13438 0.13241 0.13425 0.15255 0.13373 0.17338 C 0.13373 0.17662 0.13425 0.18171 0.13268 0.1838 C 0.13112 0.18449 0.13034 0.17871 0.12878 0.17732 C 0.12813 0.17662 0.12682 0.17662 0.12591 0.17616 C 0.12422 0.17222 0.12214 0.16968 0.12031 0.16736 L 0.11745 0.1632 C 0.11628 0.16111 0.11537 0.15996 0.11445 0.15857 C 0.11302 0.15695 0.11224 0.15371 0.11081 0.15255 C 0.11016 0.15046 0.10859 0.15046 0.10781 0.15023 C 0.10677 0.14931 0.10599 0.14676 0.10521 0.1463 C 0.103 0.14352 0.10065 0.14097 0.09857 0.1382 C 0.09714 0.13542 0.09583 0.13357 0.0944 0.13218 C 0.08672 0.11921 0.09297 0.12986 0.0849 0.12153 C 0.0737 0.10857 0.09414 0.12709 0.07734 0.11343 C 0.07656 0.11065 0.07552 0.10834 0.07435 0.10695 C 0.0737 0.10556 0.07266 0.10602 0.07162 0.1044 C 0.06211 0.08982 0.07396 0.10093 0.06315 0.0919 C 0.06159 0.08704 0.06042 0.08218 0.05807 0.07801 C 0.05313 0.06713 0.05287 0.07176 0.0474 0.06505 C 0.04649 0.0632 0.04518 0.06065 0.04401 0.05972 C 0.04336 0.05764 0.04206 0.05764 0.04063 0.05741 C 0.03984 0.05533 0.03828 0.05463 0.03724 0.05232 C 0.03555 0.05116 0.03386 0.04884 0.03242 0.04607 C 0.02774 0.04074 0.02982 0.04398 0.02565 0.03773 C 0.02344 0.03496 0.02109 0.02871 0.0181 0.02523 C 0.01602 0.02361 0.01419 0.0213 0.01237 0.01945 C 0.01081 0.01829 0.00859 0.0169 0.00677 0.01574 C 0.00573 0.01482 0.00495 0.01273 0.00378 0.01065 C -0.00026 0.00741 0.00078 0.01065 -0.00286 0.00741 C -0.00391 0.00579 -0.00456 0.00417 -0.00573 0.00301 C -0.00638 0.00209 -0.00742 0.00162 -0.00859 -1.85185E-6 C -0.0095 -0.00023 -0.01068 -0.00231 -0.01159 -0.00278 C -0.0125 -0.00532 -0.01367 -0.00602 -0.01523 -0.00764 C -0.01745 -0.01018 -0.01901 -0.01296 -0.02109 -0.01574 C -0.02239 -0.01782 -0.02292 -0.01991 -0.02487 -0.02199 C -0.03698 -0.03773 -0.01966 -0.01088 -0.03724 -0.03449 C -0.03802 -0.03657 -0.03906 -0.03889 -0.03997 -0.04028 C -0.04101 -0.04143 -0.04193 -0.04143 -0.04297 -0.04329 C -0.04362 -0.04352 -0.04453 -0.04583 -0.04596 -0.04676 C -0.047 -0.04838 -0.04844 -0.04954 -0.04948 -0.05092 C -0.05065 -0.05231 -0.05143 -0.05393 -0.05273 -0.05509 C -0.05443 -0.05926 -0.0556 -0.06574 -0.05833 -0.06782 L -0.06107 -0.06921 C -0.0612 -0.07222 -0.06107 -0.07454 -0.06211 -0.07592 C -0.06354 -0.0787 -0.06771 -0.08009 -0.06771 -0.07963 C -0.07031 -0.08449 -0.07266 -0.09004 -0.07526 -0.09259 C -0.08125 -0.09815 -0.07943 -0.09514 -0.08476 -0.10324 C -0.0862 -0.1044 -0.08659 -0.10602 -0.08776 -0.10671 C -0.08932 -0.10995 -0.09075 -0.1125 -0.09258 -0.11574 C -0.09336 -0.11666 -0.0944 -0.11666 -0.0957 -0.11759 C -0.10299 -0.12639 -0.09922 -0.12523 -0.10677 -0.13171 C -0.10807 -0.1331 -0.1095 -0.13403 -0.11042 -0.13449 C -0.11159 -0.13588 -0.11237 -0.13727 -0.11367 -0.13773 C -0.11771 -0.14236 -0.11654 -0.13773 -0.12018 -0.14236 C -0.12122 -0.14375 -0.12174 -0.14583 -0.12318 -0.14653 C -0.12448 -0.14791 -0.12578 -0.14907 -0.12695 -0.15023 C -0.13516 -0.16157 -0.12982 -0.15648 -0.13581 -0.16157 C -0.13841 -0.15926 -0.14049 -0.15879 -0.14297 -0.15509 C -0.14505 -0.15231 -0.14622 -0.14745 -0.14792 -0.14421 C -0.15234 -0.1368 -0.14974 -0.14491 -0.15469 -0.13449 C -0.1569 -0.12824 -0.1569 -0.12407 -0.16029 -0.11944 C -0.16094 -0.11852 -0.16211 -0.11852 -0.16315 -0.11759 C -0.16471 -0.11528 -0.17135 -0.10393 -0.17279 -0.10324 C -0.17669 -0.10069 -0.17487 -0.10162 -0.17825 -0.09745 C -0.17917 -0.09491 -0.17943 -0.0919 -0.18047 -0.09051 C -0.18112 -0.08981 -0.18255 -0.08981 -0.1832 -0.08866 C -0.18437 -0.08657 -0.18581 -0.08518 -0.18711 -0.08449 C -0.18815 -0.08241 -0.18945 -0.08009 -0.19075 -0.07824 C -0.19206 -0.07592 -0.19349 -0.07592 -0.19453 -0.07384 C -0.19596 -0.07222 -0.19648 -0.06921 -0.19752 -0.06782 C -0.19831 -0.0662 -0.19948 -0.06481 -0.20026 -0.06366 C -0.20156 -0.0618 -0.20286 -0.05926 -0.2043 -0.05741 C -0.20625 -0.0544 -0.20989 -0.04907 -0.20989 -0.04838 C -0.21016 -0.04676 -0.21055 -0.04467 -0.21055 -0.04329 C -0.21055 -0.04028 -0.20885 -0.04028 -0.2082 -0.03819 C -0.20625 -0.03518 -0.20456 -0.02963 -0.20221 -0.02592 L -0.19388 -0.01342 C -0.19206 -0.01134 -0.18815 -0.00602 -0.18711 -0.00278 C -0.18581 -0.00116 -0.18502 0.00209 -0.18398 0.00509 C -0.18203 0.01945 -0.18502 0.00301 -0.18047 0.01574 C -0.17917 0.01829 -0.17851 0.02338 -0.17721 0.02523 C -0.17643 0.02755 -0.17487 0.02755 -0.17357 0.02986 C -0.17266 0.03125 -0.17174 0.0331 -0.17083 0.03588 C -0.16992 0.03912 -0.16888 0.04167 -0.16784 0.04398 C -0.16693 0.04607 -0.16614 0.04884 -0.1651 0.05116 C -0.16172 0.05972 -0.16146 0.06505 -0.15755 0.07176 C -0.15677 0.07246 -0.15534 0.07292 -0.15469 0.07315 L -0.14792 0.08796 L -0.14518 0.09445 C -0.14388 0.1007 -0.14427 0.10093 -0.14206 0.10695 C -0.14127 0.10857 -0.14036 0.11065 -0.13945 0.11343 C -0.13841 0.11389 -0.13828 0.11713 -0.13763 0.11898 C -0.13646 0.12199 -0.13581 0.12454 -0.13437 0.12709 C -0.13372 0.12963 -0.13359 0.13218 -0.13281 0.13357 C -0.13138 0.13611 -0.12982 0.13727 -0.12891 0.13982 C -0.12773 0.14213 -0.12695 0.14514 -0.12617 0.14861 C -0.12461 0.15023 -0.12318 0.15162 -0.12174 0.1544 C -0.12161 0.15579 -0.12109 0.15857 -0.12018 0.16088 C -0.10859 0.19375 -0.12239 0.1544 -0.11367 0.17732 C -0.11315 0.17917 -0.11237 0.18171 -0.11159 0.1838 C -0.11042 0.18565 -0.10963 0.18658 -0.10872 0.18727 C -0.10781 0.18982 -0.10599 0.19167 -0.10508 0.19375 C -0.10456 0.19584 -0.10456 0.19815 -0.10364 0.19977 C -0.10312 0.20232 -0.10195 0.20232 -0.10143 0.20486 C -0.1 0.20741 -0.09922 0.20949 -0.09844 0.21296 C -0.09674 0.21644 -0.09596 0.22107 -0.0944 0.22454 C -0.08463 0.24584 -0.09141 0.22894 -0.08659 0.24537 C -0.0819 0.2632 -0.08398 0.25139 -0.08242 0.26621 C -0.07695 0.26042 -0.07969 0.26435 -0.07526 0.24977 C -0.07057 0.23403 -0.07695 0.25347 -0.07057 0.2375 C -0.06315 0.21736 -0.07331 0.24329 -0.06771 0.22454 C -0.0668 0.22315 -0.06588 0.22107 -0.06484 0.21852 C -0.06458 0.21528 -0.06445 0.21181 -0.06406 0.2081 C -0.06328 0.20625 -0.06263 0.20486 -0.06211 0.20232 C -0.0612 0.19884 -0.06094 0.19653 -0.06002 0.19375 C -0.05664 0.18264 -0.05391 0.175 -0.05065 0.16435 C -0.05 0.15857 -0.04922 0.14514 -0.04766 0.13982 C -0.047 0.1382 -0.04635 0.13542 -0.04596 0.13357 C -0.04518 0.13079 -0.04453 0.12801 -0.04362 0.12546 C -0.04297 0.12246 -0.04193 0.11921 -0.04101 0.11713 C -0.03984 0.11389 -0.03932 0.10949 -0.03789 0.10695 C -0.03646 0.10324 -0.03489 0.09977 -0.03333 0.09676 C -0.03307 0.09445 -0.03294 0.0919 -0.03255 0.09005 C -0.0306 0.08241 -0.02734 0.07685 -0.02487 0.07176 C -0.0237 0.06968 -0.02292 0.06783 -0.02187 0.06505 C -0.02109 0.0625 -0.02005 0.05972 -0.01901 0.05741 C -0.01823 0.05486 -0.0168 0.05463 -0.01627 0.05232 C -0.01393 0.04884 -0.01237 0.04398 -0.01068 0.04051 C -0.0095 0.03773 -0.0082 0.03634 -0.00742 0.03496 C -0.00482 0.02523 -0.00651 0.02894 -0.00286 0.02361 C -0.00247 0.02199 -0.00117 0.01945 -0.00078 0.0169 C -0.00013 0.01482 -0.00052 0.01227 -1.04167E-6 0.00903 C 0.00313 -0.00116 -1.04167E-6 0.00209 -1.04167E-6 -1.85185E-6 Z " pathEditMode="relative" rAng="0" ptsTypes="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4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0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อิ่ม</a:t>
            </a:r>
            <a:endParaRPr lang="th-TH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อำนวย</a:t>
            </a: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อาจารย์</a:t>
            </a:r>
            <a:endParaRPr lang="th-TH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2232537" y="1315121"/>
            <a:ext cx="5312911" cy="4854444"/>
            <a:chOff x="2201337" y="1347720"/>
            <a:chExt cx="5312911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6223096" y="1366240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-1632539" y="1313548"/>
            <a:ext cx="5168403" cy="4854444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621873" y="15746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8146578" y="1348643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6008514" y="140471"/>
            <a:ext cx="1914480" cy="948731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อ</a:t>
            </a:r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ามเหลี่ยมหน้าจั่ว 29">
            <a:hlinkClick r:id="" action="ppaction://hlinkshowjump?jump=next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5400000">
            <a:off x="11048184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รูปภาพ 31">
            <a:hlinkClick r:id="rId13" action="ppaction://hlinksldjump"/>
            <a:hlinkHover r:id="" action="ppaction://noaction">
              <a:snd r:embed="rId12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4127" y="304257"/>
            <a:ext cx="862124" cy="760365"/>
          </a:xfrm>
          <a:prstGeom prst="rect">
            <a:avLst/>
          </a:prstGeom>
        </p:spPr>
      </p:pic>
      <p:sp>
        <p:nvSpPr>
          <p:cNvPr id="35" name="สามเหลี่ยมหน้าจั่ว 34">
            <a:hlinkClick r:id="" action="ppaction://hlinkshowjump?jump=previous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16200000">
            <a:off x="9346758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8812995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0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ถนน</a:t>
            </a:r>
            <a:endParaRPr lang="th-TH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ถนอม</a:t>
            </a:r>
            <a:endParaRPr lang="th-TH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15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ถ้ำ</a:t>
            </a:r>
          </a:p>
          <a:p>
            <a:pPr algn="ctr"/>
            <a:endParaRPr lang="th-TH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2233274" y="1334244"/>
            <a:ext cx="5168403" cy="4854444"/>
            <a:chOff x="2201337" y="1347720"/>
            <a:chExt cx="5168403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5710033" y="1631466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6446059" y="1297666"/>
            <a:ext cx="5168403" cy="4854444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843719" y="16257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178159" y="1362027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6008514" y="140471"/>
            <a:ext cx="1914480" cy="948731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ถ</a:t>
            </a:r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ามเหลี่ยมหน้าจั่ว 29">
            <a:hlinkClick r:id="" action="ppaction://hlinkshowjump?jump=next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5400000">
            <a:off x="11048184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รูปภาพ 31">
            <a:hlinkClick r:id="rId13" action="ppaction://hlinksldjump"/>
            <a:hlinkHover r:id="" action="ppaction://noaction">
              <a:snd r:embed="rId12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4127" y="304257"/>
            <a:ext cx="862124" cy="760365"/>
          </a:xfrm>
          <a:prstGeom prst="rect">
            <a:avLst/>
          </a:prstGeom>
        </p:spPr>
      </p:pic>
      <p:sp>
        <p:nvSpPr>
          <p:cNvPr id="35" name="สามเหลี่ยมหน้าจั่ว 34">
            <a:hlinkClick r:id="" action="ppaction://hlinkshowjump?jump=previous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16200000">
            <a:off x="9346758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4030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0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มกราคม</a:t>
            </a:r>
            <a:endParaRPr lang="th-TH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มีนาคม</a:t>
            </a: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มิถุนายน</a:t>
            </a:r>
            <a:endParaRPr lang="th-TH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-1432653" y="1305054"/>
            <a:ext cx="5312911" cy="4854444"/>
            <a:chOff x="2201337" y="1347720"/>
            <a:chExt cx="5312911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6223096" y="1366240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2304791" y="1297666"/>
            <a:ext cx="5168403" cy="4854444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621873" y="15746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8208582" y="1310998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6008514" y="140471"/>
            <a:ext cx="1914480" cy="948731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มิ.ย.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ามเหลี่ยมหน้าจั่ว 29">
            <a:hlinkClick r:id="" action="ppaction://hlinkshowjump?jump=next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5400000">
            <a:off x="11048184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รูปภาพ 31">
            <a:hlinkClick r:id="rId13" action="ppaction://hlinksldjump"/>
            <a:hlinkHover r:id="" action="ppaction://noaction">
              <a:snd r:embed="rId12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4127" y="304257"/>
            <a:ext cx="862124" cy="760365"/>
          </a:xfrm>
          <a:prstGeom prst="rect">
            <a:avLst/>
          </a:prstGeom>
        </p:spPr>
      </p:pic>
      <p:sp>
        <p:nvSpPr>
          <p:cNvPr id="35" name="สามเหลี่ยมหน้าจั่ว 34">
            <a:hlinkClick r:id="" action="ppaction://hlinkshowjump?jump=previous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16200000">
            <a:off x="9346758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2862843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0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นักเรียน</a:t>
            </a:r>
            <a:endParaRPr lang="th-TH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นายร้อย</a:t>
            </a:r>
            <a:endParaRPr lang="th-TH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นักบวช</a:t>
            </a:r>
            <a:endParaRPr lang="th-TH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2270347" y="1335135"/>
            <a:ext cx="5168403" cy="4854444"/>
            <a:chOff x="2201337" y="1347720"/>
            <a:chExt cx="5168403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5710033" y="1631466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6564975" y="1285080"/>
            <a:ext cx="5168403" cy="4868266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843719" y="16257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152400" y="1318748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6008514" y="140471"/>
            <a:ext cx="1914480" cy="948731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น.ร.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ามเหลี่ยมหน้าจั่ว 29">
            <a:hlinkClick r:id="" action="ppaction://hlinkshowjump?jump=next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5400000">
            <a:off x="11048184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รูปภาพ 31">
            <a:hlinkClick r:id="rId13" action="ppaction://hlinksldjump"/>
            <a:hlinkHover r:id="" action="ppaction://noaction">
              <a:snd r:embed="rId12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4127" y="304257"/>
            <a:ext cx="862124" cy="760365"/>
          </a:xfrm>
          <a:prstGeom prst="rect">
            <a:avLst/>
          </a:prstGeom>
        </p:spPr>
      </p:pic>
      <p:sp>
        <p:nvSpPr>
          <p:cNvPr id="35" name="สามเหลี่ยมหน้าจั่ว 34">
            <a:hlinkClick r:id="" action="ppaction://hlinkshowjump?jump=previous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16200000">
            <a:off x="9346758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1484623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0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มกราคม</a:t>
            </a:r>
            <a:endParaRPr lang="th-TH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มีนาคม</a:t>
            </a: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มิถุนายน</a:t>
            </a:r>
            <a:endParaRPr lang="th-TH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-1432653" y="1305054"/>
            <a:ext cx="5312911" cy="4854444"/>
            <a:chOff x="2201337" y="1347720"/>
            <a:chExt cx="5312911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6223096" y="1366240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2304791" y="1297666"/>
            <a:ext cx="5168403" cy="4854444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621873" y="15746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8208582" y="1310998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6008514" y="140471"/>
            <a:ext cx="1914480" cy="948731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มิ.ย.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ามเหลี่ยมหน้าจั่ว 29">
            <a:hlinkClick r:id="" action="ppaction://hlinkshowjump?jump=next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5400000">
            <a:off x="11048184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รูปภาพ 31">
            <a:hlinkClick r:id="rId13" action="ppaction://hlinksldjump"/>
            <a:hlinkHover r:id="" action="ppaction://noaction">
              <a:snd r:embed="rId12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4127" y="304257"/>
            <a:ext cx="862124" cy="760365"/>
          </a:xfrm>
          <a:prstGeom prst="rect">
            <a:avLst/>
          </a:prstGeom>
        </p:spPr>
      </p:pic>
      <p:sp>
        <p:nvSpPr>
          <p:cNvPr id="35" name="สามเหลี่ยมหน้าจั่ว 34">
            <a:hlinkClick r:id="" action="ppaction://hlinkshowjump?jump=previous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16200000">
            <a:off x="9346758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1135162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0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โรงพยาบาล</a:t>
            </a:r>
            <a:endParaRPr lang="th-TH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โรงเรือน</a:t>
            </a:r>
            <a:endParaRPr lang="th-TH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8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โรงเรียน</a:t>
            </a:r>
          </a:p>
          <a:p>
            <a:pPr algn="ctr"/>
            <a:endParaRPr lang="th-TH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2390826" y="1310112"/>
            <a:ext cx="5168403" cy="4854444"/>
            <a:chOff x="2201337" y="1347720"/>
            <a:chExt cx="5168403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5710033" y="1631466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6312863" y="1304561"/>
            <a:ext cx="5168403" cy="4854444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843719" y="16257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143544" y="1318578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6008514" y="140471"/>
            <a:ext cx="1914480" cy="948731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ร.</a:t>
            </a:r>
            <a:r>
              <a:rPr lang="th-TH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พ</a:t>
            </a:r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ามเหลี่ยมหน้าจั่ว 29">
            <a:hlinkClick r:id="" action="ppaction://hlinkshowjump?jump=next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5400000">
            <a:off x="11048184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รูปภาพ 31">
            <a:hlinkClick r:id="rId13" action="ppaction://hlinksldjump"/>
            <a:hlinkHover r:id="" action="ppaction://noaction">
              <a:snd r:embed="rId12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4127" y="304257"/>
            <a:ext cx="862124" cy="760365"/>
          </a:xfrm>
          <a:prstGeom prst="rect">
            <a:avLst/>
          </a:prstGeom>
        </p:spPr>
      </p:pic>
      <p:sp>
        <p:nvSpPr>
          <p:cNvPr id="35" name="สามเหลี่ยมหน้าจั่ว 34">
            <a:hlinkClick r:id="" action="ppaction://hlinkshowjump?jump=previous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16200000">
            <a:off x="9346758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854886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0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นายแพทย์</a:t>
            </a:r>
            <a:endParaRPr lang="th-TH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นายพล</a:t>
            </a:r>
            <a:endParaRPr lang="th-TH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นายร้อย</a:t>
            </a:r>
            <a:endParaRPr lang="th-TH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2195780" y="1323773"/>
            <a:ext cx="5168403" cy="4854444"/>
            <a:chOff x="2201337" y="1347720"/>
            <a:chExt cx="5168403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5710033" y="1631466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6248120" y="1316532"/>
            <a:ext cx="5168403" cy="4854444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843719" y="16257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178159" y="1328007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6008514" y="140471"/>
            <a:ext cx="1914480" cy="948731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น.พ</a:t>
            </a:r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ามเหลี่ยมหน้าจั่ว 29">
            <a:hlinkClick r:id="" action="ppaction://hlinkshowjump?jump=next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5400000">
            <a:off x="11048184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รูปภาพ 31">
            <a:hlinkClick r:id="rId13" action="ppaction://hlinksldjump"/>
            <a:hlinkHover r:id="" action="ppaction://noaction">
              <a:snd r:embed="rId12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4127" y="304257"/>
            <a:ext cx="862124" cy="760365"/>
          </a:xfrm>
          <a:prstGeom prst="rect">
            <a:avLst/>
          </a:prstGeom>
        </p:spPr>
      </p:pic>
      <p:sp>
        <p:nvSpPr>
          <p:cNvPr id="35" name="สามเหลี่ยมหน้าจั่ว 34">
            <a:hlinkClick r:id="" action="ppaction://hlinkshowjump?jump=previous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16200000">
            <a:off x="9346758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9790345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0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โทรทัศน์</a:t>
            </a:r>
            <a:endParaRPr lang="th-TH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โทรศัพท์</a:t>
            </a:r>
            <a:endParaRPr lang="th-TH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โทร</a:t>
            </a:r>
            <a:endParaRPr lang="th-TH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-1469066" y="1315717"/>
            <a:ext cx="5168403" cy="4854444"/>
            <a:chOff x="2201337" y="1347720"/>
            <a:chExt cx="5168403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5710033" y="1631466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6438756" y="1308825"/>
            <a:ext cx="5168403" cy="4854444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843719" y="16257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4159209" y="1327340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5972380" y="111696"/>
            <a:ext cx="1914480" cy="1089202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โทร.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ามเหลี่ยมหน้าจั่ว 29">
            <a:hlinkClick r:id="" action="ppaction://hlinkshowjump?jump=next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5400000">
            <a:off x="11048184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รูปภาพ 31">
            <a:hlinkClick r:id="rId13" action="ppaction://hlinksldjump"/>
            <a:hlinkHover r:id="" action="ppaction://noaction">
              <a:snd r:embed="rId12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4127" y="304257"/>
            <a:ext cx="862124" cy="760365"/>
          </a:xfrm>
          <a:prstGeom prst="rect">
            <a:avLst/>
          </a:prstGeom>
        </p:spPr>
      </p:pic>
      <p:sp>
        <p:nvSpPr>
          <p:cNvPr id="35" name="สามเหลี่ยมหน้าจั่ว 34">
            <a:hlinkClick r:id="" action="ppaction://hlinkshowjump?jump=previous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16200000">
            <a:off x="9346758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5966229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0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มกราคม</a:t>
            </a:r>
            <a:endParaRPr lang="th-TH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มิถุนายน</a:t>
            </a: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มีนาคม</a:t>
            </a:r>
            <a:endParaRPr lang="th-TH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-1432653" y="1305054"/>
            <a:ext cx="5312911" cy="4854444"/>
            <a:chOff x="2201337" y="1347720"/>
            <a:chExt cx="5312911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6223096" y="1366240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2411598" y="1359420"/>
            <a:ext cx="5168403" cy="4854444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621873" y="15746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8200718" y="1301899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6008514" y="140471"/>
            <a:ext cx="1914480" cy="948731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มี.ค.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ามเหลี่ยมหน้าจั่ว 29">
            <a:hlinkClick r:id="" action="ppaction://hlinkshowjump?jump=next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5400000">
            <a:off x="11048184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รูปภาพ 31">
            <a:hlinkClick r:id="rId13" action="ppaction://hlinksldjump"/>
            <a:hlinkHover r:id="" action="ppaction://noaction">
              <a:snd r:embed="rId12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4127" y="304257"/>
            <a:ext cx="862124" cy="760365"/>
          </a:xfrm>
          <a:prstGeom prst="rect">
            <a:avLst/>
          </a:prstGeom>
        </p:spPr>
      </p:pic>
      <p:sp>
        <p:nvSpPr>
          <p:cNvPr id="35" name="สามเหลี่ยมหน้าจั่ว 34">
            <a:hlinkClick r:id="" action="ppaction://hlinkshowjump?jump=previous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16200000">
            <a:off x="9346758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4577220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28142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สันโดษ</a:t>
            </a:r>
            <a:endParaRPr lang="th-TH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สันธาน</a:t>
            </a:r>
            <a:endParaRPr lang="th-TH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สรรเสริญ</a:t>
            </a:r>
            <a:endParaRPr lang="th-TH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-1394564" y="1305057"/>
            <a:ext cx="5168403" cy="4854444"/>
            <a:chOff x="2201337" y="1347720"/>
            <a:chExt cx="5168403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5710033" y="1631466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6340977" y="1305056"/>
            <a:ext cx="5168403" cy="4854444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843719" y="16257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4137490" y="1315544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5972380" y="195107"/>
            <a:ext cx="1914480" cy="863696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สัน.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64" name="สี่เหลี่ยมผืนผ้ามุมมน 63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8" name="รูปภาพ 57">
            <a:hlinkClick r:id="rId12" action="ppaction://hlinksldjump"/>
            <a:hlinkHover r:id="" action="ppaction://noaction">
              <a:snd r:embed="rId13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37373" y="279604"/>
            <a:ext cx="862124" cy="760365"/>
          </a:xfrm>
          <a:prstGeom prst="rect">
            <a:avLst/>
          </a:prstGeom>
        </p:spPr>
      </p:pic>
      <p:sp>
        <p:nvSpPr>
          <p:cNvPr id="63" name="สามเหลี่ยมหน้าจั่ว 62">
            <a:hlinkClick r:id="" action="ppaction://hlinkshowjump?jump=previousslide"/>
            <a:hlinkHover r:id="" action="ppaction://noaction">
              <a:snd r:embed="rId13" name="วิ๊บWAV.wav"/>
            </a:hlinkHover>
          </p:cNvPr>
          <p:cNvSpPr/>
          <p:nvPr/>
        </p:nvSpPr>
        <p:spPr>
          <a:xfrm rot="16200000">
            <a:off x="9541244" y="382318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1034619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0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ชั่วโมง</a:t>
            </a:r>
          </a:p>
          <a:p>
            <a:pPr algn="ctr"/>
            <a:endParaRPr lang="th-TH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15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9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ชานเมือง</a:t>
            </a:r>
          </a:p>
          <a:p>
            <a:pPr algn="ctr"/>
            <a:endParaRPr lang="th-TH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15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นาที</a:t>
            </a:r>
          </a:p>
          <a:p>
            <a:pPr algn="ctr"/>
            <a:endParaRPr lang="th-TH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2386029" y="1306609"/>
            <a:ext cx="5168403" cy="4854444"/>
            <a:chOff x="2201337" y="1347720"/>
            <a:chExt cx="5168403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5710033" y="1631466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6335928" y="1302938"/>
            <a:ext cx="5168403" cy="4854444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843719" y="16257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148848" y="1309287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6008514" y="140471"/>
            <a:ext cx="1914480" cy="948731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ช.ม.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64" name="สี่เหลี่ยมผืนผ้ามุมมน 63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1" name="สามเหลี่ยมหน้าจั่ว 50">
            <a:hlinkClick r:id="" action="ppaction://hlinkshowjump?jump=next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5400000">
            <a:off x="11048184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8" name="รูปภาพ 57">
            <a:hlinkClick r:id="rId13" action="ppaction://hlinksldjump"/>
            <a:hlinkHover r:id="" action="ppaction://noaction">
              <a:snd r:embed="rId12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4127" y="304257"/>
            <a:ext cx="862124" cy="760365"/>
          </a:xfrm>
          <a:prstGeom prst="rect">
            <a:avLst/>
          </a:prstGeom>
        </p:spPr>
      </p:pic>
      <p:sp>
        <p:nvSpPr>
          <p:cNvPr id="63" name="สามเหลี่ยมหน้าจั่ว 62">
            <a:hlinkClick r:id="" action="ppaction://hlinkshowjump?jump=previous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16200000">
            <a:off x="9346758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4991345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0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กิโล</a:t>
            </a:r>
          </a:p>
          <a:p>
            <a:pPr algn="ctr"/>
            <a:endParaRPr lang="th-TH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กิโลเมตร</a:t>
            </a: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9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9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กิโลกรัม</a:t>
            </a:r>
          </a:p>
          <a:p>
            <a:pPr algn="ctr"/>
            <a:endParaRPr lang="th-TH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-2051802" y="1326378"/>
            <a:ext cx="5312911" cy="4854444"/>
            <a:chOff x="2201337" y="1347720"/>
            <a:chExt cx="5312911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6223096" y="1366240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2102470" y="1312520"/>
            <a:ext cx="5168403" cy="4854444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621873" y="15746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8163310" y="1326378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6008514" y="140471"/>
            <a:ext cx="1914480" cy="948731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กก.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64" name="สี่เหลี่ยมผืนผ้ามุมมน 63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1" name="สามเหลี่ยมหน้าจั่ว 50">
            <a:hlinkClick r:id="" action="ppaction://hlinkshowjump?jump=next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5400000">
            <a:off x="11048184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8" name="รูปภาพ 57">
            <a:hlinkClick r:id="rId13" action="ppaction://hlinksldjump"/>
            <a:hlinkHover r:id="" action="ppaction://noaction">
              <a:snd r:embed="rId12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4127" y="304257"/>
            <a:ext cx="862124" cy="760365"/>
          </a:xfrm>
          <a:prstGeom prst="rect">
            <a:avLst/>
          </a:prstGeom>
        </p:spPr>
      </p:pic>
      <p:sp>
        <p:nvSpPr>
          <p:cNvPr id="63" name="สามเหลี่ยมหน้าจั่ว 62">
            <a:hlinkClick r:id="" action="ppaction://hlinkshowjump?jump=previous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16200000">
            <a:off x="9346758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0557333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0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พุทธศักราช</a:t>
            </a:r>
          </a:p>
          <a:p>
            <a:pPr algn="ctr"/>
            <a:endParaRPr lang="th-TH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8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จุลศักราช</a:t>
            </a:r>
          </a:p>
          <a:p>
            <a:pPr algn="ctr"/>
            <a:endParaRPr lang="th-TH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7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คริสต์ศักราช</a:t>
            </a:r>
          </a:p>
          <a:p>
            <a:pPr algn="ctr"/>
            <a:endParaRPr lang="th-TH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2595186" y="1312521"/>
            <a:ext cx="5168403" cy="4854444"/>
            <a:chOff x="2201337" y="1347720"/>
            <a:chExt cx="5168403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5710033" y="1631466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6391164" y="1290130"/>
            <a:ext cx="5168403" cy="4854444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843719" y="16257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160222" y="1307171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6008514" y="140471"/>
            <a:ext cx="1914480" cy="948731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พ.ศ.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64" name="สี่เหลี่ยมผืนผ้ามุมมน 63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1" name="สามเหลี่ยมหน้าจั่ว 50">
            <a:hlinkClick r:id="" action="ppaction://hlinkshowjump?jump=next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5400000">
            <a:off x="11048184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8" name="รูปภาพ 57">
            <a:hlinkClick r:id="rId13" action="ppaction://hlinksldjump"/>
            <a:hlinkHover r:id="" action="ppaction://noaction">
              <a:snd r:embed="rId12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4127" y="304257"/>
            <a:ext cx="862124" cy="760365"/>
          </a:xfrm>
          <a:prstGeom prst="rect">
            <a:avLst/>
          </a:prstGeom>
        </p:spPr>
      </p:pic>
      <p:sp>
        <p:nvSpPr>
          <p:cNvPr id="63" name="สามเหลี่ยมหน้าจั่ว 62">
            <a:hlinkClick r:id="" action="ppaction://hlinkshowjump?jump=previous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16200000">
            <a:off x="9346758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2457176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0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ผู้ปกครอง</a:t>
            </a:r>
          </a:p>
          <a:p>
            <a:pPr algn="ctr"/>
            <a:endParaRPr lang="th-TH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8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ผู้อำนวยการ</a:t>
            </a:r>
          </a:p>
          <a:p>
            <a:pPr algn="ctr"/>
            <a:endParaRPr lang="th-TH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7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ผู้ใหญ่</a:t>
            </a:r>
          </a:p>
          <a:p>
            <a:pPr algn="ctr"/>
            <a:endParaRPr lang="th-TH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-1662033" y="1344682"/>
            <a:ext cx="5168403" cy="4854444"/>
            <a:chOff x="2201337" y="1347720"/>
            <a:chExt cx="5168403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5710033" y="1631466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6312863" y="1333989"/>
            <a:ext cx="5168403" cy="4854444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843719" y="16257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4126426" y="1348916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6008514" y="140471"/>
            <a:ext cx="1914480" cy="948731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ผอ.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ามเหลี่ยมหน้าจั่ว 29">
            <a:hlinkClick r:id="" action="ppaction://hlinkshowjump?jump=next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5400000">
            <a:off x="11048184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รูปภาพ 31">
            <a:hlinkClick r:id="rId13" action="ppaction://hlinksldjump"/>
            <a:hlinkHover r:id="" action="ppaction://noaction">
              <a:snd r:embed="rId12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4127" y="304257"/>
            <a:ext cx="862124" cy="760365"/>
          </a:xfrm>
          <a:prstGeom prst="rect">
            <a:avLst/>
          </a:prstGeom>
        </p:spPr>
      </p:pic>
      <p:sp>
        <p:nvSpPr>
          <p:cNvPr id="35" name="สามเหลี่ยมหน้าจั่ว 34">
            <a:hlinkClick r:id="" action="ppaction://hlinkshowjump?jump=previous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16200000">
            <a:off x="9346758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2420276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0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สมาชิกสภา</a:t>
            </a:r>
          </a:p>
          <a:p>
            <a:pPr algn="ctr"/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สมาชิกผู้สูงอายุ</a:t>
            </a: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6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สมาชิกผู้แทนราษฎร</a:t>
            </a:r>
          </a:p>
          <a:p>
            <a:pPr algn="ctr"/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2333642" y="1330123"/>
            <a:ext cx="5312911" cy="4854444"/>
            <a:chOff x="2201337" y="1347720"/>
            <a:chExt cx="5312911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6223096" y="1366240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-1682376" y="1322659"/>
            <a:ext cx="5168403" cy="4854444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621873" y="15746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8208582" y="1323753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6008514" y="140471"/>
            <a:ext cx="1914480" cy="948731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ส.ส.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ามเหลี่ยมหน้าจั่ว 29">
            <a:hlinkClick r:id="" action="ppaction://hlinkshowjump?jump=next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5400000">
            <a:off x="11048184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รูปภาพ 31">
            <a:hlinkClick r:id="rId13" action="ppaction://hlinksldjump"/>
            <a:hlinkHover r:id="" action="ppaction://noaction">
              <a:snd r:embed="rId12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4127" y="304257"/>
            <a:ext cx="862124" cy="760365"/>
          </a:xfrm>
          <a:prstGeom prst="rect">
            <a:avLst/>
          </a:prstGeom>
        </p:spPr>
      </p:pic>
      <p:sp>
        <p:nvSpPr>
          <p:cNvPr id="35" name="สามเหลี่ยมหน้าจั่ว 34">
            <a:hlinkClick r:id="" action="ppaction://hlinkshowjump?jump=previous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16200000">
            <a:off x="9346758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0878035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0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ซอย</a:t>
            </a:r>
          </a:p>
          <a:p>
            <a:pPr algn="ctr"/>
            <a:endParaRPr lang="th-TH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15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9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ซิว</a:t>
            </a:r>
          </a:p>
          <a:p>
            <a:pPr algn="ctr"/>
            <a:endParaRPr lang="th-TH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15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ซัก</a:t>
            </a:r>
          </a:p>
          <a:p>
            <a:pPr algn="ctr"/>
            <a:endParaRPr lang="th-TH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2377997" y="1282425"/>
            <a:ext cx="5168403" cy="4854444"/>
            <a:chOff x="2201337" y="1347720"/>
            <a:chExt cx="5168403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5710033" y="1631466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6540301" y="1312593"/>
            <a:ext cx="5168403" cy="4854444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843719" y="16257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109815" y="1315845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6008514" y="140471"/>
            <a:ext cx="1914480" cy="948731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ซ</a:t>
            </a:r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ามเหลี่ยมหน้าจั่ว 29">
            <a:hlinkClick r:id="" action="ppaction://hlinkshowjump?jump=next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5400000">
            <a:off x="11048184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รูปภาพ 31">
            <a:hlinkClick r:id="rId13" action="ppaction://hlinksldjump"/>
            <a:hlinkHover r:id="" action="ppaction://noaction">
              <a:snd r:embed="rId12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4127" y="304257"/>
            <a:ext cx="862124" cy="760365"/>
          </a:xfrm>
          <a:prstGeom prst="rect">
            <a:avLst/>
          </a:prstGeom>
        </p:spPr>
      </p:pic>
      <p:sp>
        <p:nvSpPr>
          <p:cNvPr id="35" name="สามเหลี่ยมหน้าจั่ว 34">
            <a:hlinkClick r:id="" action="ppaction://hlinkshowjump?jump=previous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16200000">
            <a:off x="9346758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7008931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0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เมือง</a:t>
            </a:r>
            <a:endParaRPr lang="th-TH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มัธยมศึกษา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7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  <a:p>
            <a:pPr algn="ctr"/>
            <a:r>
              <a:rPr lang="th-TH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ม้า</a:t>
            </a:r>
          </a:p>
          <a:p>
            <a:pPr algn="ctr"/>
            <a:endParaRPr lang="th-TH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-1846327" y="1290130"/>
            <a:ext cx="5168403" cy="4854444"/>
            <a:chOff x="2201337" y="1347720"/>
            <a:chExt cx="5168403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5710033" y="1631466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6329199" y="1297666"/>
            <a:ext cx="5168403" cy="4854444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843719" y="16257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4101619" y="1343644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6008514" y="140471"/>
            <a:ext cx="1914480" cy="948731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ม</a:t>
            </a:r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ามเหลี่ยมหน้าจั่ว 29">
            <a:hlinkClick r:id="" action="ppaction://hlinkshowjump?jump=next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5400000">
            <a:off x="11048184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รูปภาพ 31">
            <a:hlinkClick r:id="rId13" action="ppaction://hlinksldjump"/>
            <a:hlinkHover r:id="" action="ppaction://noaction">
              <a:snd r:embed="rId12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4127" y="304257"/>
            <a:ext cx="862124" cy="760365"/>
          </a:xfrm>
          <a:prstGeom prst="rect">
            <a:avLst/>
          </a:prstGeom>
        </p:spPr>
      </p:pic>
      <p:sp>
        <p:nvSpPr>
          <p:cNvPr id="35" name="สามเหลี่ยมหน้าจั่ว 34">
            <a:hlinkClick r:id="" action="ppaction://hlinkshowjump?jump=previous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16200000">
            <a:off x="9346758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6892594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4008" y="0"/>
            <a:ext cx="11938897" cy="1312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กลุ่ม 18"/>
          <p:cNvGrpSpPr/>
          <p:nvPr/>
        </p:nvGrpSpPr>
        <p:grpSpPr>
          <a:xfrm>
            <a:off x="15617" y="-2"/>
            <a:ext cx="12176381" cy="6843078"/>
            <a:chOff x="1231853" y="-176223"/>
            <a:chExt cx="10368321" cy="6843078"/>
          </a:xfrm>
          <a:solidFill>
            <a:srgbClr val="FFC000"/>
          </a:solidFill>
        </p:grpSpPr>
        <p:sp>
          <p:nvSpPr>
            <p:cNvPr id="14" name="สี่เหลี่ยมผืนผ้า 13"/>
            <p:cNvSpPr/>
            <p:nvPr/>
          </p:nvSpPr>
          <p:spPr>
            <a:xfrm rot="5400000">
              <a:off x="-2131448" y="3187078"/>
              <a:ext cx="6843074" cy="116472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 rot="5400000">
              <a:off x="8119159" y="3185840"/>
              <a:ext cx="6843075" cy="118955"/>
            </a:xfrm>
            <a:prstGeom prst="rect">
              <a:avLst/>
            </a:prstGeom>
            <a:solidFill>
              <a:srgbClr val="CC05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8" name="สี่เหลี่ยมคางหมู 37"/>
          <p:cNvSpPr/>
          <p:nvPr/>
        </p:nvSpPr>
        <p:spPr>
          <a:xfrm>
            <a:off x="-127000" y="6159501"/>
            <a:ext cx="12458700" cy="683572"/>
          </a:xfrm>
          <a:prstGeom prst="trapezoid">
            <a:avLst>
              <a:gd name="adj" fmla="val 40205"/>
            </a:avLst>
          </a:prstGeom>
          <a:solidFill>
            <a:srgbClr val="CC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5369863" y="5793287"/>
            <a:ext cx="121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START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ตะวัน</a:t>
            </a:r>
            <a:endParaRPr lang="th-TH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16047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ตำบล</a:t>
            </a:r>
            <a:endParaRPr lang="th-TH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08582" y="1312593"/>
            <a:ext cx="3814323" cy="4846907"/>
          </a:xfrm>
          <a:prstGeom prst="rect">
            <a:avLst/>
          </a:prstGeom>
          <a:blipFill dpi="0" rotWithShape="1">
            <a:blip r:embed="rId5"/>
            <a:srcRect/>
            <a:stretch>
              <a:fillRect l="-63000" t="-3000" r="-101000" b="-34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ตาย</a:t>
            </a:r>
            <a:endParaRPr lang="th-TH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1183" y="279604"/>
            <a:ext cx="4958410" cy="830997"/>
          </a:xfrm>
          <a:prstGeom prst="rect">
            <a:avLst/>
          </a:prstGeom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ข้อใด</a:t>
            </a:r>
            <a:r>
              <a:rPr lang="th-TH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คือชื่อเต็มของอักษรย่อ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-1884540" y="1305130"/>
            <a:ext cx="5168403" cy="4854444"/>
            <a:chOff x="2201337" y="1347720"/>
            <a:chExt cx="5168403" cy="485444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58317" y="1190740"/>
              <a:ext cx="4854444" cy="5168403"/>
            </a:xfrm>
            <a:prstGeom prst="rect">
              <a:avLst/>
            </a:prstGeom>
          </p:spPr>
        </p:pic>
        <p:pic>
          <p:nvPicPr>
            <p:cNvPr id="1028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5710033" y="1631466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กลุ่ม 43"/>
          <p:cNvGrpSpPr/>
          <p:nvPr/>
        </p:nvGrpSpPr>
        <p:grpSpPr>
          <a:xfrm>
            <a:off x="6335648" y="1326378"/>
            <a:ext cx="5168403" cy="4854444"/>
            <a:chOff x="6282267" y="1288547"/>
            <a:chExt cx="5168403" cy="4854444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39247" y="1131567"/>
              <a:ext cx="4854444" cy="5168403"/>
            </a:xfrm>
            <a:prstGeom prst="rect">
              <a:avLst/>
            </a:prstGeom>
          </p:spPr>
        </p:pic>
        <p:pic>
          <p:nvPicPr>
            <p:cNvPr id="45" name="Picture 4" descr="ระเบิด การ์ตูน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r="9474"/>
            <a:stretch/>
          </p:blipFill>
          <p:spPr bwMode="auto">
            <a:xfrm>
              <a:off x="9843719" y="1625747"/>
              <a:ext cx="1291152" cy="13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กลุ่ม 39"/>
          <p:cNvGrpSpPr/>
          <p:nvPr/>
        </p:nvGrpSpPr>
        <p:grpSpPr>
          <a:xfrm>
            <a:off x="4157505" y="1342310"/>
            <a:ext cx="3865419" cy="4845976"/>
            <a:chOff x="153283" y="1330034"/>
            <a:chExt cx="3865419" cy="4845976"/>
          </a:xfrm>
        </p:grpSpPr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8"/>
            <a:srcRect l="6236" t="1494" r="5704" b="569"/>
            <a:stretch/>
          </p:blipFill>
          <p:spPr>
            <a:xfrm>
              <a:off x="153283" y="1330034"/>
              <a:ext cx="3865419" cy="4845976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38" y="2280522"/>
              <a:ext cx="2857500" cy="2857500"/>
            </a:xfrm>
            <a:prstGeom prst="rect">
              <a:avLst/>
            </a:prstGeom>
          </p:spPr>
        </p:pic>
      </p:grpSp>
      <p:pic>
        <p:nvPicPr>
          <p:cNvPr id="49" name="รูปภาพ 48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5215938" y="4893219"/>
            <a:ext cx="1898072" cy="1964781"/>
          </a:xfrm>
          <a:prstGeom prst="rect">
            <a:avLst/>
          </a:prstGeom>
        </p:spPr>
      </p:pic>
      <p:pic>
        <p:nvPicPr>
          <p:cNvPr id="50" name="รูปภาพ 49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9231957" y="4893219"/>
            <a:ext cx="1898072" cy="1964781"/>
          </a:xfrm>
          <a:prstGeom prst="rect">
            <a:avLst/>
          </a:prstGeom>
        </p:spPr>
      </p:pic>
      <p:pic>
        <p:nvPicPr>
          <p:cNvPr id="13" name="รูปภาพ 12">
            <a:hlinkHover r:id="" action="ppaction://noaction">
              <a:snd r:embed="rId10" name="woop_sound_effect_for_youtuber_3380116766505635424.wav"/>
            </a:hlinkHover>
          </p:cNvPr>
          <p:cNvPicPr>
            <a:picLocks noChangeAspect="1"/>
          </p:cNvPicPr>
          <p:nvPr/>
        </p:nvPicPr>
        <p:blipFill rotWithShape="1">
          <a:blip r:embed="rId11"/>
          <a:srcRect l="-16310" r="-28598"/>
          <a:stretch/>
        </p:blipFill>
        <p:spPr>
          <a:xfrm>
            <a:off x="1108364" y="4893219"/>
            <a:ext cx="1898072" cy="19647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6008514" y="140471"/>
            <a:ext cx="1914480" cy="948731"/>
          </a:xfrm>
          <a:prstGeom prst="roundRect">
            <a:avLst/>
          </a:prstGeom>
          <a:solidFill>
            <a:srgbClr val="50C805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R Tish Kid" panose="02000000000000000000" pitchFamily="2" charset="0"/>
                <a:cs typeface="WR Tish Kid" panose="02000000000000000000" pitchFamily="2" charset="0"/>
              </a:rPr>
              <a:t>ต.</a:t>
            </a:r>
            <a:endParaRPr lang="th-TH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R Tish Kid" panose="02000000000000000000" pitchFamily="2" charset="0"/>
              <a:cs typeface="WR Tish Kid" panose="02000000000000000000" pitchFamily="2" charset="0"/>
            </a:endParaRPr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9341369" y="195107"/>
            <a:ext cx="2392009" cy="85573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ามเหลี่ยมหน้าจั่ว 29">
            <a:hlinkClick r:id="" action="ppaction://hlinkshowjump?jump=next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5400000">
            <a:off x="11048184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รูปภาพ 31">
            <a:hlinkClick r:id="rId13" action="ppaction://hlinksldjump"/>
            <a:hlinkHover r:id="" action="ppaction://noaction">
              <a:snd r:embed="rId12" name="วิ๊บWAV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4127" y="304257"/>
            <a:ext cx="862124" cy="760365"/>
          </a:xfrm>
          <a:prstGeom prst="rect">
            <a:avLst/>
          </a:prstGeom>
        </p:spPr>
      </p:pic>
      <p:sp>
        <p:nvSpPr>
          <p:cNvPr id="35" name="สามเหลี่ยมหน้าจั่ว 34">
            <a:hlinkClick r:id="" action="ppaction://hlinkshowjump?jump=previousslide"/>
            <a:hlinkHover r:id="" action="ppaction://noaction">
              <a:snd r:embed="rId12" name="วิ๊บWAV.wav"/>
            </a:hlinkHover>
          </p:cNvPr>
          <p:cNvSpPr/>
          <p:nvPr/>
        </p:nvSpPr>
        <p:spPr>
          <a:xfrm rot="16200000">
            <a:off x="9346758" y="382462"/>
            <a:ext cx="696862" cy="522143"/>
          </a:xfrm>
          <a:prstGeom prst="triangle">
            <a:avLst>
              <a:gd name="adj" fmla="val 51988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8413444"/>
      </p:ext>
    </p:extLst>
  </p:cSld>
  <p:clrMapOvr>
    <a:masterClrMapping/>
  </p:clrMapOvr>
  <p:transition spd="slow">
    <p:push dir="u"/>
    <p:sndAc>
      <p:stSnd>
        <p:snd r:embed="rId2" name="ฟริ้ง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246</Words>
  <Application>Microsoft Office PowerPoint</Application>
  <PresentationFormat>แบบจอกว้าง</PresentationFormat>
  <Paragraphs>129</Paragraphs>
  <Slides>19</Slides>
  <Notes>0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19</vt:i4>
      </vt:variant>
    </vt:vector>
  </HeadingPairs>
  <TitlesOfParts>
    <vt:vector size="28" baseType="lpstr">
      <vt:lpstr>Bahnschrift SemiBold SemiConden</vt:lpstr>
      <vt:lpstr>Arial</vt:lpstr>
      <vt:lpstr>Cordia New</vt:lpstr>
      <vt:lpstr>Calibri Light</vt:lpstr>
      <vt:lpstr>Pridi</vt:lpstr>
      <vt:lpstr>Calibri</vt:lpstr>
      <vt:lpstr>Angsana New</vt:lpstr>
      <vt:lpstr>WR Tish Kid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บัญชี Microsoft</dc:creator>
  <cp:lastModifiedBy>บัญชี Microsoft</cp:lastModifiedBy>
  <cp:revision>60</cp:revision>
  <dcterms:created xsi:type="dcterms:W3CDTF">2021-09-22T09:22:06Z</dcterms:created>
  <dcterms:modified xsi:type="dcterms:W3CDTF">2021-10-07T12:31:39Z</dcterms:modified>
</cp:coreProperties>
</file>